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5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6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7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8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9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notesSlides/notesSlide10.xml" ContentType="application/vnd.openxmlformats-officedocument.presentationml.notesSlide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11.xml" ContentType="application/vnd.openxmlformats-officedocument.presentationml.notesSlide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notesSlides/notesSlide12.xml" ContentType="application/vnd.openxmlformats-officedocument.presentationml.notesSlide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notesSlides/notesSlide13.xml" ContentType="application/vnd.openxmlformats-officedocument.presentationml.notesSlide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notesSlides/notesSlide14.xml" ContentType="application/vnd.openxmlformats-officedocument.presentationml.notesSlide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notesSlides/notesSlide15.xml" ContentType="application/vnd.openxmlformats-officedocument.presentationml.notesSlide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notesSlides/notesSlide16.xml" ContentType="application/vnd.openxmlformats-officedocument.presentationml.notesSlide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notesSlides/notesSlide17.xml" ContentType="application/vnd.openxmlformats-officedocument.presentationml.notesSlide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notesSlides/notesSlide18.xml" ContentType="application/vnd.openxmlformats-officedocument.presentationml.notesSlide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notesSlides/notesSlide19.xml" ContentType="application/vnd.openxmlformats-officedocument.presentationml.notesSlide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notesSlides/notesSlide20.xml" ContentType="application/vnd.openxmlformats-officedocument.presentationml.notesSlide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notesSlides/notesSlide21.xml" ContentType="application/vnd.openxmlformats-officedocument.presentationml.notesSlide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61" r:id="rId3"/>
    <p:sldId id="262" r:id="rId4"/>
    <p:sldId id="263" r:id="rId5"/>
    <p:sldId id="267" r:id="rId6"/>
    <p:sldId id="264" r:id="rId7"/>
    <p:sldId id="265" r:id="rId8"/>
    <p:sldId id="408" r:id="rId9"/>
    <p:sldId id="266" r:id="rId10"/>
    <p:sldId id="409" r:id="rId11"/>
    <p:sldId id="410" r:id="rId12"/>
    <p:sldId id="411" r:id="rId13"/>
    <p:sldId id="412" r:id="rId14"/>
    <p:sldId id="424" r:id="rId15"/>
    <p:sldId id="413" r:id="rId16"/>
    <p:sldId id="419" r:id="rId17"/>
    <p:sldId id="420" r:id="rId18"/>
    <p:sldId id="421" r:id="rId19"/>
    <p:sldId id="422" r:id="rId20"/>
    <p:sldId id="423" r:id="rId21"/>
    <p:sldId id="41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18:12.56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262 294,'-1'-3,"1"-1,-1 0,1 1,0-1,0 1,0-1,0 0,1 1,-1-1,1 1,0-1,0 1,0 0,0-1,1 1,0 0,-1 0,1 0,0 0,0 0,1 0,-1 0,1 1,-1-1,1 1,0 0,0 0,0 0,0 0,0 0,0 1,2-1,22-4,8-2,-52 5,-340 7,817 18,-433-15,-40-3,-42 0,40-3,15-1,0-1,0 0,1 1,-1-1,0 0,0 0,0 1,0-1,0 0,0 1,0-1,0 0,0 0,0 1,0-1,0 0,-1 0,1 1,0-1,-1 0,1 1,0-1,-1 0,1 1,-1-1,1 1,-1-1,1 1,-1-1,1 1,-1-1,1 1,-1-1,0 1,1 0,-1-1,0 1,1 0,-1 0,0 0,0-1,1 1,-1 0,0 0,1 0,-1 0,0 0,0 0,1 0,-1 0,0 1,0-1,1 0,-1 0,0 1,1-1,-1 0,0 1,1-1,-1 1,1-1,-1 0,0 1,1-1,-1 1,1 0,1-3,-1 0,1 0,-1 0,1-1,-1 1,0 0,0 0,1 0,-2-1,1 1,0 0,0 0,-1 0,1 0,-1 0,0-1,1 1,-1 0,0 0,0 0,0 1,-1-1,1 0,0 0,-1 1,1-1,-1 1,0-1,1 1,-1-1,0 1,0 0,0 0,0 0,0 0,0 0,0 1,0-1,0 1,0-1,0 1,-2 0,-285-114,289 114,1 0,-1 0,1-1,-1 1,0 0,1-1,-1 1,0 0,1-1,-1 1,0-1,0 1,1 0,-1-1,0 1,0-1,0 1,0-1,0 1,1-1,-1 1,0-1,0 1,0-1,0 1,0-1,-1 1,1-1,0 1,0-1,0 1,0 0,0-1,-1 1,1-1,0 1,0-1,-1 1,1 0,0-1,-1 1,1 0,0-1,-1 1,1 0,0-1,-1 1,1 0,-1 0,1-1,-1 1,1 0,-1 0,46-1,52 25,-96 32,1-50,1 1,1 0,-1-1,1 0,0 0,0 0,1-1,0 1,0-1,0 0,1 0,0-1,-1 0,1 0,1 0,-1 0,1-1,5 2,77 69,-89-72,-1 0,0 0,1 0,-1 0,0 0,0 0,0 0,0 0,0-1,0 1,-1 0,1-1,-1 1,1-1,-1 1,1-1,-1 0,0 0,0 1,0-1,1-1,-1 1,0 0,0 0,0-1,0 1,-1-1,1 1,0-1,0 0,0 0,0 0,0 0,0-1,0 1,-1 0,1-1,0 1,0-1,-1 0,-49-14,51 15,1 0,-1-1,1 1,-1-1,0 1,1-1,-1 1,1-1,-1 1,1-1,0 0,-1 1,1-1,-1 1,1-1,0 0,0 0,-1 1,1-1,0 0,0 1,0-1,0 0,0 0,0 1,0-1,0 0,0 0,0 1,0-1,1 0,-1 0,0 1,0-1,1 0,-1 1,1-1,-1 1,0-1,1 0,-1 1,1-1,-1 1,1-1,0 1,-1-1,1 1,-1 0,1-1,0 1,-1 0,1-1,0 1,0 0,-1 0,1-1,0 1,-1 0,1 0,0 0,0 0,-1 0,1 0,0 0,0 1,-1-1,1 0,93-37,-95 38,1-1,-1 0,1 0,0 0,-1 1,1-1,-1 0,1 0,-1 0,1 0,-1 0,1 0,-1 0,0 0,1 0,-1 0,1 0,-1 0,1 0,0-1,-1 1,1 0,-1 0,1 0,-1-1,1 1,-1 0,1-1,0 1,-1 0,1-1,0 1,-1-1,1 1,0 0,-1-1,1 1,0-1,0 1,0-1,-1 1,1-1,0 1,0-1,0 1,0-1,0 1,0-1,0 1,0-1,0 1,0-1,0 1,0-1,0 1,1-1,-1 1,0-1,0 1,0 0,1-1,-1 1,0-1,1 1,-1-1,0 1,1 0,-27-20,57-9,-29 28,0 0,-1 1,1-1,0 0,0 0,0 0,-1-1,1 1,0 0,-1-1,1 1,-1-1,0 1,1-1,-1 0,0 1,0-1,0 0,0 0,0 0,-1 0,1 0,-1 0,1 0,-1 0,0 0,1 0,-1 0,0 0,0 0,-1 0,1 0,0 0,-1 0,1 0,-1 0,1 0,-1 0,0 0,0 0,0 1,0-1,0 0,-1 0,1 1,-1-1,-109-50,88 56,15 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8.077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18:12.56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262 294,'-1'-3,"1"-1,-1 0,1 1,0-1,0 1,0-1,0 0,1 1,-1-1,1 1,0-1,0 1,0 0,0-1,1 1,0 0,-1 0,1 0,0 0,0 0,1 0,-1 0,1 1,-1-1,1 1,0 0,0 0,0 0,0 0,0 0,0 1,2-1,22-4,8-2,-52 5,-340 7,817 18,-433-15,-40-3,-42 0,40-3,15-1,0-1,0 0,1 1,-1-1,0 0,0 0,0 1,0-1,0 0,0 1,0-1,0 0,0 0,0 1,0-1,0 0,-1 0,1 1,0-1,-1 0,1 1,0-1,-1 0,1 1,-1-1,1 1,-1-1,1 1,-1-1,1 1,-1-1,1 1,-1-1,0 1,1 0,-1-1,0 1,1 0,-1 0,0 0,0-1,1 1,-1 0,0 0,1 0,-1 0,0 0,0 0,1 0,-1 0,0 1,0-1,1 0,-1 0,0 1,1-1,-1 0,0 1,1-1,-1 1,1-1,-1 0,0 1,1-1,-1 1,1 0,1-3,-1 0,1 0,-1 0,1-1,-1 1,0 0,0 0,1 0,-2-1,1 1,0 0,0 0,-1 0,1 0,-1 0,0-1,1 1,-1 0,0 0,0 0,0 1,-1-1,1 0,0 0,-1 1,1-1,-1 1,0-1,1 1,-1-1,0 1,0 0,0 0,0 0,0 0,0 0,0 1,0-1,0 1,0-1,0 1,-2 0,-285-114,289 114,1 0,-1 0,1-1,-1 1,0 0,1-1,-1 1,0 0,1-1,-1 1,0-1,0 1,1 0,-1-1,0 1,0-1,0 1,0-1,0 1,1-1,-1 1,0-1,0 1,0-1,0 1,0-1,-1 1,1-1,0 1,0-1,0 1,0 0,0-1,-1 1,1-1,0 1,0-1,-1 1,1 0,0-1,-1 1,1 0,0-1,-1 1,1 0,0-1,-1 1,1 0,-1 0,1-1,-1 1,1 0,-1 0,46-1,52 25,-96 32,1-50,1 1,1 0,-1-1,1 0,0 0,0 0,1-1,0 1,0-1,0 0,1 0,0-1,-1 0,1 0,1 0,-1 0,1-1,5 2,77 69,-89-72,-1 0,0 0,1 0,-1 0,0 0,0 0,0 0,0 0,0-1,0 1,-1 0,1-1,-1 1,1-1,-1 1,1-1,-1 0,0 0,0 1,0-1,1-1,-1 1,0 0,0 0,0-1,0 1,-1-1,1 1,0-1,0 0,0 0,0 0,0 0,0-1,0 1,-1 0,1-1,0 1,0-1,-1 0,-49-14,51 15,1 0,-1-1,1 1,-1-1,0 1,1-1,-1 1,1-1,-1 1,1-1,0 0,-1 1,1-1,-1 1,1-1,0 0,0 0,-1 1,1-1,0 0,0 1,0-1,0 0,0 0,0 1,0-1,0 0,0 0,0 1,0-1,1 0,-1 0,0 1,0-1,1 0,-1 1,1-1,-1 1,0-1,1 0,-1 1,1-1,-1 1,1-1,0 1,-1-1,1 1,-1 0,1-1,0 1,-1 0,1-1,0 1,0 0,-1 0,1-1,0 1,-1 0,1 0,0 0,0 0,-1 0,1 0,0 0,0 1,-1-1,1 0,93-37,-95 38,1-1,-1 0,1 0,0 0,-1 1,1-1,-1 0,1 0,-1 0,1 0,-1 0,1 0,-1 0,0 0,1 0,-1 0,1 0,-1 0,1 0,0-1,-1 1,1 0,-1 0,1 0,-1-1,1 1,-1 0,1-1,0 1,-1 0,1-1,0 1,-1-1,1 1,0 0,-1-1,1 1,0-1,0 1,0-1,-1 1,1-1,0 1,0-1,0 1,0-1,0 1,0-1,0 1,0-1,0 1,0-1,0 1,0-1,0 1,1-1,-1 1,0-1,0 1,0 0,1-1,-1 1,0-1,1 1,-1-1,0 1,1 0,-27-20,57-9,-29 28,0 0,-1 1,1-1,0 0,0 0,0 0,-1-1,1 1,0 0,-1-1,1 1,-1-1,0 1,1-1,-1 0,0 1,0-1,0 0,0 0,0 0,-1 0,1 0,-1 0,1 0,-1 0,0 0,1 0,-1 0,0 0,0 0,-1 0,1 0,0 0,-1 0,1 0,-1 0,1 0,-1 0,0 0,0 0,0 1,0-1,0 0,-1 0,1 1,-1-1,-109-50,88 56,15 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18:05.04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206 76,'0'-6,"6"-3,15 2,9 0,13 9,6 3,-1 2,-1 5,-2 1,-3-2,-2-3,-9 4,-14-1,-18-1,-14-4,-11-1,-1-3</inkml:trace>
  <inkml:trace contextRef="#ctx0" brushRef="#br0" timeOffset="4349.49">463 150,'-52'23,"-224"35,163-41,91-2,63-2,246 9,-286-23,0 0,0-1,0 1,0 0,0-1,0 1,0 0,0-1,0 1,-1-1,1 1,-1-1,1 1,-1-1,0 0,1 1,-1-1,0 0,0 1,0-1,0 0,0 1,-1-1,1 1,0-1,-1 0,1 1,-1-1,0 1,1-1,-1 1,0 0,0-1,0 1,0 0,0-1,0 1,0 0,-1 0,1 0,0 0,-1 0,1 0,0 0,-1 1,1-1,-1 0,0 1,1-1,-2 1,-125-82,129 82,0 0,0 0,-1-1,1 1,0 0,0 0,-1-1,1 1,0 0,-1-1,1 1,0 0,-1-1,1 1,-1-1,1 1,-1-1,1 1,-1-1,1 0,-1 1,1-1,-1 0,0 1,1-1,-1 0,0 1,0-1,1 0,-1 0,0 1,0-1,0 0,0 0,0 1,0-1,0 0,0 0,0 1,-1-1,1 0,0 1,0-1,-1 0,1 1,0-1,-1 0,1 1,-1-1,1 0,-1 1,1-1,-1 1,1-1,-1 1,1-1,-1 1,0 0,1-1,-1 1,0 0,1-1,-1 1,75-5,-66 4,152 3,-451 1,248 2,43-5,-1 1,1-1,-1 1,1 0,0-1,-1 1,1-1,0 1,0-1,-1 1,1 0,0-1,0 1,0 0,0-1,0 1,0 0,0-1,0 1,0 0,0-1,0 1,0 0,1-1,-1 1,0-1,0 1,1 0,-1-1,0 1,1-1,-1 1,0-1,1 1,-1-1,1 1,-1-1,1 0,-1 1,1-1,-1 1,1-1,0 0,-1 0,1 1,-1-1,1 0,0 0,-1 0,1 0,0 0,-1 0,1 0,0 0,-1 0,1 0,0 0,-1 0,1 0,-1 0,1 0,0-1,-1 1,1 0,-1-1,1 1,0 0,0 0,364 82,-515-97,181-14,-133-10,103 37,0 0,0 0,0 1,0-1,0 0,1 1,-1-1,1 0,-1 1,1 0,-1-1,1 1,0 0,0 0,-1 0,1 0,0 0,0 0,0 1,0-1,0 1,0-1,0 1,0 0,1 0,-1 0,0 0,0 0,0 0,0 0,0 1,0-1,2 1,136-7,-179-14,-33 4,59-15,-228 34,241-3,1 1,-1-1,1 1,-1-1,0 1,1-1,-1 1,0 0,1-1,-1 1,0-1,0 1,1 0,-1-1,0 1,0 0,0-1,0 1,0 0,0-1,0 1,0 0,0-1,-1 1,1 0,0-1,0 1,-1 0,1-1,0 1,-1-1,1 1,0 0,-1-1,1 1,-1-1,1 1,-1-1,1 0,-1 1,1-1,-1 1,1-1,-1 0,0 0,1 1,-1-1,0 0,1 0,-1 0,0 1,1-1,-1 0,76 25,-62-21,51 13,1-4,0-2,1-4,-1-2,2-3,-1-3,15-4,-235-17,-132-24,267 45,58 18,-11-6,-24-8,0-1,-1 1,1 0,-1-1,1 2,-1-1,0 0,0 1,-1-1,1 1,-1 0,0 0,0 0,0 0,0 0,-1 0,1 0,-1 1,0-1,0 1,-1-1,0 0,1 1,-1-1,-1 1,1-1,-1 1,0-1,0 1,0-1,0 0,-1 0,0 1,1-1,-2 0,1-1,0 1,-1 0,0-1,-3 4,-2 3,6-9,-1 0,1 1,0-1,0 1,-1 0,1 0,0 0,0 0,0 0,1 0,-1 0,1 1,-1-1,1 0,0 1,-1-1,1 1,1 0,-1-1,0 1,1 0,-1 0,1-1,0 1,0 0,0 0,0 0,0-1,1 1,-1 0,1 0,0-1,0 1,0 0,0-1,0 1,0-1,1 0,-1 1,1-1,0 0,0 0,0 0,2 2,-4-3,1 1,0-1,0 1,0-1,0 0,1 1,-1-1,0 0,1 0,-1 0,0 0,1 0,-1 0,1-1,-1 1,1 0,0-1,-1 1,1-1,0 0,-1 1,1-1,0 0,0 0,-1 0,1 0,0 0,-1-1,1 1,0 0,-1-1,1 1,0-1,-1 0,1 0,-1 1,1-1,-1 0,1 0,-1 0,0-1,0 1,1 0,-1 0,0-1,0 1,0 0,0-1,-1 1,1-1,0 0,0 1,-1-1,1 1,-1-1,0 0,1 0,-1 1,0-2,-19-32,18 34,0 0,0 1,-1-1,1 0,0 0,0 0,0 0,0 0,0 0,0 0,0-1,0 1,0 0,1 0,-1-1,0 1,1-1,-1 1,1 0,-1-1,1 1,0-1,0 1,0-1,0 1,0-1,0 1,0-1,0 1,0-1,1 1,-1-1,1 1,-1 0,1-1,-1 1,1 0,0-1,0 1,0 0,-1 0,1 0,0-1,1 1,-1 0,0 0,0 1,0-1,1 0,23-4,1 1,-1 1,1 1,0 1,0 1,-1 2,1 1,24 5,-46-8,96 17,-1 4,0 4,43 20,-35-5</inkml:trace>
  <inkml:trace contextRef="#ctx0" brushRef="#br0" timeOffset="9190.59">1052 444,'306'0,"-1002"0,798-14,972-102,-779 82</inkml:trace>
  <inkml:trace contextRef="#ctx0" brushRef="#br0" timeOffset="9689.67">2378 150,'-701'-7,"81"-91,243 54,225 44,107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5.701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6.249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8.077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18:12.56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262 294,'-1'-3,"1"-1,-1 0,1 1,0-1,0 1,0-1,0 0,1 1,-1-1,1 1,0-1,0 1,0 0,0-1,1 1,0 0,-1 0,1 0,0 0,0 0,1 0,-1 0,1 1,-1-1,1 1,0 0,0 0,0 0,0 0,0 0,0 1,2-1,22-4,8-2,-52 5,-340 7,817 18,-433-15,-40-3,-42 0,40-3,15-1,0-1,0 0,1 1,-1-1,0 0,0 0,0 1,0-1,0 0,0 1,0-1,0 0,0 0,0 1,0-1,0 0,-1 0,1 1,0-1,-1 0,1 1,0-1,-1 0,1 1,-1-1,1 1,-1-1,1 1,-1-1,1 1,-1-1,1 1,-1-1,0 1,1 0,-1-1,0 1,1 0,-1 0,0 0,0-1,1 1,-1 0,0 0,1 0,-1 0,0 0,0 0,1 0,-1 0,0 1,0-1,1 0,-1 0,0 1,1-1,-1 0,0 1,1-1,-1 1,1-1,-1 0,0 1,1-1,-1 1,1 0,1-3,-1 0,1 0,-1 0,1-1,-1 1,0 0,0 0,1 0,-2-1,1 1,0 0,0 0,-1 0,1 0,-1 0,0-1,1 1,-1 0,0 0,0 0,0 1,-1-1,1 0,0 0,-1 1,1-1,-1 1,0-1,1 1,-1-1,0 1,0 0,0 0,0 0,0 0,0 0,0 1,0-1,0 1,0-1,0 1,-2 0,-285-114,289 114,1 0,-1 0,1-1,-1 1,0 0,1-1,-1 1,0 0,1-1,-1 1,0-1,0 1,1 0,-1-1,0 1,0-1,0 1,0-1,0 1,1-1,-1 1,0-1,0 1,0-1,0 1,0-1,-1 1,1-1,0 1,0-1,0 1,0 0,0-1,-1 1,1-1,0 1,0-1,-1 1,1 0,0-1,-1 1,1 0,0-1,-1 1,1 0,0-1,-1 1,1 0,-1 0,1-1,-1 1,1 0,-1 0,46-1,52 25,-96 32,1-50,1 1,1 0,-1-1,1 0,0 0,0 0,1-1,0 1,0-1,0 0,1 0,0-1,-1 0,1 0,1 0,-1 0,1-1,5 2,77 69,-89-72,-1 0,0 0,1 0,-1 0,0 0,0 0,0 0,0 0,0-1,0 1,-1 0,1-1,-1 1,1-1,-1 1,1-1,-1 0,0 0,0 1,0-1,1-1,-1 1,0 0,0 0,0-1,0 1,-1-1,1 1,0-1,0 0,0 0,0 0,0 0,0-1,0 1,-1 0,1-1,0 1,0-1,-1 0,-49-14,51 15,1 0,-1-1,1 1,-1-1,0 1,1-1,-1 1,1-1,-1 1,1-1,0 0,-1 1,1-1,-1 1,1-1,0 0,0 0,-1 1,1-1,0 0,0 1,0-1,0 0,0 0,0 1,0-1,0 0,0 0,0 1,0-1,1 0,-1 0,0 1,0-1,1 0,-1 1,1-1,-1 1,0-1,1 0,-1 1,1-1,-1 1,1-1,0 1,-1-1,1 1,-1 0,1-1,0 1,-1 0,1-1,0 1,0 0,-1 0,1-1,0 1,-1 0,1 0,0 0,0 0,-1 0,1 0,0 0,0 1,-1-1,1 0,93-37,-95 38,1-1,-1 0,1 0,0 0,-1 1,1-1,-1 0,1 0,-1 0,1 0,-1 0,1 0,-1 0,0 0,1 0,-1 0,1 0,-1 0,1 0,0-1,-1 1,1 0,-1 0,1 0,-1-1,1 1,-1 0,1-1,0 1,-1 0,1-1,0 1,-1-1,1 1,0 0,-1-1,1 1,0-1,0 1,0-1,-1 1,1-1,0 1,0-1,0 1,0-1,0 1,0-1,0 1,0-1,0 1,0-1,0 1,0-1,0 1,1-1,-1 1,0-1,0 1,0 0,1-1,-1 1,0-1,1 1,-1-1,0 1,1 0,-27-20,57-9,-29 28,0 0,-1 1,1-1,0 0,0 0,0 0,-1-1,1 1,0 0,-1-1,1 1,-1-1,0 1,1-1,-1 0,0 1,0-1,0 0,0 0,0 0,-1 0,1 0,-1 0,1 0,-1 0,0 0,1 0,-1 0,0 0,0 0,-1 0,1 0,0 0,-1 0,1 0,-1 0,1 0,-1 0,0 0,0 0,0 1,0-1,0 0,-1 0,1 1,-1-1,-109-50,88 56,15 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18:05.04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206 76,'0'-6,"6"-3,15 2,9 0,13 9,6 3,-1 2,-1 5,-2 1,-3-2,-2-3,-9 4,-14-1,-18-1,-14-4,-11-1,-1-3</inkml:trace>
  <inkml:trace contextRef="#ctx0" brushRef="#br0" timeOffset="4349.49">463 150,'-52'23,"-224"35,163-41,91-2,63-2,246 9,-286-23,0 0,0-1,0 1,0 0,0-1,0 1,0 0,0-1,0 1,-1-1,1 1,-1-1,1 1,-1-1,0 0,1 1,-1-1,0 0,0 1,0-1,0 0,0 1,-1-1,1 1,0-1,-1 0,1 1,-1-1,0 1,1-1,-1 1,0 0,0-1,0 1,0 0,0-1,0 1,0 0,-1 0,1 0,0 0,-1 0,1 0,0 0,-1 1,1-1,-1 0,0 1,1-1,-2 1,-125-82,129 82,0 0,0 0,-1-1,1 1,0 0,0 0,-1-1,1 1,0 0,-1-1,1 1,0 0,-1-1,1 1,-1-1,1 1,-1-1,1 1,-1-1,1 0,-1 1,1-1,-1 0,0 1,1-1,-1 0,0 1,0-1,1 0,-1 0,0 1,0-1,0 0,0 0,0 1,0-1,0 0,0 0,0 1,-1-1,1 0,0 1,0-1,-1 0,1 1,0-1,-1 0,1 1,-1-1,1 0,-1 1,1-1,-1 1,1-1,-1 1,1-1,-1 1,0 0,1-1,-1 1,0 0,1-1,-1 1,75-5,-66 4,152 3,-451 1,248 2,43-5,-1 1,1-1,-1 1,1 0,0-1,-1 1,1-1,0 1,0-1,-1 1,1 0,0-1,0 1,0 0,0-1,0 1,0 0,0-1,0 1,0 0,0-1,0 1,0 0,1-1,-1 1,0-1,0 1,1 0,-1-1,0 1,1-1,-1 1,0-1,1 1,-1-1,1 1,-1-1,1 0,-1 1,1-1,-1 1,1-1,0 0,-1 0,1 1,-1-1,1 0,0 0,-1 0,1 0,0 0,-1 0,1 0,0 0,-1 0,1 0,0 0,-1 0,1 0,-1 0,1 0,0-1,-1 1,1 0,-1-1,1 1,0 0,0 0,364 82,-515-97,181-14,-133-10,103 37,0 0,0 0,0 1,0-1,0 0,1 1,-1-1,1 0,-1 1,1 0,-1-1,1 1,0 0,0 0,-1 0,1 0,0 0,0 0,0 1,0-1,0 1,0-1,0 1,0 0,1 0,-1 0,0 0,0 0,0 0,0 0,0 1,0-1,2 1,136-7,-179-14,-33 4,59-15,-228 34,241-3,1 1,-1-1,1 1,-1-1,0 1,1-1,-1 1,0 0,1-1,-1 1,0-1,0 1,1 0,-1-1,0 1,0 0,0-1,0 1,0 0,0-1,0 1,0 0,0-1,-1 1,1 0,0-1,0 1,-1 0,1-1,0 1,-1-1,1 1,0 0,-1-1,1 1,-1-1,1 1,-1-1,1 0,-1 1,1-1,-1 1,1-1,-1 0,0 0,1 1,-1-1,0 0,1 0,-1 0,0 1,1-1,-1 0,76 25,-62-21,51 13,1-4,0-2,1-4,-1-2,2-3,-1-3,15-4,-235-17,-132-24,267 45,58 18,-11-6,-24-8,0-1,-1 1,1 0,-1-1,1 2,-1-1,0 0,0 1,-1-1,1 1,-1 0,0 0,0 0,0 0,0 0,-1 0,1 0,-1 1,0-1,0 1,-1-1,0 0,1 1,-1-1,-1 1,1-1,-1 1,0-1,0 1,0-1,0 0,-1 0,0 1,1-1,-2 0,1-1,0 1,-1 0,0-1,-3 4,-2 3,6-9,-1 0,1 1,0-1,0 1,-1 0,1 0,0 0,0 0,0 0,1 0,-1 0,1 1,-1-1,1 0,0 1,-1-1,1 1,1 0,-1-1,0 1,1 0,-1 0,1-1,0 1,0 0,0 0,0 0,0-1,1 1,-1 0,1 0,0-1,0 1,0 0,0-1,0 1,0-1,1 0,-1 1,1-1,0 0,0 0,0 0,2 2,-4-3,1 1,0-1,0 1,0-1,0 0,1 1,-1-1,0 0,1 0,-1 0,0 0,1 0,-1 0,1-1,-1 1,1 0,0-1,-1 1,1-1,0 0,-1 1,1-1,0 0,0 0,-1 0,1 0,0 0,-1-1,1 1,0 0,-1-1,1 1,0-1,-1 0,1 0,-1 1,1-1,-1 0,1 0,-1 0,0-1,0 1,1 0,-1 0,0-1,0 1,0 0,0-1,-1 1,1-1,0 0,0 1,-1-1,1 1,-1-1,0 0,1 0,-1 1,0-2,-19-32,18 34,0 0,0 1,-1-1,1 0,0 0,0 0,0 0,0 0,0 0,0 0,0-1,0 1,0 0,1 0,-1-1,0 1,1-1,-1 1,1 0,-1-1,1 1,0-1,0 1,0-1,0 1,0-1,0 1,0-1,0 1,0-1,1 1,-1-1,1 1,-1 0,1-1,-1 1,1 0,0-1,0 1,0 0,-1 0,1 0,0-1,1 1,-1 0,0 0,0 1,0-1,1 0,23-4,1 1,-1 1,1 1,0 1,0 1,-1 2,1 1,24 5,-46-8,96 17,-1 4,0 4,43 20,-35-5</inkml:trace>
  <inkml:trace contextRef="#ctx0" brushRef="#br0" timeOffset="9190.59">1052 444,'306'0,"-1002"0,798-14,972-102,-779 82</inkml:trace>
  <inkml:trace contextRef="#ctx0" brushRef="#br0" timeOffset="9689.67">2378 150,'-701'-7,"81"-91,243 54,225 44,107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5.701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6.249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18:05.04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206 76,'0'-6,"6"-3,15 2,9 0,13 9,6 3,-1 2,-1 5,-2 1,-3-2,-2-3,-9 4,-14-1,-18-1,-14-4,-11-1,-1-3</inkml:trace>
  <inkml:trace contextRef="#ctx0" brushRef="#br0" timeOffset="4349.49">463 150,'-52'23,"-224"35,163-41,91-2,63-2,246 9,-286-23,0 0,0-1,0 1,0 0,0-1,0 1,0 0,0-1,0 1,-1-1,1 1,-1-1,1 1,-1-1,0 0,1 1,-1-1,0 0,0 1,0-1,0 0,0 1,-1-1,1 1,0-1,-1 0,1 1,-1-1,0 1,1-1,-1 1,0 0,0-1,0 1,0 0,0-1,0 1,0 0,-1 0,1 0,0 0,-1 0,1 0,0 0,-1 1,1-1,-1 0,0 1,1-1,-2 1,-125-82,129 82,0 0,0 0,-1-1,1 1,0 0,0 0,-1-1,1 1,0 0,-1-1,1 1,0 0,-1-1,1 1,-1-1,1 1,-1-1,1 1,-1-1,1 0,-1 1,1-1,-1 0,0 1,1-1,-1 0,0 1,0-1,1 0,-1 0,0 1,0-1,0 0,0 0,0 1,0-1,0 0,0 0,0 1,-1-1,1 0,0 1,0-1,-1 0,1 1,0-1,-1 0,1 1,-1-1,1 0,-1 1,1-1,-1 1,1-1,-1 1,1-1,-1 1,0 0,1-1,-1 1,0 0,1-1,-1 1,75-5,-66 4,152 3,-451 1,248 2,43-5,-1 1,1-1,-1 1,1 0,0-1,-1 1,1-1,0 1,0-1,-1 1,1 0,0-1,0 1,0 0,0-1,0 1,0 0,0-1,0 1,0 0,0-1,0 1,0 0,1-1,-1 1,0-1,0 1,1 0,-1-1,0 1,1-1,-1 1,0-1,1 1,-1-1,1 1,-1-1,1 0,-1 1,1-1,-1 1,1-1,0 0,-1 0,1 1,-1-1,1 0,0 0,-1 0,1 0,0 0,-1 0,1 0,0 0,-1 0,1 0,0 0,-1 0,1 0,-1 0,1 0,0-1,-1 1,1 0,-1-1,1 1,0 0,0 0,364 82,-515-97,181-14,-133-10,103 37,0 0,0 0,0 1,0-1,0 0,1 1,-1-1,1 0,-1 1,1 0,-1-1,1 1,0 0,0 0,-1 0,1 0,0 0,0 0,0 1,0-1,0 1,0-1,0 1,0 0,1 0,-1 0,0 0,0 0,0 0,0 0,0 1,0-1,2 1,136-7,-179-14,-33 4,59-15,-228 34,241-3,1 1,-1-1,1 1,-1-1,0 1,1-1,-1 1,0 0,1-1,-1 1,0-1,0 1,1 0,-1-1,0 1,0 0,0-1,0 1,0 0,0-1,0 1,0 0,0-1,-1 1,1 0,0-1,0 1,-1 0,1-1,0 1,-1-1,1 1,0 0,-1-1,1 1,-1-1,1 1,-1-1,1 0,-1 1,1-1,-1 1,1-1,-1 0,0 0,1 1,-1-1,0 0,1 0,-1 0,0 1,1-1,-1 0,76 25,-62-21,51 13,1-4,0-2,1-4,-1-2,2-3,-1-3,15-4,-235-17,-132-24,267 45,58 18,-11-6,-24-8,0-1,-1 1,1 0,-1-1,1 2,-1-1,0 0,0 1,-1-1,1 1,-1 0,0 0,0 0,0 0,0 0,-1 0,1 0,-1 1,0-1,0 1,-1-1,0 0,1 1,-1-1,-1 1,1-1,-1 1,0-1,0 1,0-1,0 0,-1 0,0 1,1-1,-2 0,1-1,0 1,-1 0,0-1,-3 4,-2 3,6-9,-1 0,1 1,0-1,0 1,-1 0,1 0,0 0,0 0,0 0,1 0,-1 0,1 1,-1-1,1 0,0 1,-1-1,1 1,1 0,-1-1,0 1,1 0,-1 0,1-1,0 1,0 0,0 0,0 0,0-1,1 1,-1 0,1 0,0-1,0 1,0 0,0-1,0 1,0-1,1 0,-1 1,1-1,0 0,0 0,0 0,2 2,-4-3,1 1,0-1,0 1,0-1,0 0,1 1,-1-1,0 0,1 0,-1 0,0 0,1 0,-1 0,1-1,-1 1,1 0,0-1,-1 1,1-1,0 0,-1 1,1-1,0 0,0 0,-1 0,1 0,0 0,-1-1,1 1,0 0,-1-1,1 1,0-1,-1 0,1 0,-1 1,1-1,-1 0,1 0,-1 0,0-1,0 1,1 0,-1 0,0-1,0 1,0 0,0-1,-1 1,1-1,0 0,0 1,-1-1,1 1,-1-1,0 0,1 0,-1 1,0-2,-19-32,18 34,0 0,0 1,-1-1,1 0,0 0,0 0,0 0,0 0,0 0,0 0,0-1,0 1,0 0,1 0,-1-1,0 1,1-1,-1 1,1 0,-1-1,1 1,0-1,0 1,0-1,0 1,0-1,0 1,0-1,0 1,0-1,1 1,-1-1,1 1,-1 0,1-1,-1 1,1 0,0-1,0 1,0 0,-1 0,1 0,0-1,1 1,-1 0,0 0,0 1,0-1,1 0,23-4,1 1,-1 1,1 1,0 1,0 1,-1 2,1 1,24 5,-46-8,96 17,-1 4,0 4,43 20,-35-5</inkml:trace>
  <inkml:trace contextRef="#ctx0" brushRef="#br0" timeOffset="9190.59">1052 444,'306'0,"-1002"0,798-14,972-102,-779 82</inkml:trace>
  <inkml:trace contextRef="#ctx0" brushRef="#br0" timeOffset="9689.67">2378 150,'-701'-7,"81"-91,243 54,225 44,107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8.077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18:12.56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262 294,'-1'-3,"1"-1,-1 0,1 1,0-1,0 1,0-1,0 0,1 1,-1-1,1 1,0-1,0 1,0 0,0-1,1 1,0 0,-1 0,1 0,0 0,0 0,1 0,-1 0,1 1,-1-1,1 1,0 0,0 0,0 0,0 0,0 0,0 1,2-1,22-4,8-2,-52 5,-340 7,817 18,-433-15,-40-3,-42 0,40-3,15-1,0-1,0 0,1 1,-1-1,0 0,0 0,0 1,0-1,0 0,0 1,0-1,0 0,0 0,0 1,0-1,0 0,-1 0,1 1,0-1,-1 0,1 1,0-1,-1 0,1 1,-1-1,1 1,-1-1,1 1,-1-1,1 1,-1-1,1 1,-1-1,0 1,1 0,-1-1,0 1,1 0,-1 0,0 0,0-1,1 1,-1 0,0 0,1 0,-1 0,0 0,0 0,1 0,-1 0,0 1,0-1,1 0,-1 0,0 1,1-1,-1 0,0 1,1-1,-1 1,1-1,-1 0,0 1,1-1,-1 1,1 0,1-3,-1 0,1 0,-1 0,1-1,-1 1,0 0,0 0,1 0,-2-1,1 1,0 0,0 0,-1 0,1 0,-1 0,0-1,1 1,-1 0,0 0,0 0,0 1,-1-1,1 0,0 0,-1 1,1-1,-1 1,0-1,1 1,-1-1,0 1,0 0,0 0,0 0,0 0,0 0,0 1,0-1,0 1,0-1,0 1,-2 0,-285-114,289 114,1 0,-1 0,1-1,-1 1,0 0,1-1,-1 1,0 0,1-1,-1 1,0-1,0 1,1 0,-1-1,0 1,0-1,0 1,0-1,0 1,1-1,-1 1,0-1,0 1,0-1,0 1,0-1,-1 1,1-1,0 1,0-1,0 1,0 0,0-1,-1 1,1-1,0 1,0-1,-1 1,1 0,0-1,-1 1,1 0,0-1,-1 1,1 0,0-1,-1 1,1 0,-1 0,1-1,-1 1,1 0,-1 0,46-1,52 25,-96 32,1-50,1 1,1 0,-1-1,1 0,0 0,0 0,1-1,0 1,0-1,0 0,1 0,0-1,-1 0,1 0,1 0,-1 0,1-1,5 2,77 69,-89-72,-1 0,0 0,1 0,-1 0,0 0,0 0,0 0,0 0,0-1,0 1,-1 0,1-1,-1 1,1-1,-1 1,1-1,-1 0,0 0,0 1,0-1,1-1,-1 1,0 0,0 0,0-1,0 1,-1-1,1 1,0-1,0 0,0 0,0 0,0 0,0-1,0 1,-1 0,1-1,0 1,0-1,-1 0,-49-14,51 15,1 0,-1-1,1 1,-1-1,0 1,1-1,-1 1,1-1,-1 1,1-1,0 0,-1 1,1-1,-1 1,1-1,0 0,0 0,-1 1,1-1,0 0,0 1,0-1,0 0,0 0,0 1,0-1,0 0,0 0,0 1,0-1,1 0,-1 0,0 1,0-1,1 0,-1 1,1-1,-1 1,0-1,1 0,-1 1,1-1,-1 1,1-1,0 1,-1-1,1 1,-1 0,1-1,0 1,-1 0,1-1,0 1,0 0,-1 0,1-1,0 1,-1 0,1 0,0 0,0 0,-1 0,1 0,0 0,0 1,-1-1,1 0,93-37,-95 38,1-1,-1 0,1 0,0 0,-1 1,1-1,-1 0,1 0,-1 0,1 0,-1 0,1 0,-1 0,0 0,1 0,-1 0,1 0,-1 0,1 0,0-1,-1 1,1 0,-1 0,1 0,-1-1,1 1,-1 0,1-1,0 1,-1 0,1-1,0 1,-1-1,1 1,0 0,-1-1,1 1,0-1,0 1,0-1,-1 1,1-1,0 1,0-1,0 1,0-1,0 1,0-1,0 1,0-1,0 1,0-1,0 1,0-1,0 1,1-1,-1 1,0-1,0 1,0 0,1-1,-1 1,0-1,1 1,-1-1,0 1,1 0,-27-20,57-9,-29 28,0 0,-1 1,1-1,0 0,0 0,0 0,-1-1,1 1,0 0,-1-1,1 1,-1-1,0 1,1-1,-1 0,0 1,0-1,0 0,0 0,0 0,-1 0,1 0,-1 0,1 0,-1 0,0 0,1 0,-1 0,0 0,0 0,-1 0,1 0,0 0,-1 0,1 0,-1 0,1 0,-1 0,0 0,0 0,0 1,0-1,0 0,-1 0,1 1,-1-1,-109-50,88 56,15 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18:05.04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206 76,'0'-6,"6"-3,15 2,9 0,13 9,6 3,-1 2,-1 5,-2 1,-3-2,-2-3,-9 4,-14-1,-18-1,-14-4,-11-1,-1-3</inkml:trace>
  <inkml:trace contextRef="#ctx0" brushRef="#br0" timeOffset="4349.49">463 150,'-52'23,"-224"35,163-41,91-2,63-2,246 9,-286-23,0 0,0-1,0 1,0 0,0-1,0 1,0 0,0-1,0 1,-1-1,1 1,-1-1,1 1,-1-1,0 0,1 1,-1-1,0 0,0 1,0-1,0 0,0 1,-1-1,1 1,0-1,-1 0,1 1,-1-1,0 1,1-1,-1 1,0 0,0-1,0 1,0 0,0-1,0 1,0 0,-1 0,1 0,0 0,-1 0,1 0,0 0,-1 1,1-1,-1 0,0 1,1-1,-2 1,-125-82,129 82,0 0,0 0,-1-1,1 1,0 0,0 0,-1-1,1 1,0 0,-1-1,1 1,0 0,-1-1,1 1,-1-1,1 1,-1-1,1 1,-1-1,1 0,-1 1,1-1,-1 0,0 1,1-1,-1 0,0 1,0-1,1 0,-1 0,0 1,0-1,0 0,0 0,0 1,0-1,0 0,0 0,0 1,-1-1,1 0,0 1,0-1,-1 0,1 1,0-1,-1 0,1 1,-1-1,1 0,-1 1,1-1,-1 1,1-1,-1 1,1-1,-1 1,0 0,1-1,-1 1,0 0,1-1,-1 1,75-5,-66 4,152 3,-451 1,248 2,43-5,-1 1,1-1,-1 1,1 0,0-1,-1 1,1-1,0 1,0-1,-1 1,1 0,0-1,0 1,0 0,0-1,0 1,0 0,0-1,0 1,0 0,0-1,0 1,0 0,1-1,-1 1,0-1,0 1,1 0,-1-1,0 1,1-1,-1 1,0-1,1 1,-1-1,1 1,-1-1,1 0,-1 1,1-1,-1 1,1-1,0 0,-1 0,1 1,-1-1,1 0,0 0,-1 0,1 0,0 0,-1 0,1 0,0 0,-1 0,1 0,0 0,-1 0,1 0,-1 0,1 0,0-1,-1 1,1 0,-1-1,1 1,0 0,0 0,364 82,-515-97,181-14,-133-10,103 37,0 0,0 0,0 1,0-1,0 0,1 1,-1-1,1 0,-1 1,1 0,-1-1,1 1,0 0,0 0,-1 0,1 0,0 0,0 0,0 1,0-1,0 1,0-1,0 1,0 0,1 0,-1 0,0 0,0 0,0 0,0 0,0 1,0-1,2 1,136-7,-179-14,-33 4,59-15,-228 34,241-3,1 1,-1-1,1 1,-1-1,0 1,1-1,-1 1,0 0,1-1,-1 1,0-1,0 1,1 0,-1-1,0 1,0 0,0-1,0 1,0 0,0-1,0 1,0 0,0-1,-1 1,1 0,0-1,0 1,-1 0,1-1,0 1,-1-1,1 1,0 0,-1-1,1 1,-1-1,1 1,-1-1,1 0,-1 1,1-1,-1 1,1-1,-1 0,0 0,1 1,-1-1,0 0,1 0,-1 0,0 1,1-1,-1 0,76 25,-62-21,51 13,1-4,0-2,1-4,-1-2,2-3,-1-3,15-4,-235-17,-132-24,267 45,58 18,-11-6,-24-8,0-1,-1 1,1 0,-1-1,1 2,-1-1,0 0,0 1,-1-1,1 1,-1 0,0 0,0 0,0 0,0 0,-1 0,1 0,-1 1,0-1,0 1,-1-1,0 0,1 1,-1-1,-1 1,1-1,-1 1,0-1,0 1,0-1,0 0,-1 0,0 1,1-1,-2 0,1-1,0 1,-1 0,0-1,-3 4,-2 3,6-9,-1 0,1 1,0-1,0 1,-1 0,1 0,0 0,0 0,0 0,1 0,-1 0,1 1,-1-1,1 0,0 1,-1-1,1 1,1 0,-1-1,0 1,1 0,-1 0,1-1,0 1,0 0,0 0,0 0,0-1,1 1,-1 0,1 0,0-1,0 1,0 0,0-1,0 1,0-1,1 0,-1 1,1-1,0 0,0 0,0 0,2 2,-4-3,1 1,0-1,0 1,0-1,0 0,1 1,-1-1,0 0,1 0,-1 0,0 0,1 0,-1 0,1-1,-1 1,1 0,0-1,-1 1,1-1,0 0,-1 1,1-1,0 0,0 0,-1 0,1 0,0 0,-1-1,1 1,0 0,-1-1,1 1,0-1,-1 0,1 0,-1 1,1-1,-1 0,1 0,-1 0,0-1,0 1,1 0,-1 0,0-1,0 1,0 0,0-1,-1 1,1-1,0 0,0 1,-1-1,1 1,-1-1,0 0,1 0,-1 1,0-2,-19-32,18 34,0 0,0 1,-1-1,1 0,0 0,0 0,0 0,0 0,0 0,0 0,0-1,0 1,0 0,1 0,-1-1,0 1,1-1,-1 1,1 0,-1-1,1 1,0-1,0 1,0-1,0 1,0-1,0 1,0-1,0 1,0-1,1 1,-1-1,1 1,-1 0,1-1,-1 1,1 0,0-1,0 1,0 0,-1 0,1 0,0-1,1 1,-1 0,0 0,0 1,0-1,1 0,23-4,1 1,-1 1,1 1,0 1,0 1,-1 2,1 1,24 5,-46-8,96 17,-1 4,0 4,43 20,-35-5</inkml:trace>
  <inkml:trace contextRef="#ctx0" brushRef="#br0" timeOffset="9190.59">1052 444,'306'0,"-1002"0,798-14,972-102,-779 82</inkml:trace>
  <inkml:trace contextRef="#ctx0" brushRef="#br0" timeOffset="9689.67">2378 150,'-701'-7,"81"-91,243 54,225 44,107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5.701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6.249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8.077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18:12.56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262 294,'-1'-3,"1"-1,-1 0,1 1,0-1,0 1,0-1,0 0,1 1,-1-1,1 1,0-1,0 1,0 0,0-1,1 1,0 0,-1 0,1 0,0 0,0 0,1 0,-1 0,1 1,-1-1,1 1,0 0,0 0,0 0,0 0,0 0,0 1,2-1,22-4,8-2,-52 5,-340 7,817 18,-433-15,-40-3,-42 0,40-3,15-1,0-1,0 0,1 1,-1-1,0 0,0 0,0 1,0-1,0 0,0 1,0-1,0 0,0 0,0 1,0-1,0 0,-1 0,1 1,0-1,-1 0,1 1,0-1,-1 0,1 1,-1-1,1 1,-1-1,1 1,-1-1,1 1,-1-1,1 1,-1-1,0 1,1 0,-1-1,0 1,1 0,-1 0,0 0,0-1,1 1,-1 0,0 0,1 0,-1 0,0 0,0 0,1 0,-1 0,0 1,0-1,1 0,-1 0,0 1,1-1,-1 0,0 1,1-1,-1 1,1-1,-1 0,0 1,1-1,-1 1,1 0,1-3,-1 0,1 0,-1 0,1-1,-1 1,0 0,0 0,1 0,-2-1,1 1,0 0,0 0,-1 0,1 0,-1 0,0-1,1 1,-1 0,0 0,0 0,0 1,-1-1,1 0,0 0,-1 1,1-1,-1 1,0-1,1 1,-1-1,0 1,0 0,0 0,0 0,0 0,0 0,0 1,0-1,0 1,0-1,0 1,-2 0,-285-114,289 114,1 0,-1 0,1-1,-1 1,0 0,1-1,-1 1,0 0,1-1,-1 1,0-1,0 1,1 0,-1-1,0 1,0-1,0 1,0-1,0 1,1-1,-1 1,0-1,0 1,0-1,0 1,0-1,-1 1,1-1,0 1,0-1,0 1,0 0,0-1,-1 1,1-1,0 1,0-1,-1 1,1 0,0-1,-1 1,1 0,0-1,-1 1,1 0,0-1,-1 1,1 0,-1 0,1-1,-1 1,1 0,-1 0,46-1,52 25,-96 32,1-50,1 1,1 0,-1-1,1 0,0 0,0 0,1-1,0 1,0-1,0 0,1 0,0-1,-1 0,1 0,1 0,-1 0,1-1,5 2,77 69,-89-72,-1 0,0 0,1 0,-1 0,0 0,0 0,0 0,0 0,0-1,0 1,-1 0,1-1,-1 1,1-1,-1 1,1-1,-1 0,0 0,0 1,0-1,1-1,-1 1,0 0,0 0,0-1,0 1,-1-1,1 1,0-1,0 0,0 0,0 0,0 0,0-1,0 1,-1 0,1-1,0 1,0-1,-1 0,-49-14,51 15,1 0,-1-1,1 1,-1-1,0 1,1-1,-1 1,1-1,-1 1,1-1,0 0,-1 1,1-1,-1 1,1-1,0 0,0 0,-1 1,1-1,0 0,0 1,0-1,0 0,0 0,0 1,0-1,0 0,0 0,0 1,0-1,1 0,-1 0,0 1,0-1,1 0,-1 1,1-1,-1 1,0-1,1 0,-1 1,1-1,-1 1,1-1,0 1,-1-1,1 1,-1 0,1-1,0 1,-1 0,1-1,0 1,0 0,-1 0,1-1,0 1,-1 0,1 0,0 0,0 0,-1 0,1 0,0 0,0 1,-1-1,1 0,93-37,-95 38,1-1,-1 0,1 0,0 0,-1 1,1-1,-1 0,1 0,-1 0,1 0,-1 0,1 0,-1 0,0 0,1 0,-1 0,1 0,-1 0,1 0,0-1,-1 1,1 0,-1 0,1 0,-1-1,1 1,-1 0,1-1,0 1,-1 0,1-1,0 1,-1-1,1 1,0 0,-1-1,1 1,0-1,0 1,0-1,-1 1,1-1,0 1,0-1,0 1,0-1,0 1,0-1,0 1,0-1,0 1,0-1,0 1,0-1,0 1,1-1,-1 1,0-1,0 1,0 0,1-1,-1 1,0-1,1 1,-1-1,0 1,1 0,-27-20,57-9,-29 28,0 0,-1 1,1-1,0 0,0 0,0 0,-1-1,1 1,0 0,-1-1,1 1,-1-1,0 1,1-1,-1 0,0 1,0-1,0 0,0 0,0 0,-1 0,1 0,-1 0,1 0,-1 0,0 0,1 0,-1 0,0 0,0 0,-1 0,1 0,0 0,-1 0,1 0,-1 0,1 0,-1 0,0 0,0 0,0 1,0-1,0 0,-1 0,1 1,-1-1,-109-50,88 56,15 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18:05.04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206 76,'0'-6,"6"-3,15 2,9 0,13 9,6 3,-1 2,-1 5,-2 1,-3-2,-2-3,-9 4,-14-1,-18-1,-14-4,-11-1,-1-3</inkml:trace>
  <inkml:trace contextRef="#ctx0" brushRef="#br0" timeOffset="4349.49">463 150,'-52'23,"-224"35,163-41,91-2,63-2,246 9,-286-23,0 0,0-1,0 1,0 0,0-1,0 1,0 0,0-1,0 1,-1-1,1 1,-1-1,1 1,-1-1,0 0,1 1,-1-1,0 0,0 1,0-1,0 0,0 1,-1-1,1 1,0-1,-1 0,1 1,-1-1,0 1,1-1,-1 1,0 0,0-1,0 1,0 0,0-1,0 1,0 0,-1 0,1 0,0 0,-1 0,1 0,0 0,-1 1,1-1,-1 0,0 1,1-1,-2 1,-125-82,129 82,0 0,0 0,-1-1,1 1,0 0,0 0,-1-1,1 1,0 0,-1-1,1 1,0 0,-1-1,1 1,-1-1,1 1,-1-1,1 1,-1-1,1 0,-1 1,1-1,-1 0,0 1,1-1,-1 0,0 1,0-1,1 0,-1 0,0 1,0-1,0 0,0 0,0 1,0-1,0 0,0 0,0 1,-1-1,1 0,0 1,0-1,-1 0,1 1,0-1,-1 0,1 1,-1-1,1 0,-1 1,1-1,-1 1,1-1,-1 1,1-1,-1 1,0 0,1-1,-1 1,0 0,1-1,-1 1,75-5,-66 4,152 3,-451 1,248 2,43-5,-1 1,1-1,-1 1,1 0,0-1,-1 1,1-1,0 1,0-1,-1 1,1 0,0-1,0 1,0 0,0-1,0 1,0 0,0-1,0 1,0 0,0-1,0 1,0 0,1-1,-1 1,0-1,0 1,1 0,-1-1,0 1,1-1,-1 1,0-1,1 1,-1-1,1 1,-1-1,1 0,-1 1,1-1,-1 1,1-1,0 0,-1 0,1 1,-1-1,1 0,0 0,-1 0,1 0,0 0,-1 0,1 0,0 0,-1 0,1 0,0 0,-1 0,1 0,-1 0,1 0,0-1,-1 1,1 0,-1-1,1 1,0 0,0 0,364 82,-515-97,181-14,-133-10,103 37,0 0,0 0,0 1,0-1,0 0,1 1,-1-1,1 0,-1 1,1 0,-1-1,1 1,0 0,0 0,-1 0,1 0,0 0,0 0,0 1,0-1,0 1,0-1,0 1,0 0,1 0,-1 0,0 0,0 0,0 0,0 0,0 1,0-1,2 1,136-7,-179-14,-33 4,59-15,-228 34,241-3,1 1,-1-1,1 1,-1-1,0 1,1-1,-1 1,0 0,1-1,-1 1,0-1,0 1,1 0,-1-1,0 1,0 0,0-1,0 1,0 0,0-1,0 1,0 0,0-1,-1 1,1 0,0-1,0 1,-1 0,1-1,0 1,-1-1,1 1,0 0,-1-1,1 1,-1-1,1 1,-1-1,1 0,-1 1,1-1,-1 1,1-1,-1 0,0 0,1 1,-1-1,0 0,1 0,-1 0,0 1,1-1,-1 0,76 25,-62-21,51 13,1-4,0-2,1-4,-1-2,2-3,-1-3,15-4,-235-17,-132-24,267 45,58 18,-11-6,-24-8,0-1,-1 1,1 0,-1-1,1 2,-1-1,0 0,0 1,-1-1,1 1,-1 0,0 0,0 0,0 0,0 0,-1 0,1 0,-1 1,0-1,0 1,-1-1,0 0,1 1,-1-1,-1 1,1-1,-1 1,0-1,0 1,0-1,0 0,-1 0,0 1,1-1,-2 0,1-1,0 1,-1 0,0-1,-3 4,-2 3,6-9,-1 0,1 1,0-1,0 1,-1 0,1 0,0 0,0 0,0 0,1 0,-1 0,1 1,-1-1,1 0,0 1,-1-1,1 1,1 0,-1-1,0 1,1 0,-1 0,1-1,0 1,0 0,0 0,0 0,0-1,1 1,-1 0,1 0,0-1,0 1,0 0,0-1,0 1,0-1,1 0,-1 1,1-1,0 0,0 0,0 0,2 2,-4-3,1 1,0-1,0 1,0-1,0 0,1 1,-1-1,0 0,1 0,-1 0,0 0,1 0,-1 0,1-1,-1 1,1 0,0-1,-1 1,1-1,0 0,-1 1,1-1,0 0,0 0,-1 0,1 0,0 0,-1-1,1 1,0 0,-1-1,1 1,0-1,-1 0,1 0,-1 1,1-1,-1 0,1 0,-1 0,0-1,0 1,1 0,-1 0,0-1,0 1,0 0,0-1,-1 1,1-1,0 0,0 1,-1-1,1 1,-1-1,0 0,1 0,-1 1,0-2,-19-32,18 34,0 0,0 1,-1-1,1 0,0 0,0 0,0 0,0 0,0 0,0 0,0-1,0 1,0 0,1 0,-1-1,0 1,1-1,-1 1,1 0,-1-1,1 1,0-1,0 1,0-1,0 1,0-1,0 1,0-1,0 1,0-1,1 1,-1-1,1 1,-1 0,1-1,-1 1,1 0,0-1,0 1,0 0,-1 0,1 0,0-1,1 1,-1 0,0 0,0 1,0-1,1 0,23-4,1 1,-1 1,1 1,0 1,0 1,-1 2,1 1,24 5,-46-8,96 17,-1 4,0 4,43 20,-35-5</inkml:trace>
  <inkml:trace contextRef="#ctx0" brushRef="#br0" timeOffset="9190.59">1052 444,'306'0,"-1002"0,798-14,972-102,-779 82</inkml:trace>
  <inkml:trace contextRef="#ctx0" brushRef="#br0" timeOffset="9689.67">2378 150,'-701'-7,"81"-91,243 54,225 44,107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5.701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6.249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5.701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8.077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18:12.56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262 294,'-1'-3,"1"-1,-1 0,1 1,0-1,0 1,0-1,0 0,1 1,-1-1,1 1,0-1,0 1,0 0,0-1,1 1,0 0,-1 0,1 0,0 0,0 0,1 0,-1 0,1 1,-1-1,1 1,0 0,0 0,0 0,0 0,0 0,0 1,2-1,22-4,8-2,-52 5,-340 7,817 18,-433-15,-40-3,-42 0,40-3,15-1,0-1,0 0,1 1,-1-1,0 0,0 0,0 1,0-1,0 0,0 1,0-1,0 0,0 0,0 1,0-1,0 0,-1 0,1 1,0-1,-1 0,1 1,0-1,-1 0,1 1,-1-1,1 1,-1-1,1 1,-1-1,1 1,-1-1,1 1,-1-1,0 1,1 0,-1-1,0 1,1 0,-1 0,0 0,0-1,1 1,-1 0,0 0,1 0,-1 0,0 0,0 0,1 0,-1 0,0 1,0-1,1 0,-1 0,0 1,1-1,-1 0,0 1,1-1,-1 1,1-1,-1 0,0 1,1-1,-1 1,1 0,1-3,-1 0,1 0,-1 0,1-1,-1 1,0 0,0 0,1 0,-2-1,1 1,0 0,0 0,-1 0,1 0,-1 0,0-1,1 1,-1 0,0 0,0 0,0 1,-1-1,1 0,0 0,-1 1,1-1,-1 1,0-1,1 1,-1-1,0 1,0 0,0 0,0 0,0 0,0 0,0 1,0-1,0 1,0-1,0 1,-2 0,-285-114,289 114,1 0,-1 0,1-1,-1 1,0 0,1-1,-1 1,0 0,1-1,-1 1,0-1,0 1,1 0,-1-1,0 1,0-1,0 1,0-1,0 1,1-1,-1 1,0-1,0 1,0-1,0 1,0-1,-1 1,1-1,0 1,0-1,0 1,0 0,0-1,-1 1,1-1,0 1,0-1,-1 1,1 0,0-1,-1 1,1 0,0-1,-1 1,1 0,0-1,-1 1,1 0,-1 0,1-1,-1 1,1 0,-1 0,46-1,52 25,-96 32,1-50,1 1,1 0,-1-1,1 0,0 0,0 0,1-1,0 1,0-1,0 0,1 0,0-1,-1 0,1 0,1 0,-1 0,1-1,5 2,77 69,-89-72,-1 0,0 0,1 0,-1 0,0 0,0 0,0 0,0 0,0-1,0 1,-1 0,1-1,-1 1,1-1,-1 1,1-1,-1 0,0 0,0 1,0-1,1-1,-1 1,0 0,0 0,0-1,0 1,-1-1,1 1,0-1,0 0,0 0,0 0,0 0,0-1,0 1,-1 0,1-1,0 1,0-1,-1 0,-49-14,51 15,1 0,-1-1,1 1,-1-1,0 1,1-1,-1 1,1-1,-1 1,1-1,0 0,-1 1,1-1,-1 1,1-1,0 0,0 0,-1 1,1-1,0 0,0 1,0-1,0 0,0 0,0 1,0-1,0 0,0 0,0 1,0-1,1 0,-1 0,0 1,0-1,1 0,-1 1,1-1,-1 1,0-1,1 0,-1 1,1-1,-1 1,1-1,0 1,-1-1,1 1,-1 0,1-1,0 1,-1 0,1-1,0 1,0 0,-1 0,1-1,0 1,-1 0,1 0,0 0,0 0,-1 0,1 0,0 0,0 1,-1-1,1 0,93-37,-95 38,1-1,-1 0,1 0,0 0,-1 1,1-1,-1 0,1 0,-1 0,1 0,-1 0,1 0,-1 0,0 0,1 0,-1 0,1 0,-1 0,1 0,0-1,-1 1,1 0,-1 0,1 0,-1-1,1 1,-1 0,1-1,0 1,-1 0,1-1,0 1,-1-1,1 1,0 0,-1-1,1 1,0-1,0 1,0-1,-1 1,1-1,0 1,0-1,0 1,0-1,0 1,0-1,0 1,0-1,0 1,0-1,0 1,0-1,0 1,1-1,-1 1,0-1,0 1,0 0,1-1,-1 1,0-1,1 1,-1-1,0 1,1 0,-27-20,57-9,-29 28,0 0,-1 1,1-1,0 0,0 0,0 0,-1-1,1 1,0 0,-1-1,1 1,-1-1,0 1,1-1,-1 0,0 1,0-1,0 0,0 0,0 0,-1 0,1 0,-1 0,1 0,-1 0,0 0,1 0,-1 0,0 0,0 0,-1 0,1 0,0 0,-1 0,1 0,-1 0,1 0,-1 0,0 0,0 0,0 1,0-1,0 0,-1 0,1 1,-1-1,-109-50,88 56,15 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18:05.04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206 76,'0'-6,"6"-3,15 2,9 0,13 9,6 3,-1 2,-1 5,-2 1,-3-2,-2-3,-9 4,-14-1,-18-1,-14-4,-11-1,-1-3</inkml:trace>
  <inkml:trace contextRef="#ctx0" brushRef="#br0" timeOffset="4349.49">463 150,'-52'23,"-224"35,163-41,91-2,63-2,246 9,-286-23,0 0,0-1,0 1,0 0,0-1,0 1,0 0,0-1,0 1,-1-1,1 1,-1-1,1 1,-1-1,0 0,1 1,-1-1,0 0,0 1,0-1,0 0,0 1,-1-1,1 1,0-1,-1 0,1 1,-1-1,0 1,1-1,-1 1,0 0,0-1,0 1,0 0,0-1,0 1,0 0,-1 0,1 0,0 0,-1 0,1 0,0 0,-1 1,1-1,-1 0,0 1,1-1,-2 1,-125-82,129 82,0 0,0 0,-1-1,1 1,0 0,0 0,-1-1,1 1,0 0,-1-1,1 1,0 0,-1-1,1 1,-1-1,1 1,-1-1,1 1,-1-1,1 0,-1 1,1-1,-1 0,0 1,1-1,-1 0,0 1,0-1,1 0,-1 0,0 1,0-1,0 0,0 0,0 1,0-1,0 0,0 0,0 1,-1-1,1 0,0 1,0-1,-1 0,1 1,0-1,-1 0,1 1,-1-1,1 0,-1 1,1-1,-1 1,1-1,-1 1,1-1,-1 1,0 0,1-1,-1 1,0 0,1-1,-1 1,75-5,-66 4,152 3,-451 1,248 2,43-5,-1 1,1-1,-1 1,1 0,0-1,-1 1,1-1,0 1,0-1,-1 1,1 0,0-1,0 1,0 0,0-1,0 1,0 0,0-1,0 1,0 0,0-1,0 1,0 0,1-1,-1 1,0-1,0 1,1 0,-1-1,0 1,1-1,-1 1,0-1,1 1,-1-1,1 1,-1-1,1 0,-1 1,1-1,-1 1,1-1,0 0,-1 0,1 1,-1-1,1 0,0 0,-1 0,1 0,0 0,-1 0,1 0,0 0,-1 0,1 0,0 0,-1 0,1 0,-1 0,1 0,0-1,-1 1,1 0,-1-1,1 1,0 0,0 0,364 82,-515-97,181-14,-133-10,103 37,0 0,0 0,0 1,0-1,0 0,1 1,-1-1,1 0,-1 1,1 0,-1-1,1 1,0 0,0 0,-1 0,1 0,0 0,0 0,0 1,0-1,0 1,0-1,0 1,0 0,1 0,-1 0,0 0,0 0,0 0,0 0,0 1,0-1,2 1,136-7,-179-14,-33 4,59-15,-228 34,241-3,1 1,-1-1,1 1,-1-1,0 1,1-1,-1 1,0 0,1-1,-1 1,0-1,0 1,1 0,-1-1,0 1,0 0,0-1,0 1,0 0,0-1,0 1,0 0,0-1,-1 1,1 0,0-1,0 1,-1 0,1-1,0 1,-1-1,1 1,0 0,-1-1,1 1,-1-1,1 1,-1-1,1 0,-1 1,1-1,-1 1,1-1,-1 0,0 0,1 1,-1-1,0 0,1 0,-1 0,0 1,1-1,-1 0,76 25,-62-21,51 13,1-4,0-2,1-4,-1-2,2-3,-1-3,15-4,-235-17,-132-24,267 45,58 18,-11-6,-24-8,0-1,-1 1,1 0,-1-1,1 2,-1-1,0 0,0 1,-1-1,1 1,-1 0,0 0,0 0,0 0,0 0,-1 0,1 0,-1 1,0-1,0 1,-1-1,0 0,1 1,-1-1,-1 1,1-1,-1 1,0-1,0 1,0-1,0 0,-1 0,0 1,1-1,-2 0,1-1,0 1,-1 0,0-1,-3 4,-2 3,6-9,-1 0,1 1,0-1,0 1,-1 0,1 0,0 0,0 0,0 0,1 0,-1 0,1 1,-1-1,1 0,0 1,-1-1,1 1,1 0,-1-1,0 1,1 0,-1 0,1-1,0 1,0 0,0 0,0 0,0-1,1 1,-1 0,1 0,0-1,0 1,0 0,0-1,0 1,0-1,1 0,-1 1,1-1,0 0,0 0,0 0,2 2,-4-3,1 1,0-1,0 1,0-1,0 0,1 1,-1-1,0 0,1 0,-1 0,0 0,1 0,-1 0,1-1,-1 1,1 0,0-1,-1 1,1-1,0 0,-1 1,1-1,0 0,0 0,-1 0,1 0,0 0,-1-1,1 1,0 0,-1-1,1 1,0-1,-1 0,1 0,-1 1,1-1,-1 0,1 0,-1 0,0-1,0 1,1 0,-1 0,0-1,0 1,0 0,0-1,-1 1,1-1,0 0,0 1,-1-1,1 1,-1-1,0 0,1 0,-1 1,0-2,-19-32,18 34,0 0,0 1,-1-1,1 0,0 0,0 0,0 0,0 0,0 0,0 0,0-1,0 1,0 0,1 0,-1-1,0 1,1-1,-1 1,1 0,-1-1,1 1,0-1,0 1,0-1,0 1,0-1,0 1,0-1,0 1,0-1,1 1,-1-1,1 1,-1 0,1-1,-1 1,1 0,0-1,0 1,0 0,-1 0,1 0,0-1,1 1,-1 0,0 0,0 1,0-1,1 0,23-4,1 1,-1 1,1 1,0 1,0 1,-1 2,1 1,24 5,-46-8,96 17,-1 4,0 4,43 20,-35-5</inkml:trace>
  <inkml:trace contextRef="#ctx0" brushRef="#br0" timeOffset="9190.59">1052 444,'306'0,"-1002"0,798-14,972-102,-779 82</inkml:trace>
  <inkml:trace contextRef="#ctx0" brushRef="#br0" timeOffset="9689.67">2378 150,'-701'-7,"81"-91,243 54,225 44,107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5.701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6.249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8.077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18:12.56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262 294,'-1'-3,"1"-1,-1 0,1 1,0-1,0 1,0-1,0 0,1 1,-1-1,1 1,0-1,0 1,0 0,0-1,1 1,0 0,-1 0,1 0,0 0,0 0,1 0,-1 0,1 1,-1-1,1 1,0 0,0 0,0 0,0 0,0 0,0 1,2-1,22-4,8-2,-52 5,-340 7,817 18,-433-15,-40-3,-42 0,40-3,15-1,0-1,0 0,1 1,-1-1,0 0,0 0,0 1,0-1,0 0,0 1,0-1,0 0,0 0,0 1,0-1,0 0,-1 0,1 1,0-1,-1 0,1 1,0-1,-1 0,1 1,-1-1,1 1,-1-1,1 1,-1-1,1 1,-1-1,1 1,-1-1,0 1,1 0,-1-1,0 1,1 0,-1 0,0 0,0-1,1 1,-1 0,0 0,1 0,-1 0,0 0,0 0,1 0,-1 0,0 1,0-1,1 0,-1 0,0 1,1-1,-1 0,0 1,1-1,-1 1,1-1,-1 0,0 1,1-1,-1 1,1 0,1-3,-1 0,1 0,-1 0,1-1,-1 1,0 0,0 0,1 0,-2-1,1 1,0 0,0 0,-1 0,1 0,-1 0,0-1,1 1,-1 0,0 0,0 0,0 1,-1-1,1 0,0 0,-1 1,1-1,-1 1,0-1,1 1,-1-1,0 1,0 0,0 0,0 0,0 0,0 0,0 1,0-1,0 1,0-1,0 1,-2 0,-285-114,289 114,1 0,-1 0,1-1,-1 1,0 0,1-1,-1 1,0 0,1-1,-1 1,0-1,0 1,1 0,-1-1,0 1,0-1,0 1,0-1,0 1,1-1,-1 1,0-1,0 1,0-1,0 1,0-1,-1 1,1-1,0 1,0-1,0 1,0 0,0-1,-1 1,1-1,0 1,0-1,-1 1,1 0,0-1,-1 1,1 0,0-1,-1 1,1 0,0-1,-1 1,1 0,-1 0,1-1,-1 1,1 0,-1 0,46-1,52 25,-96 32,1-50,1 1,1 0,-1-1,1 0,0 0,0 0,1-1,0 1,0-1,0 0,1 0,0-1,-1 0,1 0,1 0,-1 0,1-1,5 2,77 69,-89-72,-1 0,0 0,1 0,-1 0,0 0,0 0,0 0,0 0,0-1,0 1,-1 0,1-1,-1 1,1-1,-1 1,1-1,-1 0,0 0,0 1,0-1,1-1,-1 1,0 0,0 0,0-1,0 1,-1-1,1 1,0-1,0 0,0 0,0 0,0 0,0-1,0 1,-1 0,1-1,0 1,0-1,-1 0,-49-14,51 15,1 0,-1-1,1 1,-1-1,0 1,1-1,-1 1,1-1,-1 1,1-1,0 0,-1 1,1-1,-1 1,1-1,0 0,0 0,-1 1,1-1,0 0,0 1,0-1,0 0,0 0,0 1,0-1,0 0,0 0,0 1,0-1,1 0,-1 0,0 1,0-1,1 0,-1 1,1-1,-1 1,0-1,1 0,-1 1,1-1,-1 1,1-1,0 1,-1-1,1 1,-1 0,1-1,0 1,-1 0,1-1,0 1,0 0,-1 0,1-1,0 1,-1 0,1 0,0 0,0 0,-1 0,1 0,0 0,0 1,-1-1,1 0,93-37,-95 38,1-1,-1 0,1 0,0 0,-1 1,1-1,-1 0,1 0,-1 0,1 0,-1 0,1 0,-1 0,0 0,1 0,-1 0,1 0,-1 0,1 0,0-1,-1 1,1 0,-1 0,1 0,-1-1,1 1,-1 0,1-1,0 1,-1 0,1-1,0 1,-1-1,1 1,0 0,-1-1,1 1,0-1,0 1,0-1,-1 1,1-1,0 1,0-1,0 1,0-1,0 1,0-1,0 1,0-1,0 1,0-1,0 1,0-1,0 1,1-1,-1 1,0-1,0 1,0 0,1-1,-1 1,0-1,1 1,-1-1,0 1,1 0,-27-20,57-9,-29 28,0 0,-1 1,1-1,0 0,0 0,0 0,-1-1,1 1,0 0,-1-1,1 1,-1-1,0 1,1-1,-1 0,0 1,0-1,0 0,0 0,0 0,-1 0,1 0,-1 0,1 0,-1 0,0 0,1 0,-1 0,0 0,0 0,-1 0,1 0,0 0,-1 0,1 0,-1 0,1 0,-1 0,0 0,0 0,0 1,0-1,0 0,-1 0,1 1,-1-1,-109-50,88 56,15 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18:05.04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206 76,'0'-6,"6"-3,15 2,9 0,13 9,6 3,-1 2,-1 5,-2 1,-3-2,-2-3,-9 4,-14-1,-18-1,-14-4,-11-1,-1-3</inkml:trace>
  <inkml:trace contextRef="#ctx0" brushRef="#br0" timeOffset="4349.49">463 150,'-52'23,"-224"35,163-41,91-2,63-2,246 9,-286-23,0 0,0-1,0 1,0 0,0-1,0 1,0 0,0-1,0 1,-1-1,1 1,-1-1,1 1,-1-1,0 0,1 1,-1-1,0 0,0 1,0-1,0 0,0 1,-1-1,1 1,0-1,-1 0,1 1,-1-1,0 1,1-1,-1 1,0 0,0-1,0 1,0 0,0-1,0 1,0 0,-1 0,1 0,0 0,-1 0,1 0,0 0,-1 1,1-1,-1 0,0 1,1-1,-2 1,-125-82,129 82,0 0,0 0,-1-1,1 1,0 0,0 0,-1-1,1 1,0 0,-1-1,1 1,0 0,-1-1,1 1,-1-1,1 1,-1-1,1 1,-1-1,1 0,-1 1,1-1,-1 0,0 1,1-1,-1 0,0 1,0-1,1 0,-1 0,0 1,0-1,0 0,0 0,0 1,0-1,0 0,0 0,0 1,-1-1,1 0,0 1,0-1,-1 0,1 1,0-1,-1 0,1 1,-1-1,1 0,-1 1,1-1,-1 1,1-1,-1 1,1-1,-1 1,0 0,1-1,-1 1,0 0,1-1,-1 1,75-5,-66 4,152 3,-451 1,248 2,43-5,-1 1,1-1,-1 1,1 0,0-1,-1 1,1-1,0 1,0-1,-1 1,1 0,0-1,0 1,0 0,0-1,0 1,0 0,0-1,0 1,0 0,0-1,0 1,0 0,1-1,-1 1,0-1,0 1,1 0,-1-1,0 1,1-1,-1 1,0-1,1 1,-1-1,1 1,-1-1,1 0,-1 1,1-1,-1 1,1-1,0 0,-1 0,1 1,-1-1,1 0,0 0,-1 0,1 0,0 0,-1 0,1 0,0 0,-1 0,1 0,0 0,-1 0,1 0,-1 0,1 0,0-1,-1 1,1 0,-1-1,1 1,0 0,0 0,364 82,-515-97,181-14,-133-10,103 37,0 0,0 0,0 1,0-1,0 0,1 1,-1-1,1 0,-1 1,1 0,-1-1,1 1,0 0,0 0,-1 0,1 0,0 0,0 0,0 1,0-1,0 1,0-1,0 1,0 0,1 0,-1 0,0 0,0 0,0 0,0 0,0 1,0-1,2 1,136-7,-179-14,-33 4,59-15,-228 34,241-3,1 1,-1-1,1 1,-1-1,0 1,1-1,-1 1,0 0,1-1,-1 1,0-1,0 1,1 0,-1-1,0 1,0 0,0-1,0 1,0 0,0-1,0 1,0 0,0-1,-1 1,1 0,0-1,0 1,-1 0,1-1,0 1,-1-1,1 1,0 0,-1-1,1 1,-1-1,1 1,-1-1,1 0,-1 1,1-1,-1 1,1-1,-1 0,0 0,1 1,-1-1,0 0,1 0,-1 0,0 1,1-1,-1 0,76 25,-62-21,51 13,1-4,0-2,1-4,-1-2,2-3,-1-3,15-4,-235-17,-132-24,267 45,58 18,-11-6,-24-8,0-1,-1 1,1 0,-1-1,1 2,-1-1,0 0,0 1,-1-1,1 1,-1 0,0 0,0 0,0 0,0 0,-1 0,1 0,-1 1,0-1,0 1,-1-1,0 0,1 1,-1-1,-1 1,1-1,-1 1,0-1,0 1,0-1,0 0,-1 0,0 1,1-1,-2 0,1-1,0 1,-1 0,0-1,-3 4,-2 3,6-9,-1 0,1 1,0-1,0 1,-1 0,1 0,0 0,0 0,0 0,1 0,-1 0,1 1,-1-1,1 0,0 1,-1-1,1 1,1 0,-1-1,0 1,1 0,-1 0,1-1,0 1,0 0,0 0,0 0,0-1,1 1,-1 0,1 0,0-1,0 1,0 0,0-1,0 1,0-1,1 0,-1 1,1-1,0 0,0 0,0 0,2 2,-4-3,1 1,0-1,0 1,0-1,0 0,1 1,-1-1,0 0,1 0,-1 0,0 0,1 0,-1 0,1-1,-1 1,1 0,0-1,-1 1,1-1,0 0,-1 1,1-1,0 0,0 0,-1 0,1 0,0 0,-1-1,1 1,0 0,-1-1,1 1,0-1,-1 0,1 0,-1 1,1-1,-1 0,1 0,-1 0,0-1,0 1,1 0,-1 0,0-1,0 1,0 0,0-1,-1 1,1-1,0 0,0 1,-1-1,1 1,-1-1,0 0,1 0,-1 1,0-2,-19-32,18 34,0 0,0 1,-1-1,1 0,0 0,0 0,0 0,0 0,0 0,0 0,0-1,0 1,0 0,1 0,-1-1,0 1,1-1,-1 1,1 0,-1-1,1 1,0-1,0 1,0-1,0 1,0-1,0 1,0-1,0 1,0-1,1 1,-1-1,1 1,-1 0,1-1,-1 1,1 0,0-1,0 1,0 0,-1 0,1 0,0-1,1 1,-1 0,0 0,0 1,0-1,1 0,23-4,1 1,-1 1,1 1,0 1,0 1,-1 2,1 1,24 5,-46-8,96 17,-1 4,0 4,43 20,-35-5</inkml:trace>
  <inkml:trace contextRef="#ctx0" brushRef="#br0" timeOffset="9190.59">1052 444,'306'0,"-1002"0,798-14,972-102,-779 82</inkml:trace>
  <inkml:trace contextRef="#ctx0" brushRef="#br0" timeOffset="9689.67">2378 150,'-701'-7,"81"-91,243 54,225 44,107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5.701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6.249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6.249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8.077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18:12.56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262 294,'-1'-3,"1"-1,-1 0,1 1,0-1,0 1,0-1,0 0,1 1,-1-1,1 1,0-1,0 1,0 0,0-1,1 1,0 0,-1 0,1 0,0 0,0 0,1 0,-1 0,1 1,-1-1,1 1,0 0,0 0,0 0,0 0,0 0,0 1,2-1,22-4,8-2,-52 5,-340 7,817 18,-433-15,-40-3,-42 0,40-3,15-1,0-1,0 0,1 1,-1-1,0 0,0 0,0 1,0-1,0 0,0 1,0-1,0 0,0 0,0 1,0-1,0 0,-1 0,1 1,0-1,-1 0,1 1,0-1,-1 0,1 1,-1-1,1 1,-1-1,1 1,-1-1,1 1,-1-1,1 1,-1-1,0 1,1 0,-1-1,0 1,1 0,-1 0,0 0,0-1,1 1,-1 0,0 0,1 0,-1 0,0 0,0 0,1 0,-1 0,0 1,0-1,1 0,-1 0,0 1,1-1,-1 0,0 1,1-1,-1 1,1-1,-1 0,0 1,1-1,-1 1,1 0,1-3,-1 0,1 0,-1 0,1-1,-1 1,0 0,0 0,1 0,-2-1,1 1,0 0,0 0,-1 0,1 0,-1 0,0-1,1 1,-1 0,0 0,0 0,0 1,-1-1,1 0,0 0,-1 1,1-1,-1 1,0-1,1 1,-1-1,0 1,0 0,0 0,0 0,0 0,0 0,0 1,0-1,0 1,0-1,0 1,-2 0,-285-114,289 114,1 0,-1 0,1-1,-1 1,0 0,1-1,-1 1,0 0,1-1,-1 1,0-1,0 1,1 0,-1-1,0 1,0-1,0 1,0-1,0 1,1-1,-1 1,0-1,0 1,0-1,0 1,0-1,-1 1,1-1,0 1,0-1,0 1,0 0,0-1,-1 1,1-1,0 1,0-1,-1 1,1 0,0-1,-1 1,1 0,0-1,-1 1,1 0,0-1,-1 1,1 0,-1 0,1-1,-1 1,1 0,-1 0,46-1,52 25,-96 32,1-50,1 1,1 0,-1-1,1 0,0 0,0 0,1-1,0 1,0-1,0 0,1 0,0-1,-1 0,1 0,1 0,-1 0,1-1,5 2,77 69,-89-72,-1 0,0 0,1 0,-1 0,0 0,0 0,0 0,0 0,0-1,0 1,-1 0,1-1,-1 1,1-1,-1 1,1-1,-1 0,0 0,0 1,0-1,1-1,-1 1,0 0,0 0,0-1,0 1,-1-1,1 1,0-1,0 0,0 0,0 0,0 0,0-1,0 1,-1 0,1-1,0 1,0-1,-1 0,-49-14,51 15,1 0,-1-1,1 1,-1-1,0 1,1-1,-1 1,1-1,-1 1,1-1,0 0,-1 1,1-1,-1 1,1-1,0 0,0 0,-1 1,1-1,0 0,0 1,0-1,0 0,0 0,0 1,0-1,0 0,0 0,0 1,0-1,1 0,-1 0,0 1,0-1,1 0,-1 1,1-1,-1 1,0-1,1 0,-1 1,1-1,-1 1,1-1,0 1,-1-1,1 1,-1 0,1-1,0 1,-1 0,1-1,0 1,0 0,-1 0,1-1,0 1,-1 0,1 0,0 0,0 0,-1 0,1 0,0 0,0 1,-1-1,1 0,93-37,-95 38,1-1,-1 0,1 0,0 0,-1 1,1-1,-1 0,1 0,-1 0,1 0,-1 0,1 0,-1 0,0 0,1 0,-1 0,1 0,-1 0,1 0,0-1,-1 1,1 0,-1 0,1 0,-1-1,1 1,-1 0,1-1,0 1,-1 0,1-1,0 1,-1-1,1 1,0 0,-1-1,1 1,0-1,0 1,0-1,-1 1,1-1,0 1,0-1,0 1,0-1,0 1,0-1,0 1,0-1,0 1,0-1,0 1,0-1,0 1,1-1,-1 1,0-1,0 1,0 0,1-1,-1 1,0-1,1 1,-1-1,0 1,1 0,-27-20,57-9,-29 28,0 0,-1 1,1-1,0 0,0 0,0 0,-1-1,1 1,0 0,-1-1,1 1,-1-1,0 1,1-1,-1 0,0 1,0-1,0 0,0 0,0 0,-1 0,1 0,-1 0,1 0,-1 0,0 0,1 0,-1 0,0 0,0 0,-1 0,1 0,0 0,-1 0,1 0,-1 0,1 0,-1 0,0 0,0 0,0 1,0-1,0 0,-1 0,1 1,-1-1,-109-50,88 56,15 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18:05.04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206 76,'0'-6,"6"-3,15 2,9 0,13 9,6 3,-1 2,-1 5,-2 1,-3-2,-2-3,-9 4,-14-1,-18-1,-14-4,-11-1,-1-3</inkml:trace>
  <inkml:trace contextRef="#ctx0" brushRef="#br0" timeOffset="4349.49">463 150,'-52'23,"-224"35,163-41,91-2,63-2,246 9,-286-23,0 0,0-1,0 1,0 0,0-1,0 1,0 0,0-1,0 1,-1-1,1 1,-1-1,1 1,-1-1,0 0,1 1,-1-1,0 0,0 1,0-1,0 0,0 1,-1-1,1 1,0-1,-1 0,1 1,-1-1,0 1,1-1,-1 1,0 0,0-1,0 1,0 0,0-1,0 1,0 0,-1 0,1 0,0 0,-1 0,1 0,0 0,-1 1,1-1,-1 0,0 1,1-1,-2 1,-125-82,129 82,0 0,0 0,-1-1,1 1,0 0,0 0,-1-1,1 1,0 0,-1-1,1 1,0 0,-1-1,1 1,-1-1,1 1,-1-1,1 1,-1-1,1 0,-1 1,1-1,-1 0,0 1,1-1,-1 0,0 1,0-1,1 0,-1 0,0 1,0-1,0 0,0 0,0 1,0-1,0 0,0 0,0 1,-1-1,1 0,0 1,0-1,-1 0,1 1,0-1,-1 0,1 1,-1-1,1 0,-1 1,1-1,-1 1,1-1,-1 1,1-1,-1 1,0 0,1-1,-1 1,0 0,1-1,-1 1,75-5,-66 4,152 3,-451 1,248 2,43-5,-1 1,1-1,-1 1,1 0,0-1,-1 1,1-1,0 1,0-1,-1 1,1 0,0-1,0 1,0 0,0-1,0 1,0 0,0-1,0 1,0 0,0-1,0 1,0 0,1-1,-1 1,0-1,0 1,1 0,-1-1,0 1,1-1,-1 1,0-1,1 1,-1-1,1 1,-1-1,1 0,-1 1,1-1,-1 1,1-1,0 0,-1 0,1 1,-1-1,1 0,0 0,-1 0,1 0,0 0,-1 0,1 0,0 0,-1 0,1 0,0 0,-1 0,1 0,-1 0,1 0,0-1,-1 1,1 0,-1-1,1 1,0 0,0 0,364 82,-515-97,181-14,-133-10,103 37,0 0,0 0,0 1,0-1,0 0,1 1,-1-1,1 0,-1 1,1 0,-1-1,1 1,0 0,0 0,-1 0,1 0,0 0,0 0,0 1,0-1,0 1,0-1,0 1,0 0,1 0,-1 0,0 0,0 0,0 0,0 0,0 1,0-1,2 1,136-7,-179-14,-33 4,59-15,-228 34,241-3,1 1,-1-1,1 1,-1-1,0 1,1-1,-1 1,0 0,1-1,-1 1,0-1,0 1,1 0,-1-1,0 1,0 0,0-1,0 1,0 0,0-1,0 1,0 0,0-1,-1 1,1 0,0-1,0 1,-1 0,1-1,0 1,-1-1,1 1,0 0,-1-1,1 1,-1-1,1 1,-1-1,1 0,-1 1,1-1,-1 1,1-1,-1 0,0 0,1 1,-1-1,0 0,1 0,-1 0,0 1,1-1,-1 0,76 25,-62-21,51 13,1-4,0-2,1-4,-1-2,2-3,-1-3,15-4,-235-17,-132-24,267 45,58 18,-11-6,-24-8,0-1,-1 1,1 0,-1-1,1 2,-1-1,0 0,0 1,-1-1,1 1,-1 0,0 0,0 0,0 0,0 0,-1 0,1 0,-1 1,0-1,0 1,-1-1,0 0,1 1,-1-1,-1 1,1-1,-1 1,0-1,0 1,0-1,0 0,-1 0,0 1,1-1,-2 0,1-1,0 1,-1 0,0-1,-3 4,-2 3,6-9,-1 0,1 1,0-1,0 1,-1 0,1 0,0 0,0 0,0 0,1 0,-1 0,1 1,-1-1,1 0,0 1,-1-1,1 1,1 0,-1-1,0 1,1 0,-1 0,1-1,0 1,0 0,0 0,0 0,0-1,1 1,-1 0,1 0,0-1,0 1,0 0,0-1,0 1,0-1,1 0,-1 1,1-1,0 0,0 0,0 0,2 2,-4-3,1 1,0-1,0 1,0-1,0 0,1 1,-1-1,0 0,1 0,-1 0,0 0,1 0,-1 0,1-1,-1 1,1 0,0-1,-1 1,1-1,0 0,-1 1,1-1,0 0,0 0,-1 0,1 0,0 0,-1-1,1 1,0 0,-1-1,1 1,0-1,-1 0,1 0,-1 1,1-1,-1 0,1 0,-1 0,0-1,0 1,1 0,-1 0,0-1,0 1,0 0,0-1,-1 1,1-1,0 0,0 1,-1-1,1 1,-1-1,0 0,1 0,-1 1,0-2,-19-32,18 34,0 0,0 1,-1-1,1 0,0 0,0 0,0 0,0 0,0 0,0 0,0-1,0 1,0 0,1 0,-1-1,0 1,1-1,-1 1,1 0,-1-1,1 1,0-1,0 1,0-1,0 1,0-1,0 1,0-1,0 1,0-1,1 1,-1-1,1 1,-1 0,1-1,-1 1,1 0,0-1,0 1,0 0,-1 0,1 0,0-1,1 1,-1 0,0 0,0 1,0-1,1 0,23-4,1 1,-1 1,1 1,0 1,0 1,-1 2,1 1,24 5,-46-8,96 17,-1 4,0 4,43 20,-35-5</inkml:trace>
  <inkml:trace contextRef="#ctx0" brushRef="#br0" timeOffset="9190.59">1052 444,'306'0,"-1002"0,798-14,972-102,-779 82</inkml:trace>
  <inkml:trace contextRef="#ctx0" brushRef="#br0" timeOffset="9689.67">2378 150,'-701'-7,"81"-91,243 54,225 44,107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5.701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6.249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8.077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18:12.56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262 294,'-1'-3,"1"-1,-1 0,1 1,0-1,0 1,0-1,0 0,1 1,-1-1,1 1,0-1,0 1,0 0,0-1,1 1,0 0,-1 0,1 0,0 0,0 0,1 0,-1 0,1 1,-1-1,1 1,0 0,0 0,0 0,0 0,0 0,0 1,2-1,22-4,8-2,-52 5,-340 7,817 18,-433-15,-40-3,-42 0,40-3,15-1,0-1,0 0,1 1,-1-1,0 0,0 0,0 1,0-1,0 0,0 1,0-1,0 0,0 0,0 1,0-1,0 0,-1 0,1 1,0-1,-1 0,1 1,0-1,-1 0,1 1,-1-1,1 1,-1-1,1 1,-1-1,1 1,-1-1,1 1,-1-1,0 1,1 0,-1-1,0 1,1 0,-1 0,0 0,0-1,1 1,-1 0,0 0,1 0,-1 0,0 0,0 0,1 0,-1 0,0 1,0-1,1 0,-1 0,0 1,1-1,-1 0,0 1,1-1,-1 1,1-1,-1 0,0 1,1-1,-1 1,1 0,1-3,-1 0,1 0,-1 0,1-1,-1 1,0 0,0 0,1 0,-2-1,1 1,0 0,0 0,-1 0,1 0,-1 0,0-1,1 1,-1 0,0 0,0 0,0 1,-1-1,1 0,0 0,-1 1,1-1,-1 1,0-1,1 1,-1-1,0 1,0 0,0 0,0 0,0 0,0 0,0 1,0-1,0 1,0-1,0 1,-2 0,-285-114,289 114,1 0,-1 0,1-1,-1 1,0 0,1-1,-1 1,0 0,1-1,-1 1,0-1,0 1,1 0,-1-1,0 1,0-1,0 1,0-1,0 1,1-1,-1 1,0-1,0 1,0-1,0 1,0-1,-1 1,1-1,0 1,0-1,0 1,0 0,0-1,-1 1,1-1,0 1,0-1,-1 1,1 0,0-1,-1 1,1 0,0-1,-1 1,1 0,0-1,-1 1,1 0,-1 0,1-1,-1 1,1 0,-1 0,46-1,52 25,-96 32,1-50,1 1,1 0,-1-1,1 0,0 0,0 0,1-1,0 1,0-1,0 0,1 0,0-1,-1 0,1 0,1 0,-1 0,1-1,5 2,77 69,-89-72,-1 0,0 0,1 0,-1 0,0 0,0 0,0 0,0 0,0-1,0 1,-1 0,1-1,-1 1,1-1,-1 1,1-1,-1 0,0 0,0 1,0-1,1-1,-1 1,0 0,0 0,0-1,0 1,-1-1,1 1,0-1,0 0,0 0,0 0,0 0,0-1,0 1,-1 0,1-1,0 1,0-1,-1 0,-49-14,51 15,1 0,-1-1,1 1,-1-1,0 1,1-1,-1 1,1-1,-1 1,1-1,0 0,-1 1,1-1,-1 1,1-1,0 0,0 0,-1 1,1-1,0 0,0 1,0-1,0 0,0 0,0 1,0-1,0 0,0 0,0 1,0-1,1 0,-1 0,0 1,0-1,1 0,-1 1,1-1,-1 1,0-1,1 0,-1 1,1-1,-1 1,1-1,0 1,-1-1,1 1,-1 0,1-1,0 1,-1 0,1-1,0 1,0 0,-1 0,1-1,0 1,-1 0,1 0,0 0,0 0,-1 0,1 0,0 0,0 1,-1-1,1 0,93-37,-95 38,1-1,-1 0,1 0,0 0,-1 1,1-1,-1 0,1 0,-1 0,1 0,-1 0,1 0,-1 0,0 0,1 0,-1 0,1 0,-1 0,1 0,0-1,-1 1,1 0,-1 0,1 0,-1-1,1 1,-1 0,1-1,0 1,-1 0,1-1,0 1,-1-1,1 1,0 0,-1-1,1 1,0-1,0 1,0-1,-1 1,1-1,0 1,0-1,0 1,0-1,0 1,0-1,0 1,0-1,0 1,0-1,0 1,0-1,0 1,1-1,-1 1,0-1,0 1,0 0,1-1,-1 1,0-1,1 1,-1-1,0 1,1 0,-27-20,57-9,-29 28,0 0,-1 1,1-1,0 0,0 0,0 0,-1-1,1 1,0 0,-1-1,1 1,-1-1,0 1,1-1,-1 0,0 1,0-1,0 0,0 0,0 0,-1 0,1 0,-1 0,1 0,-1 0,0 0,1 0,-1 0,0 0,0 0,-1 0,1 0,0 0,-1 0,1 0,-1 0,1 0,-1 0,0 0,0 0,0 1,0-1,0 0,-1 0,1 1,-1-1,-109-50,88 56,15 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18:05.04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206 76,'0'-6,"6"-3,15 2,9 0,13 9,6 3,-1 2,-1 5,-2 1,-3-2,-2-3,-9 4,-14-1,-18-1,-14-4,-11-1,-1-3</inkml:trace>
  <inkml:trace contextRef="#ctx0" brushRef="#br0" timeOffset="4349.49">463 150,'-52'23,"-224"35,163-41,91-2,63-2,246 9,-286-23,0 0,0-1,0 1,0 0,0-1,0 1,0 0,0-1,0 1,-1-1,1 1,-1-1,1 1,-1-1,0 0,1 1,-1-1,0 0,0 1,0-1,0 0,0 1,-1-1,1 1,0-1,-1 0,1 1,-1-1,0 1,1-1,-1 1,0 0,0-1,0 1,0 0,0-1,0 1,0 0,-1 0,1 0,0 0,-1 0,1 0,0 0,-1 1,1-1,-1 0,0 1,1-1,-2 1,-125-82,129 82,0 0,0 0,-1-1,1 1,0 0,0 0,-1-1,1 1,0 0,-1-1,1 1,0 0,-1-1,1 1,-1-1,1 1,-1-1,1 1,-1-1,1 0,-1 1,1-1,-1 0,0 1,1-1,-1 0,0 1,0-1,1 0,-1 0,0 1,0-1,0 0,0 0,0 1,0-1,0 0,0 0,0 1,-1-1,1 0,0 1,0-1,-1 0,1 1,0-1,-1 0,1 1,-1-1,1 0,-1 1,1-1,-1 1,1-1,-1 1,1-1,-1 1,0 0,1-1,-1 1,0 0,1-1,-1 1,75-5,-66 4,152 3,-451 1,248 2,43-5,-1 1,1-1,-1 1,1 0,0-1,-1 1,1-1,0 1,0-1,-1 1,1 0,0-1,0 1,0 0,0-1,0 1,0 0,0-1,0 1,0 0,0-1,0 1,0 0,1-1,-1 1,0-1,0 1,1 0,-1-1,0 1,1-1,-1 1,0-1,1 1,-1-1,1 1,-1-1,1 0,-1 1,1-1,-1 1,1-1,0 0,-1 0,1 1,-1-1,1 0,0 0,-1 0,1 0,0 0,-1 0,1 0,0 0,-1 0,1 0,0 0,-1 0,1 0,-1 0,1 0,0-1,-1 1,1 0,-1-1,1 1,0 0,0 0,364 82,-515-97,181-14,-133-10,103 37,0 0,0 0,0 1,0-1,0 0,1 1,-1-1,1 0,-1 1,1 0,-1-1,1 1,0 0,0 0,-1 0,1 0,0 0,0 0,0 1,0-1,0 1,0-1,0 1,0 0,1 0,-1 0,0 0,0 0,0 0,0 0,0 1,0-1,2 1,136-7,-179-14,-33 4,59-15,-228 34,241-3,1 1,-1-1,1 1,-1-1,0 1,1-1,-1 1,0 0,1-1,-1 1,0-1,0 1,1 0,-1-1,0 1,0 0,0-1,0 1,0 0,0-1,0 1,0 0,0-1,-1 1,1 0,0-1,0 1,-1 0,1-1,0 1,-1-1,1 1,0 0,-1-1,1 1,-1-1,1 1,-1-1,1 0,-1 1,1-1,-1 1,1-1,-1 0,0 0,1 1,-1-1,0 0,1 0,-1 0,0 1,1-1,-1 0,76 25,-62-21,51 13,1-4,0-2,1-4,-1-2,2-3,-1-3,15-4,-235-17,-132-24,267 45,58 18,-11-6,-24-8,0-1,-1 1,1 0,-1-1,1 2,-1-1,0 0,0 1,-1-1,1 1,-1 0,0 0,0 0,0 0,0 0,-1 0,1 0,-1 1,0-1,0 1,-1-1,0 0,1 1,-1-1,-1 1,1-1,-1 1,0-1,0 1,0-1,0 0,-1 0,0 1,1-1,-2 0,1-1,0 1,-1 0,0-1,-3 4,-2 3,6-9,-1 0,1 1,0-1,0 1,-1 0,1 0,0 0,0 0,0 0,1 0,-1 0,1 1,-1-1,1 0,0 1,-1-1,1 1,1 0,-1-1,0 1,1 0,-1 0,1-1,0 1,0 0,0 0,0 0,0-1,1 1,-1 0,1 0,0-1,0 1,0 0,0-1,0 1,0-1,1 0,-1 1,1-1,0 0,0 0,0 0,2 2,-4-3,1 1,0-1,0 1,0-1,0 0,1 1,-1-1,0 0,1 0,-1 0,0 0,1 0,-1 0,1-1,-1 1,1 0,0-1,-1 1,1-1,0 0,-1 1,1-1,0 0,0 0,-1 0,1 0,0 0,-1-1,1 1,0 0,-1-1,1 1,0-1,-1 0,1 0,-1 1,1-1,-1 0,1 0,-1 0,0-1,0 1,1 0,-1 0,0-1,0 1,0 0,0-1,-1 1,1-1,0 0,0 1,-1-1,1 1,-1-1,0 0,1 0,-1 1,0-2,-19-32,18 34,0 0,0 1,-1-1,1 0,0 0,0 0,0 0,0 0,0 0,0 0,0-1,0 1,0 0,1 0,-1-1,0 1,1-1,-1 1,1 0,-1-1,1 1,0-1,0 1,0-1,0 1,0-1,0 1,0-1,0 1,0-1,1 1,-1-1,1 1,-1 0,1-1,-1 1,1 0,0-1,0 1,0 0,-1 0,1 0,0-1,1 1,-1 0,0 0,0 1,0-1,1 0,23-4,1 1,-1 1,1 1,0 1,0 1,-1 2,1 1,24 5,-46-8,96 17,-1 4,0 4,43 20,-35-5</inkml:trace>
  <inkml:trace contextRef="#ctx0" brushRef="#br0" timeOffset="9190.59">1052 444,'306'0,"-1002"0,798-14,972-102,-779 82</inkml:trace>
  <inkml:trace contextRef="#ctx0" brushRef="#br0" timeOffset="9689.67">2378 150,'-701'-7,"81"-91,243 54,225 44,107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5.701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6.249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8.077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8.077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18:12.56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262 294,'-1'-3,"1"-1,-1 0,1 1,0-1,0 1,0-1,0 0,1 1,-1-1,1 1,0-1,0 1,0 0,0-1,1 1,0 0,-1 0,1 0,0 0,0 0,1 0,-1 0,1 1,-1-1,1 1,0 0,0 0,0 0,0 0,0 0,0 1,2-1,22-4,8-2,-52 5,-340 7,817 18,-433-15,-40-3,-42 0,40-3,15-1,0-1,0 0,1 1,-1-1,0 0,0 0,0 1,0-1,0 0,0 1,0-1,0 0,0 0,0 1,0-1,0 0,-1 0,1 1,0-1,-1 0,1 1,0-1,-1 0,1 1,-1-1,1 1,-1-1,1 1,-1-1,1 1,-1-1,1 1,-1-1,0 1,1 0,-1-1,0 1,1 0,-1 0,0 0,0-1,1 1,-1 0,0 0,1 0,-1 0,0 0,0 0,1 0,-1 0,0 1,0-1,1 0,-1 0,0 1,1-1,-1 0,0 1,1-1,-1 1,1-1,-1 0,0 1,1-1,-1 1,1 0,1-3,-1 0,1 0,-1 0,1-1,-1 1,0 0,0 0,1 0,-2-1,1 1,0 0,0 0,-1 0,1 0,-1 0,0-1,1 1,-1 0,0 0,0 0,0 1,-1-1,1 0,0 0,-1 1,1-1,-1 1,0-1,1 1,-1-1,0 1,0 0,0 0,0 0,0 0,0 0,0 1,0-1,0 1,0-1,0 1,-2 0,-285-114,289 114,1 0,-1 0,1-1,-1 1,0 0,1-1,-1 1,0 0,1-1,-1 1,0-1,0 1,1 0,-1-1,0 1,0-1,0 1,0-1,0 1,1-1,-1 1,0-1,0 1,0-1,0 1,0-1,-1 1,1-1,0 1,0-1,0 1,0 0,0-1,-1 1,1-1,0 1,0-1,-1 1,1 0,0-1,-1 1,1 0,0-1,-1 1,1 0,0-1,-1 1,1 0,-1 0,1-1,-1 1,1 0,-1 0,46-1,52 25,-96 32,1-50,1 1,1 0,-1-1,1 0,0 0,0 0,1-1,0 1,0-1,0 0,1 0,0-1,-1 0,1 0,1 0,-1 0,1-1,5 2,77 69,-89-72,-1 0,0 0,1 0,-1 0,0 0,0 0,0 0,0 0,0-1,0 1,-1 0,1-1,-1 1,1-1,-1 1,1-1,-1 0,0 0,0 1,0-1,1-1,-1 1,0 0,0 0,0-1,0 1,-1-1,1 1,0-1,0 0,0 0,0 0,0 0,0-1,0 1,-1 0,1-1,0 1,0-1,-1 0,-49-14,51 15,1 0,-1-1,1 1,-1-1,0 1,1-1,-1 1,1-1,-1 1,1-1,0 0,-1 1,1-1,-1 1,1-1,0 0,0 0,-1 1,1-1,0 0,0 1,0-1,0 0,0 0,0 1,0-1,0 0,0 0,0 1,0-1,1 0,-1 0,0 1,0-1,1 0,-1 1,1-1,-1 1,0-1,1 0,-1 1,1-1,-1 1,1-1,0 1,-1-1,1 1,-1 0,1-1,0 1,-1 0,1-1,0 1,0 0,-1 0,1-1,0 1,-1 0,1 0,0 0,0 0,-1 0,1 0,0 0,0 1,-1-1,1 0,93-37,-95 38,1-1,-1 0,1 0,0 0,-1 1,1-1,-1 0,1 0,-1 0,1 0,-1 0,1 0,-1 0,0 0,1 0,-1 0,1 0,-1 0,1 0,0-1,-1 1,1 0,-1 0,1 0,-1-1,1 1,-1 0,1-1,0 1,-1 0,1-1,0 1,-1-1,1 1,0 0,-1-1,1 1,0-1,0 1,0-1,-1 1,1-1,0 1,0-1,0 1,0-1,0 1,0-1,0 1,0-1,0 1,0-1,0 1,0-1,0 1,1-1,-1 1,0-1,0 1,0 0,1-1,-1 1,0-1,1 1,-1-1,0 1,1 0,-27-20,57-9,-29 28,0 0,-1 1,1-1,0 0,0 0,0 0,-1-1,1 1,0 0,-1-1,1 1,-1-1,0 1,1-1,-1 0,0 1,0-1,0 0,0 0,0 0,-1 0,1 0,-1 0,1 0,-1 0,0 0,1 0,-1 0,0 0,0 0,-1 0,1 0,0 0,-1 0,1 0,-1 0,1 0,-1 0,0 0,0 0,0 1,0-1,0 0,-1 0,1 1,-1-1,-109-50,88 56,15 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18:05.04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206 76,'0'-6,"6"-3,15 2,9 0,13 9,6 3,-1 2,-1 5,-2 1,-3-2,-2-3,-9 4,-14-1,-18-1,-14-4,-11-1,-1-3</inkml:trace>
  <inkml:trace contextRef="#ctx0" brushRef="#br0" timeOffset="4349.49">463 150,'-52'23,"-224"35,163-41,91-2,63-2,246 9,-286-23,0 0,0-1,0 1,0 0,0-1,0 1,0 0,0-1,0 1,-1-1,1 1,-1-1,1 1,-1-1,0 0,1 1,-1-1,0 0,0 1,0-1,0 0,0 1,-1-1,1 1,0-1,-1 0,1 1,-1-1,0 1,1-1,-1 1,0 0,0-1,0 1,0 0,0-1,0 1,0 0,-1 0,1 0,0 0,-1 0,1 0,0 0,-1 1,1-1,-1 0,0 1,1-1,-2 1,-125-82,129 82,0 0,0 0,-1-1,1 1,0 0,0 0,-1-1,1 1,0 0,-1-1,1 1,0 0,-1-1,1 1,-1-1,1 1,-1-1,1 1,-1-1,1 0,-1 1,1-1,-1 0,0 1,1-1,-1 0,0 1,0-1,1 0,-1 0,0 1,0-1,0 0,0 0,0 1,0-1,0 0,0 0,0 1,-1-1,1 0,0 1,0-1,-1 0,1 1,0-1,-1 0,1 1,-1-1,1 0,-1 1,1-1,-1 1,1-1,-1 1,1-1,-1 1,0 0,1-1,-1 1,0 0,1-1,-1 1,75-5,-66 4,152 3,-451 1,248 2,43-5,-1 1,1-1,-1 1,1 0,0-1,-1 1,1-1,0 1,0-1,-1 1,1 0,0-1,0 1,0 0,0-1,0 1,0 0,0-1,0 1,0 0,0-1,0 1,0 0,1-1,-1 1,0-1,0 1,1 0,-1-1,0 1,1-1,-1 1,0-1,1 1,-1-1,1 1,-1-1,1 0,-1 1,1-1,-1 1,1-1,0 0,-1 0,1 1,-1-1,1 0,0 0,-1 0,1 0,0 0,-1 0,1 0,0 0,-1 0,1 0,0 0,-1 0,1 0,-1 0,1 0,0-1,-1 1,1 0,-1-1,1 1,0 0,0 0,364 82,-515-97,181-14,-133-10,103 37,0 0,0 0,0 1,0-1,0 0,1 1,-1-1,1 0,-1 1,1 0,-1-1,1 1,0 0,0 0,-1 0,1 0,0 0,0 0,0 1,0-1,0 1,0-1,0 1,0 0,1 0,-1 0,0 0,0 0,0 0,0 0,0 1,0-1,2 1,136-7,-179-14,-33 4,59-15,-228 34,241-3,1 1,-1-1,1 1,-1-1,0 1,1-1,-1 1,0 0,1-1,-1 1,0-1,0 1,1 0,-1-1,0 1,0 0,0-1,0 1,0 0,0-1,0 1,0 0,0-1,-1 1,1 0,0-1,0 1,-1 0,1-1,0 1,-1-1,1 1,0 0,-1-1,1 1,-1-1,1 1,-1-1,1 0,-1 1,1-1,-1 1,1-1,-1 0,0 0,1 1,-1-1,0 0,1 0,-1 0,0 1,1-1,-1 0,76 25,-62-21,51 13,1-4,0-2,1-4,-1-2,2-3,-1-3,15-4,-235-17,-132-24,267 45,58 18,-11-6,-24-8,0-1,-1 1,1 0,-1-1,1 2,-1-1,0 0,0 1,-1-1,1 1,-1 0,0 0,0 0,0 0,0 0,-1 0,1 0,-1 1,0-1,0 1,-1-1,0 0,1 1,-1-1,-1 1,1-1,-1 1,0-1,0 1,0-1,0 0,-1 0,0 1,1-1,-2 0,1-1,0 1,-1 0,0-1,-3 4,-2 3,6-9,-1 0,1 1,0-1,0 1,-1 0,1 0,0 0,0 0,0 0,1 0,-1 0,1 1,-1-1,1 0,0 1,-1-1,1 1,1 0,-1-1,0 1,1 0,-1 0,1-1,0 1,0 0,0 0,0 0,0-1,1 1,-1 0,1 0,0-1,0 1,0 0,0-1,0 1,0-1,1 0,-1 1,1-1,0 0,0 0,0 0,2 2,-4-3,1 1,0-1,0 1,0-1,0 0,1 1,-1-1,0 0,1 0,-1 0,0 0,1 0,-1 0,1-1,-1 1,1 0,0-1,-1 1,1-1,0 0,-1 1,1-1,0 0,0 0,-1 0,1 0,0 0,-1-1,1 1,0 0,-1-1,1 1,0-1,-1 0,1 0,-1 1,1-1,-1 0,1 0,-1 0,0-1,0 1,1 0,-1 0,0-1,0 1,0 0,0-1,-1 1,1-1,0 0,0 1,-1-1,1 1,-1-1,0 0,1 0,-1 1,0-2,-19-32,18 34,0 0,0 1,-1-1,1 0,0 0,0 0,0 0,0 0,0 0,0 0,0-1,0 1,0 0,1 0,-1-1,0 1,1-1,-1 1,1 0,-1-1,1 1,0-1,0 1,0-1,0 1,0-1,0 1,0-1,0 1,0-1,1 1,-1-1,1 1,-1 0,1-1,-1 1,1 0,0-1,0 1,0 0,-1 0,1 0,0-1,1 1,-1 0,0 0,0 1,0-1,1 0,23-4,1 1,-1 1,1 1,0 1,0 1,-1 2,1 1,24 5,-46-8,96 17,-1 4,0 4,43 20,-35-5</inkml:trace>
  <inkml:trace contextRef="#ctx0" brushRef="#br0" timeOffset="9190.59">1052 444,'306'0,"-1002"0,798-14,972-102,-779 82</inkml:trace>
  <inkml:trace contextRef="#ctx0" brushRef="#br0" timeOffset="9689.67">2378 150,'-701'-7,"81"-91,243 54,225 44,107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5.701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6.249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8.077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18:12.56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262 294,'-1'-3,"1"-1,-1 0,1 1,0-1,0 1,0-1,0 0,1 1,-1-1,1 1,0-1,0 1,0 0,0-1,1 1,0 0,-1 0,1 0,0 0,0 0,1 0,-1 0,1 1,-1-1,1 1,0 0,0 0,0 0,0 0,0 0,0 1,2-1,22-4,8-2,-52 5,-340 7,817 18,-433-15,-40-3,-42 0,40-3,15-1,0-1,0 0,1 1,-1-1,0 0,0 0,0 1,0-1,0 0,0 1,0-1,0 0,0 0,0 1,0-1,0 0,-1 0,1 1,0-1,-1 0,1 1,0-1,-1 0,1 1,-1-1,1 1,-1-1,1 1,-1-1,1 1,-1-1,1 1,-1-1,0 1,1 0,-1-1,0 1,1 0,-1 0,0 0,0-1,1 1,-1 0,0 0,1 0,-1 0,0 0,0 0,1 0,-1 0,0 1,0-1,1 0,-1 0,0 1,1-1,-1 0,0 1,1-1,-1 1,1-1,-1 0,0 1,1-1,-1 1,1 0,1-3,-1 0,1 0,-1 0,1-1,-1 1,0 0,0 0,1 0,-2-1,1 1,0 0,0 0,-1 0,1 0,-1 0,0-1,1 1,-1 0,0 0,0 0,0 1,-1-1,1 0,0 0,-1 1,1-1,-1 1,0-1,1 1,-1-1,0 1,0 0,0 0,0 0,0 0,0 0,0 1,0-1,0 1,0-1,0 1,-2 0,-285-114,289 114,1 0,-1 0,1-1,-1 1,0 0,1-1,-1 1,0 0,1-1,-1 1,0-1,0 1,1 0,-1-1,0 1,0-1,0 1,0-1,0 1,1-1,-1 1,0-1,0 1,0-1,0 1,0-1,-1 1,1-1,0 1,0-1,0 1,0 0,0-1,-1 1,1-1,0 1,0-1,-1 1,1 0,0-1,-1 1,1 0,0-1,-1 1,1 0,0-1,-1 1,1 0,-1 0,1-1,-1 1,1 0,-1 0,46-1,52 25,-96 32,1-50,1 1,1 0,-1-1,1 0,0 0,0 0,1-1,0 1,0-1,0 0,1 0,0-1,-1 0,1 0,1 0,-1 0,1-1,5 2,77 69,-89-72,-1 0,0 0,1 0,-1 0,0 0,0 0,0 0,0 0,0-1,0 1,-1 0,1-1,-1 1,1-1,-1 1,1-1,-1 0,0 0,0 1,0-1,1-1,-1 1,0 0,0 0,0-1,0 1,-1-1,1 1,0-1,0 0,0 0,0 0,0 0,0-1,0 1,-1 0,1-1,0 1,0-1,-1 0,-49-14,51 15,1 0,-1-1,1 1,-1-1,0 1,1-1,-1 1,1-1,-1 1,1-1,0 0,-1 1,1-1,-1 1,1-1,0 0,0 0,-1 1,1-1,0 0,0 1,0-1,0 0,0 0,0 1,0-1,0 0,0 0,0 1,0-1,1 0,-1 0,0 1,0-1,1 0,-1 1,1-1,-1 1,0-1,1 0,-1 1,1-1,-1 1,1-1,0 1,-1-1,1 1,-1 0,1-1,0 1,-1 0,1-1,0 1,0 0,-1 0,1-1,0 1,-1 0,1 0,0 0,0 0,-1 0,1 0,0 0,0 1,-1-1,1 0,93-37,-95 38,1-1,-1 0,1 0,0 0,-1 1,1-1,-1 0,1 0,-1 0,1 0,-1 0,1 0,-1 0,0 0,1 0,-1 0,1 0,-1 0,1 0,0-1,-1 1,1 0,-1 0,1 0,-1-1,1 1,-1 0,1-1,0 1,-1 0,1-1,0 1,-1-1,1 1,0 0,-1-1,1 1,0-1,0 1,0-1,-1 1,1-1,0 1,0-1,0 1,0-1,0 1,0-1,0 1,0-1,0 1,0-1,0 1,0-1,0 1,1-1,-1 1,0-1,0 1,0 0,1-1,-1 1,0-1,1 1,-1-1,0 1,1 0,-27-20,57-9,-29 28,0 0,-1 1,1-1,0 0,0 0,0 0,-1-1,1 1,0 0,-1-1,1 1,-1-1,0 1,1-1,-1 0,0 1,0-1,0 0,0 0,0 0,-1 0,1 0,-1 0,1 0,-1 0,0 0,1 0,-1 0,0 0,0 0,-1 0,1 0,0 0,-1 0,1 0,-1 0,1 0,-1 0,0 0,0 0,0 1,0-1,0 0,-1 0,1 1,-1-1,-109-50,88 56,15 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18:05.04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206 76,'0'-6,"6"-3,15 2,9 0,13 9,6 3,-1 2,-1 5,-2 1,-3-2,-2-3,-9 4,-14-1,-18-1,-14-4,-11-1,-1-3</inkml:trace>
  <inkml:trace contextRef="#ctx0" brushRef="#br0" timeOffset="4349.49">463 150,'-52'23,"-224"35,163-41,91-2,63-2,246 9,-286-23,0 0,0-1,0 1,0 0,0-1,0 1,0 0,0-1,0 1,-1-1,1 1,-1-1,1 1,-1-1,0 0,1 1,-1-1,0 0,0 1,0-1,0 0,0 1,-1-1,1 1,0-1,-1 0,1 1,-1-1,0 1,1-1,-1 1,0 0,0-1,0 1,0 0,0-1,0 1,0 0,-1 0,1 0,0 0,-1 0,1 0,0 0,-1 1,1-1,-1 0,0 1,1-1,-2 1,-125-82,129 82,0 0,0 0,-1-1,1 1,0 0,0 0,-1-1,1 1,0 0,-1-1,1 1,0 0,-1-1,1 1,-1-1,1 1,-1-1,1 1,-1-1,1 0,-1 1,1-1,-1 0,0 1,1-1,-1 0,0 1,0-1,1 0,-1 0,0 1,0-1,0 0,0 0,0 1,0-1,0 0,0 0,0 1,-1-1,1 0,0 1,0-1,-1 0,1 1,0-1,-1 0,1 1,-1-1,1 0,-1 1,1-1,-1 1,1-1,-1 1,1-1,-1 1,0 0,1-1,-1 1,0 0,1-1,-1 1,75-5,-66 4,152 3,-451 1,248 2,43-5,-1 1,1-1,-1 1,1 0,0-1,-1 1,1-1,0 1,0-1,-1 1,1 0,0-1,0 1,0 0,0-1,0 1,0 0,0-1,0 1,0 0,0-1,0 1,0 0,1-1,-1 1,0-1,0 1,1 0,-1-1,0 1,1-1,-1 1,0-1,1 1,-1-1,1 1,-1-1,1 0,-1 1,1-1,-1 1,1-1,0 0,-1 0,1 1,-1-1,1 0,0 0,-1 0,1 0,0 0,-1 0,1 0,0 0,-1 0,1 0,0 0,-1 0,1 0,-1 0,1 0,0-1,-1 1,1 0,-1-1,1 1,0 0,0 0,364 82,-515-97,181-14,-133-10,103 37,0 0,0 0,0 1,0-1,0 0,1 1,-1-1,1 0,-1 1,1 0,-1-1,1 1,0 0,0 0,-1 0,1 0,0 0,0 0,0 1,0-1,0 1,0-1,0 1,0 0,1 0,-1 0,0 0,0 0,0 0,0 0,0 1,0-1,2 1,136-7,-179-14,-33 4,59-15,-228 34,241-3,1 1,-1-1,1 1,-1-1,0 1,1-1,-1 1,0 0,1-1,-1 1,0-1,0 1,1 0,-1-1,0 1,0 0,0-1,0 1,0 0,0-1,0 1,0 0,0-1,-1 1,1 0,0-1,0 1,-1 0,1-1,0 1,-1-1,1 1,0 0,-1-1,1 1,-1-1,1 1,-1-1,1 0,-1 1,1-1,-1 1,1-1,-1 0,0 0,1 1,-1-1,0 0,1 0,-1 0,0 1,1-1,-1 0,76 25,-62-21,51 13,1-4,0-2,1-4,-1-2,2-3,-1-3,15-4,-235-17,-132-24,267 45,58 18,-11-6,-24-8,0-1,-1 1,1 0,-1-1,1 2,-1-1,0 0,0 1,-1-1,1 1,-1 0,0 0,0 0,0 0,0 0,-1 0,1 0,-1 1,0-1,0 1,-1-1,0 0,1 1,-1-1,-1 1,1-1,-1 1,0-1,0 1,0-1,0 0,-1 0,0 1,1-1,-2 0,1-1,0 1,-1 0,0-1,-3 4,-2 3,6-9,-1 0,1 1,0-1,0 1,-1 0,1 0,0 0,0 0,0 0,1 0,-1 0,1 1,-1-1,1 0,0 1,-1-1,1 1,1 0,-1-1,0 1,1 0,-1 0,1-1,0 1,0 0,0 0,0 0,0-1,1 1,-1 0,1 0,0-1,0 1,0 0,0-1,0 1,0-1,1 0,-1 1,1-1,0 0,0 0,0 0,2 2,-4-3,1 1,0-1,0 1,0-1,0 0,1 1,-1-1,0 0,1 0,-1 0,0 0,1 0,-1 0,1-1,-1 1,1 0,0-1,-1 1,1-1,0 0,-1 1,1-1,0 0,0 0,-1 0,1 0,0 0,-1-1,1 1,0 0,-1-1,1 1,0-1,-1 0,1 0,-1 1,1-1,-1 0,1 0,-1 0,0-1,0 1,1 0,-1 0,0-1,0 1,0 0,0-1,-1 1,1-1,0 0,0 1,-1-1,1 1,-1-1,0 0,1 0,-1 1,0-2,-19-32,18 34,0 0,0 1,-1-1,1 0,0 0,0 0,0 0,0 0,0 0,0 0,0-1,0 1,0 0,1 0,-1-1,0 1,1-1,-1 1,1 0,-1-1,1 1,0-1,0 1,0-1,0 1,0-1,0 1,0-1,0 1,0-1,1 1,-1-1,1 1,-1 0,1-1,-1 1,1 0,0-1,0 1,0 0,-1 0,1 0,0-1,1 1,-1 0,0 0,0 1,0-1,1 0,23-4,1 1,-1 1,1 1,0 1,0 1,-1 2,1 1,24 5,-46-8,96 17,-1 4,0 4,43 20,-35-5</inkml:trace>
  <inkml:trace contextRef="#ctx0" brushRef="#br0" timeOffset="9190.59">1052 444,'306'0,"-1002"0,798-14,972-102,-779 82</inkml:trace>
  <inkml:trace contextRef="#ctx0" brushRef="#br0" timeOffset="9689.67">2378 150,'-701'-7,"81"-91,243 54,225 44,107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5.701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6.249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18:12.56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262 294,'-1'-3,"1"-1,-1 0,1 1,0-1,0 1,0-1,0 0,1 1,-1-1,1 1,0-1,0 1,0 0,0-1,1 1,0 0,-1 0,1 0,0 0,0 0,1 0,-1 0,1 1,-1-1,1 1,0 0,0 0,0 0,0 0,0 0,0 1,2-1,22-4,8-2,-52 5,-340 7,817 18,-433-15,-40-3,-42 0,40-3,15-1,0-1,0 0,1 1,-1-1,0 0,0 0,0 1,0-1,0 0,0 1,0-1,0 0,0 0,0 1,0-1,0 0,-1 0,1 1,0-1,-1 0,1 1,0-1,-1 0,1 1,-1-1,1 1,-1-1,1 1,-1-1,1 1,-1-1,1 1,-1-1,0 1,1 0,-1-1,0 1,1 0,-1 0,0 0,0-1,1 1,-1 0,0 0,1 0,-1 0,0 0,0 0,1 0,-1 0,0 1,0-1,1 0,-1 0,0 1,1-1,-1 0,0 1,1-1,-1 1,1-1,-1 0,0 1,1-1,-1 1,1 0,1-3,-1 0,1 0,-1 0,1-1,-1 1,0 0,0 0,1 0,-2-1,1 1,0 0,0 0,-1 0,1 0,-1 0,0-1,1 1,-1 0,0 0,0 0,0 1,-1-1,1 0,0 0,-1 1,1-1,-1 1,0-1,1 1,-1-1,0 1,0 0,0 0,0 0,0 0,0 0,0 1,0-1,0 1,0-1,0 1,-2 0,-285-114,289 114,1 0,-1 0,1-1,-1 1,0 0,1-1,-1 1,0 0,1-1,-1 1,0-1,0 1,1 0,-1-1,0 1,0-1,0 1,0-1,0 1,1-1,-1 1,0-1,0 1,0-1,0 1,0-1,-1 1,1-1,0 1,0-1,0 1,0 0,0-1,-1 1,1-1,0 1,0-1,-1 1,1 0,0-1,-1 1,1 0,0-1,-1 1,1 0,0-1,-1 1,1 0,-1 0,1-1,-1 1,1 0,-1 0,46-1,52 25,-96 32,1-50,1 1,1 0,-1-1,1 0,0 0,0 0,1-1,0 1,0-1,0 0,1 0,0-1,-1 0,1 0,1 0,-1 0,1-1,5 2,77 69,-89-72,-1 0,0 0,1 0,-1 0,0 0,0 0,0 0,0 0,0-1,0 1,-1 0,1-1,-1 1,1-1,-1 1,1-1,-1 0,0 0,0 1,0-1,1-1,-1 1,0 0,0 0,0-1,0 1,-1-1,1 1,0-1,0 0,0 0,0 0,0 0,0-1,0 1,-1 0,1-1,0 1,0-1,-1 0,-49-14,51 15,1 0,-1-1,1 1,-1-1,0 1,1-1,-1 1,1-1,-1 1,1-1,0 0,-1 1,1-1,-1 1,1-1,0 0,0 0,-1 1,1-1,0 0,0 1,0-1,0 0,0 0,0 1,0-1,0 0,0 0,0 1,0-1,1 0,-1 0,0 1,0-1,1 0,-1 1,1-1,-1 1,0-1,1 0,-1 1,1-1,-1 1,1-1,0 1,-1-1,1 1,-1 0,1-1,0 1,-1 0,1-1,0 1,0 0,-1 0,1-1,0 1,-1 0,1 0,0 0,0 0,-1 0,1 0,0 0,0 1,-1-1,1 0,93-37,-95 38,1-1,-1 0,1 0,0 0,-1 1,1-1,-1 0,1 0,-1 0,1 0,-1 0,1 0,-1 0,0 0,1 0,-1 0,1 0,-1 0,1 0,0-1,-1 1,1 0,-1 0,1 0,-1-1,1 1,-1 0,1-1,0 1,-1 0,1-1,0 1,-1-1,1 1,0 0,-1-1,1 1,0-1,0 1,0-1,-1 1,1-1,0 1,0-1,0 1,0-1,0 1,0-1,0 1,0-1,0 1,0-1,0 1,0-1,0 1,1-1,-1 1,0-1,0 1,0 0,1-1,-1 1,0-1,1 1,-1-1,0 1,1 0,-27-20,57-9,-29 28,0 0,-1 1,1-1,0 0,0 0,0 0,-1-1,1 1,0 0,-1-1,1 1,-1-1,0 1,1-1,-1 0,0 1,0-1,0 0,0 0,0 0,-1 0,1 0,-1 0,1 0,-1 0,0 0,1 0,-1 0,0 0,0 0,-1 0,1 0,0 0,-1 0,1 0,-1 0,1 0,-1 0,0 0,0 0,0 1,0-1,0 0,-1 0,1 1,-1-1,-109-50,88 56,15 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8.077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18:12.56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262 294,'-1'-3,"1"-1,-1 0,1 1,0-1,0 1,0-1,0 0,1 1,-1-1,1 1,0-1,0 1,0 0,0-1,1 1,0 0,-1 0,1 0,0 0,0 0,1 0,-1 0,1 1,-1-1,1 1,0 0,0 0,0 0,0 0,0 0,0 1,2-1,22-4,8-2,-52 5,-340 7,817 18,-433-15,-40-3,-42 0,40-3,15-1,0-1,0 0,1 1,-1-1,0 0,0 0,0 1,0-1,0 0,0 1,0-1,0 0,0 0,0 1,0-1,0 0,-1 0,1 1,0-1,-1 0,1 1,0-1,-1 0,1 1,-1-1,1 1,-1-1,1 1,-1-1,1 1,-1-1,1 1,-1-1,0 1,1 0,-1-1,0 1,1 0,-1 0,0 0,0-1,1 1,-1 0,0 0,1 0,-1 0,0 0,0 0,1 0,-1 0,0 1,0-1,1 0,-1 0,0 1,1-1,-1 0,0 1,1-1,-1 1,1-1,-1 0,0 1,1-1,-1 1,1 0,1-3,-1 0,1 0,-1 0,1-1,-1 1,0 0,0 0,1 0,-2-1,1 1,0 0,0 0,-1 0,1 0,-1 0,0-1,1 1,-1 0,0 0,0 0,0 1,-1-1,1 0,0 0,-1 1,1-1,-1 1,0-1,1 1,-1-1,0 1,0 0,0 0,0 0,0 0,0 0,0 1,0-1,0 1,0-1,0 1,-2 0,-285-114,289 114,1 0,-1 0,1-1,-1 1,0 0,1-1,-1 1,0 0,1-1,-1 1,0-1,0 1,1 0,-1-1,0 1,0-1,0 1,0-1,0 1,1-1,-1 1,0-1,0 1,0-1,0 1,0-1,-1 1,1-1,0 1,0-1,0 1,0 0,0-1,-1 1,1-1,0 1,0-1,-1 1,1 0,0-1,-1 1,1 0,0-1,-1 1,1 0,0-1,-1 1,1 0,-1 0,1-1,-1 1,1 0,-1 0,46-1,52 25,-96 32,1-50,1 1,1 0,-1-1,1 0,0 0,0 0,1-1,0 1,0-1,0 0,1 0,0-1,-1 0,1 0,1 0,-1 0,1-1,5 2,77 69,-89-72,-1 0,0 0,1 0,-1 0,0 0,0 0,0 0,0 0,0-1,0 1,-1 0,1-1,-1 1,1-1,-1 1,1-1,-1 0,0 0,0 1,0-1,1-1,-1 1,0 0,0 0,0-1,0 1,-1-1,1 1,0-1,0 0,0 0,0 0,0 0,0-1,0 1,-1 0,1-1,0 1,0-1,-1 0,-49-14,51 15,1 0,-1-1,1 1,-1-1,0 1,1-1,-1 1,1-1,-1 1,1-1,0 0,-1 1,1-1,-1 1,1-1,0 0,0 0,-1 1,1-1,0 0,0 1,0-1,0 0,0 0,0 1,0-1,0 0,0 0,0 1,0-1,1 0,-1 0,0 1,0-1,1 0,-1 1,1-1,-1 1,0-1,1 0,-1 1,1-1,-1 1,1-1,0 1,-1-1,1 1,-1 0,1-1,0 1,-1 0,1-1,0 1,0 0,-1 0,1-1,0 1,-1 0,1 0,0 0,0 0,-1 0,1 0,0 0,0 1,-1-1,1 0,93-37,-95 38,1-1,-1 0,1 0,0 0,-1 1,1-1,-1 0,1 0,-1 0,1 0,-1 0,1 0,-1 0,0 0,1 0,-1 0,1 0,-1 0,1 0,0-1,-1 1,1 0,-1 0,1 0,-1-1,1 1,-1 0,1-1,0 1,-1 0,1-1,0 1,-1-1,1 1,0 0,-1-1,1 1,0-1,0 1,0-1,-1 1,1-1,0 1,0-1,0 1,0-1,0 1,0-1,0 1,0-1,0 1,0-1,0 1,0-1,0 1,1-1,-1 1,0-1,0 1,0 0,1-1,-1 1,0-1,1 1,-1-1,0 1,1 0,-27-20,57-9,-29 28,0 0,-1 1,1-1,0 0,0 0,0 0,-1-1,1 1,0 0,-1-1,1 1,-1-1,0 1,1-1,-1 0,0 1,0-1,0 0,0 0,0 0,-1 0,1 0,-1 0,1 0,-1 0,0 0,1 0,-1 0,0 0,0 0,-1 0,1 0,0 0,-1 0,1 0,-1 0,1 0,-1 0,0 0,0 0,0 1,0-1,0 0,-1 0,1 1,-1-1,-109-50,88 56,15 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18:05.04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206 76,'0'-6,"6"-3,15 2,9 0,13 9,6 3,-1 2,-1 5,-2 1,-3-2,-2-3,-9 4,-14-1,-18-1,-14-4,-11-1,-1-3</inkml:trace>
  <inkml:trace contextRef="#ctx0" brushRef="#br0" timeOffset="4349.49">463 150,'-52'23,"-224"35,163-41,91-2,63-2,246 9,-286-23,0 0,0-1,0 1,0 0,0-1,0 1,0 0,0-1,0 1,-1-1,1 1,-1-1,1 1,-1-1,0 0,1 1,-1-1,0 0,0 1,0-1,0 0,0 1,-1-1,1 1,0-1,-1 0,1 1,-1-1,0 1,1-1,-1 1,0 0,0-1,0 1,0 0,0-1,0 1,0 0,-1 0,1 0,0 0,-1 0,1 0,0 0,-1 1,1-1,-1 0,0 1,1-1,-2 1,-125-82,129 82,0 0,0 0,-1-1,1 1,0 0,0 0,-1-1,1 1,0 0,-1-1,1 1,0 0,-1-1,1 1,-1-1,1 1,-1-1,1 1,-1-1,1 0,-1 1,1-1,-1 0,0 1,1-1,-1 0,0 1,0-1,1 0,-1 0,0 1,0-1,0 0,0 0,0 1,0-1,0 0,0 0,0 1,-1-1,1 0,0 1,0-1,-1 0,1 1,0-1,-1 0,1 1,-1-1,1 0,-1 1,1-1,-1 1,1-1,-1 1,1-1,-1 1,0 0,1-1,-1 1,0 0,1-1,-1 1,75-5,-66 4,152 3,-451 1,248 2,43-5,-1 1,1-1,-1 1,1 0,0-1,-1 1,1-1,0 1,0-1,-1 1,1 0,0-1,0 1,0 0,0-1,0 1,0 0,0-1,0 1,0 0,0-1,0 1,0 0,1-1,-1 1,0-1,0 1,1 0,-1-1,0 1,1-1,-1 1,0-1,1 1,-1-1,1 1,-1-1,1 0,-1 1,1-1,-1 1,1-1,0 0,-1 0,1 1,-1-1,1 0,0 0,-1 0,1 0,0 0,-1 0,1 0,0 0,-1 0,1 0,0 0,-1 0,1 0,-1 0,1 0,0-1,-1 1,1 0,-1-1,1 1,0 0,0 0,364 82,-515-97,181-14,-133-10,103 37,0 0,0 0,0 1,0-1,0 0,1 1,-1-1,1 0,-1 1,1 0,-1-1,1 1,0 0,0 0,-1 0,1 0,0 0,0 0,0 1,0-1,0 1,0-1,0 1,0 0,1 0,-1 0,0 0,0 0,0 0,0 0,0 1,0-1,2 1,136-7,-179-14,-33 4,59-15,-228 34,241-3,1 1,-1-1,1 1,-1-1,0 1,1-1,-1 1,0 0,1-1,-1 1,0-1,0 1,1 0,-1-1,0 1,0 0,0-1,0 1,0 0,0-1,0 1,0 0,0-1,-1 1,1 0,0-1,0 1,-1 0,1-1,0 1,-1-1,1 1,0 0,-1-1,1 1,-1-1,1 1,-1-1,1 0,-1 1,1-1,-1 1,1-1,-1 0,0 0,1 1,-1-1,0 0,1 0,-1 0,0 1,1-1,-1 0,76 25,-62-21,51 13,1-4,0-2,1-4,-1-2,2-3,-1-3,15-4,-235-17,-132-24,267 45,58 18,-11-6,-24-8,0-1,-1 1,1 0,-1-1,1 2,-1-1,0 0,0 1,-1-1,1 1,-1 0,0 0,0 0,0 0,0 0,-1 0,1 0,-1 1,0-1,0 1,-1-1,0 0,1 1,-1-1,-1 1,1-1,-1 1,0-1,0 1,0-1,0 0,-1 0,0 1,1-1,-2 0,1-1,0 1,-1 0,0-1,-3 4,-2 3,6-9,-1 0,1 1,0-1,0 1,-1 0,1 0,0 0,0 0,0 0,1 0,-1 0,1 1,-1-1,1 0,0 1,-1-1,1 1,1 0,-1-1,0 1,1 0,-1 0,1-1,0 1,0 0,0 0,0 0,0-1,1 1,-1 0,1 0,0-1,0 1,0 0,0-1,0 1,0-1,1 0,-1 1,1-1,0 0,0 0,0 0,2 2,-4-3,1 1,0-1,0 1,0-1,0 0,1 1,-1-1,0 0,1 0,-1 0,0 0,1 0,-1 0,1-1,-1 1,1 0,0-1,-1 1,1-1,0 0,-1 1,1-1,0 0,0 0,-1 0,1 0,0 0,-1-1,1 1,0 0,-1-1,1 1,0-1,-1 0,1 0,-1 1,1-1,-1 0,1 0,-1 0,0-1,0 1,1 0,-1 0,0-1,0 1,0 0,0-1,-1 1,1-1,0 0,0 1,-1-1,1 1,-1-1,0 0,1 0,-1 1,0-2,-19-32,18 34,0 0,0 1,-1-1,1 0,0 0,0 0,0 0,0 0,0 0,0 0,0-1,0 1,0 0,1 0,-1-1,0 1,1-1,-1 1,1 0,-1-1,1 1,0-1,0 1,0-1,0 1,0-1,0 1,0-1,0 1,0-1,1 1,-1-1,1 1,-1 0,1-1,-1 1,1 0,0-1,0 1,0 0,-1 0,1 0,0-1,1 1,-1 0,0 0,0 1,0-1,1 0,23-4,1 1,-1 1,1 1,0 1,0 1,-1 2,1 1,24 5,-46-8,96 17,-1 4,0 4,43 20,-35-5</inkml:trace>
  <inkml:trace contextRef="#ctx0" brushRef="#br0" timeOffset="9190.59">1052 444,'306'0,"-1002"0,798-14,972-102,-779 82</inkml:trace>
  <inkml:trace contextRef="#ctx0" brushRef="#br0" timeOffset="9689.67">2378 150,'-701'-7,"81"-91,243 54,225 44,107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5.701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6.249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8.077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18:12.56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262 294,'-1'-3,"1"-1,-1 0,1 1,0-1,0 1,0-1,0 0,1 1,-1-1,1 1,0-1,0 1,0 0,0-1,1 1,0 0,-1 0,1 0,0 0,0 0,1 0,-1 0,1 1,-1-1,1 1,0 0,0 0,0 0,0 0,0 0,0 1,2-1,22-4,8-2,-52 5,-340 7,817 18,-433-15,-40-3,-42 0,40-3,15-1,0-1,0 0,1 1,-1-1,0 0,0 0,0 1,0-1,0 0,0 1,0-1,0 0,0 0,0 1,0-1,0 0,-1 0,1 1,0-1,-1 0,1 1,0-1,-1 0,1 1,-1-1,1 1,-1-1,1 1,-1-1,1 1,-1-1,1 1,-1-1,0 1,1 0,-1-1,0 1,1 0,-1 0,0 0,0-1,1 1,-1 0,0 0,1 0,-1 0,0 0,0 0,1 0,-1 0,0 1,0-1,1 0,-1 0,0 1,1-1,-1 0,0 1,1-1,-1 1,1-1,-1 0,0 1,1-1,-1 1,1 0,1-3,-1 0,1 0,-1 0,1-1,-1 1,0 0,0 0,1 0,-2-1,1 1,0 0,0 0,-1 0,1 0,-1 0,0-1,1 1,-1 0,0 0,0 0,0 1,-1-1,1 0,0 0,-1 1,1-1,-1 1,0-1,1 1,-1-1,0 1,0 0,0 0,0 0,0 0,0 0,0 1,0-1,0 1,0-1,0 1,-2 0,-285-114,289 114,1 0,-1 0,1-1,-1 1,0 0,1-1,-1 1,0 0,1-1,-1 1,0-1,0 1,1 0,-1-1,0 1,0-1,0 1,0-1,0 1,1-1,-1 1,0-1,0 1,0-1,0 1,0-1,-1 1,1-1,0 1,0-1,0 1,0 0,0-1,-1 1,1-1,0 1,0-1,-1 1,1 0,0-1,-1 1,1 0,0-1,-1 1,1 0,0-1,-1 1,1 0,-1 0,1-1,-1 1,1 0,-1 0,46-1,52 25,-96 32,1-50,1 1,1 0,-1-1,1 0,0 0,0 0,1-1,0 1,0-1,0 0,1 0,0-1,-1 0,1 0,1 0,-1 0,1-1,5 2,77 69,-89-72,-1 0,0 0,1 0,-1 0,0 0,0 0,0 0,0 0,0-1,0 1,-1 0,1-1,-1 1,1-1,-1 1,1-1,-1 0,0 0,0 1,0-1,1-1,-1 1,0 0,0 0,0-1,0 1,-1-1,1 1,0-1,0 0,0 0,0 0,0 0,0-1,0 1,-1 0,1-1,0 1,0-1,-1 0,-49-14,51 15,1 0,-1-1,1 1,-1-1,0 1,1-1,-1 1,1-1,-1 1,1-1,0 0,-1 1,1-1,-1 1,1-1,0 0,0 0,-1 1,1-1,0 0,0 1,0-1,0 0,0 0,0 1,0-1,0 0,0 0,0 1,0-1,1 0,-1 0,0 1,0-1,1 0,-1 1,1-1,-1 1,0-1,1 0,-1 1,1-1,-1 1,1-1,0 1,-1-1,1 1,-1 0,1-1,0 1,-1 0,1-1,0 1,0 0,-1 0,1-1,0 1,-1 0,1 0,0 0,0 0,-1 0,1 0,0 0,0 1,-1-1,1 0,93-37,-95 38,1-1,-1 0,1 0,0 0,-1 1,1-1,-1 0,1 0,-1 0,1 0,-1 0,1 0,-1 0,0 0,1 0,-1 0,1 0,-1 0,1 0,0-1,-1 1,1 0,-1 0,1 0,-1-1,1 1,-1 0,1-1,0 1,-1 0,1-1,0 1,-1-1,1 1,0 0,-1-1,1 1,0-1,0 1,0-1,-1 1,1-1,0 1,0-1,0 1,0-1,0 1,0-1,0 1,0-1,0 1,0-1,0 1,0-1,0 1,1-1,-1 1,0-1,0 1,0 0,1-1,-1 1,0-1,1 1,-1-1,0 1,1 0,-27-20,57-9,-29 28,0 0,-1 1,1-1,0 0,0 0,0 0,-1-1,1 1,0 0,-1-1,1 1,-1-1,0 1,1-1,-1 0,0 1,0-1,0 0,0 0,0 0,-1 0,1 0,-1 0,1 0,-1 0,0 0,1 0,-1 0,0 0,0 0,-1 0,1 0,0 0,-1 0,1 0,-1 0,1 0,-1 0,0 0,0 0,0 1,0-1,0 0,-1 0,1 1,-1-1,-109-50,88 56,15 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18:05.04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206 76,'0'-6,"6"-3,15 2,9 0,13 9,6 3,-1 2,-1 5,-2 1,-3-2,-2-3,-9 4,-14-1,-18-1,-14-4,-11-1,-1-3</inkml:trace>
  <inkml:trace contextRef="#ctx0" brushRef="#br0" timeOffset="4349.49">463 150,'-52'23,"-224"35,163-41,91-2,63-2,246 9,-286-23,0 0,0-1,0 1,0 0,0-1,0 1,0 0,0-1,0 1,-1-1,1 1,-1-1,1 1,-1-1,0 0,1 1,-1-1,0 0,0 1,0-1,0 0,0 1,-1-1,1 1,0-1,-1 0,1 1,-1-1,0 1,1-1,-1 1,0 0,0-1,0 1,0 0,0-1,0 1,0 0,-1 0,1 0,0 0,-1 0,1 0,0 0,-1 1,1-1,-1 0,0 1,1-1,-2 1,-125-82,129 82,0 0,0 0,-1-1,1 1,0 0,0 0,-1-1,1 1,0 0,-1-1,1 1,0 0,-1-1,1 1,-1-1,1 1,-1-1,1 1,-1-1,1 0,-1 1,1-1,-1 0,0 1,1-1,-1 0,0 1,0-1,1 0,-1 0,0 1,0-1,0 0,0 0,0 1,0-1,0 0,0 0,0 1,-1-1,1 0,0 1,0-1,-1 0,1 1,0-1,-1 0,1 1,-1-1,1 0,-1 1,1-1,-1 1,1-1,-1 1,1-1,-1 1,0 0,1-1,-1 1,0 0,1-1,-1 1,75-5,-66 4,152 3,-451 1,248 2,43-5,-1 1,1-1,-1 1,1 0,0-1,-1 1,1-1,0 1,0-1,-1 1,1 0,0-1,0 1,0 0,0-1,0 1,0 0,0-1,0 1,0 0,0-1,0 1,0 0,1-1,-1 1,0-1,0 1,1 0,-1-1,0 1,1-1,-1 1,0-1,1 1,-1-1,1 1,-1-1,1 0,-1 1,1-1,-1 1,1-1,0 0,-1 0,1 1,-1-1,1 0,0 0,-1 0,1 0,0 0,-1 0,1 0,0 0,-1 0,1 0,0 0,-1 0,1 0,-1 0,1 0,0-1,-1 1,1 0,-1-1,1 1,0 0,0 0,364 82,-515-97,181-14,-133-10,103 37,0 0,0 0,0 1,0-1,0 0,1 1,-1-1,1 0,-1 1,1 0,-1-1,1 1,0 0,0 0,-1 0,1 0,0 0,0 0,0 1,0-1,0 1,0-1,0 1,0 0,1 0,-1 0,0 0,0 0,0 0,0 0,0 1,0-1,2 1,136-7,-179-14,-33 4,59-15,-228 34,241-3,1 1,-1-1,1 1,-1-1,0 1,1-1,-1 1,0 0,1-1,-1 1,0-1,0 1,1 0,-1-1,0 1,0 0,0-1,0 1,0 0,0-1,0 1,0 0,0-1,-1 1,1 0,0-1,0 1,-1 0,1-1,0 1,-1-1,1 1,0 0,-1-1,1 1,-1-1,1 1,-1-1,1 0,-1 1,1-1,-1 1,1-1,-1 0,0 0,1 1,-1-1,0 0,1 0,-1 0,0 1,1-1,-1 0,76 25,-62-21,51 13,1-4,0-2,1-4,-1-2,2-3,-1-3,15-4,-235-17,-132-24,267 45,58 18,-11-6,-24-8,0-1,-1 1,1 0,-1-1,1 2,-1-1,0 0,0 1,-1-1,1 1,-1 0,0 0,0 0,0 0,0 0,-1 0,1 0,-1 1,0-1,0 1,-1-1,0 0,1 1,-1-1,-1 1,1-1,-1 1,0-1,0 1,0-1,0 0,-1 0,0 1,1-1,-2 0,1-1,0 1,-1 0,0-1,-3 4,-2 3,6-9,-1 0,1 1,0-1,0 1,-1 0,1 0,0 0,0 0,0 0,1 0,-1 0,1 1,-1-1,1 0,0 1,-1-1,1 1,1 0,-1-1,0 1,1 0,-1 0,1-1,0 1,0 0,0 0,0 0,0-1,1 1,-1 0,1 0,0-1,0 1,0 0,0-1,0 1,0-1,1 0,-1 1,1-1,0 0,0 0,0 0,2 2,-4-3,1 1,0-1,0 1,0-1,0 0,1 1,-1-1,0 0,1 0,-1 0,0 0,1 0,-1 0,1-1,-1 1,1 0,0-1,-1 1,1-1,0 0,-1 1,1-1,0 0,0 0,-1 0,1 0,0 0,-1-1,1 1,0 0,-1-1,1 1,0-1,-1 0,1 0,-1 1,1-1,-1 0,1 0,-1 0,0-1,0 1,1 0,-1 0,0-1,0 1,0 0,0-1,-1 1,1-1,0 0,0 1,-1-1,1 1,-1-1,0 0,1 0,-1 1,0-2,-19-32,18 34,0 0,0 1,-1-1,1 0,0 0,0 0,0 0,0 0,0 0,0 0,0-1,0 1,0 0,1 0,-1-1,0 1,1-1,-1 1,1 0,-1-1,1 1,0-1,0 1,0-1,0 1,0-1,0 1,0-1,0 1,0-1,1 1,-1-1,1 1,-1 0,1-1,-1 1,1 0,0-1,0 1,0 0,-1 0,1 0,0-1,1 1,-1 0,0 0,0 1,0-1,1 0,23-4,1 1,-1 1,1 1,0 1,0 1,-1 2,1 1,24 5,-46-8,96 17,-1 4,0 4,43 20,-35-5</inkml:trace>
  <inkml:trace contextRef="#ctx0" brushRef="#br0" timeOffset="9190.59">1052 444,'306'0,"-1002"0,798-14,972-102,-779 82</inkml:trace>
  <inkml:trace contextRef="#ctx0" brushRef="#br0" timeOffset="9689.67">2378 150,'-701'-7,"81"-91,243 54,225 44,107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5.701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6.249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18:05.04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206 76,'0'-6,"6"-3,15 2,9 0,13 9,6 3,-1 2,-1 5,-2 1,-3-2,-2-3,-9 4,-14-1,-18-1,-14-4,-11-1,-1-3</inkml:trace>
  <inkml:trace contextRef="#ctx0" brushRef="#br0" timeOffset="4349.49">463 150,'-52'23,"-224"35,163-41,91-2,63-2,246 9,-286-23,0 0,0-1,0 1,0 0,0-1,0 1,0 0,0-1,0 1,-1-1,1 1,-1-1,1 1,-1-1,0 0,1 1,-1-1,0 0,0 1,0-1,0 0,0 1,-1-1,1 1,0-1,-1 0,1 1,-1-1,0 1,1-1,-1 1,0 0,0-1,0 1,0 0,0-1,0 1,0 0,-1 0,1 0,0 0,-1 0,1 0,0 0,-1 1,1-1,-1 0,0 1,1-1,-2 1,-125-82,129 82,0 0,0 0,-1-1,1 1,0 0,0 0,-1-1,1 1,0 0,-1-1,1 1,0 0,-1-1,1 1,-1-1,1 1,-1-1,1 1,-1-1,1 0,-1 1,1-1,-1 0,0 1,1-1,-1 0,0 1,0-1,1 0,-1 0,0 1,0-1,0 0,0 0,0 1,0-1,0 0,0 0,0 1,-1-1,1 0,0 1,0-1,-1 0,1 1,0-1,-1 0,1 1,-1-1,1 0,-1 1,1-1,-1 1,1-1,-1 1,1-1,-1 1,0 0,1-1,-1 1,0 0,1-1,-1 1,75-5,-66 4,152 3,-451 1,248 2,43-5,-1 1,1-1,-1 1,1 0,0-1,-1 1,1-1,0 1,0-1,-1 1,1 0,0-1,0 1,0 0,0-1,0 1,0 0,0-1,0 1,0 0,0-1,0 1,0 0,1-1,-1 1,0-1,0 1,1 0,-1-1,0 1,1-1,-1 1,0-1,1 1,-1-1,1 1,-1-1,1 0,-1 1,1-1,-1 1,1-1,0 0,-1 0,1 1,-1-1,1 0,0 0,-1 0,1 0,0 0,-1 0,1 0,0 0,-1 0,1 0,0 0,-1 0,1 0,-1 0,1 0,0-1,-1 1,1 0,-1-1,1 1,0 0,0 0,364 82,-515-97,181-14,-133-10,103 37,0 0,0 0,0 1,0-1,0 0,1 1,-1-1,1 0,-1 1,1 0,-1-1,1 1,0 0,0 0,-1 0,1 0,0 0,0 0,0 1,0-1,0 1,0-1,0 1,0 0,1 0,-1 0,0 0,0 0,0 0,0 0,0 1,0-1,2 1,136-7,-179-14,-33 4,59-15,-228 34,241-3,1 1,-1-1,1 1,-1-1,0 1,1-1,-1 1,0 0,1-1,-1 1,0-1,0 1,1 0,-1-1,0 1,0 0,0-1,0 1,0 0,0-1,0 1,0 0,0-1,-1 1,1 0,0-1,0 1,-1 0,1-1,0 1,-1-1,1 1,0 0,-1-1,1 1,-1-1,1 1,-1-1,1 0,-1 1,1-1,-1 1,1-1,-1 0,0 0,1 1,-1-1,0 0,1 0,-1 0,0 1,1-1,-1 0,76 25,-62-21,51 13,1-4,0-2,1-4,-1-2,2-3,-1-3,15-4,-235-17,-132-24,267 45,58 18,-11-6,-24-8,0-1,-1 1,1 0,-1-1,1 2,-1-1,0 0,0 1,-1-1,1 1,-1 0,0 0,0 0,0 0,0 0,-1 0,1 0,-1 1,0-1,0 1,-1-1,0 0,1 1,-1-1,-1 1,1-1,-1 1,0-1,0 1,0-1,0 0,-1 0,0 1,1-1,-2 0,1-1,0 1,-1 0,0-1,-3 4,-2 3,6-9,-1 0,1 1,0-1,0 1,-1 0,1 0,0 0,0 0,0 0,1 0,-1 0,1 1,-1-1,1 0,0 1,-1-1,1 1,1 0,-1-1,0 1,1 0,-1 0,1-1,0 1,0 0,0 0,0 0,0-1,1 1,-1 0,1 0,0-1,0 1,0 0,0-1,0 1,0-1,1 0,-1 1,1-1,0 0,0 0,0 0,2 2,-4-3,1 1,0-1,0 1,0-1,0 0,1 1,-1-1,0 0,1 0,-1 0,0 0,1 0,-1 0,1-1,-1 1,1 0,0-1,-1 1,1-1,0 0,-1 1,1-1,0 0,0 0,-1 0,1 0,0 0,-1-1,1 1,0 0,-1-1,1 1,0-1,-1 0,1 0,-1 1,1-1,-1 0,1 0,-1 0,0-1,0 1,1 0,-1 0,0-1,0 1,0 0,0-1,-1 1,1-1,0 0,0 1,-1-1,1 1,-1-1,0 0,1 0,-1 1,0-2,-19-32,18 34,0 0,0 1,-1-1,1 0,0 0,0 0,0 0,0 0,0 0,0 0,0-1,0 1,0 0,1 0,-1-1,0 1,1-1,-1 1,1 0,-1-1,1 1,0-1,0 1,0-1,0 1,0-1,0 1,0-1,0 1,0-1,1 1,-1-1,1 1,-1 0,1-1,-1 1,1 0,0-1,0 1,0 0,-1 0,1 0,0-1,1 1,-1 0,0 0,0 1,0-1,1 0,23-4,1 1,-1 1,1 1,0 1,0 1,-1 2,1 1,24 5,-46-8,96 17,-1 4,0 4,43 20,-35-5</inkml:trace>
  <inkml:trace contextRef="#ctx0" brushRef="#br0" timeOffset="9190.59">1052 444,'306'0,"-1002"0,798-14,972-102,-779 82</inkml:trace>
  <inkml:trace contextRef="#ctx0" brushRef="#br0" timeOffset="9689.67">2378 150,'-701'-7,"81"-91,243 54,225 44,107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8.077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18:12.56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262 294,'-1'-3,"1"-1,-1 0,1 1,0-1,0 1,0-1,0 0,1 1,-1-1,1 1,0-1,0 1,0 0,0-1,1 1,0 0,-1 0,1 0,0 0,0 0,1 0,-1 0,1 1,-1-1,1 1,0 0,0 0,0 0,0 0,0 0,0 1,2-1,22-4,8-2,-52 5,-340 7,817 18,-433-15,-40-3,-42 0,40-3,15-1,0-1,0 0,1 1,-1-1,0 0,0 0,0 1,0-1,0 0,0 1,0-1,0 0,0 0,0 1,0-1,0 0,-1 0,1 1,0-1,-1 0,1 1,0-1,-1 0,1 1,-1-1,1 1,-1-1,1 1,-1-1,1 1,-1-1,1 1,-1-1,0 1,1 0,-1-1,0 1,1 0,-1 0,0 0,0-1,1 1,-1 0,0 0,1 0,-1 0,0 0,0 0,1 0,-1 0,0 1,0-1,1 0,-1 0,0 1,1-1,-1 0,0 1,1-1,-1 1,1-1,-1 0,0 1,1-1,-1 1,1 0,1-3,-1 0,1 0,-1 0,1-1,-1 1,0 0,0 0,1 0,-2-1,1 1,0 0,0 0,-1 0,1 0,-1 0,0-1,1 1,-1 0,0 0,0 0,0 1,-1-1,1 0,0 0,-1 1,1-1,-1 1,0-1,1 1,-1-1,0 1,0 0,0 0,0 0,0 0,0 0,0 1,0-1,0 1,0-1,0 1,-2 0,-285-114,289 114,1 0,-1 0,1-1,-1 1,0 0,1-1,-1 1,0 0,1-1,-1 1,0-1,0 1,1 0,-1-1,0 1,0-1,0 1,0-1,0 1,1-1,-1 1,0-1,0 1,0-1,0 1,0-1,-1 1,1-1,0 1,0-1,0 1,0 0,0-1,-1 1,1-1,0 1,0-1,-1 1,1 0,0-1,-1 1,1 0,0-1,-1 1,1 0,0-1,-1 1,1 0,-1 0,1-1,-1 1,1 0,-1 0,46-1,52 25,-96 32,1-50,1 1,1 0,-1-1,1 0,0 0,0 0,1-1,0 1,0-1,0 0,1 0,0-1,-1 0,1 0,1 0,-1 0,1-1,5 2,77 69,-89-72,-1 0,0 0,1 0,-1 0,0 0,0 0,0 0,0 0,0-1,0 1,-1 0,1-1,-1 1,1-1,-1 1,1-1,-1 0,0 0,0 1,0-1,1-1,-1 1,0 0,0 0,0-1,0 1,-1-1,1 1,0-1,0 0,0 0,0 0,0 0,0-1,0 1,-1 0,1-1,0 1,0-1,-1 0,-49-14,51 15,1 0,-1-1,1 1,-1-1,0 1,1-1,-1 1,1-1,-1 1,1-1,0 0,-1 1,1-1,-1 1,1-1,0 0,0 0,-1 1,1-1,0 0,0 1,0-1,0 0,0 0,0 1,0-1,0 0,0 0,0 1,0-1,1 0,-1 0,0 1,0-1,1 0,-1 1,1-1,-1 1,0-1,1 0,-1 1,1-1,-1 1,1-1,0 1,-1-1,1 1,-1 0,1-1,0 1,-1 0,1-1,0 1,0 0,-1 0,1-1,0 1,-1 0,1 0,0 0,0 0,-1 0,1 0,0 0,0 1,-1-1,1 0,93-37,-95 38,1-1,-1 0,1 0,0 0,-1 1,1-1,-1 0,1 0,-1 0,1 0,-1 0,1 0,-1 0,0 0,1 0,-1 0,1 0,-1 0,1 0,0-1,-1 1,1 0,-1 0,1 0,-1-1,1 1,-1 0,1-1,0 1,-1 0,1-1,0 1,-1-1,1 1,0 0,-1-1,1 1,0-1,0 1,0-1,-1 1,1-1,0 1,0-1,0 1,0-1,0 1,0-1,0 1,0-1,0 1,0-1,0 1,0-1,0 1,1-1,-1 1,0-1,0 1,0 0,1-1,-1 1,0-1,1 1,-1-1,0 1,1 0,-27-20,57-9,-29 28,0 0,-1 1,1-1,0 0,0 0,0 0,-1-1,1 1,0 0,-1-1,1 1,-1-1,0 1,1-1,-1 0,0 1,0-1,0 0,0 0,0 0,-1 0,1 0,-1 0,1 0,-1 0,0 0,1 0,-1 0,0 0,0 0,-1 0,1 0,0 0,-1 0,1 0,-1 0,1 0,-1 0,0 0,0 0,0 1,0-1,0 0,-1 0,1 1,-1-1,-109-50,88 56,15 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18:05.04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206 76,'0'-6,"6"-3,15 2,9 0,13 9,6 3,-1 2,-1 5,-2 1,-3-2,-2-3,-9 4,-14-1,-18-1,-14-4,-11-1,-1-3</inkml:trace>
  <inkml:trace contextRef="#ctx0" brushRef="#br0" timeOffset="4349.49">463 150,'-52'23,"-224"35,163-41,91-2,63-2,246 9,-286-23,0 0,0-1,0 1,0 0,0-1,0 1,0 0,0-1,0 1,-1-1,1 1,-1-1,1 1,-1-1,0 0,1 1,-1-1,0 0,0 1,0-1,0 0,0 1,-1-1,1 1,0-1,-1 0,1 1,-1-1,0 1,1-1,-1 1,0 0,0-1,0 1,0 0,0-1,0 1,0 0,-1 0,1 0,0 0,-1 0,1 0,0 0,-1 1,1-1,-1 0,0 1,1-1,-2 1,-125-82,129 82,0 0,0 0,-1-1,1 1,0 0,0 0,-1-1,1 1,0 0,-1-1,1 1,0 0,-1-1,1 1,-1-1,1 1,-1-1,1 1,-1-1,1 0,-1 1,1-1,-1 0,0 1,1-1,-1 0,0 1,0-1,1 0,-1 0,0 1,0-1,0 0,0 0,0 1,0-1,0 0,0 0,0 1,-1-1,1 0,0 1,0-1,-1 0,1 1,0-1,-1 0,1 1,-1-1,1 0,-1 1,1-1,-1 1,1-1,-1 1,1-1,-1 1,0 0,1-1,-1 1,0 0,1-1,-1 1,75-5,-66 4,152 3,-451 1,248 2,43-5,-1 1,1-1,-1 1,1 0,0-1,-1 1,1-1,0 1,0-1,-1 1,1 0,0-1,0 1,0 0,0-1,0 1,0 0,0-1,0 1,0 0,0-1,0 1,0 0,1-1,-1 1,0-1,0 1,1 0,-1-1,0 1,1-1,-1 1,0-1,1 1,-1-1,1 1,-1-1,1 0,-1 1,1-1,-1 1,1-1,0 0,-1 0,1 1,-1-1,1 0,0 0,-1 0,1 0,0 0,-1 0,1 0,0 0,-1 0,1 0,0 0,-1 0,1 0,-1 0,1 0,0-1,-1 1,1 0,-1-1,1 1,0 0,0 0,364 82,-515-97,181-14,-133-10,103 37,0 0,0 0,0 1,0-1,0 0,1 1,-1-1,1 0,-1 1,1 0,-1-1,1 1,0 0,0 0,-1 0,1 0,0 0,0 0,0 1,0-1,0 1,0-1,0 1,0 0,1 0,-1 0,0 0,0 0,0 0,0 0,0 1,0-1,2 1,136-7,-179-14,-33 4,59-15,-228 34,241-3,1 1,-1-1,1 1,-1-1,0 1,1-1,-1 1,0 0,1-1,-1 1,0-1,0 1,1 0,-1-1,0 1,0 0,0-1,0 1,0 0,0-1,0 1,0 0,0-1,-1 1,1 0,0-1,0 1,-1 0,1-1,0 1,-1-1,1 1,0 0,-1-1,1 1,-1-1,1 1,-1-1,1 0,-1 1,1-1,-1 1,1-1,-1 0,0 0,1 1,-1-1,0 0,1 0,-1 0,0 1,1-1,-1 0,76 25,-62-21,51 13,1-4,0-2,1-4,-1-2,2-3,-1-3,15-4,-235-17,-132-24,267 45,58 18,-11-6,-24-8,0-1,-1 1,1 0,-1-1,1 2,-1-1,0 0,0 1,-1-1,1 1,-1 0,0 0,0 0,0 0,0 0,-1 0,1 0,-1 1,0-1,0 1,-1-1,0 0,1 1,-1-1,-1 1,1-1,-1 1,0-1,0 1,0-1,0 0,-1 0,0 1,1-1,-2 0,1-1,0 1,-1 0,0-1,-3 4,-2 3,6-9,-1 0,1 1,0-1,0 1,-1 0,1 0,0 0,0 0,0 0,1 0,-1 0,1 1,-1-1,1 0,0 1,-1-1,1 1,1 0,-1-1,0 1,1 0,-1 0,1-1,0 1,0 0,0 0,0 0,0-1,1 1,-1 0,1 0,0-1,0 1,0 0,0-1,0 1,0-1,1 0,-1 1,1-1,0 0,0 0,0 0,2 2,-4-3,1 1,0-1,0 1,0-1,0 0,1 1,-1-1,0 0,1 0,-1 0,0 0,1 0,-1 0,1-1,-1 1,1 0,0-1,-1 1,1-1,0 0,-1 1,1-1,0 0,0 0,-1 0,1 0,0 0,-1-1,1 1,0 0,-1-1,1 1,0-1,-1 0,1 0,-1 1,1-1,-1 0,1 0,-1 0,0-1,0 1,1 0,-1 0,0-1,0 1,0 0,0-1,-1 1,1-1,0 0,0 1,-1-1,1 1,-1-1,0 0,1 0,-1 1,0-2,-19-32,18 34,0 0,0 1,-1-1,1 0,0 0,0 0,0 0,0 0,0 0,0 0,0-1,0 1,0 0,1 0,-1-1,0 1,1-1,-1 1,1 0,-1-1,1 1,0-1,0 1,0-1,0 1,0-1,0 1,0-1,0 1,0-1,1 1,-1-1,1 1,-1 0,1-1,-1 1,1 0,0-1,0 1,0 0,-1 0,1 0,0-1,1 1,-1 0,0 0,0 1,0-1,1 0,23-4,1 1,-1 1,1 1,0 1,0 1,-1 2,1 1,24 5,-46-8,96 17,-1 4,0 4,43 20,-35-5</inkml:trace>
  <inkml:trace contextRef="#ctx0" brushRef="#br0" timeOffset="9190.59">1052 444,'306'0,"-1002"0,798-14,972-102,-779 82</inkml:trace>
  <inkml:trace contextRef="#ctx0" brushRef="#br0" timeOffset="9689.67">2378 150,'-701'-7,"81"-91,243 54,225 44,107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5.701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6.249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8.077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18:12.56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262 294,'-1'-3,"1"-1,-1 0,1 1,0-1,0 1,0-1,0 0,1 1,-1-1,1 1,0-1,0 1,0 0,0-1,1 1,0 0,-1 0,1 0,0 0,0 0,1 0,-1 0,1 1,-1-1,1 1,0 0,0 0,0 0,0 0,0 0,0 1,2-1,22-4,8-2,-52 5,-340 7,817 18,-433-15,-40-3,-42 0,40-3,15-1,0-1,0 0,1 1,-1-1,0 0,0 0,0 1,0-1,0 0,0 1,0-1,0 0,0 0,0 1,0-1,0 0,-1 0,1 1,0-1,-1 0,1 1,0-1,-1 0,1 1,-1-1,1 1,-1-1,1 1,-1-1,1 1,-1-1,1 1,-1-1,0 1,1 0,-1-1,0 1,1 0,-1 0,0 0,0-1,1 1,-1 0,0 0,1 0,-1 0,0 0,0 0,1 0,-1 0,0 1,0-1,1 0,-1 0,0 1,1-1,-1 0,0 1,1-1,-1 1,1-1,-1 0,0 1,1-1,-1 1,1 0,1-3,-1 0,1 0,-1 0,1-1,-1 1,0 0,0 0,1 0,-2-1,1 1,0 0,0 0,-1 0,1 0,-1 0,0-1,1 1,-1 0,0 0,0 0,0 1,-1-1,1 0,0 0,-1 1,1-1,-1 1,0-1,1 1,-1-1,0 1,0 0,0 0,0 0,0 0,0 0,0 1,0-1,0 1,0-1,0 1,-2 0,-285-114,289 114,1 0,-1 0,1-1,-1 1,0 0,1-1,-1 1,0 0,1-1,-1 1,0-1,0 1,1 0,-1-1,0 1,0-1,0 1,0-1,0 1,1-1,-1 1,0-1,0 1,0-1,0 1,0-1,-1 1,1-1,0 1,0-1,0 1,0 0,0-1,-1 1,1-1,0 1,0-1,-1 1,1 0,0-1,-1 1,1 0,0-1,-1 1,1 0,0-1,-1 1,1 0,-1 0,1-1,-1 1,1 0,-1 0,46-1,52 25,-96 32,1-50,1 1,1 0,-1-1,1 0,0 0,0 0,1-1,0 1,0-1,0 0,1 0,0-1,-1 0,1 0,1 0,-1 0,1-1,5 2,77 69,-89-72,-1 0,0 0,1 0,-1 0,0 0,0 0,0 0,0 0,0-1,0 1,-1 0,1-1,-1 1,1-1,-1 1,1-1,-1 0,0 0,0 1,0-1,1-1,-1 1,0 0,0 0,0-1,0 1,-1-1,1 1,0-1,0 0,0 0,0 0,0 0,0-1,0 1,-1 0,1-1,0 1,0-1,-1 0,-49-14,51 15,1 0,-1-1,1 1,-1-1,0 1,1-1,-1 1,1-1,-1 1,1-1,0 0,-1 1,1-1,-1 1,1-1,0 0,0 0,-1 1,1-1,0 0,0 1,0-1,0 0,0 0,0 1,0-1,0 0,0 0,0 1,0-1,1 0,-1 0,0 1,0-1,1 0,-1 1,1-1,-1 1,0-1,1 0,-1 1,1-1,-1 1,1-1,0 1,-1-1,1 1,-1 0,1-1,0 1,-1 0,1-1,0 1,0 0,-1 0,1-1,0 1,-1 0,1 0,0 0,0 0,-1 0,1 0,0 0,0 1,-1-1,1 0,93-37,-95 38,1-1,-1 0,1 0,0 0,-1 1,1-1,-1 0,1 0,-1 0,1 0,-1 0,1 0,-1 0,0 0,1 0,-1 0,1 0,-1 0,1 0,0-1,-1 1,1 0,-1 0,1 0,-1-1,1 1,-1 0,1-1,0 1,-1 0,1-1,0 1,-1-1,1 1,0 0,-1-1,1 1,0-1,0 1,0-1,-1 1,1-1,0 1,0-1,0 1,0-1,0 1,0-1,0 1,0-1,0 1,0-1,0 1,0-1,0 1,1-1,-1 1,0-1,0 1,0 0,1-1,-1 1,0-1,1 1,-1-1,0 1,1 0,-27-20,57-9,-29 28,0 0,-1 1,1-1,0 0,0 0,0 0,-1-1,1 1,0 0,-1-1,1 1,-1-1,0 1,1-1,-1 0,0 1,0-1,0 0,0 0,0 0,-1 0,1 0,-1 0,1 0,-1 0,0 0,1 0,-1 0,0 0,0 0,-1 0,1 0,0 0,-1 0,1 0,-1 0,1 0,-1 0,0 0,0 0,0 1,0-1,0 0,-1 0,1 1,-1-1,-109-50,88 56,15 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18:05.04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206 76,'0'-6,"6"-3,15 2,9 0,13 9,6 3,-1 2,-1 5,-2 1,-3-2,-2-3,-9 4,-14-1,-18-1,-14-4,-11-1,-1-3</inkml:trace>
  <inkml:trace contextRef="#ctx0" brushRef="#br0" timeOffset="4349.49">463 150,'-52'23,"-224"35,163-41,91-2,63-2,246 9,-286-23,0 0,0-1,0 1,0 0,0-1,0 1,0 0,0-1,0 1,-1-1,1 1,-1-1,1 1,-1-1,0 0,1 1,-1-1,0 0,0 1,0-1,0 0,0 1,-1-1,1 1,0-1,-1 0,1 1,-1-1,0 1,1-1,-1 1,0 0,0-1,0 1,0 0,0-1,0 1,0 0,-1 0,1 0,0 0,-1 0,1 0,0 0,-1 1,1-1,-1 0,0 1,1-1,-2 1,-125-82,129 82,0 0,0 0,-1-1,1 1,0 0,0 0,-1-1,1 1,0 0,-1-1,1 1,0 0,-1-1,1 1,-1-1,1 1,-1-1,1 1,-1-1,1 0,-1 1,1-1,-1 0,0 1,1-1,-1 0,0 1,0-1,1 0,-1 0,0 1,0-1,0 0,0 0,0 1,0-1,0 0,0 0,0 1,-1-1,1 0,0 1,0-1,-1 0,1 1,0-1,-1 0,1 1,-1-1,1 0,-1 1,1-1,-1 1,1-1,-1 1,1-1,-1 1,0 0,1-1,-1 1,0 0,1-1,-1 1,75-5,-66 4,152 3,-451 1,248 2,43-5,-1 1,1-1,-1 1,1 0,0-1,-1 1,1-1,0 1,0-1,-1 1,1 0,0-1,0 1,0 0,0-1,0 1,0 0,0-1,0 1,0 0,0-1,0 1,0 0,1-1,-1 1,0-1,0 1,1 0,-1-1,0 1,1-1,-1 1,0-1,1 1,-1-1,1 1,-1-1,1 0,-1 1,1-1,-1 1,1-1,0 0,-1 0,1 1,-1-1,1 0,0 0,-1 0,1 0,0 0,-1 0,1 0,0 0,-1 0,1 0,0 0,-1 0,1 0,-1 0,1 0,0-1,-1 1,1 0,-1-1,1 1,0 0,0 0,364 82,-515-97,181-14,-133-10,103 37,0 0,0 0,0 1,0-1,0 0,1 1,-1-1,1 0,-1 1,1 0,-1-1,1 1,0 0,0 0,-1 0,1 0,0 0,0 0,0 1,0-1,0 1,0-1,0 1,0 0,1 0,-1 0,0 0,0 0,0 0,0 0,0 1,0-1,2 1,136-7,-179-14,-33 4,59-15,-228 34,241-3,1 1,-1-1,1 1,-1-1,0 1,1-1,-1 1,0 0,1-1,-1 1,0-1,0 1,1 0,-1-1,0 1,0 0,0-1,0 1,0 0,0-1,0 1,0 0,0-1,-1 1,1 0,0-1,0 1,-1 0,1-1,0 1,-1-1,1 1,0 0,-1-1,1 1,-1-1,1 1,-1-1,1 0,-1 1,1-1,-1 1,1-1,-1 0,0 0,1 1,-1-1,0 0,1 0,-1 0,0 1,1-1,-1 0,76 25,-62-21,51 13,1-4,0-2,1-4,-1-2,2-3,-1-3,15-4,-235-17,-132-24,267 45,58 18,-11-6,-24-8,0-1,-1 1,1 0,-1-1,1 2,-1-1,0 0,0 1,-1-1,1 1,-1 0,0 0,0 0,0 0,0 0,-1 0,1 0,-1 1,0-1,0 1,-1-1,0 0,1 1,-1-1,-1 1,1-1,-1 1,0-1,0 1,0-1,0 0,-1 0,0 1,1-1,-2 0,1-1,0 1,-1 0,0-1,-3 4,-2 3,6-9,-1 0,1 1,0-1,0 1,-1 0,1 0,0 0,0 0,0 0,1 0,-1 0,1 1,-1-1,1 0,0 1,-1-1,1 1,1 0,-1-1,0 1,1 0,-1 0,1-1,0 1,0 0,0 0,0 0,0-1,1 1,-1 0,1 0,0-1,0 1,0 0,0-1,0 1,0-1,1 0,-1 1,1-1,0 0,0 0,0 0,2 2,-4-3,1 1,0-1,0 1,0-1,0 0,1 1,-1-1,0 0,1 0,-1 0,0 0,1 0,-1 0,1-1,-1 1,1 0,0-1,-1 1,1-1,0 0,-1 1,1-1,0 0,0 0,-1 0,1 0,0 0,-1-1,1 1,0 0,-1-1,1 1,0-1,-1 0,1 0,-1 1,1-1,-1 0,1 0,-1 0,0-1,0 1,1 0,-1 0,0-1,0 1,0 0,0-1,-1 1,1-1,0 0,0 1,-1-1,1 1,-1-1,0 0,1 0,-1 1,0-2,-19-32,18 34,0 0,0 1,-1-1,1 0,0 0,0 0,0 0,0 0,0 0,0 0,0-1,0 1,0 0,1 0,-1-1,0 1,1-1,-1 1,1 0,-1-1,1 1,0-1,0 1,0-1,0 1,0-1,0 1,0-1,0 1,0-1,1 1,-1-1,1 1,-1 0,1-1,-1 1,1 0,0-1,0 1,0 0,-1 0,1 0,0-1,1 1,-1 0,0 0,0 1,0-1,1 0,23-4,1 1,-1 1,1 1,0 1,0 1,-1 2,1 1,24 5,-46-8,96 17,-1 4,0 4,43 20,-35-5</inkml:trace>
  <inkml:trace contextRef="#ctx0" brushRef="#br0" timeOffset="9190.59">1052 444,'306'0,"-1002"0,798-14,972-102,-779 82</inkml:trace>
  <inkml:trace contextRef="#ctx0" brushRef="#br0" timeOffset="9689.67">2378 150,'-701'-7,"81"-91,243 54,225 44,107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5.701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6.249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5.701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8.077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18:12.56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262 294,'-1'-3,"1"-1,-1 0,1 1,0-1,0 1,0-1,0 0,1 1,-1-1,1 1,0-1,0 1,0 0,0-1,1 1,0 0,-1 0,1 0,0 0,0 0,1 0,-1 0,1 1,-1-1,1 1,0 0,0 0,0 0,0 0,0 0,0 1,2-1,22-4,8-2,-52 5,-340 7,817 18,-433-15,-40-3,-42 0,40-3,15-1,0-1,0 0,1 1,-1-1,0 0,0 0,0 1,0-1,0 0,0 1,0-1,0 0,0 0,0 1,0-1,0 0,-1 0,1 1,0-1,-1 0,1 1,0-1,-1 0,1 1,-1-1,1 1,-1-1,1 1,-1-1,1 1,-1-1,1 1,-1-1,0 1,1 0,-1-1,0 1,1 0,-1 0,0 0,0-1,1 1,-1 0,0 0,1 0,-1 0,0 0,0 0,1 0,-1 0,0 1,0-1,1 0,-1 0,0 1,1-1,-1 0,0 1,1-1,-1 1,1-1,-1 0,0 1,1-1,-1 1,1 0,1-3,-1 0,1 0,-1 0,1-1,-1 1,0 0,0 0,1 0,-2-1,1 1,0 0,0 0,-1 0,1 0,-1 0,0-1,1 1,-1 0,0 0,0 0,0 1,-1-1,1 0,0 0,-1 1,1-1,-1 1,0-1,1 1,-1-1,0 1,0 0,0 0,0 0,0 0,0 0,0 1,0-1,0 1,0-1,0 1,-2 0,-285-114,289 114,1 0,-1 0,1-1,-1 1,0 0,1-1,-1 1,0 0,1-1,-1 1,0-1,0 1,1 0,-1-1,0 1,0-1,0 1,0-1,0 1,1-1,-1 1,0-1,0 1,0-1,0 1,0-1,-1 1,1-1,0 1,0-1,0 1,0 0,0-1,-1 1,1-1,0 1,0-1,-1 1,1 0,0-1,-1 1,1 0,0-1,-1 1,1 0,0-1,-1 1,1 0,-1 0,1-1,-1 1,1 0,-1 0,46-1,52 25,-96 32,1-50,1 1,1 0,-1-1,1 0,0 0,0 0,1-1,0 1,0-1,0 0,1 0,0-1,-1 0,1 0,1 0,-1 0,1-1,5 2,77 69,-89-72,-1 0,0 0,1 0,-1 0,0 0,0 0,0 0,0 0,0-1,0 1,-1 0,1-1,-1 1,1-1,-1 1,1-1,-1 0,0 0,0 1,0-1,1-1,-1 1,0 0,0 0,0-1,0 1,-1-1,1 1,0-1,0 0,0 0,0 0,0 0,0-1,0 1,-1 0,1-1,0 1,0-1,-1 0,-49-14,51 15,1 0,-1-1,1 1,-1-1,0 1,1-1,-1 1,1-1,-1 1,1-1,0 0,-1 1,1-1,-1 1,1-1,0 0,0 0,-1 1,1-1,0 0,0 1,0-1,0 0,0 0,0 1,0-1,0 0,0 0,0 1,0-1,1 0,-1 0,0 1,0-1,1 0,-1 1,1-1,-1 1,0-1,1 0,-1 1,1-1,-1 1,1-1,0 1,-1-1,1 1,-1 0,1-1,0 1,-1 0,1-1,0 1,0 0,-1 0,1-1,0 1,-1 0,1 0,0 0,0 0,-1 0,1 0,0 0,0 1,-1-1,1 0,93-37,-95 38,1-1,-1 0,1 0,0 0,-1 1,1-1,-1 0,1 0,-1 0,1 0,-1 0,1 0,-1 0,0 0,1 0,-1 0,1 0,-1 0,1 0,0-1,-1 1,1 0,-1 0,1 0,-1-1,1 1,-1 0,1-1,0 1,-1 0,1-1,0 1,-1-1,1 1,0 0,-1-1,1 1,0-1,0 1,0-1,-1 1,1-1,0 1,0-1,0 1,0-1,0 1,0-1,0 1,0-1,0 1,0-1,0 1,0-1,0 1,1-1,-1 1,0-1,0 1,0 0,1-1,-1 1,0-1,1 1,-1-1,0 1,1 0,-27-20,57-9,-29 28,0 0,-1 1,1-1,0 0,0 0,0 0,-1-1,1 1,0 0,-1-1,1 1,-1-1,0 1,1-1,-1 0,0 1,0-1,0 0,0 0,0 0,-1 0,1 0,-1 0,1 0,-1 0,0 0,1 0,-1 0,0 0,0 0,-1 0,1 0,0 0,-1 0,1 0,-1 0,1 0,-1 0,0 0,0 0,0 1,0-1,0 0,-1 0,1 1,-1-1,-109-50,88 56,15 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18:05.04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206 76,'0'-6,"6"-3,15 2,9 0,13 9,6 3,-1 2,-1 5,-2 1,-3-2,-2-3,-9 4,-14-1,-18-1,-14-4,-11-1,-1-3</inkml:trace>
  <inkml:trace contextRef="#ctx0" brushRef="#br0" timeOffset="4349.49">463 150,'-52'23,"-224"35,163-41,91-2,63-2,246 9,-286-23,0 0,0-1,0 1,0 0,0-1,0 1,0 0,0-1,0 1,-1-1,1 1,-1-1,1 1,-1-1,0 0,1 1,-1-1,0 0,0 1,0-1,0 0,0 1,-1-1,1 1,0-1,-1 0,1 1,-1-1,0 1,1-1,-1 1,0 0,0-1,0 1,0 0,0-1,0 1,0 0,-1 0,1 0,0 0,-1 0,1 0,0 0,-1 1,1-1,-1 0,0 1,1-1,-2 1,-125-82,129 82,0 0,0 0,-1-1,1 1,0 0,0 0,-1-1,1 1,0 0,-1-1,1 1,0 0,-1-1,1 1,-1-1,1 1,-1-1,1 1,-1-1,1 0,-1 1,1-1,-1 0,0 1,1-1,-1 0,0 1,0-1,1 0,-1 0,0 1,0-1,0 0,0 0,0 1,0-1,0 0,0 0,0 1,-1-1,1 0,0 1,0-1,-1 0,1 1,0-1,-1 0,1 1,-1-1,1 0,-1 1,1-1,-1 1,1-1,-1 1,1-1,-1 1,0 0,1-1,-1 1,0 0,1-1,-1 1,75-5,-66 4,152 3,-451 1,248 2,43-5,-1 1,1-1,-1 1,1 0,0-1,-1 1,1-1,0 1,0-1,-1 1,1 0,0-1,0 1,0 0,0-1,0 1,0 0,0-1,0 1,0 0,0-1,0 1,0 0,1-1,-1 1,0-1,0 1,1 0,-1-1,0 1,1-1,-1 1,0-1,1 1,-1-1,1 1,-1-1,1 0,-1 1,1-1,-1 1,1-1,0 0,-1 0,1 1,-1-1,1 0,0 0,-1 0,1 0,0 0,-1 0,1 0,0 0,-1 0,1 0,0 0,-1 0,1 0,-1 0,1 0,0-1,-1 1,1 0,-1-1,1 1,0 0,0 0,364 82,-515-97,181-14,-133-10,103 37,0 0,0 0,0 1,0-1,0 0,1 1,-1-1,1 0,-1 1,1 0,-1-1,1 1,0 0,0 0,-1 0,1 0,0 0,0 0,0 1,0-1,0 1,0-1,0 1,0 0,1 0,-1 0,0 0,0 0,0 0,0 0,0 1,0-1,2 1,136-7,-179-14,-33 4,59-15,-228 34,241-3,1 1,-1-1,1 1,-1-1,0 1,1-1,-1 1,0 0,1-1,-1 1,0-1,0 1,1 0,-1-1,0 1,0 0,0-1,0 1,0 0,0-1,0 1,0 0,0-1,-1 1,1 0,0-1,0 1,-1 0,1-1,0 1,-1-1,1 1,0 0,-1-1,1 1,-1-1,1 1,-1-1,1 0,-1 1,1-1,-1 1,1-1,-1 0,0 0,1 1,-1-1,0 0,1 0,-1 0,0 1,1-1,-1 0,76 25,-62-21,51 13,1-4,0-2,1-4,-1-2,2-3,-1-3,15-4,-235-17,-132-24,267 45,58 18,-11-6,-24-8,0-1,-1 1,1 0,-1-1,1 2,-1-1,0 0,0 1,-1-1,1 1,-1 0,0 0,0 0,0 0,0 0,-1 0,1 0,-1 1,0-1,0 1,-1-1,0 0,1 1,-1-1,-1 1,1-1,-1 1,0-1,0 1,0-1,0 0,-1 0,0 1,1-1,-2 0,1-1,0 1,-1 0,0-1,-3 4,-2 3,6-9,-1 0,1 1,0-1,0 1,-1 0,1 0,0 0,0 0,0 0,1 0,-1 0,1 1,-1-1,1 0,0 1,-1-1,1 1,1 0,-1-1,0 1,1 0,-1 0,1-1,0 1,0 0,0 0,0 0,0-1,1 1,-1 0,1 0,0-1,0 1,0 0,0-1,0 1,0-1,1 0,-1 1,1-1,0 0,0 0,0 0,2 2,-4-3,1 1,0-1,0 1,0-1,0 0,1 1,-1-1,0 0,1 0,-1 0,0 0,1 0,-1 0,1-1,-1 1,1 0,0-1,-1 1,1-1,0 0,-1 1,1-1,0 0,0 0,-1 0,1 0,0 0,-1-1,1 1,0 0,-1-1,1 1,0-1,-1 0,1 0,-1 1,1-1,-1 0,1 0,-1 0,0-1,0 1,1 0,-1 0,0-1,0 1,0 0,0-1,-1 1,1-1,0 0,0 1,-1-1,1 1,-1-1,0 0,1 0,-1 1,0-2,-19-32,18 34,0 0,0 1,-1-1,1 0,0 0,0 0,0 0,0 0,0 0,0 0,0-1,0 1,0 0,1 0,-1-1,0 1,1-1,-1 1,1 0,-1-1,1 1,0-1,0 1,0-1,0 1,0-1,0 1,0-1,0 1,0-1,1 1,-1-1,1 1,-1 0,1-1,-1 1,1 0,0-1,0 1,0 0,-1 0,1 0,0-1,1 1,-1 0,0 0,0 1,0-1,1 0,23-4,1 1,-1 1,1 1,0 1,0 1,-1 2,1 1,24 5,-46-8,96 17,-1 4,0 4,43 20,-35-5</inkml:trace>
  <inkml:trace contextRef="#ctx0" brushRef="#br0" timeOffset="9190.59">1052 444,'306'0,"-1002"0,798-14,972-102,-779 82</inkml:trace>
  <inkml:trace contextRef="#ctx0" brushRef="#br0" timeOffset="9689.67">2378 150,'-701'-7,"81"-91,243 54,225 44,107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5.701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6.249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8.077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18:12.56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262 294,'-1'-3,"1"-1,-1 0,1 1,0-1,0 1,0-1,0 0,1 1,-1-1,1 1,0-1,0 1,0 0,0-1,1 1,0 0,-1 0,1 0,0 0,0 0,1 0,-1 0,1 1,-1-1,1 1,0 0,0 0,0 0,0 0,0 0,0 1,2-1,22-4,8-2,-52 5,-340 7,817 18,-433-15,-40-3,-42 0,40-3,15-1,0-1,0 0,1 1,-1-1,0 0,0 0,0 1,0-1,0 0,0 1,0-1,0 0,0 0,0 1,0-1,0 0,-1 0,1 1,0-1,-1 0,1 1,0-1,-1 0,1 1,-1-1,1 1,-1-1,1 1,-1-1,1 1,-1-1,1 1,-1-1,0 1,1 0,-1-1,0 1,1 0,-1 0,0 0,0-1,1 1,-1 0,0 0,1 0,-1 0,0 0,0 0,1 0,-1 0,0 1,0-1,1 0,-1 0,0 1,1-1,-1 0,0 1,1-1,-1 1,1-1,-1 0,0 1,1-1,-1 1,1 0,1-3,-1 0,1 0,-1 0,1-1,-1 1,0 0,0 0,1 0,-2-1,1 1,0 0,0 0,-1 0,1 0,-1 0,0-1,1 1,-1 0,0 0,0 0,0 1,-1-1,1 0,0 0,-1 1,1-1,-1 1,0-1,1 1,-1-1,0 1,0 0,0 0,0 0,0 0,0 0,0 1,0-1,0 1,0-1,0 1,-2 0,-285-114,289 114,1 0,-1 0,1-1,-1 1,0 0,1-1,-1 1,0 0,1-1,-1 1,0-1,0 1,1 0,-1-1,0 1,0-1,0 1,0-1,0 1,1-1,-1 1,0-1,0 1,0-1,0 1,0-1,-1 1,1-1,0 1,0-1,0 1,0 0,0-1,-1 1,1-1,0 1,0-1,-1 1,1 0,0-1,-1 1,1 0,0-1,-1 1,1 0,0-1,-1 1,1 0,-1 0,1-1,-1 1,1 0,-1 0,46-1,52 25,-96 32,1-50,1 1,1 0,-1-1,1 0,0 0,0 0,1-1,0 1,0-1,0 0,1 0,0-1,-1 0,1 0,1 0,-1 0,1-1,5 2,77 69,-89-72,-1 0,0 0,1 0,-1 0,0 0,0 0,0 0,0 0,0-1,0 1,-1 0,1-1,-1 1,1-1,-1 1,1-1,-1 0,0 0,0 1,0-1,1-1,-1 1,0 0,0 0,0-1,0 1,-1-1,1 1,0-1,0 0,0 0,0 0,0 0,0-1,0 1,-1 0,1-1,0 1,0-1,-1 0,-49-14,51 15,1 0,-1-1,1 1,-1-1,0 1,1-1,-1 1,1-1,-1 1,1-1,0 0,-1 1,1-1,-1 1,1-1,0 0,0 0,-1 1,1-1,0 0,0 1,0-1,0 0,0 0,0 1,0-1,0 0,0 0,0 1,0-1,1 0,-1 0,0 1,0-1,1 0,-1 1,1-1,-1 1,0-1,1 0,-1 1,1-1,-1 1,1-1,0 1,-1-1,1 1,-1 0,1-1,0 1,-1 0,1-1,0 1,0 0,-1 0,1-1,0 1,-1 0,1 0,0 0,0 0,-1 0,1 0,0 0,0 1,-1-1,1 0,93-37,-95 38,1-1,-1 0,1 0,0 0,-1 1,1-1,-1 0,1 0,-1 0,1 0,-1 0,1 0,-1 0,0 0,1 0,-1 0,1 0,-1 0,1 0,0-1,-1 1,1 0,-1 0,1 0,-1-1,1 1,-1 0,1-1,0 1,-1 0,1-1,0 1,-1-1,1 1,0 0,-1-1,1 1,0-1,0 1,0-1,-1 1,1-1,0 1,0-1,0 1,0-1,0 1,0-1,0 1,0-1,0 1,0-1,0 1,0-1,0 1,1-1,-1 1,0-1,0 1,0 0,1-1,-1 1,0-1,1 1,-1-1,0 1,1 0,-27-20,57-9,-29 28,0 0,-1 1,1-1,0 0,0 0,0 0,-1-1,1 1,0 0,-1-1,1 1,-1-1,0 1,1-1,-1 0,0 1,0-1,0 0,0 0,0 0,-1 0,1 0,-1 0,1 0,-1 0,0 0,1 0,-1 0,0 0,0 0,-1 0,1 0,0 0,-1 0,1 0,-1 0,1 0,-1 0,0 0,0 0,0 1,0-1,0 0,-1 0,1 1,-1-1,-109-50,88 56,15 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18:05.04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206 76,'0'-6,"6"-3,15 2,9 0,13 9,6 3,-1 2,-1 5,-2 1,-3-2,-2-3,-9 4,-14-1,-18-1,-14-4,-11-1,-1-3</inkml:trace>
  <inkml:trace contextRef="#ctx0" brushRef="#br0" timeOffset="4349.49">463 150,'-52'23,"-224"35,163-41,91-2,63-2,246 9,-286-23,0 0,0-1,0 1,0 0,0-1,0 1,0 0,0-1,0 1,-1-1,1 1,-1-1,1 1,-1-1,0 0,1 1,-1-1,0 0,0 1,0-1,0 0,0 1,-1-1,1 1,0-1,-1 0,1 1,-1-1,0 1,1-1,-1 1,0 0,0-1,0 1,0 0,0-1,0 1,0 0,-1 0,1 0,0 0,-1 0,1 0,0 0,-1 1,1-1,-1 0,0 1,1-1,-2 1,-125-82,129 82,0 0,0 0,-1-1,1 1,0 0,0 0,-1-1,1 1,0 0,-1-1,1 1,0 0,-1-1,1 1,-1-1,1 1,-1-1,1 1,-1-1,1 0,-1 1,1-1,-1 0,0 1,1-1,-1 0,0 1,0-1,1 0,-1 0,0 1,0-1,0 0,0 0,0 1,0-1,0 0,0 0,0 1,-1-1,1 0,0 1,0-1,-1 0,1 1,0-1,-1 0,1 1,-1-1,1 0,-1 1,1-1,-1 1,1-1,-1 1,1-1,-1 1,0 0,1-1,-1 1,0 0,1-1,-1 1,75-5,-66 4,152 3,-451 1,248 2,43-5,-1 1,1-1,-1 1,1 0,0-1,-1 1,1-1,0 1,0-1,-1 1,1 0,0-1,0 1,0 0,0-1,0 1,0 0,0-1,0 1,0 0,0-1,0 1,0 0,1-1,-1 1,0-1,0 1,1 0,-1-1,0 1,1-1,-1 1,0-1,1 1,-1-1,1 1,-1-1,1 0,-1 1,1-1,-1 1,1-1,0 0,-1 0,1 1,-1-1,1 0,0 0,-1 0,1 0,0 0,-1 0,1 0,0 0,-1 0,1 0,0 0,-1 0,1 0,-1 0,1 0,0-1,-1 1,1 0,-1-1,1 1,0 0,0 0,364 82,-515-97,181-14,-133-10,103 37,0 0,0 0,0 1,0-1,0 0,1 1,-1-1,1 0,-1 1,1 0,-1-1,1 1,0 0,0 0,-1 0,1 0,0 0,0 0,0 1,0-1,0 1,0-1,0 1,0 0,1 0,-1 0,0 0,0 0,0 0,0 0,0 1,0-1,2 1,136-7,-179-14,-33 4,59-15,-228 34,241-3,1 1,-1-1,1 1,-1-1,0 1,1-1,-1 1,0 0,1-1,-1 1,0-1,0 1,1 0,-1-1,0 1,0 0,0-1,0 1,0 0,0-1,0 1,0 0,0-1,-1 1,1 0,0-1,0 1,-1 0,1-1,0 1,-1-1,1 1,0 0,-1-1,1 1,-1-1,1 1,-1-1,1 0,-1 1,1-1,-1 1,1-1,-1 0,0 0,1 1,-1-1,0 0,1 0,-1 0,0 1,1-1,-1 0,76 25,-62-21,51 13,1-4,0-2,1-4,-1-2,2-3,-1-3,15-4,-235-17,-132-24,267 45,58 18,-11-6,-24-8,0-1,-1 1,1 0,-1-1,1 2,-1-1,0 0,0 1,-1-1,1 1,-1 0,0 0,0 0,0 0,0 0,-1 0,1 0,-1 1,0-1,0 1,-1-1,0 0,1 1,-1-1,-1 1,1-1,-1 1,0-1,0 1,0-1,0 0,-1 0,0 1,1-1,-2 0,1-1,0 1,-1 0,0-1,-3 4,-2 3,6-9,-1 0,1 1,0-1,0 1,-1 0,1 0,0 0,0 0,0 0,1 0,-1 0,1 1,-1-1,1 0,0 1,-1-1,1 1,1 0,-1-1,0 1,1 0,-1 0,1-1,0 1,0 0,0 0,0 0,0-1,1 1,-1 0,1 0,0-1,0 1,0 0,0-1,0 1,0-1,1 0,-1 1,1-1,0 0,0 0,0 0,2 2,-4-3,1 1,0-1,0 1,0-1,0 0,1 1,-1-1,0 0,1 0,-1 0,0 0,1 0,-1 0,1-1,-1 1,1 0,0-1,-1 1,1-1,0 0,-1 1,1-1,0 0,0 0,-1 0,1 0,0 0,-1-1,1 1,0 0,-1-1,1 1,0-1,-1 0,1 0,-1 1,1-1,-1 0,1 0,-1 0,0-1,0 1,1 0,-1 0,0-1,0 1,0 0,0-1,-1 1,1-1,0 0,0 1,-1-1,1 1,-1-1,0 0,1 0,-1 1,0-2,-19-32,18 34,0 0,0 1,-1-1,1 0,0 0,0 0,0 0,0 0,0 0,0 0,0-1,0 1,0 0,1 0,-1-1,0 1,1-1,-1 1,1 0,-1-1,1 1,0-1,0 1,0-1,0 1,0-1,0 1,0-1,0 1,0-1,1 1,-1-1,1 1,-1 0,1-1,-1 1,1 0,0-1,0 1,0 0,-1 0,1 0,0-1,1 1,-1 0,0 0,0 1,0-1,1 0,23-4,1 1,-1 1,1 1,0 1,0 1,-1 2,1 1,24 5,-46-8,96 17,-1 4,0 4,43 20,-35-5</inkml:trace>
  <inkml:trace contextRef="#ctx0" brushRef="#br0" timeOffset="9190.59">1052 444,'306'0,"-1002"0,798-14,972-102,-779 82</inkml:trace>
  <inkml:trace contextRef="#ctx0" brushRef="#br0" timeOffset="9689.67">2378 150,'-701'-7,"81"-91,243 54,225 44,107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5.701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6.249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6.249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8.077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18:12.56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262 294,'-1'-3,"1"-1,-1 0,1 1,0-1,0 1,0-1,0 0,1 1,-1-1,1 1,0-1,0 1,0 0,0-1,1 1,0 0,-1 0,1 0,0 0,0 0,1 0,-1 0,1 1,-1-1,1 1,0 0,0 0,0 0,0 0,0 0,0 1,2-1,22-4,8-2,-52 5,-340 7,817 18,-433-15,-40-3,-42 0,40-3,15-1,0-1,0 0,1 1,-1-1,0 0,0 0,0 1,0-1,0 0,0 1,0-1,0 0,0 0,0 1,0-1,0 0,-1 0,1 1,0-1,-1 0,1 1,0-1,-1 0,1 1,-1-1,1 1,-1-1,1 1,-1-1,1 1,-1-1,1 1,-1-1,0 1,1 0,-1-1,0 1,1 0,-1 0,0 0,0-1,1 1,-1 0,0 0,1 0,-1 0,0 0,0 0,1 0,-1 0,0 1,0-1,1 0,-1 0,0 1,1-1,-1 0,0 1,1-1,-1 1,1-1,-1 0,0 1,1-1,-1 1,1 0,1-3,-1 0,1 0,-1 0,1-1,-1 1,0 0,0 0,1 0,-2-1,1 1,0 0,0 0,-1 0,1 0,-1 0,0-1,1 1,-1 0,0 0,0 0,0 1,-1-1,1 0,0 0,-1 1,1-1,-1 1,0-1,1 1,-1-1,0 1,0 0,0 0,0 0,0 0,0 0,0 1,0-1,0 1,0-1,0 1,-2 0,-285-114,289 114,1 0,-1 0,1-1,-1 1,0 0,1-1,-1 1,0 0,1-1,-1 1,0-1,0 1,1 0,-1-1,0 1,0-1,0 1,0-1,0 1,1-1,-1 1,0-1,0 1,0-1,0 1,0-1,-1 1,1-1,0 1,0-1,0 1,0 0,0-1,-1 1,1-1,0 1,0-1,-1 1,1 0,0-1,-1 1,1 0,0-1,-1 1,1 0,0-1,-1 1,1 0,-1 0,1-1,-1 1,1 0,-1 0,46-1,52 25,-96 32,1-50,1 1,1 0,-1-1,1 0,0 0,0 0,1-1,0 1,0-1,0 0,1 0,0-1,-1 0,1 0,1 0,-1 0,1-1,5 2,77 69,-89-72,-1 0,0 0,1 0,-1 0,0 0,0 0,0 0,0 0,0-1,0 1,-1 0,1-1,-1 1,1-1,-1 1,1-1,-1 0,0 0,0 1,0-1,1-1,-1 1,0 0,0 0,0-1,0 1,-1-1,1 1,0-1,0 0,0 0,0 0,0 0,0-1,0 1,-1 0,1-1,0 1,0-1,-1 0,-49-14,51 15,1 0,-1-1,1 1,-1-1,0 1,1-1,-1 1,1-1,-1 1,1-1,0 0,-1 1,1-1,-1 1,1-1,0 0,0 0,-1 1,1-1,0 0,0 1,0-1,0 0,0 0,0 1,0-1,0 0,0 0,0 1,0-1,1 0,-1 0,0 1,0-1,1 0,-1 1,1-1,-1 1,0-1,1 0,-1 1,1-1,-1 1,1-1,0 1,-1-1,1 1,-1 0,1-1,0 1,-1 0,1-1,0 1,0 0,-1 0,1-1,0 1,-1 0,1 0,0 0,0 0,-1 0,1 0,0 0,0 1,-1-1,1 0,93-37,-95 38,1-1,-1 0,1 0,0 0,-1 1,1-1,-1 0,1 0,-1 0,1 0,-1 0,1 0,-1 0,0 0,1 0,-1 0,1 0,-1 0,1 0,0-1,-1 1,1 0,-1 0,1 0,-1-1,1 1,-1 0,1-1,0 1,-1 0,1-1,0 1,-1-1,1 1,0 0,-1-1,1 1,0-1,0 1,0-1,-1 1,1-1,0 1,0-1,0 1,0-1,0 1,0-1,0 1,0-1,0 1,0-1,0 1,0-1,0 1,1-1,-1 1,0-1,0 1,0 0,1-1,-1 1,0-1,1 1,-1-1,0 1,1 0,-27-20,57-9,-29 28,0 0,-1 1,1-1,0 0,0 0,0 0,-1-1,1 1,0 0,-1-1,1 1,-1-1,0 1,1-1,-1 0,0 1,0-1,0 0,0 0,0 0,-1 0,1 0,-1 0,1 0,-1 0,0 0,1 0,-1 0,0 0,0 0,-1 0,1 0,0 0,-1 0,1 0,-1 0,1 0,-1 0,0 0,0 0,0 1,0-1,0 0,-1 0,1 1,-1-1,-109-50,88 56,15 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18:05.04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206 76,'0'-6,"6"-3,15 2,9 0,13 9,6 3,-1 2,-1 5,-2 1,-3-2,-2-3,-9 4,-14-1,-18-1,-14-4,-11-1,-1-3</inkml:trace>
  <inkml:trace contextRef="#ctx0" brushRef="#br0" timeOffset="4349.49">463 150,'-52'23,"-224"35,163-41,91-2,63-2,246 9,-286-23,0 0,0-1,0 1,0 0,0-1,0 1,0 0,0-1,0 1,-1-1,1 1,-1-1,1 1,-1-1,0 0,1 1,-1-1,0 0,0 1,0-1,0 0,0 1,-1-1,1 1,0-1,-1 0,1 1,-1-1,0 1,1-1,-1 1,0 0,0-1,0 1,0 0,0-1,0 1,0 0,-1 0,1 0,0 0,-1 0,1 0,0 0,-1 1,1-1,-1 0,0 1,1-1,-2 1,-125-82,129 82,0 0,0 0,-1-1,1 1,0 0,0 0,-1-1,1 1,0 0,-1-1,1 1,0 0,-1-1,1 1,-1-1,1 1,-1-1,1 1,-1-1,1 0,-1 1,1-1,-1 0,0 1,1-1,-1 0,0 1,0-1,1 0,-1 0,0 1,0-1,0 0,0 0,0 1,0-1,0 0,0 0,0 1,-1-1,1 0,0 1,0-1,-1 0,1 1,0-1,-1 0,1 1,-1-1,1 0,-1 1,1-1,-1 1,1-1,-1 1,1-1,-1 1,0 0,1-1,-1 1,0 0,1-1,-1 1,75-5,-66 4,152 3,-451 1,248 2,43-5,-1 1,1-1,-1 1,1 0,0-1,-1 1,1-1,0 1,0-1,-1 1,1 0,0-1,0 1,0 0,0-1,0 1,0 0,0-1,0 1,0 0,0-1,0 1,0 0,1-1,-1 1,0-1,0 1,1 0,-1-1,0 1,1-1,-1 1,0-1,1 1,-1-1,1 1,-1-1,1 0,-1 1,1-1,-1 1,1-1,0 0,-1 0,1 1,-1-1,1 0,0 0,-1 0,1 0,0 0,-1 0,1 0,0 0,-1 0,1 0,0 0,-1 0,1 0,-1 0,1 0,0-1,-1 1,1 0,-1-1,1 1,0 0,0 0,364 82,-515-97,181-14,-133-10,103 37,0 0,0 0,0 1,0-1,0 0,1 1,-1-1,1 0,-1 1,1 0,-1-1,1 1,0 0,0 0,-1 0,1 0,0 0,0 0,0 1,0-1,0 1,0-1,0 1,0 0,1 0,-1 0,0 0,0 0,0 0,0 0,0 1,0-1,2 1,136-7,-179-14,-33 4,59-15,-228 34,241-3,1 1,-1-1,1 1,-1-1,0 1,1-1,-1 1,0 0,1-1,-1 1,0-1,0 1,1 0,-1-1,0 1,0 0,0-1,0 1,0 0,0-1,0 1,0 0,0-1,-1 1,1 0,0-1,0 1,-1 0,1-1,0 1,-1-1,1 1,0 0,-1-1,1 1,-1-1,1 1,-1-1,1 0,-1 1,1-1,-1 1,1-1,-1 0,0 0,1 1,-1-1,0 0,1 0,-1 0,0 1,1-1,-1 0,76 25,-62-21,51 13,1-4,0-2,1-4,-1-2,2-3,-1-3,15-4,-235-17,-132-24,267 45,58 18,-11-6,-24-8,0-1,-1 1,1 0,-1-1,1 2,-1-1,0 0,0 1,-1-1,1 1,-1 0,0 0,0 0,0 0,0 0,-1 0,1 0,-1 1,0-1,0 1,-1-1,0 0,1 1,-1-1,-1 1,1-1,-1 1,0-1,0 1,0-1,0 0,-1 0,0 1,1-1,-2 0,1-1,0 1,-1 0,0-1,-3 4,-2 3,6-9,-1 0,1 1,0-1,0 1,-1 0,1 0,0 0,0 0,0 0,1 0,-1 0,1 1,-1-1,1 0,0 1,-1-1,1 1,1 0,-1-1,0 1,1 0,-1 0,1-1,0 1,0 0,0 0,0 0,0-1,1 1,-1 0,1 0,0-1,0 1,0 0,0-1,0 1,0-1,1 0,-1 1,1-1,0 0,0 0,0 0,2 2,-4-3,1 1,0-1,0 1,0-1,0 0,1 1,-1-1,0 0,1 0,-1 0,0 0,1 0,-1 0,1-1,-1 1,1 0,0-1,-1 1,1-1,0 0,-1 1,1-1,0 0,0 0,-1 0,1 0,0 0,-1-1,1 1,0 0,-1-1,1 1,0-1,-1 0,1 0,-1 1,1-1,-1 0,1 0,-1 0,0-1,0 1,1 0,-1 0,0-1,0 1,0 0,0-1,-1 1,1-1,0 0,0 1,-1-1,1 1,-1-1,0 0,1 0,-1 1,0-2,-19-32,18 34,0 0,0 1,-1-1,1 0,0 0,0 0,0 0,0 0,0 0,0 0,0-1,0 1,0 0,1 0,-1-1,0 1,1-1,-1 1,1 0,-1-1,1 1,0-1,0 1,0-1,0 1,0-1,0 1,0-1,0 1,0-1,1 1,-1-1,1 1,-1 0,1-1,-1 1,1 0,0-1,0 1,0 0,-1 0,1 0,0-1,1 1,-1 0,0 0,0 1,0-1,1 0,23-4,1 1,-1 1,1 1,0 1,0 1,-1 2,1 1,24 5,-46-8,96 17,-1 4,0 4,43 20,-35-5</inkml:trace>
  <inkml:trace contextRef="#ctx0" brushRef="#br0" timeOffset="9190.59">1052 444,'306'0,"-1002"0,798-14,972-102,-779 82</inkml:trace>
  <inkml:trace contextRef="#ctx0" brushRef="#br0" timeOffset="9689.67">2378 150,'-701'-7,"81"-91,243 54,225 44,107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5.701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6.249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1T10:28:28.077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CF2B0-55F4-48F0-AC7F-3FABEF9B938A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E8F8D-4BF0-43BE-8190-443111EF31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00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A229A-5389-4C6F-8AF1-D227C8FF8AD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166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A229A-5389-4C6F-8AF1-D227C8FF8AD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A229A-5389-4C6F-8AF1-D227C8FF8AD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451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A229A-5389-4C6F-8AF1-D227C8FF8AD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56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A229A-5389-4C6F-8AF1-D227C8FF8AD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889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A229A-5389-4C6F-8AF1-D227C8FF8AD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404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A229A-5389-4C6F-8AF1-D227C8FF8AD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34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A229A-5389-4C6F-8AF1-D227C8FF8AD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339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A229A-5389-4C6F-8AF1-D227C8FF8AD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029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A229A-5389-4C6F-8AF1-D227C8FF8AD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8660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A229A-5389-4C6F-8AF1-D227C8FF8AD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053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A229A-5389-4C6F-8AF1-D227C8FF8AD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5057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A229A-5389-4C6F-8AF1-D227C8FF8AD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227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A229A-5389-4C6F-8AF1-D227C8FF8AD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517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A229A-5389-4C6F-8AF1-D227C8FF8AD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28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A229A-5389-4C6F-8AF1-D227C8FF8AD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27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A229A-5389-4C6F-8AF1-D227C8FF8AD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337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A229A-5389-4C6F-8AF1-D227C8FF8AD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277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A229A-5389-4C6F-8AF1-D227C8FF8AD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678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A229A-5389-4C6F-8AF1-D227C8FF8AD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300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A229A-5389-4C6F-8AF1-D227C8FF8AD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240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9BF6F-D3C0-4FA9-A20C-6828D8FF1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918500-8047-4EE4-801C-0C89542FF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C74544-A4EC-4EA4-BE3F-3B5B11AF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A863-AAFF-481A-89BC-82DF76FBD7F0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A693CC-AEE0-4E9B-8B92-406398E7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BE5C53-3F6A-47DC-8138-04EC7978C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0795-2248-427D-8635-D65C2EEF14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94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C3C49-7425-49CE-A7DF-85D95422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46BD18-6390-446F-BA37-1CC555E83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EA41FD-A767-46FD-9734-C5BAECB6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A863-AAFF-481A-89BC-82DF76FBD7F0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4E4833-9FB8-4A3A-909C-D8D16E61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79A59E-9224-41E7-8983-BF9BBCD8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0795-2248-427D-8635-D65C2EEF14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53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B2F1B4-F64C-400A-8117-20F6D0EE6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B70808-9595-464E-AEA6-488D5209D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B7C9B-C418-488F-90C7-C271E0022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A863-AAFF-481A-89BC-82DF76FBD7F0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37FC96-4FE9-4CC1-B3B9-2D37BD8C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AA2D86-A0C9-432E-B3CC-B71C7925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0795-2248-427D-8635-D65C2EEF14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2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513DA-2D22-4796-91E0-500E107B4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F9943B-978E-4789-B648-BA53270F1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164F0B-E52B-4ABB-A6E3-607B74CEC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A863-AAFF-481A-89BC-82DF76FBD7F0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D6650C-5D14-4D48-8D0A-89989A91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BBEBE6-F61C-4056-A975-EAC5C5142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0795-2248-427D-8635-D65C2EEF14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14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A9A37-966A-4FE2-9C3E-2E837F642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61278D-FEA7-4F77-A1B6-8BC04506B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C0D4A5-442D-460F-8331-56FAD9CAF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A863-AAFF-481A-89BC-82DF76FBD7F0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A277D5-9927-475E-9922-BBA8D63D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459D18-ACC2-4555-8AF8-2A3176529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0795-2248-427D-8635-D65C2EEF14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05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CF6F7-CC1A-44DA-8907-895B3489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20BA9C-49FC-45D1-8AE0-7D39A6CAC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A9D289-58C8-479A-BE94-146F29585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A6E972-7569-4C70-B902-2225F35FE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A863-AAFF-481A-89BC-82DF76FBD7F0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E3C75B-6574-4C4C-94A3-26092DA37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24D93E-EDC2-4B07-A4D4-4E7429A9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0795-2248-427D-8635-D65C2EEF14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30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E7BAC-E42D-4C24-85E8-BC25F806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A31C4F-44CE-4AB2-BE30-97DBC0803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F3536C-E0D5-4458-9B7E-5F296F422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C26224-DA7A-4BBB-8F98-E0328540D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606326-5C81-44F3-8FB1-0B84DEC07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5735E1-7842-4131-9729-8A343020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A863-AAFF-481A-89BC-82DF76FBD7F0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F70022-77C9-41CD-B50B-42675993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1D8436-4F0B-4919-8529-BE0305CE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0795-2248-427D-8635-D65C2EEF14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80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EBD94-C17E-41BE-8C81-9E6C8B159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7BF5FC-05A8-454C-ADA6-27520325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A863-AAFF-481A-89BC-82DF76FBD7F0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D80715-E05E-4206-BF60-812490F6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D04931-E8C8-41B5-AE9C-A67C577F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0795-2248-427D-8635-D65C2EEF14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64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3BFA9D-2ED5-474A-BA6F-4F949732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A863-AAFF-481A-89BC-82DF76FBD7F0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9DDBDF-61F4-42A2-8DDB-5EC88A20C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E19720-7C03-4C31-BDA5-0BA784CFD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0795-2248-427D-8635-D65C2EEF14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32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0586E-8154-4479-AAE8-6233676E3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8B0120-C4CD-490F-8298-6FB949A36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CD9A70-C993-4B00-85A7-2ED704EB0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9CDD62-75B7-4BBD-9FDA-9422D1F2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A863-AAFF-481A-89BC-82DF76FBD7F0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FEBDC1-21B1-44CB-B78F-C4AC44AE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D34525-9819-446D-8E20-2FCBC379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0795-2248-427D-8635-D65C2EEF14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1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A6D2D-41F6-4CF1-BA28-1C0381822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81CAB6-6C73-4323-AD37-17CE7D8E7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5D91D0-6B20-47C6-A1D9-D3EA23FB0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0A3657-0B32-49AD-9EC5-B2FDDBB9D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A863-AAFF-481A-89BC-82DF76FBD7F0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54E948-196A-4FBD-A41D-FB1077FB8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71B1AA-7A8A-48B0-AB5F-F58A1FF5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0795-2248-427D-8635-D65C2EEF14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27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FAE33F-1341-4771-9132-EF5EDDEAC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991307-79F5-4E96-A78C-5AA2C700A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BA533B-F0FA-4A84-82D0-317C2A3C2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1A863-AAFF-481A-89BC-82DF76FBD7F0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37CFBC-5605-4023-AF63-0198B6C82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EFA888-665D-4AF2-A923-D0D0A5E9D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D0795-2248-427D-8635-D65C2EEF14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68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13" Type="http://schemas.openxmlformats.org/officeDocument/2006/relationships/customXml" Target="../ink/ink40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customXml" Target="../ink/ink3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6.xml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customXml" Target="../ink/ink38.xml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13" Type="http://schemas.openxmlformats.org/officeDocument/2006/relationships/customXml" Target="../ink/ink45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customXml" Target="../ink/ink4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1.xml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customXml" Target="../ink/ink43.xm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13" Type="http://schemas.openxmlformats.org/officeDocument/2006/relationships/customXml" Target="../ink/ink50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customXml" Target="../ink/ink4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6.xml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customXml" Target="../ink/ink48.xml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/><Relationship Id="rId13" Type="http://schemas.openxmlformats.org/officeDocument/2006/relationships/customXml" Target="../ink/ink55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customXml" Target="../ink/ink5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1.xml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customXml" Target="../ink/ink53.xml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7.xml"/><Relationship Id="rId13" Type="http://schemas.openxmlformats.org/officeDocument/2006/relationships/customXml" Target="../ink/ink60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customXml" Target="../ink/ink5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6.xml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customXml" Target="../ink/ink58.xm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2.xml"/><Relationship Id="rId13" Type="http://schemas.openxmlformats.org/officeDocument/2006/relationships/customXml" Target="../ink/ink65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customXml" Target="../ink/ink6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1.xml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customXml" Target="../ink/ink63.xm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7.xml"/><Relationship Id="rId13" Type="http://schemas.openxmlformats.org/officeDocument/2006/relationships/customXml" Target="../ink/ink70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customXml" Target="../ink/ink6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6.xml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customXml" Target="../ink/ink68.xml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2.xml"/><Relationship Id="rId13" Type="http://schemas.openxmlformats.org/officeDocument/2006/relationships/customXml" Target="../ink/ink75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customXml" Target="../ink/ink7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1.xml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customXml" Target="../ink/ink73.xml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77.xml"/><Relationship Id="rId13" Type="http://schemas.openxmlformats.org/officeDocument/2006/relationships/customXml" Target="../ink/ink80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customXml" Target="../ink/ink7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6.xml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customXml" Target="../ink/ink78.xml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82.xml"/><Relationship Id="rId13" Type="http://schemas.openxmlformats.org/officeDocument/2006/relationships/customXml" Target="../ink/ink85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customXml" Target="../ink/ink8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1.xml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customXml" Target="../ink/ink83.xml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87.xml"/><Relationship Id="rId13" Type="http://schemas.openxmlformats.org/officeDocument/2006/relationships/customXml" Target="../ink/ink90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customXml" Target="../ink/ink8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6.xml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customXml" Target="../ink/ink88.xm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92.xml"/><Relationship Id="rId13" Type="http://schemas.openxmlformats.org/officeDocument/2006/relationships/customXml" Target="../ink/ink95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customXml" Target="../ink/ink9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1.xml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customXml" Target="../ink/ink93.xm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customXml" Target="../ink/ink5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customXml" Target="../ink/ink3.xm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customXml" Target="../ink/ink10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customXml" Target="../ink/ink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customXml" Target="../ink/ink8.xm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customXml" Target="../ink/ink15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customXml" Target="../ink/ink1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.xml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13.xml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customXml" Target="../ink/ink20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customXml" Target="../ink/ink1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6.xml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customXml" Target="../ink/ink18.xml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customXml" Target="../ink/ink25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customXml" Target="../ink/ink2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1.xml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customXml" Target="../ink/ink23.xml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13" Type="http://schemas.openxmlformats.org/officeDocument/2006/relationships/customXml" Target="../ink/ink30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customXml" Target="../ink/ink2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6.xml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customXml" Target="../ink/ink28.xml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customXml" Target="../ink/ink35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customXml" Target="../ink/ink3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1.xml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customXml" Target="../ink/ink33.xm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F223F-0205-411A-8598-9A27C57C6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39844"/>
            <a:ext cx="12082509" cy="1008293"/>
          </a:xfrm>
        </p:spPr>
        <p:txBody>
          <a:bodyPr>
            <a:noAutofit/>
          </a:bodyPr>
          <a:lstStyle/>
          <a:p>
            <a:r>
              <a:rPr lang="en-US" altLang="zh-CN" sz="5400" b="1" dirty="0" err="1">
                <a:solidFill>
                  <a:srgbClr val="4E70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ZNSwap</a:t>
            </a:r>
            <a:r>
              <a:rPr lang="en-US" altLang="zh-CN" sz="5400" b="1" dirty="0">
                <a:solidFill>
                  <a:srgbClr val="4E70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un-Block your Swap</a:t>
            </a:r>
            <a:br>
              <a:rPr lang="en-US" altLang="zh-CN" sz="5400" b="1" dirty="0">
                <a:solidFill>
                  <a:srgbClr val="4E70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5400" b="1" dirty="0">
                <a:solidFill>
                  <a:srgbClr val="4E70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200" dirty="0">
                <a:solidFill>
                  <a:srgbClr val="4E70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报告人：胡海川</a:t>
            </a:r>
            <a:endParaRPr lang="zh-CN" altLang="en-US" sz="4000" dirty="0">
              <a:solidFill>
                <a:srgbClr val="4E70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BEC843-1233-447C-B63C-B76C303D5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73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5FDF189-AF62-48DF-B417-F5E5253D2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08" y="32320"/>
            <a:ext cx="1620891" cy="5926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4E7BE7-AD52-4843-9485-FF3BA7AB11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2" y="13453"/>
            <a:ext cx="3097196" cy="62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10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8BEC843-1233-447C-B63C-B76C303D5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73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5FDF189-AF62-48DF-B417-F5E5253D2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08" y="32320"/>
            <a:ext cx="1620891" cy="5926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4E7BE7-AD52-4843-9485-FF3BA7AB11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2" y="13453"/>
            <a:ext cx="3097196" cy="62630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3EB6C83-DFBB-44C6-ACB0-B17FD6A5C6C5}"/>
              </a:ext>
            </a:extLst>
          </p:cNvPr>
          <p:cNvSpPr/>
          <p:nvPr/>
        </p:nvSpPr>
        <p:spPr>
          <a:xfrm>
            <a:off x="381184" y="902468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三、设计细节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3CCE5BC5-07C6-4AFA-BE89-159ED5437CFD}"/>
                  </a:ext>
                </a:extLst>
              </p14:cNvPr>
              <p14:cNvContentPartPr/>
              <p14:nvPr/>
            </p14:nvContentPartPr>
            <p14:xfrm>
              <a:off x="7379645" y="2677085"/>
              <a:ext cx="176040" cy="10584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3CCE5BC5-07C6-4AFA-BE89-159ED5437C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71005" y="2668445"/>
                <a:ext cx="19368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E185902B-5478-4AC7-87BB-23A19122F539}"/>
                  </a:ext>
                </a:extLst>
              </p14:cNvPr>
              <p14:cNvContentPartPr/>
              <p14:nvPr/>
            </p14:nvContentPartPr>
            <p14:xfrm>
              <a:off x="7983365" y="3312125"/>
              <a:ext cx="856080" cy="15984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E185902B-5478-4AC7-87BB-23A19122F5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74369" y="3303504"/>
                <a:ext cx="873713" cy="1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6AE4DB61-D32B-45E3-A3C2-ED520232A3C0}"/>
                  </a:ext>
                </a:extLst>
              </p14:cNvPr>
              <p14:cNvContentPartPr/>
              <p14:nvPr/>
            </p14:nvContentPartPr>
            <p14:xfrm>
              <a:off x="6453725" y="3219965"/>
              <a:ext cx="360" cy="36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6AE4DB61-D32B-45E3-A3C2-ED520232A3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7725" y="318432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BF95067F-BCEF-4849-B5AB-634504B96CFA}"/>
                  </a:ext>
                </a:extLst>
              </p14:cNvPr>
              <p14:cNvContentPartPr/>
              <p14:nvPr/>
            </p14:nvContentPartPr>
            <p14:xfrm>
              <a:off x="6467045" y="3167045"/>
              <a:ext cx="360" cy="36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BF95067F-BCEF-4849-B5AB-634504B96CF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31405" y="31310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01302079-D838-467B-820F-9CF9CC410E95}"/>
                  </a:ext>
                </a:extLst>
              </p14:cNvPr>
              <p14:cNvContentPartPr/>
              <p14:nvPr/>
            </p14:nvContentPartPr>
            <p14:xfrm>
              <a:off x="6453725" y="3193325"/>
              <a:ext cx="360" cy="36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01302079-D838-467B-820F-9CF9CC410E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7725" y="3157685"/>
                <a:ext cx="72000" cy="72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5F941C1A-73DC-4F47-894C-43057C0A8771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29537"/>
          <a:stretch/>
        </p:blipFill>
        <p:spPr>
          <a:xfrm>
            <a:off x="1094553" y="2943069"/>
            <a:ext cx="9735040" cy="257396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68395BE-05F6-4086-82C7-BD6C0345174F}"/>
              </a:ext>
            </a:extLst>
          </p:cNvPr>
          <p:cNvSpPr txBox="1"/>
          <p:nvPr/>
        </p:nvSpPr>
        <p:spPr>
          <a:xfrm>
            <a:off x="381184" y="1855514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架构概述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780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8BEC843-1233-447C-B63C-B76C303D5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73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5FDF189-AF62-48DF-B417-F5E5253D2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08" y="32320"/>
            <a:ext cx="1620891" cy="5926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4E7BE7-AD52-4843-9485-FF3BA7AB11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2" y="13453"/>
            <a:ext cx="3097196" cy="62630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3EB6C83-DFBB-44C6-ACB0-B17FD6A5C6C5}"/>
              </a:ext>
            </a:extLst>
          </p:cNvPr>
          <p:cNvSpPr/>
          <p:nvPr/>
        </p:nvSpPr>
        <p:spPr>
          <a:xfrm>
            <a:off x="381184" y="902468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三、设计细节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3CCE5BC5-07C6-4AFA-BE89-159ED5437CFD}"/>
                  </a:ext>
                </a:extLst>
              </p14:cNvPr>
              <p14:cNvContentPartPr/>
              <p14:nvPr/>
            </p14:nvContentPartPr>
            <p14:xfrm>
              <a:off x="7379645" y="2677085"/>
              <a:ext cx="176040" cy="10584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3CCE5BC5-07C6-4AFA-BE89-159ED5437C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71005" y="2668445"/>
                <a:ext cx="19368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E185902B-5478-4AC7-87BB-23A19122F539}"/>
                  </a:ext>
                </a:extLst>
              </p14:cNvPr>
              <p14:cNvContentPartPr/>
              <p14:nvPr/>
            </p14:nvContentPartPr>
            <p14:xfrm>
              <a:off x="7983365" y="3312125"/>
              <a:ext cx="856080" cy="15984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E185902B-5478-4AC7-87BB-23A19122F5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74369" y="3303504"/>
                <a:ext cx="873713" cy="1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6AE4DB61-D32B-45E3-A3C2-ED520232A3C0}"/>
                  </a:ext>
                </a:extLst>
              </p14:cNvPr>
              <p14:cNvContentPartPr/>
              <p14:nvPr/>
            </p14:nvContentPartPr>
            <p14:xfrm>
              <a:off x="6453725" y="3219965"/>
              <a:ext cx="360" cy="36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6AE4DB61-D32B-45E3-A3C2-ED520232A3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7725" y="318432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BF95067F-BCEF-4849-B5AB-634504B96CFA}"/>
                  </a:ext>
                </a:extLst>
              </p14:cNvPr>
              <p14:cNvContentPartPr/>
              <p14:nvPr/>
            </p14:nvContentPartPr>
            <p14:xfrm>
              <a:off x="6467045" y="3167045"/>
              <a:ext cx="360" cy="36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BF95067F-BCEF-4849-B5AB-634504B96CF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31405" y="31310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01302079-D838-467B-820F-9CF9CC410E95}"/>
                  </a:ext>
                </a:extLst>
              </p14:cNvPr>
              <p14:cNvContentPartPr/>
              <p14:nvPr/>
            </p14:nvContentPartPr>
            <p14:xfrm>
              <a:off x="6453725" y="3193325"/>
              <a:ext cx="360" cy="36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01302079-D838-467B-820F-9CF9CC410E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7725" y="3157685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6A1D77BC-1300-49D4-9509-E539A6C6F98F}"/>
              </a:ext>
            </a:extLst>
          </p:cNvPr>
          <p:cNvSpPr txBox="1"/>
          <p:nvPr/>
        </p:nvSpPr>
        <p:spPr>
          <a:xfrm>
            <a:off x="381184" y="1670929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ZNGC—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垃圾回收策略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50EE593-992C-4E3C-A6ED-DDDECF6DEEDC}"/>
              </a:ext>
            </a:extLst>
          </p:cNvPr>
          <p:cNvSpPr/>
          <p:nvPr/>
        </p:nvSpPr>
        <p:spPr>
          <a:xfrm>
            <a:off x="381184" y="2268664"/>
            <a:ext cx="1008558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触发时机：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Empty zones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数目较少时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②通过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ZNSwap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策略的显式请求触发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垃圾回收宏观策略：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将碎片区域中的有效块合并为新块，然后擦除释放的区域因为区域中一部分页是有效的，因此需要一个反向映射表来更新页表中的映射信息。在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ZNGC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的设计中，这个反向映射页表没有一个统一的空间存储，而是存储在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ZNS SSD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的每个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LBA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元数据区域中。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映射表分布存储的优势：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因为交换区的作用是改善性能，而不是作为内存不足时的备选，因此交换区容量较大，与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ZONE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绑定不仅可以有更高的性能，还能节省相当的内存空间。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9532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8BEC843-1233-447C-B63C-B76C303D5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73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5FDF189-AF62-48DF-B417-F5E5253D2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08" y="32320"/>
            <a:ext cx="1620891" cy="5926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4E7BE7-AD52-4843-9485-FF3BA7AB11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2" y="13453"/>
            <a:ext cx="3097196" cy="62630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3EB6C83-DFBB-44C6-ACB0-B17FD6A5C6C5}"/>
              </a:ext>
            </a:extLst>
          </p:cNvPr>
          <p:cNvSpPr/>
          <p:nvPr/>
        </p:nvSpPr>
        <p:spPr>
          <a:xfrm>
            <a:off x="381184" y="902468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三、设计细节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3CCE5BC5-07C6-4AFA-BE89-159ED5437CFD}"/>
                  </a:ext>
                </a:extLst>
              </p14:cNvPr>
              <p14:cNvContentPartPr/>
              <p14:nvPr/>
            </p14:nvContentPartPr>
            <p14:xfrm>
              <a:off x="7379645" y="2677085"/>
              <a:ext cx="176040" cy="10584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3CCE5BC5-07C6-4AFA-BE89-159ED5437C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71005" y="2668445"/>
                <a:ext cx="19368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E185902B-5478-4AC7-87BB-23A19122F539}"/>
                  </a:ext>
                </a:extLst>
              </p14:cNvPr>
              <p14:cNvContentPartPr/>
              <p14:nvPr/>
            </p14:nvContentPartPr>
            <p14:xfrm>
              <a:off x="7983365" y="3312125"/>
              <a:ext cx="856080" cy="15984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E185902B-5478-4AC7-87BB-23A19122F5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74369" y="3303504"/>
                <a:ext cx="873713" cy="1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6AE4DB61-D32B-45E3-A3C2-ED520232A3C0}"/>
                  </a:ext>
                </a:extLst>
              </p14:cNvPr>
              <p14:cNvContentPartPr/>
              <p14:nvPr/>
            </p14:nvContentPartPr>
            <p14:xfrm>
              <a:off x="6453725" y="3219965"/>
              <a:ext cx="360" cy="36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6AE4DB61-D32B-45E3-A3C2-ED520232A3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7725" y="318432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BF95067F-BCEF-4849-B5AB-634504B96CFA}"/>
                  </a:ext>
                </a:extLst>
              </p14:cNvPr>
              <p14:cNvContentPartPr/>
              <p14:nvPr/>
            </p14:nvContentPartPr>
            <p14:xfrm>
              <a:off x="6467045" y="3167045"/>
              <a:ext cx="360" cy="36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BF95067F-BCEF-4849-B5AB-634504B96CF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31405" y="31310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01302079-D838-467B-820F-9CF9CC410E95}"/>
                  </a:ext>
                </a:extLst>
              </p14:cNvPr>
              <p14:cNvContentPartPr/>
              <p14:nvPr/>
            </p14:nvContentPartPr>
            <p14:xfrm>
              <a:off x="6453725" y="3193325"/>
              <a:ext cx="360" cy="36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01302079-D838-467B-820F-9CF9CC410E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7725" y="3157685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CD4CFB68-81E9-44B1-80CC-4731D4FA32B7}"/>
              </a:ext>
            </a:extLst>
          </p:cNvPr>
          <p:cNvSpPr/>
          <p:nvPr/>
        </p:nvSpPr>
        <p:spPr>
          <a:xfrm>
            <a:off x="428172" y="1768910"/>
            <a:ext cx="10244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问题：哪些信息需要存储在页面元数据中，以确保反向映射在其生命周期内保持正确？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解决：使用与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内核相同的主要数据结构和过程来实现其反向映射方案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81233BD-4F45-4B78-9254-A1F32CBDADC5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28007"/>
          <a:stretch/>
        </p:blipFill>
        <p:spPr>
          <a:xfrm>
            <a:off x="1518877" y="3471965"/>
            <a:ext cx="9153525" cy="257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34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8BEC843-1233-447C-B63C-B76C303D5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73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5FDF189-AF62-48DF-B417-F5E5253D2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08" y="32320"/>
            <a:ext cx="1620891" cy="5926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4E7BE7-AD52-4843-9485-FF3BA7AB11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2" y="13453"/>
            <a:ext cx="3097196" cy="62630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3EB6C83-DFBB-44C6-ACB0-B17FD6A5C6C5}"/>
              </a:ext>
            </a:extLst>
          </p:cNvPr>
          <p:cNvSpPr/>
          <p:nvPr/>
        </p:nvSpPr>
        <p:spPr>
          <a:xfrm>
            <a:off x="381184" y="902468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三、设计细节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3CCE5BC5-07C6-4AFA-BE89-159ED5437CFD}"/>
                  </a:ext>
                </a:extLst>
              </p14:cNvPr>
              <p14:cNvContentPartPr/>
              <p14:nvPr/>
            </p14:nvContentPartPr>
            <p14:xfrm>
              <a:off x="7379645" y="2677085"/>
              <a:ext cx="176040" cy="10584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3CCE5BC5-07C6-4AFA-BE89-159ED5437C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71005" y="2668445"/>
                <a:ext cx="19368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E185902B-5478-4AC7-87BB-23A19122F539}"/>
                  </a:ext>
                </a:extLst>
              </p14:cNvPr>
              <p14:cNvContentPartPr/>
              <p14:nvPr/>
            </p14:nvContentPartPr>
            <p14:xfrm>
              <a:off x="7983365" y="3312125"/>
              <a:ext cx="856080" cy="15984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E185902B-5478-4AC7-87BB-23A19122F5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74369" y="3303504"/>
                <a:ext cx="873713" cy="1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6AE4DB61-D32B-45E3-A3C2-ED520232A3C0}"/>
                  </a:ext>
                </a:extLst>
              </p14:cNvPr>
              <p14:cNvContentPartPr/>
              <p14:nvPr/>
            </p14:nvContentPartPr>
            <p14:xfrm>
              <a:off x="6453725" y="3219965"/>
              <a:ext cx="360" cy="36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6AE4DB61-D32B-45E3-A3C2-ED520232A3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7725" y="318432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BF95067F-BCEF-4849-B5AB-634504B96CFA}"/>
                  </a:ext>
                </a:extLst>
              </p14:cNvPr>
              <p14:cNvContentPartPr/>
              <p14:nvPr/>
            </p14:nvContentPartPr>
            <p14:xfrm>
              <a:off x="6467045" y="3167045"/>
              <a:ext cx="360" cy="36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BF95067F-BCEF-4849-B5AB-634504B96CF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31405" y="31310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01302079-D838-467B-820F-9CF9CC410E95}"/>
                  </a:ext>
                </a:extLst>
              </p14:cNvPr>
              <p14:cNvContentPartPr/>
              <p14:nvPr/>
            </p14:nvContentPartPr>
            <p14:xfrm>
              <a:off x="6453725" y="3193325"/>
              <a:ext cx="360" cy="36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01302079-D838-467B-820F-9CF9CC410E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7725" y="3157685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F30D099E-DC93-492F-BD01-4B0F83DE9B73}"/>
              </a:ext>
            </a:extLst>
          </p:cNvPr>
          <p:cNvSpPr txBox="1"/>
          <p:nvPr/>
        </p:nvSpPr>
        <p:spPr>
          <a:xfrm>
            <a:off x="381184" y="1723106"/>
            <a:ext cx="31870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ZNGC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7E1A0D-E409-4026-A12E-9BDABA37E30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0932" y="2782925"/>
            <a:ext cx="10333607" cy="256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03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8BEC843-1233-447C-B63C-B76C303D5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73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5FDF189-AF62-48DF-B417-F5E5253D2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08" y="32320"/>
            <a:ext cx="1620891" cy="5926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4E7BE7-AD52-4843-9485-FF3BA7AB11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2" y="13453"/>
            <a:ext cx="3097196" cy="62630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3EB6C83-DFBB-44C6-ACB0-B17FD6A5C6C5}"/>
              </a:ext>
            </a:extLst>
          </p:cNvPr>
          <p:cNvSpPr/>
          <p:nvPr/>
        </p:nvSpPr>
        <p:spPr>
          <a:xfrm>
            <a:off x="381184" y="902468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三、设计细节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3CCE5BC5-07C6-4AFA-BE89-159ED5437CFD}"/>
                  </a:ext>
                </a:extLst>
              </p14:cNvPr>
              <p14:cNvContentPartPr/>
              <p14:nvPr/>
            </p14:nvContentPartPr>
            <p14:xfrm>
              <a:off x="7379645" y="2677085"/>
              <a:ext cx="176040" cy="10584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3CCE5BC5-07C6-4AFA-BE89-159ED5437C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71005" y="2668445"/>
                <a:ext cx="19368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E185902B-5478-4AC7-87BB-23A19122F539}"/>
                  </a:ext>
                </a:extLst>
              </p14:cNvPr>
              <p14:cNvContentPartPr/>
              <p14:nvPr/>
            </p14:nvContentPartPr>
            <p14:xfrm>
              <a:off x="7983365" y="3312125"/>
              <a:ext cx="856080" cy="15984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E185902B-5478-4AC7-87BB-23A19122F5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74369" y="3303504"/>
                <a:ext cx="873713" cy="1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6AE4DB61-D32B-45E3-A3C2-ED520232A3C0}"/>
                  </a:ext>
                </a:extLst>
              </p14:cNvPr>
              <p14:cNvContentPartPr/>
              <p14:nvPr/>
            </p14:nvContentPartPr>
            <p14:xfrm>
              <a:off x="6453725" y="3219965"/>
              <a:ext cx="360" cy="36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6AE4DB61-D32B-45E3-A3C2-ED520232A3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7725" y="318432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BF95067F-BCEF-4849-B5AB-634504B96CFA}"/>
                  </a:ext>
                </a:extLst>
              </p14:cNvPr>
              <p14:cNvContentPartPr/>
              <p14:nvPr/>
            </p14:nvContentPartPr>
            <p14:xfrm>
              <a:off x="6467045" y="3167045"/>
              <a:ext cx="360" cy="36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BF95067F-BCEF-4849-B5AB-634504B96CF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31405" y="31310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01302079-D838-467B-820F-9CF9CC410E95}"/>
                  </a:ext>
                </a:extLst>
              </p14:cNvPr>
              <p14:cNvContentPartPr/>
              <p14:nvPr/>
            </p14:nvContentPartPr>
            <p14:xfrm>
              <a:off x="6453725" y="3193325"/>
              <a:ext cx="360" cy="36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01302079-D838-467B-820F-9CF9CC410E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7725" y="3157685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90D4733-1A8C-4564-A47F-C117EDCD1143}"/>
              </a:ext>
            </a:extLst>
          </p:cNvPr>
          <p:cNvSpPr txBox="1"/>
          <p:nvPr/>
        </p:nvSpPr>
        <p:spPr>
          <a:xfrm>
            <a:off x="381184" y="1855514"/>
            <a:ext cx="97127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Gather</a:t>
            </a:r>
            <a:r>
              <a:rPr lang="zh-CN" altLang="en-US" sz="2800" b="1" dirty="0"/>
              <a:t>：</a:t>
            </a:r>
            <a:r>
              <a:rPr lang="zh-CN" altLang="en-US" sz="2800" dirty="0">
                <a:latin typeface="+mn-ea"/>
              </a:rPr>
              <a:t>将</a:t>
            </a:r>
            <a:r>
              <a:rPr lang="en-US" altLang="zh-CN" sz="2800" dirty="0">
                <a:latin typeface="+mn-ea"/>
              </a:rPr>
              <a:t>ZONE</a:t>
            </a:r>
            <a:r>
              <a:rPr lang="zh-CN" altLang="en-US" sz="2800" dirty="0">
                <a:latin typeface="+mn-ea"/>
              </a:rPr>
              <a:t>中缓存的页面的交换槽移除，且交换槽无效；并将还在使用的交换槽收集起来，为读取做准备。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Read</a:t>
            </a:r>
            <a:r>
              <a:rPr lang="zh-CN" altLang="en-US" sz="2800" b="1" dirty="0"/>
              <a:t>：</a:t>
            </a:r>
            <a:r>
              <a:rPr lang="zh-CN" altLang="en-US" sz="2800" dirty="0"/>
              <a:t>将收集的交换槽读取放入缓存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Write</a:t>
            </a:r>
            <a:r>
              <a:rPr lang="zh-CN" altLang="en-US" sz="2800" b="1" dirty="0"/>
              <a:t>：</a:t>
            </a:r>
            <a:r>
              <a:rPr lang="zh-CN" altLang="en-US" sz="2800" dirty="0"/>
              <a:t>根据剩余的</a:t>
            </a:r>
            <a:r>
              <a:rPr lang="en-US" altLang="zh-CN" sz="2800" dirty="0"/>
              <a:t>ZONE</a:t>
            </a:r>
            <a:r>
              <a:rPr lang="zh-CN" altLang="en-US" sz="2800" dirty="0"/>
              <a:t>的情况分配并写入目标区域。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Activate</a:t>
            </a:r>
            <a:r>
              <a:rPr lang="zh-CN" altLang="en-US" sz="2800" b="1" dirty="0"/>
              <a:t>：</a:t>
            </a:r>
            <a:r>
              <a:rPr lang="zh-CN" altLang="en-US" sz="2800" dirty="0"/>
              <a:t>之前收集的交换槽暂时还允许进程访问，待到映射表和页表更新完成之后，再将之前的交换槽真正的清理。</a:t>
            </a:r>
            <a:endParaRPr lang="en-US" altLang="zh-CN" sz="28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113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8BEC843-1233-447C-B63C-B76C303D5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73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5FDF189-AF62-48DF-B417-F5E5253D2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08" y="32320"/>
            <a:ext cx="1620891" cy="5926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4E7BE7-AD52-4843-9485-FF3BA7AB11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2" y="13453"/>
            <a:ext cx="3097196" cy="62630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3EB6C83-DFBB-44C6-ACB0-B17FD6A5C6C5}"/>
              </a:ext>
            </a:extLst>
          </p:cNvPr>
          <p:cNvSpPr/>
          <p:nvPr/>
        </p:nvSpPr>
        <p:spPr>
          <a:xfrm>
            <a:off x="381184" y="902468"/>
            <a:ext cx="3775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四、实验与总结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3CCE5BC5-07C6-4AFA-BE89-159ED5437CFD}"/>
                  </a:ext>
                </a:extLst>
              </p14:cNvPr>
              <p14:cNvContentPartPr/>
              <p14:nvPr/>
            </p14:nvContentPartPr>
            <p14:xfrm>
              <a:off x="7379645" y="2677085"/>
              <a:ext cx="176040" cy="10584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3CCE5BC5-07C6-4AFA-BE89-159ED5437C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71005" y="2668445"/>
                <a:ext cx="19368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E185902B-5478-4AC7-87BB-23A19122F539}"/>
                  </a:ext>
                </a:extLst>
              </p14:cNvPr>
              <p14:cNvContentPartPr/>
              <p14:nvPr/>
            </p14:nvContentPartPr>
            <p14:xfrm>
              <a:off x="7983365" y="3312125"/>
              <a:ext cx="856080" cy="15984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E185902B-5478-4AC7-87BB-23A19122F5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74369" y="3303504"/>
                <a:ext cx="873713" cy="1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6AE4DB61-D32B-45E3-A3C2-ED520232A3C0}"/>
                  </a:ext>
                </a:extLst>
              </p14:cNvPr>
              <p14:cNvContentPartPr/>
              <p14:nvPr/>
            </p14:nvContentPartPr>
            <p14:xfrm>
              <a:off x="6453725" y="3219965"/>
              <a:ext cx="360" cy="36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6AE4DB61-D32B-45E3-A3C2-ED520232A3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7725" y="318432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BF95067F-BCEF-4849-B5AB-634504B96CFA}"/>
                  </a:ext>
                </a:extLst>
              </p14:cNvPr>
              <p14:cNvContentPartPr/>
              <p14:nvPr/>
            </p14:nvContentPartPr>
            <p14:xfrm>
              <a:off x="6467045" y="3167045"/>
              <a:ext cx="360" cy="36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BF95067F-BCEF-4849-B5AB-634504B96CF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31405" y="31310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01302079-D838-467B-820F-9CF9CC410E95}"/>
                  </a:ext>
                </a:extLst>
              </p14:cNvPr>
              <p14:cNvContentPartPr/>
              <p14:nvPr/>
            </p14:nvContentPartPr>
            <p14:xfrm>
              <a:off x="6453725" y="3193325"/>
              <a:ext cx="360" cy="36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01302079-D838-467B-820F-9CF9CC410E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7725" y="3157685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2BC4375D-1EA5-4C39-93DB-52A3073D1CFD}"/>
              </a:ext>
            </a:extLst>
          </p:cNvPr>
          <p:cNvSpPr/>
          <p:nvPr/>
        </p:nvSpPr>
        <p:spPr>
          <a:xfrm>
            <a:off x="381184" y="1855514"/>
            <a:ext cx="104460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实验环境简介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2×Intel Xeon Silver 4216 CPU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512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2×256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DDR4 2933 Hz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Ubuntu 20.04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5.12.0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1TB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Western Digital ZN540 ZNS SSD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和使用相同硬件平台和介质的等效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1TB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常规块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7%OP)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的最大顺序读写带宽分别为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 GiB/sec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GiB/s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。随机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KiB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读取和写入分别达到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1.4 GiB/sec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GiB/s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。对于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ZNS SSD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，每个区域的可写容量为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1077 MiB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交换大小配置为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系统内存的大小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512G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）。驱动器上的剩余容量已充满数据。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8633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8BEC843-1233-447C-B63C-B76C303D5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73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5FDF189-AF62-48DF-B417-F5E5253D2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08" y="32320"/>
            <a:ext cx="1620891" cy="5926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4E7BE7-AD52-4843-9485-FF3BA7AB11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2" y="13453"/>
            <a:ext cx="3097196" cy="62630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3EB6C83-DFBB-44C6-ACB0-B17FD6A5C6C5}"/>
              </a:ext>
            </a:extLst>
          </p:cNvPr>
          <p:cNvSpPr/>
          <p:nvPr/>
        </p:nvSpPr>
        <p:spPr>
          <a:xfrm>
            <a:off x="381184" y="902468"/>
            <a:ext cx="3775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四、实验与总结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3CCE5BC5-07C6-4AFA-BE89-159ED5437CFD}"/>
                  </a:ext>
                </a:extLst>
              </p14:cNvPr>
              <p14:cNvContentPartPr/>
              <p14:nvPr/>
            </p14:nvContentPartPr>
            <p14:xfrm>
              <a:off x="7379645" y="2677085"/>
              <a:ext cx="176040" cy="10584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3CCE5BC5-07C6-4AFA-BE89-159ED5437C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71005" y="2668445"/>
                <a:ext cx="19368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E185902B-5478-4AC7-87BB-23A19122F539}"/>
                  </a:ext>
                </a:extLst>
              </p14:cNvPr>
              <p14:cNvContentPartPr/>
              <p14:nvPr/>
            </p14:nvContentPartPr>
            <p14:xfrm>
              <a:off x="7983365" y="3312125"/>
              <a:ext cx="856080" cy="15984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E185902B-5478-4AC7-87BB-23A19122F5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74369" y="3303504"/>
                <a:ext cx="873713" cy="1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6AE4DB61-D32B-45E3-A3C2-ED520232A3C0}"/>
                  </a:ext>
                </a:extLst>
              </p14:cNvPr>
              <p14:cNvContentPartPr/>
              <p14:nvPr/>
            </p14:nvContentPartPr>
            <p14:xfrm>
              <a:off x="6453725" y="3219965"/>
              <a:ext cx="360" cy="36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6AE4DB61-D32B-45E3-A3C2-ED520232A3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7725" y="318432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BF95067F-BCEF-4849-B5AB-634504B96CFA}"/>
                  </a:ext>
                </a:extLst>
              </p14:cNvPr>
              <p14:cNvContentPartPr/>
              <p14:nvPr/>
            </p14:nvContentPartPr>
            <p14:xfrm>
              <a:off x="6467045" y="3167045"/>
              <a:ext cx="360" cy="36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BF95067F-BCEF-4849-B5AB-634504B96CF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31405" y="31310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01302079-D838-467B-820F-9CF9CC410E95}"/>
                  </a:ext>
                </a:extLst>
              </p14:cNvPr>
              <p14:cNvContentPartPr/>
              <p14:nvPr/>
            </p14:nvContentPartPr>
            <p14:xfrm>
              <a:off x="6453725" y="3193325"/>
              <a:ext cx="360" cy="36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01302079-D838-467B-820F-9CF9CC410E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7725" y="3157685"/>
                <a:ext cx="72000" cy="72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0A52D631-A4EB-422F-B978-5F42E26C603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48381" y="2526828"/>
            <a:ext cx="7895238" cy="301904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552C8AD-AED6-4F0B-BEDE-A4A5249E1927}"/>
              </a:ext>
            </a:extLst>
          </p:cNvPr>
          <p:cNvSpPr txBox="1"/>
          <p:nvPr/>
        </p:nvSpPr>
        <p:spPr>
          <a:xfrm>
            <a:off x="381184" y="1855514"/>
            <a:ext cx="6152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交换区的换出带宽随设备利用率变化实验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3E1EA2-29A3-4E88-BFBB-C7CAB8EF9F4D}"/>
              </a:ext>
            </a:extLst>
          </p:cNvPr>
          <p:cNvSpPr txBox="1"/>
          <p:nvPr/>
        </p:nvSpPr>
        <p:spPr>
          <a:xfrm>
            <a:off x="1094553" y="5545876"/>
            <a:ext cx="9354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小结：</a:t>
            </a:r>
            <a:r>
              <a:rPr lang="zh-CN" altLang="en-US" sz="2400" dirty="0"/>
              <a:t>除了交换区设备利用率极低的情况下（小于</a:t>
            </a:r>
            <a:r>
              <a:rPr lang="en-US" altLang="zh-CN" sz="2400" dirty="0"/>
              <a:t>10%</a:t>
            </a:r>
            <a:r>
              <a:rPr lang="zh-CN" altLang="en-US" sz="2400" dirty="0"/>
              <a:t>），</a:t>
            </a:r>
            <a:r>
              <a:rPr lang="en-US" altLang="zh-CN" sz="2400" dirty="0" err="1"/>
              <a:t>ZNSwap</a:t>
            </a:r>
            <a:r>
              <a:rPr lang="zh-CN" altLang="en-US" sz="2400" dirty="0"/>
              <a:t>的性能都要胜过使用传统的块设备做交换区。</a:t>
            </a:r>
          </a:p>
        </p:txBody>
      </p:sp>
    </p:spTree>
    <p:extLst>
      <p:ext uri="{BB962C8B-B14F-4D97-AF65-F5344CB8AC3E}">
        <p14:creationId xmlns:p14="http://schemas.microsoft.com/office/powerpoint/2010/main" val="1360748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8BEC843-1233-447C-B63C-B76C303D5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73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5FDF189-AF62-48DF-B417-F5E5253D2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08" y="32320"/>
            <a:ext cx="1620891" cy="5926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4E7BE7-AD52-4843-9485-FF3BA7AB11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2" y="13453"/>
            <a:ext cx="3097196" cy="62630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3EB6C83-DFBB-44C6-ACB0-B17FD6A5C6C5}"/>
              </a:ext>
            </a:extLst>
          </p:cNvPr>
          <p:cNvSpPr/>
          <p:nvPr/>
        </p:nvSpPr>
        <p:spPr>
          <a:xfrm>
            <a:off x="381184" y="902468"/>
            <a:ext cx="3775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四、实验与总结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3CCE5BC5-07C6-4AFA-BE89-159ED5437CFD}"/>
                  </a:ext>
                </a:extLst>
              </p14:cNvPr>
              <p14:cNvContentPartPr/>
              <p14:nvPr/>
            </p14:nvContentPartPr>
            <p14:xfrm>
              <a:off x="7379645" y="2677085"/>
              <a:ext cx="176040" cy="10584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3CCE5BC5-07C6-4AFA-BE89-159ED5437C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71005" y="2668445"/>
                <a:ext cx="19368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E185902B-5478-4AC7-87BB-23A19122F539}"/>
                  </a:ext>
                </a:extLst>
              </p14:cNvPr>
              <p14:cNvContentPartPr/>
              <p14:nvPr/>
            </p14:nvContentPartPr>
            <p14:xfrm>
              <a:off x="7983365" y="3312125"/>
              <a:ext cx="856080" cy="15984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E185902B-5478-4AC7-87BB-23A19122F5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74369" y="3303504"/>
                <a:ext cx="873713" cy="1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6AE4DB61-D32B-45E3-A3C2-ED520232A3C0}"/>
                  </a:ext>
                </a:extLst>
              </p14:cNvPr>
              <p14:cNvContentPartPr/>
              <p14:nvPr/>
            </p14:nvContentPartPr>
            <p14:xfrm>
              <a:off x="6453725" y="3219965"/>
              <a:ext cx="360" cy="36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6AE4DB61-D32B-45E3-A3C2-ED520232A3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7725" y="318432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BF95067F-BCEF-4849-B5AB-634504B96CFA}"/>
                  </a:ext>
                </a:extLst>
              </p14:cNvPr>
              <p14:cNvContentPartPr/>
              <p14:nvPr/>
            </p14:nvContentPartPr>
            <p14:xfrm>
              <a:off x="6467045" y="3167045"/>
              <a:ext cx="360" cy="36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BF95067F-BCEF-4849-B5AB-634504B96CF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31405" y="31310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01302079-D838-467B-820F-9CF9CC410E95}"/>
                  </a:ext>
                </a:extLst>
              </p14:cNvPr>
              <p14:cNvContentPartPr/>
              <p14:nvPr/>
            </p14:nvContentPartPr>
            <p14:xfrm>
              <a:off x="6453725" y="3193325"/>
              <a:ext cx="360" cy="36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01302079-D838-467B-820F-9CF9CC410E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7725" y="3157685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F841EE6C-AFEA-41D7-8520-94A4211CEAEA}"/>
              </a:ext>
            </a:extLst>
          </p:cNvPr>
          <p:cNvSpPr txBox="1"/>
          <p:nvPr/>
        </p:nvSpPr>
        <p:spPr>
          <a:xfrm>
            <a:off x="381184" y="1728221"/>
            <a:ext cx="6152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进程组间的性能隔离测试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AEED97F-7805-43B5-B6E3-87B66239666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9768" y="3312125"/>
            <a:ext cx="7945077" cy="300663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E6CC55B-CD95-41FB-AC7E-E96A53BB0F09}"/>
              </a:ext>
            </a:extLst>
          </p:cNvPr>
          <p:cNvSpPr txBox="1"/>
          <p:nvPr/>
        </p:nvSpPr>
        <p:spPr>
          <a:xfrm>
            <a:off x="381184" y="2307312"/>
            <a:ext cx="7736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的交换容量，并执行随机写入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的交换容量，并执行随机读取，进程组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逻辑中不会触发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理想情况下，进程组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应该如同各有一块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似的性能（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是带宽）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AC47C0-E639-4E01-A914-3CB590CFDAC1}"/>
              </a:ext>
            </a:extLst>
          </p:cNvPr>
          <p:cNvSpPr txBox="1"/>
          <p:nvPr/>
        </p:nvSpPr>
        <p:spPr>
          <a:xfrm>
            <a:off x="9152877" y="3193325"/>
            <a:ext cx="22282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小结：</a:t>
            </a:r>
            <a:r>
              <a:rPr lang="zh-CN" altLang="en-US" sz="2400" dirty="0"/>
              <a:t>使用</a:t>
            </a:r>
            <a:r>
              <a:rPr lang="en-US" altLang="zh-CN" sz="2400" dirty="0"/>
              <a:t>ZNS</a:t>
            </a:r>
            <a:r>
              <a:rPr lang="zh-CN" altLang="en-US" sz="2400" dirty="0"/>
              <a:t>作为交换区，有接近理想情况的进程组性能隔离。</a:t>
            </a:r>
          </a:p>
        </p:txBody>
      </p:sp>
    </p:spTree>
    <p:extLst>
      <p:ext uri="{BB962C8B-B14F-4D97-AF65-F5344CB8AC3E}">
        <p14:creationId xmlns:p14="http://schemas.microsoft.com/office/powerpoint/2010/main" val="2191421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8BEC843-1233-447C-B63C-B76C303D5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73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5FDF189-AF62-48DF-B417-F5E5253D2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08" y="32320"/>
            <a:ext cx="1620891" cy="5926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4E7BE7-AD52-4843-9485-FF3BA7AB11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2" y="13453"/>
            <a:ext cx="3097196" cy="62630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3EB6C83-DFBB-44C6-ACB0-B17FD6A5C6C5}"/>
              </a:ext>
            </a:extLst>
          </p:cNvPr>
          <p:cNvSpPr/>
          <p:nvPr/>
        </p:nvSpPr>
        <p:spPr>
          <a:xfrm>
            <a:off x="381184" y="902468"/>
            <a:ext cx="3775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四、实验与总结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3CCE5BC5-07C6-4AFA-BE89-159ED5437CFD}"/>
                  </a:ext>
                </a:extLst>
              </p14:cNvPr>
              <p14:cNvContentPartPr/>
              <p14:nvPr/>
            </p14:nvContentPartPr>
            <p14:xfrm>
              <a:off x="7379645" y="2677085"/>
              <a:ext cx="176040" cy="10584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3CCE5BC5-07C6-4AFA-BE89-159ED5437C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71005" y="2668445"/>
                <a:ext cx="19368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E185902B-5478-4AC7-87BB-23A19122F539}"/>
                  </a:ext>
                </a:extLst>
              </p14:cNvPr>
              <p14:cNvContentPartPr/>
              <p14:nvPr/>
            </p14:nvContentPartPr>
            <p14:xfrm>
              <a:off x="7983365" y="3312125"/>
              <a:ext cx="856080" cy="15984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E185902B-5478-4AC7-87BB-23A19122F5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74369" y="3303504"/>
                <a:ext cx="873713" cy="1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6AE4DB61-D32B-45E3-A3C2-ED520232A3C0}"/>
                  </a:ext>
                </a:extLst>
              </p14:cNvPr>
              <p14:cNvContentPartPr/>
              <p14:nvPr/>
            </p14:nvContentPartPr>
            <p14:xfrm>
              <a:off x="6453725" y="3219965"/>
              <a:ext cx="360" cy="36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6AE4DB61-D32B-45E3-A3C2-ED520232A3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7725" y="318432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BF95067F-BCEF-4849-B5AB-634504B96CFA}"/>
                  </a:ext>
                </a:extLst>
              </p14:cNvPr>
              <p14:cNvContentPartPr/>
              <p14:nvPr/>
            </p14:nvContentPartPr>
            <p14:xfrm>
              <a:off x="6467045" y="3167045"/>
              <a:ext cx="360" cy="36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BF95067F-BCEF-4849-B5AB-634504B96CF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31405" y="31310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01302079-D838-467B-820F-9CF9CC410E95}"/>
                  </a:ext>
                </a:extLst>
              </p14:cNvPr>
              <p14:cNvContentPartPr/>
              <p14:nvPr/>
            </p14:nvContentPartPr>
            <p14:xfrm>
              <a:off x="6453725" y="3193325"/>
              <a:ext cx="360" cy="36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01302079-D838-467B-820F-9CF9CC410E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7725" y="3157685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8C53CDE1-4825-4F8F-89C4-C69515F4C465}"/>
              </a:ext>
            </a:extLst>
          </p:cNvPr>
          <p:cNvSpPr txBox="1"/>
          <p:nvPr/>
        </p:nvSpPr>
        <p:spPr>
          <a:xfrm>
            <a:off x="381184" y="1738581"/>
            <a:ext cx="896700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端到端应用程序基准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-ETC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938480-A149-4DEC-AB16-4B48D006528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8272" y="2677085"/>
            <a:ext cx="10493406" cy="240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82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8BEC843-1233-447C-B63C-B76C303D5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73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5FDF189-AF62-48DF-B417-F5E5253D2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08" y="32320"/>
            <a:ext cx="1620891" cy="5926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4E7BE7-AD52-4843-9485-FF3BA7AB11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2" y="13453"/>
            <a:ext cx="3097196" cy="62630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3EB6C83-DFBB-44C6-ACB0-B17FD6A5C6C5}"/>
              </a:ext>
            </a:extLst>
          </p:cNvPr>
          <p:cNvSpPr/>
          <p:nvPr/>
        </p:nvSpPr>
        <p:spPr>
          <a:xfrm>
            <a:off x="381184" y="902468"/>
            <a:ext cx="3775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四、实验与总结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3CCE5BC5-07C6-4AFA-BE89-159ED5437CFD}"/>
                  </a:ext>
                </a:extLst>
              </p14:cNvPr>
              <p14:cNvContentPartPr/>
              <p14:nvPr/>
            </p14:nvContentPartPr>
            <p14:xfrm>
              <a:off x="7379645" y="2677085"/>
              <a:ext cx="176040" cy="10584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3CCE5BC5-07C6-4AFA-BE89-159ED5437C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71005" y="2668445"/>
                <a:ext cx="19368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E185902B-5478-4AC7-87BB-23A19122F539}"/>
                  </a:ext>
                </a:extLst>
              </p14:cNvPr>
              <p14:cNvContentPartPr/>
              <p14:nvPr/>
            </p14:nvContentPartPr>
            <p14:xfrm>
              <a:off x="7983365" y="3312125"/>
              <a:ext cx="856080" cy="15984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E185902B-5478-4AC7-87BB-23A19122F5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74369" y="3303504"/>
                <a:ext cx="873713" cy="1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6AE4DB61-D32B-45E3-A3C2-ED520232A3C0}"/>
                  </a:ext>
                </a:extLst>
              </p14:cNvPr>
              <p14:cNvContentPartPr/>
              <p14:nvPr/>
            </p14:nvContentPartPr>
            <p14:xfrm>
              <a:off x="6453725" y="3219965"/>
              <a:ext cx="360" cy="36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6AE4DB61-D32B-45E3-A3C2-ED520232A3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7725" y="318432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BF95067F-BCEF-4849-B5AB-634504B96CFA}"/>
                  </a:ext>
                </a:extLst>
              </p14:cNvPr>
              <p14:cNvContentPartPr/>
              <p14:nvPr/>
            </p14:nvContentPartPr>
            <p14:xfrm>
              <a:off x="6467045" y="3167045"/>
              <a:ext cx="360" cy="36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BF95067F-BCEF-4849-B5AB-634504B96CF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31405" y="31310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01302079-D838-467B-820F-9CF9CC410E95}"/>
                  </a:ext>
                </a:extLst>
              </p14:cNvPr>
              <p14:cNvContentPartPr/>
              <p14:nvPr/>
            </p14:nvContentPartPr>
            <p14:xfrm>
              <a:off x="6453725" y="3193325"/>
              <a:ext cx="360" cy="36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01302079-D838-467B-820F-9CF9CC410E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7725" y="3157685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D16C6252-D73C-4A40-BC53-A5EBB89D239E}"/>
              </a:ext>
            </a:extLst>
          </p:cNvPr>
          <p:cNvSpPr txBox="1"/>
          <p:nvPr/>
        </p:nvSpPr>
        <p:spPr>
          <a:xfrm>
            <a:off x="381184" y="1738581"/>
            <a:ext cx="896700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端到端应用程序基准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-YCSB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DF8C7A-0530-44A5-8A5B-942ED75F0A2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2563" y="2869676"/>
            <a:ext cx="10386874" cy="260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7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8BEC843-1233-447C-B63C-B76C303D5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73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5FDF189-AF62-48DF-B417-F5E5253D2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08" y="32320"/>
            <a:ext cx="1620891" cy="5926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4E7BE7-AD52-4843-9485-FF3BA7AB11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2" y="13453"/>
            <a:ext cx="3097196" cy="626303"/>
          </a:xfrm>
          <a:prstGeom prst="rect">
            <a:avLst/>
          </a:prstGeom>
        </p:spPr>
      </p:pic>
      <p:sp>
        <p:nvSpPr>
          <p:cNvPr id="8" name="文本占位符 2">
            <a:extLst>
              <a:ext uri="{FF2B5EF4-FFF2-40B4-BE49-F238E27FC236}">
                <a16:creationId xmlns:a16="http://schemas.microsoft.com/office/drawing/2014/main" id="{52473DF5-057F-4BEF-A3FC-7B9CA5FF86E3}"/>
              </a:ext>
            </a:extLst>
          </p:cNvPr>
          <p:cNvSpPr txBox="1">
            <a:spLocks/>
          </p:cNvSpPr>
          <p:nvPr/>
        </p:nvSpPr>
        <p:spPr>
          <a:xfrm>
            <a:off x="2424089" y="1717075"/>
            <a:ext cx="6418806" cy="398964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marL="514350" indent="-514350">
              <a:lnSpc>
                <a:spcPct val="170000"/>
              </a:lnSpc>
              <a:buAutoNum type="ea1ChsPeriod"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  <a:endParaRPr lang="en-US" altLang="zh-CN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70000"/>
              </a:lnSpc>
              <a:buAutoNum type="ea1ChsPeriod"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改进动机</a:t>
            </a:r>
            <a:endParaRPr lang="en-US" altLang="zh-CN" b="1" dirty="0">
              <a:solidFill>
                <a:srgbClr val="4E70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70000"/>
              </a:lnSpc>
              <a:buAutoNum type="ea1ChsPeriod"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设计细节</a:t>
            </a:r>
            <a:endParaRPr lang="en-US" altLang="zh-CN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70000"/>
              </a:lnSpc>
              <a:buAutoNum type="ea1ChsPeriod"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实验与总结</a:t>
            </a:r>
            <a:endParaRPr lang="en-US" altLang="zh-CN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BA8598F-1F93-468E-9FAE-22E45E4952A9}"/>
              </a:ext>
            </a:extLst>
          </p:cNvPr>
          <p:cNvCxnSpPr/>
          <p:nvPr/>
        </p:nvCxnSpPr>
        <p:spPr>
          <a:xfrm>
            <a:off x="1790156" y="1226657"/>
            <a:ext cx="0" cy="4970477"/>
          </a:xfrm>
          <a:prstGeom prst="line">
            <a:avLst/>
          </a:prstGeom>
          <a:ln w="76200">
            <a:solidFill>
              <a:srgbClr val="4E70BA"/>
            </a:solidFill>
            <a:prstDash val="solid"/>
            <a:miter/>
          </a:ln>
        </p:spPr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48B9DC3-36EC-473D-A20B-4B11A0D07BA7}"/>
              </a:ext>
            </a:extLst>
          </p:cNvPr>
          <p:cNvSpPr/>
          <p:nvPr/>
        </p:nvSpPr>
        <p:spPr>
          <a:xfrm>
            <a:off x="10205203" y="9577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1152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8BEC843-1233-447C-B63C-B76C303D5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73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5FDF189-AF62-48DF-B417-F5E5253D2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08" y="32320"/>
            <a:ext cx="1620891" cy="5926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4E7BE7-AD52-4843-9485-FF3BA7AB11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2" y="13453"/>
            <a:ext cx="3097196" cy="62630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3EB6C83-DFBB-44C6-ACB0-B17FD6A5C6C5}"/>
              </a:ext>
            </a:extLst>
          </p:cNvPr>
          <p:cNvSpPr/>
          <p:nvPr/>
        </p:nvSpPr>
        <p:spPr>
          <a:xfrm>
            <a:off x="381184" y="902468"/>
            <a:ext cx="3775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四、实验与总结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3CCE5BC5-07C6-4AFA-BE89-159ED5437CFD}"/>
                  </a:ext>
                </a:extLst>
              </p14:cNvPr>
              <p14:cNvContentPartPr/>
              <p14:nvPr/>
            </p14:nvContentPartPr>
            <p14:xfrm>
              <a:off x="7379645" y="2677085"/>
              <a:ext cx="176040" cy="10584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3CCE5BC5-07C6-4AFA-BE89-159ED5437C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71005" y="2668445"/>
                <a:ext cx="19368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E185902B-5478-4AC7-87BB-23A19122F539}"/>
                  </a:ext>
                </a:extLst>
              </p14:cNvPr>
              <p14:cNvContentPartPr/>
              <p14:nvPr/>
            </p14:nvContentPartPr>
            <p14:xfrm>
              <a:off x="7983365" y="3312125"/>
              <a:ext cx="856080" cy="15984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E185902B-5478-4AC7-87BB-23A19122F5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74369" y="3303504"/>
                <a:ext cx="873713" cy="1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6AE4DB61-D32B-45E3-A3C2-ED520232A3C0}"/>
                  </a:ext>
                </a:extLst>
              </p14:cNvPr>
              <p14:cNvContentPartPr/>
              <p14:nvPr/>
            </p14:nvContentPartPr>
            <p14:xfrm>
              <a:off x="6453725" y="3219965"/>
              <a:ext cx="360" cy="36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6AE4DB61-D32B-45E3-A3C2-ED520232A3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7725" y="318432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BF95067F-BCEF-4849-B5AB-634504B96CFA}"/>
                  </a:ext>
                </a:extLst>
              </p14:cNvPr>
              <p14:cNvContentPartPr/>
              <p14:nvPr/>
            </p14:nvContentPartPr>
            <p14:xfrm>
              <a:off x="6467045" y="3167045"/>
              <a:ext cx="360" cy="36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BF95067F-BCEF-4849-B5AB-634504B96CF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31405" y="31310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01302079-D838-467B-820F-9CF9CC410E95}"/>
                  </a:ext>
                </a:extLst>
              </p14:cNvPr>
              <p14:cNvContentPartPr/>
              <p14:nvPr/>
            </p14:nvContentPartPr>
            <p14:xfrm>
              <a:off x="6453725" y="3193325"/>
              <a:ext cx="360" cy="36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01302079-D838-467B-820F-9CF9CC410E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7725" y="3157685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D16C6252-D73C-4A40-BC53-A5EBB89D239E}"/>
              </a:ext>
            </a:extLst>
          </p:cNvPr>
          <p:cNvSpPr txBox="1"/>
          <p:nvPr/>
        </p:nvSpPr>
        <p:spPr>
          <a:xfrm>
            <a:off x="381184" y="1785622"/>
            <a:ext cx="896700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B50D35E-2AAC-4EA0-BD46-719912DB2446}"/>
              </a:ext>
            </a:extLst>
          </p:cNvPr>
          <p:cNvSpPr txBox="1"/>
          <p:nvPr/>
        </p:nvSpPr>
        <p:spPr>
          <a:xfrm>
            <a:off x="381184" y="2550890"/>
            <a:ext cx="925996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创新点：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ZNS SSD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特性 →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交换逻辑之间的协同优势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元数据存储在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中，实现高效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反向映射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定制支持交换的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存储管理策略，可减少写放大，提高性能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目前的系统中是否有其他的组件可以使用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改善性能？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之后的磨损均衡策略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6180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8BEC843-1233-447C-B63C-B76C303D5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73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5FDF189-AF62-48DF-B417-F5E5253D2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08" y="32320"/>
            <a:ext cx="1620891" cy="5926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4E7BE7-AD52-4843-9485-FF3BA7AB11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2" y="13453"/>
            <a:ext cx="3097196" cy="6263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3CCE5BC5-07C6-4AFA-BE89-159ED5437CFD}"/>
                  </a:ext>
                </a:extLst>
              </p14:cNvPr>
              <p14:cNvContentPartPr/>
              <p14:nvPr/>
            </p14:nvContentPartPr>
            <p14:xfrm>
              <a:off x="7379645" y="2677085"/>
              <a:ext cx="176040" cy="10584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3CCE5BC5-07C6-4AFA-BE89-159ED5437C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71005" y="2668445"/>
                <a:ext cx="19368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E185902B-5478-4AC7-87BB-23A19122F539}"/>
                  </a:ext>
                </a:extLst>
              </p14:cNvPr>
              <p14:cNvContentPartPr/>
              <p14:nvPr/>
            </p14:nvContentPartPr>
            <p14:xfrm>
              <a:off x="7983365" y="3312125"/>
              <a:ext cx="856080" cy="15984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E185902B-5478-4AC7-87BB-23A19122F5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74369" y="3303504"/>
                <a:ext cx="873713" cy="1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6AE4DB61-D32B-45E3-A3C2-ED520232A3C0}"/>
                  </a:ext>
                </a:extLst>
              </p14:cNvPr>
              <p14:cNvContentPartPr/>
              <p14:nvPr/>
            </p14:nvContentPartPr>
            <p14:xfrm>
              <a:off x="6453725" y="3219965"/>
              <a:ext cx="360" cy="36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6AE4DB61-D32B-45E3-A3C2-ED520232A3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7725" y="318432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BF95067F-BCEF-4849-B5AB-634504B96CFA}"/>
                  </a:ext>
                </a:extLst>
              </p14:cNvPr>
              <p14:cNvContentPartPr/>
              <p14:nvPr/>
            </p14:nvContentPartPr>
            <p14:xfrm>
              <a:off x="6467045" y="3167045"/>
              <a:ext cx="360" cy="36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BF95067F-BCEF-4849-B5AB-634504B96CF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31405" y="31310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01302079-D838-467B-820F-9CF9CC410E95}"/>
                  </a:ext>
                </a:extLst>
              </p14:cNvPr>
              <p14:cNvContentPartPr/>
              <p14:nvPr/>
            </p14:nvContentPartPr>
            <p14:xfrm>
              <a:off x="6453725" y="3193325"/>
              <a:ext cx="360" cy="36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01302079-D838-467B-820F-9CF9CC410E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7725" y="3157685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2DF31331-1B58-4F8D-8F7C-D68B6D3F2CE1}"/>
              </a:ext>
            </a:extLst>
          </p:cNvPr>
          <p:cNvSpPr txBox="1"/>
          <p:nvPr/>
        </p:nvSpPr>
        <p:spPr>
          <a:xfrm>
            <a:off x="920318" y="3010300"/>
            <a:ext cx="103513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4E70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感谢各位同学和老师的聆听</a:t>
            </a:r>
            <a:endParaRPr lang="en-US" altLang="zh-CN" sz="5400" b="1" dirty="0">
              <a:solidFill>
                <a:srgbClr val="4E70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702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8BEC843-1233-447C-B63C-B76C303D5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73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5FDF189-AF62-48DF-B417-F5E5253D2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08" y="32320"/>
            <a:ext cx="1620891" cy="5926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4E7BE7-AD52-4843-9485-FF3BA7AB11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2" y="13453"/>
            <a:ext cx="3097196" cy="62630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3EB6C83-DFBB-44C6-ACB0-B17FD6A5C6C5}"/>
              </a:ext>
            </a:extLst>
          </p:cNvPr>
          <p:cNvSpPr/>
          <p:nvPr/>
        </p:nvSpPr>
        <p:spPr>
          <a:xfrm>
            <a:off x="422767" y="929101"/>
            <a:ext cx="30476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3CCE5BC5-07C6-4AFA-BE89-159ED5437CFD}"/>
                  </a:ext>
                </a:extLst>
              </p14:cNvPr>
              <p14:cNvContentPartPr/>
              <p14:nvPr/>
            </p14:nvContentPartPr>
            <p14:xfrm>
              <a:off x="7379645" y="2677085"/>
              <a:ext cx="176040" cy="10584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3CCE5BC5-07C6-4AFA-BE89-159ED5437C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71005" y="2668445"/>
                <a:ext cx="19368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E185902B-5478-4AC7-87BB-23A19122F539}"/>
                  </a:ext>
                </a:extLst>
              </p14:cNvPr>
              <p14:cNvContentPartPr/>
              <p14:nvPr/>
            </p14:nvContentPartPr>
            <p14:xfrm>
              <a:off x="7983365" y="3312125"/>
              <a:ext cx="856080" cy="15984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E185902B-5478-4AC7-87BB-23A19122F5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74369" y="3303504"/>
                <a:ext cx="873713" cy="1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6AE4DB61-D32B-45E3-A3C2-ED520232A3C0}"/>
                  </a:ext>
                </a:extLst>
              </p14:cNvPr>
              <p14:cNvContentPartPr/>
              <p14:nvPr/>
            </p14:nvContentPartPr>
            <p14:xfrm>
              <a:off x="6453725" y="3219965"/>
              <a:ext cx="360" cy="36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6AE4DB61-D32B-45E3-A3C2-ED520232A3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7725" y="318432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BF95067F-BCEF-4849-B5AB-634504B96CFA}"/>
                  </a:ext>
                </a:extLst>
              </p14:cNvPr>
              <p14:cNvContentPartPr/>
              <p14:nvPr/>
            </p14:nvContentPartPr>
            <p14:xfrm>
              <a:off x="6467045" y="3167045"/>
              <a:ext cx="360" cy="36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BF95067F-BCEF-4849-B5AB-634504B96CF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31405" y="31310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01302079-D838-467B-820F-9CF9CC410E95}"/>
                  </a:ext>
                </a:extLst>
              </p14:cNvPr>
              <p14:cNvContentPartPr/>
              <p14:nvPr/>
            </p14:nvContentPartPr>
            <p14:xfrm>
              <a:off x="6453725" y="3193325"/>
              <a:ext cx="360" cy="36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01302079-D838-467B-820F-9CF9CC410E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7725" y="3157685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097F3B11-8B61-4A89-8831-628EC02FBB2D}"/>
              </a:ext>
            </a:extLst>
          </p:cNvPr>
          <p:cNvSpPr txBox="1"/>
          <p:nvPr/>
        </p:nvSpPr>
        <p:spPr>
          <a:xfrm>
            <a:off x="422767" y="1908780"/>
            <a:ext cx="1002625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· </a:t>
            </a:r>
            <a:r>
              <a:rPr lang="zh-CN" altLang="en-US" sz="2800" dirty="0"/>
              <a:t>在过去主要使用</a:t>
            </a:r>
            <a:r>
              <a:rPr lang="en-US" altLang="zh-CN" sz="2800" dirty="0"/>
              <a:t>HDD</a:t>
            </a:r>
            <a:r>
              <a:rPr lang="zh-CN" altLang="en-US" sz="2800" dirty="0"/>
              <a:t>的时代，交换区仅仅是在内存不足的情况下一个迫不得已的选择。</a:t>
            </a:r>
            <a:endParaRPr lang="en-US" altLang="zh-CN" sz="2800" dirty="0"/>
          </a:p>
          <a:p>
            <a:r>
              <a:rPr lang="en-US" altLang="zh-CN" sz="2800" b="1" dirty="0"/>
              <a:t>· </a:t>
            </a:r>
            <a:r>
              <a:rPr lang="zh-CN" altLang="en-US" sz="2800" b="1" dirty="0">
                <a:solidFill>
                  <a:schemeClr val="accent1"/>
                </a:solidFill>
                <a:ea typeface="等线" panose="02010600030101010101" pitchFamily="2" charset="-122"/>
              </a:rPr>
              <a:t>闪存的快速存储</a:t>
            </a:r>
            <a:r>
              <a:rPr lang="zh-CN" altLang="en-US" sz="2800" dirty="0">
                <a:ea typeface="等线" panose="02010600030101010101" pitchFamily="2" charset="-122"/>
              </a:rPr>
              <a:t>的特性使得交换区有了新的作用：</a:t>
            </a:r>
            <a:endParaRPr lang="en-US" altLang="zh-CN" sz="2800" dirty="0">
              <a:ea typeface="等线" panose="02010600030101010101" pitchFamily="2" charset="-122"/>
            </a:endParaRPr>
          </a:p>
          <a:p>
            <a:r>
              <a:rPr lang="zh-CN" altLang="en-US" sz="2800" b="1" dirty="0">
                <a:latin typeface="+mn-ea"/>
              </a:rPr>
              <a:t>例如：</a:t>
            </a:r>
            <a:r>
              <a:rPr lang="zh-CN" altLang="en-US" sz="2800" dirty="0">
                <a:latin typeface="+mn-ea"/>
              </a:rPr>
              <a:t>阿里云：增加 </a:t>
            </a:r>
            <a:r>
              <a:rPr lang="en-US" altLang="zh-CN" sz="2800" dirty="0">
                <a:latin typeface="+mn-ea"/>
              </a:rPr>
              <a:t>per-</a:t>
            </a:r>
            <a:r>
              <a:rPr lang="en-US" altLang="zh-CN" sz="2800" dirty="0" err="1">
                <a:latin typeface="+mn-ea"/>
              </a:rPr>
              <a:t>cgroup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后台回收机制 → 改善多租户支持</a:t>
            </a:r>
            <a:endParaRPr lang="en-US" altLang="zh-CN" sz="2800" dirty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Linux</a:t>
            </a:r>
            <a:r>
              <a:rPr lang="zh-CN" altLang="en-US" sz="2800" dirty="0">
                <a:latin typeface="+mn-ea"/>
              </a:rPr>
              <a:t>内核：使用交换区减少内存使用以提高内存分配的效率</a:t>
            </a:r>
            <a:endParaRPr lang="en-US" altLang="zh-CN" sz="2800" dirty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Facebook</a:t>
            </a:r>
            <a:r>
              <a:rPr lang="zh-CN" altLang="en-US" sz="2800" dirty="0">
                <a:latin typeface="+mn-ea"/>
              </a:rPr>
              <a:t>：为 </a:t>
            </a:r>
            <a:r>
              <a:rPr lang="en-US" altLang="zh-CN" sz="2800" dirty="0">
                <a:latin typeface="+mn-ea"/>
              </a:rPr>
              <a:t>cgroupv2 </a:t>
            </a:r>
            <a:r>
              <a:rPr lang="zh-CN" altLang="en-US" sz="2800" dirty="0">
                <a:latin typeface="+mn-ea"/>
              </a:rPr>
              <a:t>引入交换控制，以提高系统效率</a:t>
            </a:r>
            <a:endParaRPr lang="en-US" altLang="zh-CN" sz="2800" dirty="0">
              <a:latin typeface="+mn-ea"/>
            </a:endParaRPr>
          </a:p>
          <a:p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遗憾的是，经典的交换区的逻辑还是基于“交换区是内存不够用时迫不得已的选择”这样的思想设计的。</a:t>
            </a:r>
            <a:endParaRPr lang="en-US" altLang="zh-CN" sz="2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sz="3200" dirty="0">
              <a:solidFill>
                <a:schemeClr val="accent1"/>
              </a:solidFill>
              <a:latin typeface="+mn-ea"/>
            </a:endParaRPr>
          </a:p>
          <a:p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0392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8BEC843-1233-447C-B63C-B76C303D5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73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5FDF189-AF62-48DF-B417-F5E5253D2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08" y="32320"/>
            <a:ext cx="1620891" cy="5926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4E7BE7-AD52-4843-9485-FF3BA7AB11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2" y="13453"/>
            <a:ext cx="3097196" cy="62630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3EB6C83-DFBB-44C6-ACB0-B17FD6A5C6C5}"/>
              </a:ext>
            </a:extLst>
          </p:cNvPr>
          <p:cNvSpPr/>
          <p:nvPr/>
        </p:nvSpPr>
        <p:spPr>
          <a:xfrm>
            <a:off x="422767" y="929101"/>
            <a:ext cx="30476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3CCE5BC5-07C6-4AFA-BE89-159ED5437CFD}"/>
                  </a:ext>
                </a:extLst>
              </p14:cNvPr>
              <p14:cNvContentPartPr/>
              <p14:nvPr/>
            </p14:nvContentPartPr>
            <p14:xfrm>
              <a:off x="7379645" y="2677085"/>
              <a:ext cx="176040" cy="10584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3CCE5BC5-07C6-4AFA-BE89-159ED5437C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71005" y="2668445"/>
                <a:ext cx="19368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E185902B-5478-4AC7-87BB-23A19122F539}"/>
                  </a:ext>
                </a:extLst>
              </p14:cNvPr>
              <p14:cNvContentPartPr/>
              <p14:nvPr/>
            </p14:nvContentPartPr>
            <p14:xfrm>
              <a:off x="7983365" y="3312125"/>
              <a:ext cx="856080" cy="15984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E185902B-5478-4AC7-87BB-23A19122F5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74369" y="3303504"/>
                <a:ext cx="873713" cy="1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6AE4DB61-D32B-45E3-A3C2-ED520232A3C0}"/>
                  </a:ext>
                </a:extLst>
              </p14:cNvPr>
              <p14:cNvContentPartPr/>
              <p14:nvPr/>
            </p14:nvContentPartPr>
            <p14:xfrm>
              <a:off x="6453725" y="3219965"/>
              <a:ext cx="360" cy="36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6AE4DB61-D32B-45E3-A3C2-ED520232A3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7725" y="318432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BF95067F-BCEF-4849-B5AB-634504B96CFA}"/>
                  </a:ext>
                </a:extLst>
              </p14:cNvPr>
              <p14:cNvContentPartPr/>
              <p14:nvPr/>
            </p14:nvContentPartPr>
            <p14:xfrm>
              <a:off x="6467045" y="3167045"/>
              <a:ext cx="360" cy="36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BF95067F-BCEF-4849-B5AB-634504B96CF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31405" y="31310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01302079-D838-467B-820F-9CF9CC410E95}"/>
                  </a:ext>
                </a:extLst>
              </p14:cNvPr>
              <p14:cNvContentPartPr/>
              <p14:nvPr/>
            </p14:nvContentPartPr>
            <p14:xfrm>
              <a:off x="6453725" y="3193325"/>
              <a:ext cx="360" cy="36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01302079-D838-467B-820F-9CF9CC410E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7725" y="3157685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30941E18-9A68-46F4-99AE-BDE5D107F1BE}"/>
              </a:ext>
            </a:extLst>
          </p:cNvPr>
          <p:cNvSpPr txBox="1"/>
          <p:nvPr/>
        </p:nvSpPr>
        <p:spPr>
          <a:xfrm>
            <a:off x="422767" y="1766737"/>
            <a:ext cx="8694601" cy="4550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ZNS</a:t>
            </a:r>
            <a:r>
              <a:rPr lang="zh-CN" altLang="en-US" sz="2800" dirty="0"/>
              <a:t>的优势：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· </a:t>
            </a:r>
            <a:r>
              <a:rPr lang="zh-CN" altLang="en-US" sz="2800" dirty="0"/>
              <a:t>细粒度的空间管理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·</a:t>
            </a:r>
            <a:r>
              <a:rPr lang="en-US" altLang="zh-CN" sz="2800" dirty="0"/>
              <a:t> </a:t>
            </a:r>
            <a:r>
              <a:rPr lang="zh-CN" altLang="en-US" sz="2800" dirty="0"/>
              <a:t>更灵活的空间申请、空间放置和垃圾回收策略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·</a:t>
            </a:r>
            <a:r>
              <a:rPr lang="en-US" altLang="zh-CN" sz="2800" dirty="0"/>
              <a:t> </a:t>
            </a:r>
            <a:r>
              <a:rPr lang="zh-CN" altLang="en-US" sz="2800" dirty="0"/>
              <a:t>减少写放大问题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·</a:t>
            </a:r>
            <a:r>
              <a:rPr lang="en-US" altLang="zh-CN" sz="2800" dirty="0"/>
              <a:t> </a:t>
            </a:r>
            <a:r>
              <a:rPr lang="zh-CN" altLang="en-US" sz="2800" dirty="0"/>
              <a:t>对多租户场景友好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· </a:t>
            </a:r>
            <a:r>
              <a:rPr lang="zh-CN" altLang="en-US" sz="2800" dirty="0"/>
              <a:t>消除了保留空间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·</a:t>
            </a:r>
            <a:r>
              <a:rPr lang="en-US" altLang="zh-CN" sz="2800" dirty="0"/>
              <a:t> </a:t>
            </a:r>
            <a:r>
              <a:rPr lang="zh-CN" altLang="en-US" sz="2800" dirty="0"/>
              <a:t>更轻量的映射表</a:t>
            </a:r>
          </a:p>
        </p:txBody>
      </p:sp>
    </p:spTree>
    <p:extLst>
      <p:ext uri="{BB962C8B-B14F-4D97-AF65-F5344CB8AC3E}">
        <p14:creationId xmlns:p14="http://schemas.microsoft.com/office/powerpoint/2010/main" val="167182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8BEC843-1233-447C-B63C-B76C303D5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73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5FDF189-AF62-48DF-B417-F5E5253D2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08" y="32320"/>
            <a:ext cx="1620891" cy="5926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4E7BE7-AD52-4843-9485-FF3BA7AB11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2" y="13453"/>
            <a:ext cx="3097196" cy="62630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3EB6C83-DFBB-44C6-ACB0-B17FD6A5C6C5}"/>
              </a:ext>
            </a:extLst>
          </p:cNvPr>
          <p:cNvSpPr/>
          <p:nvPr/>
        </p:nvSpPr>
        <p:spPr>
          <a:xfrm>
            <a:off x="422767" y="929101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二、改进动机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3CCE5BC5-07C6-4AFA-BE89-159ED5437CFD}"/>
                  </a:ext>
                </a:extLst>
              </p14:cNvPr>
              <p14:cNvContentPartPr/>
              <p14:nvPr/>
            </p14:nvContentPartPr>
            <p14:xfrm>
              <a:off x="7379645" y="2677085"/>
              <a:ext cx="176040" cy="10584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3CCE5BC5-07C6-4AFA-BE89-159ED5437C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71005" y="2668445"/>
                <a:ext cx="19368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E185902B-5478-4AC7-87BB-23A19122F539}"/>
                  </a:ext>
                </a:extLst>
              </p14:cNvPr>
              <p14:cNvContentPartPr/>
              <p14:nvPr/>
            </p14:nvContentPartPr>
            <p14:xfrm>
              <a:off x="7983365" y="3312125"/>
              <a:ext cx="856080" cy="15984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E185902B-5478-4AC7-87BB-23A19122F5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74369" y="3303504"/>
                <a:ext cx="873713" cy="1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6AE4DB61-D32B-45E3-A3C2-ED520232A3C0}"/>
                  </a:ext>
                </a:extLst>
              </p14:cNvPr>
              <p14:cNvContentPartPr/>
              <p14:nvPr/>
            </p14:nvContentPartPr>
            <p14:xfrm>
              <a:off x="6453725" y="3219965"/>
              <a:ext cx="360" cy="36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6AE4DB61-D32B-45E3-A3C2-ED520232A3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7725" y="318432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BF95067F-BCEF-4849-B5AB-634504B96CFA}"/>
                  </a:ext>
                </a:extLst>
              </p14:cNvPr>
              <p14:cNvContentPartPr/>
              <p14:nvPr/>
            </p14:nvContentPartPr>
            <p14:xfrm>
              <a:off x="6467045" y="3167045"/>
              <a:ext cx="360" cy="36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BF95067F-BCEF-4849-B5AB-634504B96CF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31405" y="31310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01302079-D838-467B-820F-9CF9CC410E95}"/>
                  </a:ext>
                </a:extLst>
              </p14:cNvPr>
              <p14:cNvContentPartPr/>
              <p14:nvPr/>
            </p14:nvContentPartPr>
            <p14:xfrm>
              <a:off x="6453725" y="3193325"/>
              <a:ext cx="360" cy="36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01302079-D838-467B-820F-9CF9CC410E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7725" y="3157685"/>
                <a:ext cx="72000" cy="72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D5DB0978-CB7A-4BA3-AF93-32B4F604EDE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3095" y="3328984"/>
            <a:ext cx="6361933" cy="195947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344D8AA-8318-4F92-BC3A-1DF625A161DF}"/>
              </a:ext>
            </a:extLst>
          </p:cNvPr>
          <p:cNvSpPr/>
          <p:nvPr/>
        </p:nvSpPr>
        <p:spPr>
          <a:xfrm>
            <a:off x="422767" y="1718282"/>
            <a:ext cx="108750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未考虑释放的交换槽：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交换数据↑ → 换出带宽↓，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TRIM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也不能有效降低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258F5E-AA61-4BCD-8754-A5022B5D72D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02583" y="2630574"/>
            <a:ext cx="3695238" cy="3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91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8BEC843-1233-447C-B63C-B76C303D5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73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5FDF189-AF62-48DF-B417-F5E5253D2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08" y="32320"/>
            <a:ext cx="1620891" cy="5926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4E7BE7-AD52-4843-9485-FF3BA7AB11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2" y="13453"/>
            <a:ext cx="3097196" cy="62630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3EB6C83-DFBB-44C6-ACB0-B17FD6A5C6C5}"/>
              </a:ext>
            </a:extLst>
          </p:cNvPr>
          <p:cNvSpPr/>
          <p:nvPr/>
        </p:nvSpPr>
        <p:spPr>
          <a:xfrm>
            <a:off x="422767" y="929101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二、改进动机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3CCE5BC5-07C6-4AFA-BE89-159ED5437CFD}"/>
                  </a:ext>
                </a:extLst>
              </p14:cNvPr>
              <p14:cNvContentPartPr/>
              <p14:nvPr/>
            </p14:nvContentPartPr>
            <p14:xfrm>
              <a:off x="7379645" y="2677085"/>
              <a:ext cx="176040" cy="10584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3CCE5BC5-07C6-4AFA-BE89-159ED5437C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71005" y="2668445"/>
                <a:ext cx="19368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E185902B-5478-4AC7-87BB-23A19122F539}"/>
                  </a:ext>
                </a:extLst>
              </p14:cNvPr>
              <p14:cNvContentPartPr/>
              <p14:nvPr/>
            </p14:nvContentPartPr>
            <p14:xfrm>
              <a:off x="7983365" y="3312125"/>
              <a:ext cx="856080" cy="15984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E185902B-5478-4AC7-87BB-23A19122F5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74369" y="3303504"/>
                <a:ext cx="873713" cy="1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6AE4DB61-D32B-45E3-A3C2-ED520232A3C0}"/>
                  </a:ext>
                </a:extLst>
              </p14:cNvPr>
              <p14:cNvContentPartPr/>
              <p14:nvPr/>
            </p14:nvContentPartPr>
            <p14:xfrm>
              <a:off x="6453725" y="3219965"/>
              <a:ext cx="360" cy="36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6AE4DB61-D32B-45E3-A3C2-ED520232A3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7725" y="318432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BF95067F-BCEF-4849-B5AB-634504B96CFA}"/>
                  </a:ext>
                </a:extLst>
              </p14:cNvPr>
              <p14:cNvContentPartPr/>
              <p14:nvPr/>
            </p14:nvContentPartPr>
            <p14:xfrm>
              <a:off x="6467045" y="3167045"/>
              <a:ext cx="360" cy="36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BF95067F-BCEF-4849-B5AB-634504B96CF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31405" y="31310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01302079-D838-467B-820F-9CF9CC410E95}"/>
                  </a:ext>
                </a:extLst>
              </p14:cNvPr>
              <p14:cNvContentPartPr/>
              <p14:nvPr/>
            </p14:nvContentPartPr>
            <p14:xfrm>
              <a:off x="6453725" y="3193325"/>
              <a:ext cx="360" cy="36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01302079-D838-467B-820F-9CF9CC410E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7725" y="3157685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8E815258-3A02-4208-8683-96C50826FACB}"/>
              </a:ext>
            </a:extLst>
          </p:cNvPr>
          <p:cNvSpPr txBox="1"/>
          <p:nvPr/>
        </p:nvSpPr>
        <p:spPr>
          <a:xfrm>
            <a:off x="422776" y="2148640"/>
            <a:ext cx="457499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交换缓存没有考虑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设备占用率↑ → 换入带宽↓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静态回收截止点努力在读写性能之间取得平衡，但是当交换空间占用率增长时，会积极地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优先考虑写工作负载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AE75EE5-D4DE-443D-B5E5-2F6A97EC89B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57809" y="1961827"/>
            <a:ext cx="3240861" cy="348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55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8BEC843-1233-447C-B63C-B76C303D5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73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5FDF189-AF62-48DF-B417-F5E5253D2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08" y="32320"/>
            <a:ext cx="1620891" cy="5926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4E7BE7-AD52-4843-9485-FF3BA7AB11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2" y="13453"/>
            <a:ext cx="3097196" cy="62630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3EB6C83-DFBB-44C6-ACB0-B17FD6A5C6C5}"/>
              </a:ext>
            </a:extLst>
          </p:cNvPr>
          <p:cNvSpPr/>
          <p:nvPr/>
        </p:nvSpPr>
        <p:spPr>
          <a:xfrm>
            <a:off x="422767" y="929101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二、改进动机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3CCE5BC5-07C6-4AFA-BE89-159ED5437CFD}"/>
                  </a:ext>
                </a:extLst>
              </p14:cNvPr>
              <p14:cNvContentPartPr/>
              <p14:nvPr/>
            </p14:nvContentPartPr>
            <p14:xfrm>
              <a:off x="7379645" y="2677085"/>
              <a:ext cx="176040" cy="10584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3CCE5BC5-07C6-4AFA-BE89-159ED5437C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71005" y="2668445"/>
                <a:ext cx="19368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E185902B-5478-4AC7-87BB-23A19122F539}"/>
                  </a:ext>
                </a:extLst>
              </p14:cNvPr>
              <p14:cNvContentPartPr/>
              <p14:nvPr/>
            </p14:nvContentPartPr>
            <p14:xfrm>
              <a:off x="7983365" y="3312125"/>
              <a:ext cx="856080" cy="15984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E185902B-5478-4AC7-87BB-23A19122F5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74369" y="3303504"/>
                <a:ext cx="873713" cy="1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6AE4DB61-D32B-45E3-A3C2-ED520232A3C0}"/>
                  </a:ext>
                </a:extLst>
              </p14:cNvPr>
              <p14:cNvContentPartPr/>
              <p14:nvPr/>
            </p14:nvContentPartPr>
            <p14:xfrm>
              <a:off x="6453725" y="3219965"/>
              <a:ext cx="360" cy="36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6AE4DB61-D32B-45E3-A3C2-ED520232A3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7725" y="318432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BF95067F-BCEF-4849-B5AB-634504B96CFA}"/>
                  </a:ext>
                </a:extLst>
              </p14:cNvPr>
              <p14:cNvContentPartPr/>
              <p14:nvPr/>
            </p14:nvContentPartPr>
            <p14:xfrm>
              <a:off x="6467045" y="3167045"/>
              <a:ext cx="360" cy="36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BF95067F-BCEF-4849-B5AB-634504B96CF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31405" y="31310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01302079-D838-467B-820F-9CF9CC410E95}"/>
                  </a:ext>
                </a:extLst>
              </p14:cNvPr>
              <p14:cNvContentPartPr/>
              <p14:nvPr/>
            </p14:nvContentPartPr>
            <p14:xfrm>
              <a:off x="6453725" y="3193325"/>
              <a:ext cx="360" cy="36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01302079-D838-467B-820F-9CF9CC410E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7725" y="3157685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A2EC6047-B972-465A-9681-2306230BD26F}"/>
              </a:ext>
            </a:extLst>
          </p:cNvPr>
          <p:cNvSpPr txBox="1"/>
          <p:nvPr/>
        </p:nvSpPr>
        <p:spPr>
          <a:xfrm>
            <a:off x="422767" y="1636987"/>
            <a:ext cx="103987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 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没有考虑页面访问模式：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均匀访问分布和倾斜访问分布（内存访问模式不同）（换出页面的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不同生命周期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）工作负载 → 交换性能差异大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 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没有考虑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性能隔离：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无法区分来自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不同进程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实施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带宽限制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，影响主机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进程间性能隔离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CE169E-2F48-4379-AE1E-EE6839796F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62850" y="3471965"/>
            <a:ext cx="8028571" cy="2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98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8BEC843-1233-447C-B63C-B76C303D5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73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5FDF189-AF62-48DF-B417-F5E5253D2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08" y="32320"/>
            <a:ext cx="1620891" cy="5926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4E7BE7-AD52-4843-9485-FF3BA7AB11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2" y="13453"/>
            <a:ext cx="3097196" cy="6263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3CCE5BC5-07C6-4AFA-BE89-159ED5437CFD}"/>
                  </a:ext>
                </a:extLst>
              </p14:cNvPr>
              <p14:cNvContentPartPr/>
              <p14:nvPr/>
            </p14:nvContentPartPr>
            <p14:xfrm>
              <a:off x="7379645" y="2677085"/>
              <a:ext cx="176040" cy="10584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3CCE5BC5-07C6-4AFA-BE89-159ED5437C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71005" y="2668445"/>
                <a:ext cx="19368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E185902B-5478-4AC7-87BB-23A19122F539}"/>
                  </a:ext>
                </a:extLst>
              </p14:cNvPr>
              <p14:cNvContentPartPr/>
              <p14:nvPr/>
            </p14:nvContentPartPr>
            <p14:xfrm>
              <a:off x="7983365" y="3312125"/>
              <a:ext cx="856080" cy="15984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E185902B-5478-4AC7-87BB-23A19122F5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74369" y="3303504"/>
                <a:ext cx="873713" cy="1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6AE4DB61-D32B-45E3-A3C2-ED520232A3C0}"/>
                  </a:ext>
                </a:extLst>
              </p14:cNvPr>
              <p14:cNvContentPartPr/>
              <p14:nvPr/>
            </p14:nvContentPartPr>
            <p14:xfrm>
              <a:off x="6453725" y="3219965"/>
              <a:ext cx="360" cy="36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6AE4DB61-D32B-45E3-A3C2-ED520232A3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7725" y="318432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BF95067F-BCEF-4849-B5AB-634504B96CFA}"/>
                  </a:ext>
                </a:extLst>
              </p14:cNvPr>
              <p14:cNvContentPartPr/>
              <p14:nvPr/>
            </p14:nvContentPartPr>
            <p14:xfrm>
              <a:off x="6467045" y="3167045"/>
              <a:ext cx="360" cy="36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BF95067F-BCEF-4849-B5AB-634504B96CF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31405" y="31310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01302079-D838-467B-820F-9CF9CC410E95}"/>
                  </a:ext>
                </a:extLst>
              </p14:cNvPr>
              <p14:cNvContentPartPr/>
              <p14:nvPr/>
            </p14:nvContentPartPr>
            <p14:xfrm>
              <a:off x="6453725" y="3193325"/>
              <a:ext cx="360" cy="36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01302079-D838-467B-820F-9CF9CC410E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7725" y="3157685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0C926DBC-2596-4B66-AC08-685BE3C86AF3}"/>
              </a:ext>
            </a:extLst>
          </p:cNvPr>
          <p:cNvSpPr/>
          <p:nvPr/>
        </p:nvSpPr>
        <p:spPr>
          <a:xfrm>
            <a:off x="381184" y="1683564"/>
            <a:ext cx="1071626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ZNS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的发展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带来机会：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ZNS SSD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提供了对物理数据放置的更好控制，从而实现了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应用程序逻辑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设备管理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之间更紧密的耦合，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接口提供了传统块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无法实现的独特优势：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E4F6B5-A058-4D02-BF81-D4A3CC844F2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50371" y="3852312"/>
            <a:ext cx="7691258" cy="230659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C90D1D8-BA8E-49F3-92C7-C4F3267862AA}"/>
              </a:ext>
            </a:extLst>
          </p:cNvPr>
          <p:cNvSpPr/>
          <p:nvPr/>
        </p:nvSpPr>
        <p:spPr>
          <a:xfrm>
            <a:off x="381184" y="902468"/>
            <a:ext cx="34147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改进动机</a:t>
            </a:r>
          </a:p>
        </p:txBody>
      </p:sp>
    </p:spTree>
    <p:extLst>
      <p:ext uri="{BB962C8B-B14F-4D97-AF65-F5344CB8AC3E}">
        <p14:creationId xmlns:p14="http://schemas.microsoft.com/office/powerpoint/2010/main" val="1718608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8BEC843-1233-447C-B63C-B76C303D5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73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5FDF189-AF62-48DF-B417-F5E5253D2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08" y="32320"/>
            <a:ext cx="1620891" cy="5926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4E7BE7-AD52-4843-9485-FF3BA7AB11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2" y="13453"/>
            <a:ext cx="3097196" cy="62630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3EB6C83-DFBB-44C6-ACB0-B17FD6A5C6C5}"/>
              </a:ext>
            </a:extLst>
          </p:cNvPr>
          <p:cNvSpPr/>
          <p:nvPr/>
        </p:nvSpPr>
        <p:spPr>
          <a:xfrm>
            <a:off x="381184" y="902468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三、设计细节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3CCE5BC5-07C6-4AFA-BE89-159ED5437CFD}"/>
                  </a:ext>
                </a:extLst>
              </p14:cNvPr>
              <p14:cNvContentPartPr/>
              <p14:nvPr/>
            </p14:nvContentPartPr>
            <p14:xfrm>
              <a:off x="7379645" y="2677085"/>
              <a:ext cx="176040" cy="10584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3CCE5BC5-07C6-4AFA-BE89-159ED5437C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71005" y="2668445"/>
                <a:ext cx="19368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E185902B-5478-4AC7-87BB-23A19122F539}"/>
                  </a:ext>
                </a:extLst>
              </p14:cNvPr>
              <p14:cNvContentPartPr/>
              <p14:nvPr/>
            </p14:nvContentPartPr>
            <p14:xfrm>
              <a:off x="7983365" y="3312125"/>
              <a:ext cx="856080" cy="15984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E185902B-5478-4AC7-87BB-23A19122F5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74369" y="3303504"/>
                <a:ext cx="873713" cy="1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6AE4DB61-D32B-45E3-A3C2-ED520232A3C0}"/>
                  </a:ext>
                </a:extLst>
              </p14:cNvPr>
              <p14:cNvContentPartPr/>
              <p14:nvPr/>
            </p14:nvContentPartPr>
            <p14:xfrm>
              <a:off x="6453725" y="3219965"/>
              <a:ext cx="360" cy="36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6AE4DB61-D32B-45E3-A3C2-ED520232A3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7725" y="318432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BF95067F-BCEF-4849-B5AB-634504B96CFA}"/>
                  </a:ext>
                </a:extLst>
              </p14:cNvPr>
              <p14:cNvContentPartPr/>
              <p14:nvPr/>
            </p14:nvContentPartPr>
            <p14:xfrm>
              <a:off x="6467045" y="3167045"/>
              <a:ext cx="360" cy="36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BF95067F-BCEF-4849-B5AB-634504B96CF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31405" y="31310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01302079-D838-467B-820F-9CF9CC410E95}"/>
                  </a:ext>
                </a:extLst>
              </p14:cNvPr>
              <p14:cNvContentPartPr/>
              <p14:nvPr/>
            </p14:nvContentPartPr>
            <p14:xfrm>
              <a:off x="6453725" y="3193325"/>
              <a:ext cx="360" cy="36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01302079-D838-467B-820F-9CF9CC410E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7725" y="3157685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C45904B9-4E9E-44DC-9A0A-56A071DAC72D}"/>
              </a:ext>
            </a:extLst>
          </p:cNvPr>
          <p:cNvSpPr/>
          <p:nvPr/>
        </p:nvSpPr>
        <p:spPr>
          <a:xfrm>
            <a:off x="381183" y="1855514"/>
            <a:ext cx="109822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设计目标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①资源高效的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主机端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要占用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内存资源，因此高效非常有必要。</a:t>
            </a:r>
          </a:p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ZNGC-OS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集成后可以访问操作系统公开的信息从而优化整个过程。</a:t>
            </a:r>
          </a:p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③高效的交换数据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放置策略</a:t>
            </a:r>
          </a:p>
        </p:txBody>
      </p:sp>
    </p:spTree>
    <p:extLst>
      <p:ext uri="{BB962C8B-B14F-4D97-AF65-F5344CB8AC3E}">
        <p14:creationId xmlns:p14="http://schemas.microsoft.com/office/powerpoint/2010/main" val="1327185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1141</Words>
  <Application>Microsoft Office PowerPoint</Application>
  <PresentationFormat>宽屏</PresentationFormat>
  <Paragraphs>116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微软雅黑</vt:lpstr>
      <vt:lpstr>Arial</vt:lpstr>
      <vt:lpstr>Office 主题​​</vt:lpstr>
      <vt:lpstr>ZNSwap: un-Block your Swap  报告人：胡海川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ZNSwap: un-Block your Swap  报告人：胡海川</dc:title>
  <dc:creator>haichuan</dc:creator>
  <cp:lastModifiedBy>haichuan</cp:lastModifiedBy>
  <cp:revision>41</cp:revision>
  <dcterms:created xsi:type="dcterms:W3CDTF">2022-11-29T15:32:05Z</dcterms:created>
  <dcterms:modified xsi:type="dcterms:W3CDTF">2022-11-30T16:35:31Z</dcterms:modified>
</cp:coreProperties>
</file>