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58" r:id="rId5"/>
    <p:sldId id="261" r:id="rId6"/>
    <p:sldId id="262" r:id="rId7"/>
    <p:sldId id="266" r:id="rId8"/>
    <p:sldId id="288" r:id="rId9"/>
    <p:sldId id="289" r:id="rId10"/>
    <p:sldId id="290" r:id="rId11"/>
  </p:sldIdLst>
  <p:sldSz cx="9144000" cy="5143500" type="screen16x9"/>
  <p:notesSz cx="6858000" cy="9144000"/>
  <p:embeddedFontLst>
    <p:embeddedFont>
      <p:font typeface="微软雅黑" panose="020B0503020204020204" pitchFamily="34" charset="-122"/>
      <p:regular r:id="rId15"/>
    </p:embeddedFont>
    <p:embeddedFont>
      <p:font typeface="华文楷体" panose="02010600040101010101" charset="-122"/>
      <p:regular r:id="rId16"/>
    </p:embeddedFont>
    <p:embeddedFont>
      <p:font typeface="Calibri" panose="020F0502020204030204" charset="0"/>
      <p:regular r:id="rId17"/>
      <p:bold r:id="rId18"/>
      <p:italic r:id="rId19"/>
      <p:boldItalic r:id="rId20"/>
    </p:embeddedFont>
    <p:embeddedFont>
      <p:font typeface="Calibri Light" panose="020F0302020204030204" charset="0"/>
      <p:regular r:id="rId21"/>
      <p: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02" y="72"/>
      </p:cViewPr>
      <p:guideLst>
        <p:guide orient="horz" pos="1620"/>
        <p:guide pos="29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AB3CA59-E96E-4A51-8407-0D042DA131F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98EE382B-8317-4366-A4BB-7600F5F42648}">
      <dgm:prSet phldrT="[文本]" custT="1"/>
      <dgm:spPr>
        <a:solidFill>
          <a:srgbClr val="F85360"/>
        </a:solidFill>
      </dgm:spPr>
      <dgm:t>
        <a:bodyPr/>
        <a:lstStyle/>
        <a:p>
          <a:endParaRPr lang="zh-CN" altLang="en-US" sz="1600" spc="110" baseline="0" dirty="0">
            <a:solidFill>
              <a:schemeClr val="bg1"/>
            </a:solidFill>
            <a:latin typeface="微软雅黑" panose="020B0503020204020204" pitchFamily="34" charset="-122"/>
            <a:ea typeface="微软雅黑" panose="020B0503020204020204" pitchFamily="34" charset="-122"/>
          </a:endParaRPr>
        </a:p>
      </dgm:t>
    </dgm:pt>
    <dgm:pt modelId="{6BC5BF06-F579-4C1B-9776-5B38DB06CEBB}" cxnId="{2469D58B-F331-4417-806F-870A182A23A5}" type="parTrans">
      <dgm:prSet/>
      <dgm:spPr/>
      <dgm:t>
        <a:bodyPr/>
        <a:lstStyle/>
        <a:p>
          <a:endParaRPr lang="zh-CN" altLang="en-US" sz="1600"/>
        </a:p>
      </dgm:t>
    </dgm:pt>
    <dgm:pt modelId="{AAA36AE5-291E-481F-8411-D6DDAC6E7161}" cxnId="{2469D58B-F331-4417-806F-870A182A23A5}" type="sibTrans">
      <dgm:prSet/>
      <dgm:spPr/>
      <dgm:t>
        <a:bodyPr/>
        <a:lstStyle/>
        <a:p>
          <a:endParaRPr lang="zh-CN" altLang="en-US" sz="1600"/>
        </a:p>
      </dgm:t>
    </dgm:pt>
    <dgm:pt modelId="{29F99EB4-91FB-46FF-A666-03EE11A36587}">
      <dgm:prSet phldrT="[文本]" phldr="0" custT="1"/>
      <dgm:spPr>
        <a:solidFill>
          <a:srgbClr val="5C5C5C"/>
        </a:solidFill>
      </dgm:spPr>
      <dgm:t>
        <a:bodyPr vert="horz" wrap="square"/>
        <a:p>
          <a:pPr>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清华</a:t>
          </a:r>
          <a:r>
            <a:rPr lang="zh-CN" altLang="en-US" sz="1400" dirty="0">
              <a:solidFill>
                <a:schemeClr val="bg1"/>
              </a:solidFill>
              <a:latin typeface="微软雅黑" panose="020B0503020204020204" pitchFamily="34" charset="-122"/>
              <a:ea typeface="微软雅黑" panose="020B0503020204020204" pitchFamily="34" charset="-122"/>
            </a:rPr>
            <a:t>大学</a:t>
          </a:r>
          <a:r>
            <a:rPr lang="zh-CN" altLang="en-US" sz="1400" dirty="0">
              <a:solidFill>
                <a:schemeClr val="bg1"/>
              </a:solidFill>
              <a:latin typeface="微软雅黑" panose="020B0503020204020204" pitchFamily="34" charset="-122"/>
              <a:ea typeface="微软雅黑" panose="020B0503020204020204" pitchFamily="34" charset="-122"/>
            </a:rPr>
            <a:t/>
          </a:r>
          <a:endParaRPr lang="zh-CN" altLang="en-US" sz="1400" dirty="0">
            <a:solidFill>
              <a:schemeClr val="bg1"/>
            </a:solidFill>
            <a:latin typeface="微软雅黑" panose="020B0503020204020204" pitchFamily="34" charset="-122"/>
            <a:ea typeface="微软雅黑" panose="020B0503020204020204" pitchFamily="34" charset="-122"/>
          </a:endParaRPr>
        </a:p>
      </dgm:t>
    </dgm:pt>
    <dgm:pt modelId="{0B59B060-AF52-4715-AA95-A1A58440D725}" cxnId="{D4CB72D2-6C9D-4483-A3DF-F3A5968EC656}" type="parTrans">
      <dgm:prSet custT="1"/>
      <dgm:spPr>
        <a:ln>
          <a:solidFill>
            <a:schemeClr val="tx1">
              <a:lumMod val="85000"/>
              <a:lumOff val="15000"/>
            </a:schemeClr>
          </a:solidFill>
        </a:ln>
      </dgm:spPr>
      <dgm:t>
        <a:bodyPr/>
        <a:lstStyle/>
        <a:p>
          <a:endParaRPr lang="zh-CN" altLang="en-US" sz="400"/>
        </a:p>
      </dgm:t>
    </dgm:pt>
    <dgm:pt modelId="{784E9937-0D44-42C9-8818-433CF683174F}" cxnId="{D4CB72D2-6C9D-4483-A3DF-F3A5968EC656}" type="sibTrans">
      <dgm:prSet/>
      <dgm:spPr/>
      <dgm:t>
        <a:bodyPr/>
        <a:lstStyle/>
        <a:p>
          <a:endParaRPr lang="zh-CN" altLang="en-US" sz="1600"/>
        </a:p>
      </dgm:t>
    </dgm:pt>
    <dgm:pt modelId="{9C61A653-1F6B-45BF-A3C8-8935D48D20F5}">
      <dgm:prSet phldrT="[文本]" phldr="0" custT="1"/>
      <dgm:spPr>
        <a:solidFill>
          <a:srgbClr val="5C5C5C"/>
        </a:solidFill>
      </dgm:spPr>
      <dgm:t>
        <a:bodyPr vert="horz" wrap="square"/>
        <a:p>
          <a:pPr>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厦门</a:t>
          </a:r>
          <a:r>
            <a:rPr lang="zh-CN" altLang="en-US" sz="1400" dirty="0">
              <a:solidFill>
                <a:schemeClr val="bg1"/>
              </a:solidFill>
              <a:latin typeface="微软雅黑" panose="020B0503020204020204" pitchFamily="34" charset="-122"/>
              <a:ea typeface="微软雅黑" panose="020B0503020204020204" pitchFamily="34" charset="-122"/>
            </a:rPr>
            <a:t>大学</a:t>
          </a:r>
          <a:r>
            <a:rPr lang="zh-CN" altLang="en-US" sz="1400" dirty="0">
              <a:solidFill>
                <a:schemeClr val="bg1"/>
              </a:solidFill>
              <a:latin typeface="微软雅黑" panose="020B0503020204020204" pitchFamily="34" charset="-122"/>
              <a:ea typeface="微软雅黑" panose="020B0503020204020204" pitchFamily="34" charset="-122"/>
            </a:rPr>
            <a:t/>
          </a:r>
          <a:endParaRPr lang="zh-CN" altLang="en-US" sz="1400" dirty="0">
            <a:solidFill>
              <a:schemeClr val="bg1"/>
            </a:solidFill>
            <a:latin typeface="微软雅黑" panose="020B0503020204020204" pitchFamily="34" charset="-122"/>
            <a:ea typeface="微软雅黑" panose="020B0503020204020204" pitchFamily="34" charset="-122"/>
          </a:endParaRPr>
        </a:p>
      </dgm:t>
    </dgm:pt>
    <dgm:pt modelId="{48A78859-7D60-41AA-B02A-01C804CCE7AF}" cxnId="{B0DC8DA2-EB40-4A67-98F5-4F538BC80C24}" type="parTrans">
      <dgm:prSet custT="1"/>
      <dgm:spPr>
        <a:ln>
          <a:solidFill>
            <a:schemeClr val="bg1"/>
          </a:solidFill>
        </a:ln>
      </dgm:spPr>
      <dgm:t>
        <a:bodyPr/>
        <a:lstStyle/>
        <a:p>
          <a:endParaRPr lang="zh-CN" altLang="en-US" sz="400"/>
        </a:p>
      </dgm:t>
    </dgm:pt>
    <dgm:pt modelId="{FBFE4850-4CE5-4BD9-88B5-ACB2C18F9234}" cxnId="{B0DC8DA2-EB40-4A67-98F5-4F538BC80C24}" type="sibTrans">
      <dgm:prSet/>
      <dgm:spPr/>
      <dgm:t>
        <a:bodyPr/>
        <a:lstStyle/>
        <a:p>
          <a:endParaRPr lang="zh-CN" altLang="en-US" sz="1600"/>
        </a:p>
      </dgm:t>
    </dgm:pt>
    <dgm:pt modelId="{CF4AB1CC-B8F6-4011-96FD-4F14992F9AC2}">
      <dgm:prSet phldrT="[文本]" phldr="0" custT="1"/>
      <dgm:spPr>
        <a:solidFill>
          <a:srgbClr val="5C5C5C"/>
        </a:solidFill>
      </dgm:spPr>
      <dgm:t>
        <a:bodyPr vert="horz" wrap="square"/>
        <a:p>
          <a:pPr>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香港</a:t>
          </a:r>
          <a:r>
            <a:rPr lang="zh-CN" altLang="en-US" sz="1400" dirty="0">
              <a:solidFill>
                <a:schemeClr val="bg1"/>
              </a:solidFill>
              <a:latin typeface="微软雅黑" panose="020B0503020204020204" pitchFamily="34" charset="-122"/>
              <a:ea typeface="微软雅黑" panose="020B0503020204020204" pitchFamily="34" charset="-122"/>
            </a:rPr>
            <a:t>中文</a:t>
          </a:r>
          <a:r>
            <a:rPr lang="zh-CN" altLang="en-US" sz="1400" dirty="0">
              <a:solidFill>
                <a:schemeClr val="bg1"/>
              </a:solidFill>
              <a:latin typeface="微软雅黑" panose="020B0503020204020204" pitchFamily="34" charset="-122"/>
              <a:ea typeface="微软雅黑" panose="020B0503020204020204" pitchFamily="34" charset="-122"/>
            </a:rPr>
            <a:t>大学</a:t>
          </a:r>
          <a:r>
            <a:rPr lang="zh-CN" altLang="en-US" sz="1400" dirty="0">
              <a:solidFill>
                <a:schemeClr val="bg1"/>
              </a:solidFill>
              <a:latin typeface="微软雅黑" panose="020B0503020204020204" pitchFamily="34" charset="-122"/>
              <a:ea typeface="微软雅黑" panose="020B0503020204020204" pitchFamily="34" charset="-122"/>
            </a:rPr>
            <a:t/>
          </a:r>
          <a:endParaRPr lang="zh-CN" altLang="en-US" sz="1400" dirty="0">
            <a:solidFill>
              <a:schemeClr val="bg1"/>
            </a:solidFill>
            <a:latin typeface="微软雅黑" panose="020B0503020204020204" pitchFamily="34" charset="-122"/>
            <a:ea typeface="微软雅黑" panose="020B0503020204020204" pitchFamily="34" charset="-122"/>
          </a:endParaRPr>
        </a:p>
      </dgm:t>
    </dgm:pt>
    <dgm:pt modelId="{9BAAC82B-3A25-41EC-9D8A-6A3FAC8EDCDF}" cxnId="{87E1E308-6FE7-4EAA-AF59-9F48581E5986}" type="parTrans">
      <dgm:prSet custT="1"/>
      <dgm:spPr>
        <a:ln>
          <a:solidFill>
            <a:schemeClr val="tx1">
              <a:lumMod val="85000"/>
              <a:lumOff val="15000"/>
            </a:schemeClr>
          </a:solidFill>
        </a:ln>
      </dgm:spPr>
      <dgm:t>
        <a:bodyPr/>
        <a:lstStyle/>
        <a:p>
          <a:endParaRPr lang="zh-CN" altLang="en-US" sz="400"/>
        </a:p>
      </dgm:t>
    </dgm:pt>
    <dgm:pt modelId="{5A0141A7-B310-4652-8374-580F184DD519}" cxnId="{87E1E308-6FE7-4EAA-AF59-9F48581E5986}" type="sibTrans">
      <dgm:prSet/>
      <dgm:spPr/>
      <dgm:t>
        <a:bodyPr/>
        <a:lstStyle/>
        <a:p>
          <a:endParaRPr lang="zh-CN" altLang="en-US" sz="1600"/>
        </a:p>
      </dgm:t>
    </dgm:pt>
    <dgm:pt modelId="{F90F45FB-24A2-4113-A5E0-063757EF8152}" type="pres">
      <dgm:prSet presAssocID="{9AB3CA59-E96E-4A51-8407-0D042DA131F7}" presName="Name0" presStyleCnt="0">
        <dgm:presLayoutVars>
          <dgm:chPref val="1"/>
          <dgm:dir/>
          <dgm:animOne val="branch"/>
          <dgm:animLvl val="lvl"/>
          <dgm:resizeHandles val="exact"/>
        </dgm:presLayoutVars>
      </dgm:prSet>
      <dgm:spPr/>
    </dgm:pt>
    <dgm:pt modelId="{FBAFF942-AF0D-4BA0-914A-98AE9A0B22ED}" type="pres">
      <dgm:prSet presAssocID="{98EE382B-8317-4366-A4BB-7600F5F42648}" presName="root1" presStyleCnt="0"/>
      <dgm:spPr/>
    </dgm:pt>
    <dgm:pt modelId="{FBA1D8E3-B212-40A4-9367-F5B80382E11F}" type="pres">
      <dgm:prSet presAssocID="{98EE382B-8317-4366-A4BB-7600F5F42648}" presName="LevelOneTextNode" presStyleLbl="node0" presStyleIdx="0" presStyleCnt="1">
        <dgm:presLayoutVars>
          <dgm:chPref val="3"/>
        </dgm:presLayoutVars>
      </dgm:prSet>
      <dgm:spPr/>
    </dgm:pt>
    <dgm:pt modelId="{4192E778-BDA4-44F2-ADC9-1101F3BB498D}" type="pres">
      <dgm:prSet presAssocID="{98EE382B-8317-4366-A4BB-7600F5F42648}" presName="level2hierChild" presStyleCnt="0"/>
      <dgm:spPr/>
    </dgm:pt>
    <dgm:pt modelId="{EFD6EA81-108C-4404-B3BE-DED838D72A94}" type="pres">
      <dgm:prSet presAssocID="{0B59B060-AF52-4715-AA95-A1A58440D725}" presName="conn2-1" presStyleLbl="parChTrans1D2" presStyleIdx="0" presStyleCnt="3"/>
      <dgm:spPr/>
    </dgm:pt>
    <dgm:pt modelId="{C1474064-A0C3-41AD-8B02-78360F534617}" type="pres">
      <dgm:prSet presAssocID="{0B59B060-AF52-4715-AA95-A1A58440D725}" presName="connTx" presStyleCnt="0"/>
      <dgm:spPr/>
    </dgm:pt>
    <dgm:pt modelId="{852A1EDB-1D3E-4384-86AD-9BEA2AA673D9}" type="pres">
      <dgm:prSet presAssocID="{29F99EB4-91FB-46FF-A666-03EE11A36587}" presName="root2" presStyleCnt="0"/>
      <dgm:spPr/>
    </dgm:pt>
    <dgm:pt modelId="{DB573871-A674-4273-8830-F03050226792}" type="pres">
      <dgm:prSet presAssocID="{29F99EB4-91FB-46FF-A666-03EE11A36587}" presName="LevelTwoTextNode" presStyleLbl="node2" presStyleIdx="0" presStyleCnt="3">
        <dgm:presLayoutVars>
          <dgm:chPref val="3"/>
        </dgm:presLayoutVars>
      </dgm:prSet>
      <dgm:spPr/>
    </dgm:pt>
    <dgm:pt modelId="{A9F4509B-9C4E-4AE5-88F8-CBE322B26861}" type="pres">
      <dgm:prSet presAssocID="{29F99EB4-91FB-46FF-A666-03EE11A36587}" presName="level3hierChild" presStyleCnt="0"/>
      <dgm:spPr/>
    </dgm:pt>
    <dgm:pt modelId="{7A9A4601-A49B-4AC0-B106-F566AA2B3F7F}" type="pres">
      <dgm:prSet presAssocID="{48A78859-7D60-41AA-B02A-01C804CCE7AF}" presName="conn2-1" presStyleLbl="parChTrans1D2" presStyleIdx="1" presStyleCnt="3"/>
      <dgm:spPr/>
    </dgm:pt>
    <dgm:pt modelId="{0CA1DF54-A73F-4976-9AE8-34960E66F091}" type="pres">
      <dgm:prSet presAssocID="{48A78859-7D60-41AA-B02A-01C804CCE7AF}" presName="connTx" presStyleCnt="0"/>
      <dgm:spPr/>
    </dgm:pt>
    <dgm:pt modelId="{A8D09188-D839-4132-8C5E-BCC87E93EE62}" type="pres">
      <dgm:prSet presAssocID="{9C61A653-1F6B-45BF-A3C8-8935D48D20F5}" presName="root2" presStyleCnt="0"/>
      <dgm:spPr/>
    </dgm:pt>
    <dgm:pt modelId="{8819E659-93F6-4A4C-9A75-2CB74E769F7A}" type="pres">
      <dgm:prSet presAssocID="{9C61A653-1F6B-45BF-A3C8-8935D48D20F5}" presName="LevelTwoTextNode" presStyleLbl="node2" presStyleIdx="1" presStyleCnt="3">
        <dgm:presLayoutVars>
          <dgm:chPref val="3"/>
        </dgm:presLayoutVars>
      </dgm:prSet>
      <dgm:spPr/>
    </dgm:pt>
    <dgm:pt modelId="{7F974027-6F88-4284-9A20-15496962C9C1}" type="pres">
      <dgm:prSet presAssocID="{9C61A653-1F6B-45BF-A3C8-8935D48D20F5}" presName="level3hierChild" presStyleCnt="0"/>
      <dgm:spPr/>
    </dgm:pt>
    <dgm:pt modelId="{402788B0-960A-4BD5-89ED-BF08D8DDE226}" type="pres">
      <dgm:prSet presAssocID="{9BAAC82B-3A25-41EC-9D8A-6A3FAC8EDCDF}" presName="conn2-1" presStyleLbl="parChTrans1D2" presStyleIdx="2" presStyleCnt="3"/>
      <dgm:spPr/>
    </dgm:pt>
    <dgm:pt modelId="{0F196CDD-0F77-4F1E-9BB2-BE2BE8E3C512}" type="pres">
      <dgm:prSet presAssocID="{9BAAC82B-3A25-41EC-9D8A-6A3FAC8EDCDF}" presName="connTx" presStyleCnt="0"/>
      <dgm:spPr/>
    </dgm:pt>
    <dgm:pt modelId="{1D81258F-D55F-4AF3-8585-072C1525A24F}" type="pres">
      <dgm:prSet presAssocID="{CF4AB1CC-B8F6-4011-96FD-4F14992F9AC2}" presName="root2" presStyleCnt="0"/>
      <dgm:spPr/>
    </dgm:pt>
    <dgm:pt modelId="{DABAD4C4-0E3F-4F0D-92DA-1D069C1BE552}" type="pres">
      <dgm:prSet presAssocID="{CF4AB1CC-B8F6-4011-96FD-4F14992F9AC2}" presName="LevelTwoTextNode" presStyleLbl="node2" presStyleIdx="2" presStyleCnt="3">
        <dgm:presLayoutVars>
          <dgm:chPref val="3"/>
        </dgm:presLayoutVars>
      </dgm:prSet>
      <dgm:spPr/>
    </dgm:pt>
    <dgm:pt modelId="{756196BE-650E-4A6D-AF9D-FCEC08C71CBF}" type="pres">
      <dgm:prSet presAssocID="{CF4AB1CC-B8F6-4011-96FD-4F14992F9AC2}" presName="level3hierChild" presStyleCnt="0"/>
      <dgm:spPr/>
    </dgm:pt>
  </dgm:ptLst>
  <dgm:cxnLst>
    <dgm:cxn modelId="{2469D58B-F331-4417-806F-870A182A23A5}" srcId="{9AB3CA59-E96E-4A51-8407-0D042DA131F7}" destId="{98EE382B-8317-4366-A4BB-7600F5F42648}" srcOrd="0" destOrd="0" parTransId="{6BC5BF06-F579-4C1B-9776-5B38DB06CEBB}" sibTransId="{AAA36AE5-291E-481F-8411-D6DDAC6E7161}"/>
    <dgm:cxn modelId="{D4CB72D2-6C9D-4483-A3DF-F3A5968EC656}" srcId="{98EE382B-8317-4366-A4BB-7600F5F42648}" destId="{29F99EB4-91FB-46FF-A666-03EE11A36587}" srcOrd="0" destOrd="0" parTransId="{0B59B060-AF52-4715-AA95-A1A58440D725}" sibTransId="{784E9937-0D44-42C9-8818-433CF683174F}"/>
    <dgm:cxn modelId="{B0DC8DA2-EB40-4A67-98F5-4F538BC80C24}" srcId="{98EE382B-8317-4366-A4BB-7600F5F42648}" destId="{9C61A653-1F6B-45BF-A3C8-8935D48D20F5}" srcOrd="1" destOrd="0" parTransId="{48A78859-7D60-41AA-B02A-01C804CCE7AF}" sibTransId="{FBFE4850-4CE5-4BD9-88B5-ACB2C18F9234}"/>
    <dgm:cxn modelId="{87E1E308-6FE7-4EAA-AF59-9F48581E5986}" srcId="{98EE382B-8317-4366-A4BB-7600F5F42648}" destId="{CF4AB1CC-B8F6-4011-96FD-4F14992F9AC2}" srcOrd="2" destOrd="0" parTransId="{9BAAC82B-3A25-41EC-9D8A-6A3FAC8EDCDF}" sibTransId="{5A0141A7-B310-4652-8374-580F184DD519}"/>
    <dgm:cxn modelId="{DB865FAF-DD06-477B-8341-CCA243D86AE8}" type="presOf" srcId="{9AB3CA59-E96E-4A51-8407-0D042DA131F7}" destId="{F90F45FB-24A2-4113-A5E0-063757EF8152}" srcOrd="0" destOrd="0" presId="urn:microsoft.com/office/officeart/2008/layout/HorizontalMultiLevelHierarchy"/>
    <dgm:cxn modelId="{99DE9AA2-D259-4F90-AC54-D7A9E59582FA}" type="presParOf" srcId="{F90F45FB-24A2-4113-A5E0-063757EF8152}" destId="{FBAFF942-AF0D-4BA0-914A-98AE9A0B22ED}" srcOrd="0" destOrd="0" presId="urn:microsoft.com/office/officeart/2008/layout/HorizontalMultiLevelHierarchy"/>
    <dgm:cxn modelId="{9DD4611D-F2F1-4530-8169-AD7147AA9A7F}" type="presParOf" srcId="{FBAFF942-AF0D-4BA0-914A-98AE9A0B22ED}" destId="{FBA1D8E3-B212-40A4-9367-F5B80382E11F}" srcOrd="0" destOrd="0" presId="urn:microsoft.com/office/officeart/2008/layout/HorizontalMultiLevelHierarchy"/>
    <dgm:cxn modelId="{DE1165C6-F216-4260-88C8-AC0F2C586403}" type="presOf" srcId="{98EE382B-8317-4366-A4BB-7600F5F42648}" destId="{FBA1D8E3-B212-40A4-9367-F5B80382E11F}" srcOrd="0" destOrd="0" presId="urn:microsoft.com/office/officeart/2008/layout/HorizontalMultiLevelHierarchy"/>
    <dgm:cxn modelId="{714785D5-526D-4CC0-B797-7ECBF1319309}" type="presParOf" srcId="{FBAFF942-AF0D-4BA0-914A-98AE9A0B22ED}" destId="{4192E778-BDA4-44F2-ADC9-1101F3BB498D}" srcOrd="1" destOrd="0" presId="urn:microsoft.com/office/officeart/2008/layout/HorizontalMultiLevelHierarchy"/>
    <dgm:cxn modelId="{6B2D3990-4A83-4E5B-A750-808E9A26803F}" type="presParOf" srcId="{4192E778-BDA4-44F2-ADC9-1101F3BB498D}" destId="{EFD6EA81-108C-4404-B3BE-DED838D72A94}" srcOrd="0" destOrd="1" presId="urn:microsoft.com/office/officeart/2008/layout/HorizontalMultiLevelHierarchy"/>
    <dgm:cxn modelId="{EB447545-8737-42CF-B30C-FB27F7AD80F9}" type="presOf" srcId="{0B59B060-AF52-4715-AA95-A1A58440D725}" destId="{EFD6EA81-108C-4404-B3BE-DED838D72A94}" srcOrd="0" destOrd="0" presId="urn:microsoft.com/office/officeart/2008/layout/HorizontalMultiLevelHierarchy"/>
    <dgm:cxn modelId="{EC621D00-6B07-4B42-83B8-3D11FA81AC3E}" type="presParOf" srcId="{EFD6EA81-108C-4404-B3BE-DED838D72A94}" destId="{C1474064-A0C3-41AD-8B02-78360F534617}" srcOrd="0" destOrd="0" presId="urn:microsoft.com/office/officeart/2008/layout/HorizontalMultiLevelHierarchy"/>
    <dgm:cxn modelId="{33CFD227-E76C-40F9-86EA-EB17ED374C1C}" type="presOf" srcId="{0B59B060-AF52-4715-AA95-A1A58440D725}" destId="{C1474064-A0C3-41AD-8B02-78360F534617}" srcOrd="1" destOrd="0" presId="urn:microsoft.com/office/officeart/2008/layout/HorizontalMultiLevelHierarchy"/>
    <dgm:cxn modelId="{C529C53D-7A96-4F6E-975B-23269C844050}" type="presParOf" srcId="{4192E778-BDA4-44F2-ADC9-1101F3BB498D}" destId="{852A1EDB-1D3E-4384-86AD-9BEA2AA673D9}" srcOrd="1" destOrd="1" presId="urn:microsoft.com/office/officeart/2008/layout/HorizontalMultiLevelHierarchy"/>
    <dgm:cxn modelId="{784F6DFB-D140-436B-87DB-3A6B346F1766}" type="presParOf" srcId="{852A1EDB-1D3E-4384-86AD-9BEA2AA673D9}" destId="{DB573871-A674-4273-8830-F03050226792}" srcOrd="0" destOrd="1" presId="urn:microsoft.com/office/officeart/2008/layout/HorizontalMultiLevelHierarchy"/>
    <dgm:cxn modelId="{EC9488B7-13CB-4BF7-A834-DF7E1FAC0E3E}" type="presOf" srcId="{29F99EB4-91FB-46FF-A666-03EE11A36587}" destId="{DB573871-A674-4273-8830-F03050226792}" srcOrd="0" destOrd="0" presId="urn:microsoft.com/office/officeart/2008/layout/HorizontalMultiLevelHierarchy"/>
    <dgm:cxn modelId="{C06371A6-24F8-481E-9C38-01BDE450FA32}" type="presParOf" srcId="{852A1EDB-1D3E-4384-86AD-9BEA2AA673D9}" destId="{A9F4509B-9C4E-4AE5-88F8-CBE322B26861}" srcOrd="1" destOrd="1" presId="urn:microsoft.com/office/officeart/2008/layout/HorizontalMultiLevelHierarchy"/>
    <dgm:cxn modelId="{6A96A9E1-17C4-4D24-9744-C9C8FDE23BE4}" type="presParOf" srcId="{4192E778-BDA4-44F2-ADC9-1101F3BB498D}" destId="{7A9A4601-A49B-4AC0-B106-F566AA2B3F7F}" srcOrd="2" destOrd="1" presId="urn:microsoft.com/office/officeart/2008/layout/HorizontalMultiLevelHierarchy"/>
    <dgm:cxn modelId="{2C4FC03B-D0D3-4826-913F-108961FBFD1F}" type="presOf" srcId="{48A78859-7D60-41AA-B02A-01C804CCE7AF}" destId="{7A9A4601-A49B-4AC0-B106-F566AA2B3F7F}" srcOrd="0" destOrd="0" presId="urn:microsoft.com/office/officeart/2008/layout/HorizontalMultiLevelHierarchy"/>
    <dgm:cxn modelId="{1242015D-1E31-45F6-96ED-AAEBABC72D1E}" type="presParOf" srcId="{7A9A4601-A49B-4AC0-B106-F566AA2B3F7F}" destId="{0CA1DF54-A73F-4976-9AE8-34960E66F091}" srcOrd="0" destOrd="2" presId="urn:microsoft.com/office/officeart/2008/layout/HorizontalMultiLevelHierarchy"/>
    <dgm:cxn modelId="{5C8F2C95-37A9-40B2-96A7-51EA7EE9D5A5}" type="presOf" srcId="{48A78859-7D60-41AA-B02A-01C804CCE7AF}" destId="{0CA1DF54-A73F-4976-9AE8-34960E66F091}" srcOrd="1" destOrd="0" presId="urn:microsoft.com/office/officeart/2008/layout/HorizontalMultiLevelHierarchy"/>
    <dgm:cxn modelId="{7DF63EE2-A1B1-4FB5-9FB4-93152B2C8A08}" type="presParOf" srcId="{4192E778-BDA4-44F2-ADC9-1101F3BB498D}" destId="{A8D09188-D839-4132-8C5E-BCC87E93EE62}" srcOrd="3" destOrd="1" presId="urn:microsoft.com/office/officeart/2008/layout/HorizontalMultiLevelHierarchy"/>
    <dgm:cxn modelId="{6A4C7E44-E0D5-4E1B-977A-47C8100C8808}" type="presParOf" srcId="{A8D09188-D839-4132-8C5E-BCC87E93EE62}" destId="{8819E659-93F6-4A4C-9A75-2CB74E769F7A}" srcOrd="0" destOrd="3" presId="urn:microsoft.com/office/officeart/2008/layout/HorizontalMultiLevelHierarchy"/>
    <dgm:cxn modelId="{031C2A51-D90F-4A71-B61C-5B06CDC5957B}" type="presOf" srcId="{9C61A653-1F6B-45BF-A3C8-8935D48D20F5}" destId="{8819E659-93F6-4A4C-9A75-2CB74E769F7A}" srcOrd="0" destOrd="0" presId="urn:microsoft.com/office/officeart/2008/layout/HorizontalMultiLevelHierarchy"/>
    <dgm:cxn modelId="{1E9B7E36-9CBB-489E-9BED-9AE907A6E185}" type="presParOf" srcId="{A8D09188-D839-4132-8C5E-BCC87E93EE62}" destId="{7F974027-6F88-4284-9A20-15496962C9C1}" srcOrd="1" destOrd="3" presId="urn:microsoft.com/office/officeart/2008/layout/HorizontalMultiLevelHierarchy"/>
    <dgm:cxn modelId="{5E5BDCCD-FD4E-4A82-87D2-80052B8746EF}" type="presParOf" srcId="{4192E778-BDA4-44F2-ADC9-1101F3BB498D}" destId="{402788B0-960A-4BD5-89ED-BF08D8DDE226}" srcOrd="4" destOrd="1" presId="urn:microsoft.com/office/officeart/2008/layout/HorizontalMultiLevelHierarchy"/>
    <dgm:cxn modelId="{9FE3C59B-723D-4749-9366-DA9C0DF4B531}" type="presOf" srcId="{9BAAC82B-3A25-41EC-9D8A-6A3FAC8EDCDF}" destId="{402788B0-960A-4BD5-89ED-BF08D8DDE226}" srcOrd="0" destOrd="0" presId="urn:microsoft.com/office/officeart/2008/layout/HorizontalMultiLevelHierarchy"/>
    <dgm:cxn modelId="{6BF2D0FB-BD03-4324-B842-DA2F3B918E90}" type="presParOf" srcId="{402788B0-960A-4BD5-89ED-BF08D8DDE226}" destId="{0F196CDD-0F77-4F1E-9BB2-BE2BE8E3C512}" srcOrd="0" destOrd="4" presId="urn:microsoft.com/office/officeart/2008/layout/HorizontalMultiLevelHierarchy"/>
    <dgm:cxn modelId="{37E412B7-BD77-4163-AB39-C54B797A7583}" type="presOf" srcId="{9BAAC82B-3A25-41EC-9D8A-6A3FAC8EDCDF}" destId="{0F196CDD-0F77-4F1E-9BB2-BE2BE8E3C512}" srcOrd="1" destOrd="0" presId="urn:microsoft.com/office/officeart/2008/layout/HorizontalMultiLevelHierarchy"/>
    <dgm:cxn modelId="{2E98791C-1277-441F-A9A2-D05A1036A4A5}" type="presParOf" srcId="{4192E778-BDA4-44F2-ADC9-1101F3BB498D}" destId="{1D81258F-D55F-4AF3-8585-072C1525A24F}" srcOrd="5" destOrd="1" presId="urn:microsoft.com/office/officeart/2008/layout/HorizontalMultiLevelHierarchy"/>
    <dgm:cxn modelId="{25A36218-412E-4EDE-B008-41065F8EA65F}" type="presParOf" srcId="{1D81258F-D55F-4AF3-8585-072C1525A24F}" destId="{DABAD4C4-0E3F-4F0D-92DA-1D069C1BE552}" srcOrd="0" destOrd="5" presId="urn:microsoft.com/office/officeart/2008/layout/HorizontalMultiLevelHierarchy"/>
    <dgm:cxn modelId="{3DD70C25-0D0A-4A98-94B5-8FA76702523E}" type="presOf" srcId="{CF4AB1CC-B8F6-4011-96FD-4F14992F9AC2}" destId="{DABAD4C4-0E3F-4F0D-92DA-1D069C1BE552}" srcOrd="0" destOrd="0" presId="urn:microsoft.com/office/officeart/2008/layout/HorizontalMultiLevelHierarchy"/>
    <dgm:cxn modelId="{F65F755A-102C-4E1B-ABF0-62DF7256A93D}" type="presParOf" srcId="{1D81258F-D55F-4AF3-8585-072C1525A24F}" destId="{756196BE-650E-4A6D-AF9D-FCEC08C71CBF}" srcOrd="1" destOrd="5"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10086" cy="2940057"/>
        <a:chOff x="0" y="0"/>
        <a:chExt cx="4410086" cy="2940057"/>
      </a:xfrm>
    </dsp:grpSpPr>
    <dsp:sp modelId="{EFD6EA81-108C-4404-B3BE-DED838D72A94}">
      <dsp:nvSpPr>
        <dsp:cNvPr id="4" name="任意多边形 3"/>
        <dsp:cNvSpPr/>
      </dsp:nvSpPr>
      <dsp:spPr bwMode="white">
        <a:xfrm>
          <a:off x="1385002" y="771765"/>
          <a:ext cx="366449" cy="698264"/>
        </a:xfrm>
        <a:custGeom>
          <a:avLst/>
          <a:gdLst/>
          <a:ahLst/>
          <a:cxnLst/>
          <a:pathLst>
            <a:path w="577" h="1100">
              <a:moveTo>
                <a:pt x="0" y="1100"/>
              </a:moveTo>
              <a:lnTo>
                <a:pt x="289" y="1100"/>
              </a:lnTo>
              <a:lnTo>
                <a:pt x="289" y="0"/>
              </a:lnTo>
              <a:lnTo>
                <a:pt x="577" y="0"/>
              </a:lnTo>
            </a:path>
          </a:pathLst>
        </a:custGeom>
        <a:ln>
          <a:solidFill>
            <a:schemeClr val="tx1">
              <a:lumMod val="85000"/>
              <a:lumOff val="15000"/>
            </a:schemeClr>
          </a:solidFill>
        </a:ln>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400"/>
        </a:p>
      </dsp:txBody>
      <dsp:txXfrm>
        <a:off x="1385002" y="771765"/>
        <a:ext cx="366449" cy="698264"/>
      </dsp:txXfrm>
    </dsp:sp>
    <dsp:sp modelId="{7A9A4601-A49B-4AC0-B106-F566AA2B3F7F}">
      <dsp:nvSpPr>
        <dsp:cNvPr id="6" name="任意多边形 5"/>
        <dsp:cNvSpPr/>
      </dsp:nvSpPr>
      <dsp:spPr bwMode="white">
        <a:xfrm>
          <a:off x="1385002" y="1470029"/>
          <a:ext cx="366449" cy="0"/>
        </a:xfrm>
        <a:custGeom>
          <a:avLst/>
          <a:gdLst/>
          <a:ahLst/>
          <a:cxnLst/>
          <a:pathLst>
            <a:path w="577">
              <a:moveTo>
                <a:pt x="0" y="0"/>
              </a:moveTo>
              <a:lnTo>
                <a:pt x="577" y="0"/>
              </a:lnTo>
            </a:path>
          </a:pathLst>
        </a:custGeom>
        <a:ln>
          <a:solidFill>
            <a:schemeClr val="bg1"/>
          </a:solidFill>
        </a:ln>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400"/>
        </a:p>
      </dsp:txBody>
      <dsp:txXfrm>
        <a:off x="1385002" y="1470029"/>
        <a:ext cx="366449" cy="0"/>
      </dsp:txXfrm>
    </dsp:sp>
    <dsp:sp modelId="{402788B0-960A-4BD5-89ED-BF08D8DDE226}">
      <dsp:nvSpPr>
        <dsp:cNvPr id="8" name="任意多边形 7"/>
        <dsp:cNvSpPr/>
      </dsp:nvSpPr>
      <dsp:spPr bwMode="white">
        <a:xfrm>
          <a:off x="1385002" y="1470029"/>
          <a:ext cx="366449" cy="698264"/>
        </a:xfrm>
        <a:custGeom>
          <a:avLst/>
          <a:gdLst/>
          <a:ahLst/>
          <a:cxnLst/>
          <a:pathLst>
            <a:path w="577" h="1100">
              <a:moveTo>
                <a:pt x="0" y="0"/>
              </a:moveTo>
              <a:lnTo>
                <a:pt x="289" y="0"/>
              </a:lnTo>
              <a:lnTo>
                <a:pt x="289" y="1100"/>
              </a:lnTo>
              <a:lnTo>
                <a:pt x="577" y="1100"/>
              </a:lnTo>
            </a:path>
          </a:pathLst>
        </a:custGeom>
        <a:ln>
          <a:solidFill>
            <a:schemeClr val="tx1">
              <a:lumMod val="85000"/>
              <a:lumOff val="15000"/>
            </a:schemeClr>
          </a:solidFill>
        </a:ln>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400"/>
        </a:p>
      </dsp:txBody>
      <dsp:txXfrm>
        <a:off x="1385002" y="1470029"/>
        <a:ext cx="366449" cy="698264"/>
      </dsp:txXfrm>
    </dsp:sp>
    <dsp:sp modelId="{FBA1D8E3-B212-40A4-9367-F5B80382E11F}">
      <dsp:nvSpPr>
        <dsp:cNvPr id="3" name="矩形 2"/>
        <dsp:cNvSpPr/>
      </dsp:nvSpPr>
      <dsp:spPr bwMode="white">
        <a:xfrm rot="16200000">
          <a:off x="-364332" y="1190723"/>
          <a:ext cx="2940057" cy="558611"/>
        </a:xfrm>
        <a:prstGeom prst="rect">
          <a:avLst/>
        </a:prstGeom>
        <a:solidFill>
          <a:srgbClr val="F85360"/>
        </a:solidFill>
      </dsp:spPr>
      <dsp:style>
        <a:lnRef idx="2">
          <a:schemeClr val="lt1"/>
        </a:lnRef>
        <a:fillRef idx="1">
          <a:schemeClr val="accent1"/>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600" spc="110" baseline="0" dirty="0">
            <a:solidFill>
              <a:schemeClr val="bg1"/>
            </a:solidFill>
            <a:latin typeface="微软雅黑" panose="020B0503020204020204" pitchFamily="34" charset="-122"/>
            <a:ea typeface="微软雅黑" panose="020B0503020204020204" pitchFamily="34" charset="-122"/>
          </a:endParaRPr>
        </a:p>
      </dsp:txBody>
      <dsp:txXfrm rot="16200000">
        <a:off x="-364332" y="1190723"/>
        <a:ext cx="2940057" cy="558611"/>
      </dsp:txXfrm>
    </dsp:sp>
    <dsp:sp modelId="{DB573871-A674-4273-8830-F03050226792}">
      <dsp:nvSpPr>
        <dsp:cNvPr id="5" name="矩形 4"/>
        <dsp:cNvSpPr/>
      </dsp:nvSpPr>
      <dsp:spPr bwMode="white">
        <a:xfrm>
          <a:off x="1751451" y="492460"/>
          <a:ext cx="1832244" cy="558611"/>
        </a:xfrm>
        <a:prstGeom prst="rect">
          <a:avLst/>
        </a:prstGeom>
        <a:solidFill>
          <a:srgbClr val="5C5C5C"/>
        </a:solidFill>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清华</a:t>
          </a:r>
          <a:r>
            <a:rPr lang="zh-CN" altLang="en-US" sz="1400" dirty="0">
              <a:solidFill>
                <a:schemeClr val="bg1"/>
              </a:solidFill>
              <a:latin typeface="微软雅黑" panose="020B0503020204020204" pitchFamily="34" charset="-122"/>
              <a:ea typeface="微软雅黑" panose="020B0503020204020204" pitchFamily="34" charset="-122"/>
            </a:rPr>
            <a:t>大学</a:t>
          </a:r>
          <a:endParaRPr lang="zh-CN" altLang="en-US" sz="1400" dirty="0">
            <a:solidFill>
              <a:schemeClr val="bg1"/>
            </a:solidFill>
            <a:latin typeface="微软雅黑" panose="020B0503020204020204" pitchFamily="34" charset="-122"/>
            <a:ea typeface="微软雅黑" panose="020B0503020204020204" pitchFamily="34" charset="-122"/>
          </a:endParaRPr>
        </a:p>
      </dsp:txBody>
      <dsp:txXfrm>
        <a:off x="1751451" y="492460"/>
        <a:ext cx="1832244" cy="558611"/>
      </dsp:txXfrm>
    </dsp:sp>
    <dsp:sp modelId="{8819E659-93F6-4A4C-9A75-2CB74E769F7A}">
      <dsp:nvSpPr>
        <dsp:cNvPr id="7" name="矩形 6"/>
        <dsp:cNvSpPr/>
      </dsp:nvSpPr>
      <dsp:spPr bwMode="white">
        <a:xfrm>
          <a:off x="1751451" y="1190723"/>
          <a:ext cx="1832244" cy="558611"/>
        </a:xfrm>
        <a:prstGeom prst="rect">
          <a:avLst/>
        </a:prstGeom>
        <a:solidFill>
          <a:srgbClr val="5C5C5C"/>
        </a:solidFill>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厦门</a:t>
          </a:r>
          <a:r>
            <a:rPr lang="zh-CN" altLang="en-US" sz="1400" dirty="0">
              <a:solidFill>
                <a:schemeClr val="bg1"/>
              </a:solidFill>
              <a:latin typeface="微软雅黑" panose="020B0503020204020204" pitchFamily="34" charset="-122"/>
              <a:ea typeface="微软雅黑" panose="020B0503020204020204" pitchFamily="34" charset="-122"/>
            </a:rPr>
            <a:t>大学</a:t>
          </a:r>
          <a:endParaRPr lang="zh-CN" altLang="en-US" sz="1400" dirty="0">
            <a:solidFill>
              <a:schemeClr val="bg1"/>
            </a:solidFill>
            <a:latin typeface="微软雅黑" panose="020B0503020204020204" pitchFamily="34" charset="-122"/>
            <a:ea typeface="微软雅黑" panose="020B0503020204020204" pitchFamily="34" charset="-122"/>
          </a:endParaRPr>
        </a:p>
      </dsp:txBody>
      <dsp:txXfrm>
        <a:off x="1751451" y="1190723"/>
        <a:ext cx="1832244" cy="558611"/>
      </dsp:txXfrm>
    </dsp:sp>
    <dsp:sp modelId="{DABAD4C4-0E3F-4F0D-92DA-1D069C1BE552}">
      <dsp:nvSpPr>
        <dsp:cNvPr id="9" name="矩形 8"/>
        <dsp:cNvSpPr/>
      </dsp:nvSpPr>
      <dsp:spPr bwMode="white">
        <a:xfrm>
          <a:off x="1751451" y="1888987"/>
          <a:ext cx="1832244" cy="558611"/>
        </a:xfrm>
        <a:prstGeom prst="rect">
          <a:avLst/>
        </a:prstGeom>
        <a:solidFill>
          <a:srgbClr val="5C5C5C"/>
        </a:solidFill>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bg1"/>
              </a:solidFill>
              <a:latin typeface="微软雅黑" panose="020B0503020204020204" pitchFamily="34" charset="-122"/>
              <a:ea typeface="微软雅黑" panose="020B0503020204020204" pitchFamily="34" charset="-122"/>
            </a:rPr>
            <a:t>香港</a:t>
          </a:r>
          <a:r>
            <a:rPr lang="zh-CN" altLang="en-US" sz="1400" dirty="0">
              <a:solidFill>
                <a:schemeClr val="bg1"/>
              </a:solidFill>
              <a:latin typeface="微软雅黑" panose="020B0503020204020204" pitchFamily="34" charset="-122"/>
              <a:ea typeface="微软雅黑" panose="020B0503020204020204" pitchFamily="34" charset="-122"/>
            </a:rPr>
            <a:t>中文</a:t>
          </a:r>
          <a:r>
            <a:rPr lang="zh-CN" altLang="en-US" sz="1400" dirty="0">
              <a:solidFill>
                <a:schemeClr val="bg1"/>
              </a:solidFill>
              <a:latin typeface="微软雅黑" panose="020B0503020204020204" pitchFamily="34" charset="-122"/>
              <a:ea typeface="微软雅黑" panose="020B0503020204020204" pitchFamily="34" charset="-122"/>
            </a:rPr>
            <a:t>大学</a:t>
          </a:r>
          <a:endParaRPr lang="zh-CN" altLang="en-US" sz="1400" dirty="0">
            <a:solidFill>
              <a:schemeClr val="bg1"/>
            </a:solidFill>
            <a:latin typeface="微软雅黑" panose="020B0503020204020204" pitchFamily="34" charset="-122"/>
            <a:ea typeface="微软雅黑" panose="020B0503020204020204" pitchFamily="34" charset="-122"/>
          </a:endParaRPr>
        </a:p>
      </dsp:txBody>
      <dsp:txXfrm>
        <a:off x="1751451" y="1888987"/>
        <a:ext cx="1832244" cy="55861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B5980C-7574-4593-A3C4-792412C59A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37165-1387-4A3B-A8BF-28FD742BBB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043813A7-9426-4E6C-B929-E500A3A7805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3A99B50E-3109-46C3-8C3F-E04547D954D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组合 206"/>
          <p:cNvGrpSpPr/>
          <p:nvPr/>
        </p:nvGrpSpPr>
        <p:grpSpPr>
          <a:xfrm>
            <a:off x="0" y="503238"/>
            <a:ext cx="3030538" cy="3930650"/>
            <a:chOff x="0" y="393701"/>
            <a:chExt cx="3030538" cy="3930650"/>
          </a:xfrm>
        </p:grpSpPr>
        <p:sp>
          <p:nvSpPr>
            <p:cNvPr id="21" name="Freeform 19"/>
            <p:cNvSpPr>
              <a:spLocks noEditPoints="1"/>
            </p:cNvSpPr>
            <p:nvPr/>
          </p:nvSpPr>
          <p:spPr bwMode="auto">
            <a:xfrm>
              <a:off x="2836863" y="1200151"/>
              <a:ext cx="193675" cy="128588"/>
            </a:xfrm>
            <a:custGeom>
              <a:avLst/>
              <a:gdLst>
                <a:gd name="T0" fmla="*/ 80 w 88"/>
                <a:gd name="T1" fmla="*/ 58 h 58"/>
                <a:gd name="T2" fmla="*/ 8 w 88"/>
                <a:gd name="T3" fmla="*/ 58 h 58"/>
                <a:gd name="T4" fmla="*/ 0 w 88"/>
                <a:gd name="T5" fmla="*/ 50 h 58"/>
                <a:gd name="T6" fmla="*/ 0 w 88"/>
                <a:gd name="T7" fmla="*/ 8 h 58"/>
                <a:gd name="T8" fmla="*/ 8 w 88"/>
                <a:gd name="T9" fmla="*/ 0 h 58"/>
                <a:gd name="T10" fmla="*/ 80 w 88"/>
                <a:gd name="T11" fmla="*/ 0 h 58"/>
                <a:gd name="T12" fmla="*/ 88 w 88"/>
                <a:gd name="T13" fmla="*/ 8 h 58"/>
                <a:gd name="T14" fmla="*/ 88 w 88"/>
                <a:gd name="T15" fmla="*/ 50 h 58"/>
                <a:gd name="T16" fmla="*/ 80 w 88"/>
                <a:gd name="T17" fmla="*/ 58 h 58"/>
                <a:gd name="T18" fmla="*/ 8 w 88"/>
                <a:gd name="T19" fmla="*/ 8 h 58"/>
                <a:gd name="T20" fmla="*/ 8 w 88"/>
                <a:gd name="T21" fmla="*/ 50 h 58"/>
                <a:gd name="T22" fmla="*/ 80 w 88"/>
                <a:gd name="T23" fmla="*/ 50 h 58"/>
                <a:gd name="T24" fmla="*/ 80 w 88"/>
                <a:gd name="T25" fmla="*/ 8 h 58"/>
                <a:gd name="T26" fmla="*/ 8 w 8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58">
                  <a:moveTo>
                    <a:pt x="80" y="58"/>
                  </a:moveTo>
                  <a:cubicBezTo>
                    <a:pt x="8" y="58"/>
                    <a:pt x="8" y="58"/>
                    <a:pt x="8" y="58"/>
                  </a:cubicBezTo>
                  <a:cubicBezTo>
                    <a:pt x="4" y="58"/>
                    <a:pt x="0" y="55"/>
                    <a:pt x="0" y="50"/>
                  </a:cubicBezTo>
                  <a:cubicBezTo>
                    <a:pt x="0" y="8"/>
                    <a:pt x="0" y="8"/>
                    <a:pt x="0" y="8"/>
                  </a:cubicBezTo>
                  <a:cubicBezTo>
                    <a:pt x="0" y="3"/>
                    <a:pt x="4" y="0"/>
                    <a:pt x="8" y="0"/>
                  </a:cubicBezTo>
                  <a:cubicBezTo>
                    <a:pt x="80" y="0"/>
                    <a:pt x="80" y="0"/>
                    <a:pt x="80" y="0"/>
                  </a:cubicBezTo>
                  <a:cubicBezTo>
                    <a:pt x="84" y="0"/>
                    <a:pt x="88" y="3"/>
                    <a:pt x="88" y="8"/>
                  </a:cubicBezTo>
                  <a:cubicBezTo>
                    <a:pt x="88" y="50"/>
                    <a:pt x="88" y="50"/>
                    <a:pt x="88" y="50"/>
                  </a:cubicBezTo>
                  <a:cubicBezTo>
                    <a:pt x="88" y="55"/>
                    <a:pt x="84" y="58"/>
                    <a:pt x="80" y="58"/>
                  </a:cubicBezTo>
                  <a:close/>
                  <a:moveTo>
                    <a:pt x="8" y="8"/>
                  </a:moveTo>
                  <a:cubicBezTo>
                    <a:pt x="8" y="50"/>
                    <a:pt x="8" y="50"/>
                    <a:pt x="8" y="50"/>
                  </a:cubicBezTo>
                  <a:cubicBezTo>
                    <a:pt x="80" y="50"/>
                    <a:pt x="80" y="50"/>
                    <a:pt x="80" y="50"/>
                  </a:cubicBezTo>
                  <a:cubicBezTo>
                    <a:pt x="80" y="8"/>
                    <a:pt x="80" y="8"/>
                    <a:pt x="80" y="8"/>
                  </a:cubicBezTo>
                  <a:cubicBezTo>
                    <a:pt x="8" y="8"/>
                    <a:pt x="8" y="8"/>
                    <a:pt x="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 name="Freeform 20"/>
            <p:cNvSpPr/>
            <p:nvPr/>
          </p:nvSpPr>
          <p:spPr bwMode="auto">
            <a:xfrm>
              <a:off x="2867025" y="1116013"/>
              <a:ext cx="133350" cy="100013"/>
            </a:xfrm>
            <a:custGeom>
              <a:avLst/>
              <a:gdLst>
                <a:gd name="T0" fmla="*/ 56 w 60"/>
                <a:gd name="T1" fmla="*/ 45 h 45"/>
                <a:gd name="T2" fmla="*/ 52 w 60"/>
                <a:gd name="T3" fmla="*/ 41 h 45"/>
                <a:gd name="T4" fmla="*/ 52 w 60"/>
                <a:gd name="T5" fmla="*/ 30 h 45"/>
                <a:gd name="T6" fmla="*/ 30 w 60"/>
                <a:gd name="T7" fmla="*/ 8 h 45"/>
                <a:gd name="T8" fmla="*/ 8 w 60"/>
                <a:gd name="T9" fmla="*/ 30 h 45"/>
                <a:gd name="T10" fmla="*/ 8 w 60"/>
                <a:gd name="T11" fmla="*/ 41 h 45"/>
                <a:gd name="T12" fmla="*/ 4 w 60"/>
                <a:gd name="T13" fmla="*/ 45 h 45"/>
                <a:gd name="T14" fmla="*/ 0 w 60"/>
                <a:gd name="T15" fmla="*/ 41 h 45"/>
                <a:gd name="T16" fmla="*/ 0 w 60"/>
                <a:gd name="T17" fmla="*/ 30 h 45"/>
                <a:gd name="T18" fmla="*/ 30 w 60"/>
                <a:gd name="T19" fmla="*/ 0 h 45"/>
                <a:gd name="T20" fmla="*/ 60 w 60"/>
                <a:gd name="T21" fmla="*/ 30 h 45"/>
                <a:gd name="T22" fmla="*/ 60 w 60"/>
                <a:gd name="T23" fmla="*/ 41 h 45"/>
                <a:gd name="T24" fmla="*/ 56 w 60"/>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45">
                  <a:moveTo>
                    <a:pt x="56" y="45"/>
                  </a:moveTo>
                  <a:cubicBezTo>
                    <a:pt x="53" y="45"/>
                    <a:pt x="52" y="43"/>
                    <a:pt x="52" y="41"/>
                  </a:cubicBezTo>
                  <a:cubicBezTo>
                    <a:pt x="52" y="30"/>
                    <a:pt x="52" y="30"/>
                    <a:pt x="52" y="30"/>
                  </a:cubicBezTo>
                  <a:cubicBezTo>
                    <a:pt x="52" y="18"/>
                    <a:pt x="42" y="8"/>
                    <a:pt x="30" y="8"/>
                  </a:cubicBezTo>
                  <a:cubicBezTo>
                    <a:pt x="18" y="8"/>
                    <a:pt x="8" y="18"/>
                    <a:pt x="8" y="30"/>
                  </a:cubicBezTo>
                  <a:cubicBezTo>
                    <a:pt x="8" y="41"/>
                    <a:pt x="8" y="41"/>
                    <a:pt x="8" y="41"/>
                  </a:cubicBezTo>
                  <a:cubicBezTo>
                    <a:pt x="8" y="43"/>
                    <a:pt x="7" y="45"/>
                    <a:pt x="4" y="45"/>
                  </a:cubicBezTo>
                  <a:cubicBezTo>
                    <a:pt x="2" y="45"/>
                    <a:pt x="0" y="43"/>
                    <a:pt x="0" y="41"/>
                  </a:cubicBezTo>
                  <a:cubicBezTo>
                    <a:pt x="0" y="30"/>
                    <a:pt x="0" y="30"/>
                    <a:pt x="0" y="30"/>
                  </a:cubicBezTo>
                  <a:cubicBezTo>
                    <a:pt x="0" y="13"/>
                    <a:pt x="14" y="0"/>
                    <a:pt x="30" y="0"/>
                  </a:cubicBezTo>
                  <a:cubicBezTo>
                    <a:pt x="46" y="0"/>
                    <a:pt x="60" y="13"/>
                    <a:pt x="60" y="30"/>
                  </a:cubicBezTo>
                  <a:cubicBezTo>
                    <a:pt x="60" y="41"/>
                    <a:pt x="60" y="41"/>
                    <a:pt x="60" y="41"/>
                  </a:cubicBezTo>
                  <a:cubicBezTo>
                    <a:pt x="60" y="43"/>
                    <a:pt x="58" y="45"/>
                    <a:pt x="56" y="4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 name="Freeform 21"/>
            <p:cNvSpPr/>
            <p:nvPr/>
          </p:nvSpPr>
          <p:spPr bwMode="auto">
            <a:xfrm>
              <a:off x="2916238" y="1233488"/>
              <a:ext cx="34925" cy="55563"/>
            </a:xfrm>
            <a:custGeom>
              <a:avLst/>
              <a:gdLst>
                <a:gd name="T0" fmla="*/ 8 w 16"/>
                <a:gd name="T1" fmla="*/ 0 h 25"/>
                <a:gd name="T2" fmla="*/ 0 w 16"/>
                <a:gd name="T3" fmla="*/ 9 h 25"/>
                <a:gd name="T4" fmla="*/ 4 w 16"/>
                <a:gd name="T5" fmla="*/ 16 h 25"/>
                <a:gd name="T6" fmla="*/ 4 w 16"/>
                <a:gd name="T7" fmla="*/ 25 h 25"/>
                <a:gd name="T8" fmla="*/ 12 w 16"/>
                <a:gd name="T9" fmla="*/ 25 h 25"/>
                <a:gd name="T10" fmla="*/ 12 w 16"/>
                <a:gd name="T11" fmla="*/ 16 h 25"/>
                <a:gd name="T12" fmla="*/ 16 w 16"/>
                <a:gd name="T13" fmla="*/ 9 h 25"/>
                <a:gd name="T14" fmla="*/ 8 w 16"/>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8" y="0"/>
                  </a:moveTo>
                  <a:cubicBezTo>
                    <a:pt x="3" y="0"/>
                    <a:pt x="0" y="4"/>
                    <a:pt x="0" y="9"/>
                  </a:cubicBezTo>
                  <a:cubicBezTo>
                    <a:pt x="0" y="12"/>
                    <a:pt x="1" y="15"/>
                    <a:pt x="4" y="16"/>
                  </a:cubicBezTo>
                  <a:cubicBezTo>
                    <a:pt x="4" y="25"/>
                    <a:pt x="4" y="25"/>
                    <a:pt x="4" y="25"/>
                  </a:cubicBezTo>
                  <a:cubicBezTo>
                    <a:pt x="12" y="25"/>
                    <a:pt x="12" y="25"/>
                    <a:pt x="12" y="25"/>
                  </a:cubicBezTo>
                  <a:cubicBezTo>
                    <a:pt x="12" y="16"/>
                    <a:pt x="12" y="16"/>
                    <a:pt x="12" y="16"/>
                  </a:cubicBezTo>
                  <a:cubicBezTo>
                    <a:pt x="15" y="15"/>
                    <a:pt x="16" y="12"/>
                    <a:pt x="16" y="9"/>
                  </a:cubicBezTo>
                  <a:cubicBezTo>
                    <a:pt x="16" y="4"/>
                    <a:pt x="13" y="0"/>
                    <a:pt x="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 name="Freeform 22"/>
            <p:cNvSpPr>
              <a:spLocks noEditPoints="1"/>
            </p:cNvSpPr>
            <p:nvPr/>
          </p:nvSpPr>
          <p:spPr bwMode="auto">
            <a:xfrm>
              <a:off x="727075" y="3463926"/>
              <a:ext cx="220663" cy="192088"/>
            </a:xfrm>
            <a:custGeom>
              <a:avLst/>
              <a:gdLst>
                <a:gd name="T0" fmla="*/ 51 w 100"/>
                <a:gd name="T1" fmla="*/ 87 h 87"/>
                <a:gd name="T2" fmla="*/ 49 w 100"/>
                <a:gd name="T3" fmla="*/ 87 h 87"/>
                <a:gd name="T4" fmla="*/ 48 w 100"/>
                <a:gd name="T5" fmla="*/ 86 h 87"/>
                <a:gd name="T6" fmla="*/ 47 w 100"/>
                <a:gd name="T7" fmla="*/ 85 h 87"/>
                <a:gd name="T8" fmla="*/ 31 w 100"/>
                <a:gd name="T9" fmla="*/ 74 h 87"/>
                <a:gd name="T10" fmla="*/ 1 w 100"/>
                <a:gd name="T11" fmla="*/ 41 h 87"/>
                <a:gd name="T12" fmla="*/ 0 w 100"/>
                <a:gd name="T13" fmla="*/ 32 h 87"/>
                <a:gd name="T14" fmla="*/ 9 w 100"/>
                <a:gd name="T15" fmla="*/ 9 h 87"/>
                <a:gd name="T16" fmla="*/ 29 w 100"/>
                <a:gd name="T17" fmla="*/ 0 h 87"/>
                <a:gd name="T18" fmla="*/ 29 w 100"/>
                <a:gd name="T19" fmla="*/ 0 h 87"/>
                <a:gd name="T20" fmla="*/ 50 w 100"/>
                <a:gd name="T21" fmla="*/ 10 h 87"/>
                <a:gd name="T22" fmla="*/ 71 w 100"/>
                <a:gd name="T23" fmla="*/ 0 h 87"/>
                <a:gd name="T24" fmla="*/ 71 w 100"/>
                <a:gd name="T25" fmla="*/ 0 h 87"/>
                <a:gd name="T26" fmla="*/ 100 w 100"/>
                <a:gd name="T27" fmla="*/ 31 h 87"/>
                <a:gd name="T28" fmla="*/ 99 w 100"/>
                <a:gd name="T29" fmla="*/ 40 h 87"/>
                <a:gd name="T30" fmla="*/ 70 w 100"/>
                <a:gd name="T31" fmla="*/ 74 h 87"/>
                <a:gd name="T32" fmla="*/ 53 w 100"/>
                <a:gd name="T33" fmla="*/ 86 h 87"/>
                <a:gd name="T34" fmla="*/ 51 w 100"/>
                <a:gd name="T35" fmla="*/ 87 h 87"/>
                <a:gd name="T36" fmla="*/ 29 w 100"/>
                <a:gd name="T37" fmla="*/ 9 h 87"/>
                <a:gd name="T38" fmla="*/ 15 w 100"/>
                <a:gd name="T39" fmla="*/ 15 h 87"/>
                <a:gd name="T40" fmla="*/ 8 w 100"/>
                <a:gd name="T41" fmla="*/ 32 h 87"/>
                <a:gd name="T42" fmla="*/ 9 w 100"/>
                <a:gd name="T43" fmla="*/ 39 h 87"/>
                <a:gd name="T44" fmla="*/ 37 w 100"/>
                <a:gd name="T45" fmla="*/ 67 h 87"/>
                <a:gd name="T46" fmla="*/ 51 w 100"/>
                <a:gd name="T47" fmla="*/ 78 h 87"/>
                <a:gd name="T48" fmla="*/ 65 w 100"/>
                <a:gd name="T49" fmla="*/ 67 h 87"/>
                <a:gd name="T50" fmla="*/ 91 w 100"/>
                <a:gd name="T51" fmla="*/ 38 h 87"/>
                <a:gd name="T52" fmla="*/ 92 w 100"/>
                <a:gd name="T53" fmla="*/ 31 h 87"/>
                <a:gd name="T54" fmla="*/ 71 w 100"/>
                <a:gd name="T55" fmla="*/ 8 h 87"/>
                <a:gd name="T56" fmla="*/ 71 w 100"/>
                <a:gd name="T57" fmla="*/ 8 h 87"/>
                <a:gd name="T58" fmla="*/ 54 w 100"/>
                <a:gd name="T59" fmla="*/ 19 h 87"/>
                <a:gd name="T60" fmla="*/ 50 w 100"/>
                <a:gd name="T61" fmla="*/ 21 h 87"/>
                <a:gd name="T62" fmla="*/ 46 w 100"/>
                <a:gd name="T63" fmla="*/ 19 h 87"/>
                <a:gd name="T64" fmla="*/ 29 w 100"/>
                <a:gd name="T65"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87">
                  <a:moveTo>
                    <a:pt x="51" y="87"/>
                  </a:moveTo>
                  <a:cubicBezTo>
                    <a:pt x="50" y="87"/>
                    <a:pt x="49" y="87"/>
                    <a:pt x="49" y="87"/>
                  </a:cubicBezTo>
                  <a:cubicBezTo>
                    <a:pt x="49" y="86"/>
                    <a:pt x="48" y="86"/>
                    <a:pt x="48" y="86"/>
                  </a:cubicBezTo>
                  <a:cubicBezTo>
                    <a:pt x="47" y="85"/>
                    <a:pt x="47" y="85"/>
                    <a:pt x="47" y="85"/>
                  </a:cubicBezTo>
                  <a:cubicBezTo>
                    <a:pt x="44" y="83"/>
                    <a:pt x="36" y="78"/>
                    <a:pt x="31" y="74"/>
                  </a:cubicBezTo>
                  <a:cubicBezTo>
                    <a:pt x="13" y="60"/>
                    <a:pt x="3" y="49"/>
                    <a:pt x="1" y="41"/>
                  </a:cubicBezTo>
                  <a:cubicBezTo>
                    <a:pt x="0" y="38"/>
                    <a:pt x="0" y="35"/>
                    <a:pt x="0" y="32"/>
                  </a:cubicBezTo>
                  <a:cubicBezTo>
                    <a:pt x="0" y="23"/>
                    <a:pt x="3" y="15"/>
                    <a:pt x="9" y="9"/>
                  </a:cubicBezTo>
                  <a:cubicBezTo>
                    <a:pt x="14" y="3"/>
                    <a:pt x="21" y="0"/>
                    <a:pt x="29" y="0"/>
                  </a:cubicBezTo>
                  <a:cubicBezTo>
                    <a:pt x="29" y="0"/>
                    <a:pt x="29" y="0"/>
                    <a:pt x="29" y="0"/>
                  </a:cubicBezTo>
                  <a:cubicBezTo>
                    <a:pt x="37" y="0"/>
                    <a:pt x="44" y="4"/>
                    <a:pt x="50" y="10"/>
                  </a:cubicBezTo>
                  <a:cubicBezTo>
                    <a:pt x="55" y="4"/>
                    <a:pt x="63" y="0"/>
                    <a:pt x="71" y="0"/>
                  </a:cubicBezTo>
                  <a:cubicBezTo>
                    <a:pt x="71" y="0"/>
                    <a:pt x="71" y="0"/>
                    <a:pt x="71" y="0"/>
                  </a:cubicBezTo>
                  <a:cubicBezTo>
                    <a:pt x="87" y="0"/>
                    <a:pt x="100" y="14"/>
                    <a:pt x="100" y="31"/>
                  </a:cubicBezTo>
                  <a:cubicBezTo>
                    <a:pt x="100" y="34"/>
                    <a:pt x="100" y="37"/>
                    <a:pt x="99" y="40"/>
                  </a:cubicBezTo>
                  <a:cubicBezTo>
                    <a:pt x="98" y="48"/>
                    <a:pt x="88" y="59"/>
                    <a:pt x="70" y="74"/>
                  </a:cubicBezTo>
                  <a:cubicBezTo>
                    <a:pt x="63" y="79"/>
                    <a:pt x="57" y="84"/>
                    <a:pt x="53" y="86"/>
                  </a:cubicBezTo>
                  <a:cubicBezTo>
                    <a:pt x="52" y="87"/>
                    <a:pt x="52" y="87"/>
                    <a:pt x="51" y="87"/>
                  </a:cubicBezTo>
                  <a:close/>
                  <a:moveTo>
                    <a:pt x="29" y="9"/>
                  </a:moveTo>
                  <a:cubicBezTo>
                    <a:pt x="24" y="9"/>
                    <a:pt x="19" y="11"/>
                    <a:pt x="15" y="15"/>
                  </a:cubicBezTo>
                  <a:cubicBezTo>
                    <a:pt x="11" y="19"/>
                    <a:pt x="8" y="25"/>
                    <a:pt x="8" y="32"/>
                  </a:cubicBezTo>
                  <a:cubicBezTo>
                    <a:pt x="8" y="34"/>
                    <a:pt x="9" y="37"/>
                    <a:pt x="9" y="39"/>
                  </a:cubicBezTo>
                  <a:cubicBezTo>
                    <a:pt x="10" y="42"/>
                    <a:pt x="15" y="50"/>
                    <a:pt x="37" y="67"/>
                  </a:cubicBezTo>
                  <a:cubicBezTo>
                    <a:pt x="41" y="71"/>
                    <a:pt x="47" y="75"/>
                    <a:pt x="51" y="78"/>
                  </a:cubicBezTo>
                  <a:cubicBezTo>
                    <a:pt x="55" y="75"/>
                    <a:pt x="59" y="72"/>
                    <a:pt x="65" y="67"/>
                  </a:cubicBezTo>
                  <a:cubicBezTo>
                    <a:pt x="86" y="50"/>
                    <a:pt x="90" y="41"/>
                    <a:pt x="91" y="38"/>
                  </a:cubicBezTo>
                  <a:cubicBezTo>
                    <a:pt x="92" y="35"/>
                    <a:pt x="92" y="33"/>
                    <a:pt x="92" y="31"/>
                  </a:cubicBezTo>
                  <a:cubicBezTo>
                    <a:pt x="92" y="18"/>
                    <a:pt x="83" y="8"/>
                    <a:pt x="71" y="8"/>
                  </a:cubicBezTo>
                  <a:cubicBezTo>
                    <a:pt x="71" y="8"/>
                    <a:pt x="71" y="8"/>
                    <a:pt x="71" y="8"/>
                  </a:cubicBezTo>
                  <a:cubicBezTo>
                    <a:pt x="64" y="8"/>
                    <a:pt x="57" y="12"/>
                    <a:pt x="54" y="19"/>
                  </a:cubicBezTo>
                  <a:cubicBezTo>
                    <a:pt x="53" y="20"/>
                    <a:pt x="52" y="21"/>
                    <a:pt x="50" y="21"/>
                  </a:cubicBezTo>
                  <a:cubicBezTo>
                    <a:pt x="49" y="21"/>
                    <a:pt x="47" y="20"/>
                    <a:pt x="46" y="19"/>
                  </a:cubicBezTo>
                  <a:cubicBezTo>
                    <a:pt x="42" y="13"/>
                    <a:pt x="36" y="9"/>
                    <a:pt x="29"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 name="Freeform 23"/>
            <p:cNvSpPr/>
            <p:nvPr/>
          </p:nvSpPr>
          <p:spPr bwMode="auto">
            <a:xfrm>
              <a:off x="879475" y="3497263"/>
              <a:ext cx="38100" cy="53975"/>
            </a:xfrm>
            <a:custGeom>
              <a:avLst/>
              <a:gdLst>
                <a:gd name="T0" fmla="*/ 13 w 17"/>
                <a:gd name="T1" fmla="*/ 24 h 24"/>
                <a:gd name="T2" fmla="*/ 13 w 17"/>
                <a:gd name="T3" fmla="*/ 23 h 24"/>
                <a:gd name="T4" fmla="*/ 11 w 17"/>
                <a:gd name="T5" fmla="*/ 21 h 24"/>
                <a:gd name="T6" fmla="*/ 12 w 17"/>
                <a:gd name="T7" fmla="*/ 20 h 24"/>
                <a:gd name="T8" fmla="*/ 12 w 17"/>
                <a:gd name="T9" fmla="*/ 16 h 24"/>
                <a:gd name="T10" fmla="*/ 2 w 17"/>
                <a:gd name="T11" fmla="*/ 4 h 24"/>
                <a:gd name="T12" fmla="*/ 0 w 17"/>
                <a:gd name="T13" fmla="*/ 2 h 24"/>
                <a:gd name="T14" fmla="*/ 2 w 17"/>
                <a:gd name="T15" fmla="*/ 0 h 24"/>
                <a:gd name="T16" fmla="*/ 16 w 17"/>
                <a:gd name="T17" fmla="*/ 16 h 24"/>
                <a:gd name="T18" fmla="*/ 16 w 17"/>
                <a:gd name="T19" fmla="*/ 21 h 24"/>
                <a:gd name="T20" fmla="*/ 16 w 17"/>
                <a:gd name="T21" fmla="*/ 22 h 24"/>
                <a:gd name="T22" fmla="*/ 13 w 17"/>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13" y="24"/>
                  </a:moveTo>
                  <a:cubicBezTo>
                    <a:pt x="13" y="24"/>
                    <a:pt x="13" y="24"/>
                    <a:pt x="13" y="23"/>
                  </a:cubicBezTo>
                  <a:cubicBezTo>
                    <a:pt x="12" y="23"/>
                    <a:pt x="11" y="22"/>
                    <a:pt x="11" y="21"/>
                  </a:cubicBezTo>
                  <a:cubicBezTo>
                    <a:pt x="12" y="20"/>
                    <a:pt x="12" y="20"/>
                    <a:pt x="12" y="20"/>
                  </a:cubicBezTo>
                  <a:cubicBezTo>
                    <a:pt x="12" y="18"/>
                    <a:pt x="12" y="17"/>
                    <a:pt x="12" y="16"/>
                  </a:cubicBezTo>
                  <a:cubicBezTo>
                    <a:pt x="12" y="9"/>
                    <a:pt x="8" y="4"/>
                    <a:pt x="2" y="4"/>
                  </a:cubicBezTo>
                  <a:cubicBezTo>
                    <a:pt x="1" y="4"/>
                    <a:pt x="0" y="3"/>
                    <a:pt x="0" y="2"/>
                  </a:cubicBezTo>
                  <a:cubicBezTo>
                    <a:pt x="0" y="1"/>
                    <a:pt x="1" y="0"/>
                    <a:pt x="2" y="0"/>
                  </a:cubicBezTo>
                  <a:cubicBezTo>
                    <a:pt x="10" y="0"/>
                    <a:pt x="16" y="7"/>
                    <a:pt x="16" y="16"/>
                  </a:cubicBezTo>
                  <a:cubicBezTo>
                    <a:pt x="17" y="18"/>
                    <a:pt x="16" y="19"/>
                    <a:pt x="16" y="21"/>
                  </a:cubicBezTo>
                  <a:cubicBezTo>
                    <a:pt x="16" y="22"/>
                    <a:pt x="16" y="22"/>
                    <a:pt x="16" y="22"/>
                  </a:cubicBezTo>
                  <a:cubicBezTo>
                    <a:pt x="15" y="23"/>
                    <a:pt x="14" y="24"/>
                    <a:pt x="13" y="2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0" name="Freeform 28"/>
            <p:cNvSpPr/>
            <p:nvPr/>
          </p:nvSpPr>
          <p:spPr bwMode="auto">
            <a:xfrm>
              <a:off x="315913" y="3602038"/>
              <a:ext cx="166688" cy="198438"/>
            </a:xfrm>
            <a:custGeom>
              <a:avLst/>
              <a:gdLst>
                <a:gd name="T0" fmla="*/ 75 w 75"/>
                <a:gd name="T1" fmla="*/ 90 h 90"/>
                <a:gd name="T2" fmla="*/ 57 w 75"/>
                <a:gd name="T3" fmla="*/ 90 h 90"/>
                <a:gd name="T4" fmla="*/ 0 w 75"/>
                <a:gd name="T5" fmla="*/ 17 h 90"/>
                <a:gd name="T6" fmla="*/ 4 w 75"/>
                <a:gd name="T7" fmla="*/ 0 h 90"/>
                <a:gd name="T8" fmla="*/ 75 w 75"/>
                <a:gd name="T9" fmla="*/ 90 h 90"/>
              </a:gdLst>
              <a:ahLst/>
              <a:cxnLst>
                <a:cxn ang="0">
                  <a:pos x="T0" y="T1"/>
                </a:cxn>
                <a:cxn ang="0">
                  <a:pos x="T2" y="T3"/>
                </a:cxn>
                <a:cxn ang="0">
                  <a:pos x="T4" y="T5"/>
                </a:cxn>
                <a:cxn ang="0">
                  <a:pos x="T6" y="T7"/>
                </a:cxn>
                <a:cxn ang="0">
                  <a:pos x="T8" y="T9"/>
                </a:cxn>
              </a:cxnLst>
              <a:rect l="0" t="0" r="r" b="b"/>
              <a:pathLst>
                <a:path w="75" h="90">
                  <a:moveTo>
                    <a:pt x="75" y="90"/>
                  </a:moveTo>
                  <a:cubicBezTo>
                    <a:pt x="57" y="90"/>
                    <a:pt x="57" y="90"/>
                    <a:pt x="57" y="90"/>
                  </a:cubicBezTo>
                  <a:cubicBezTo>
                    <a:pt x="57" y="55"/>
                    <a:pt x="33" y="25"/>
                    <a:pt x="0" y="17"/>
                  </a:cubicBezTo>
                  <a:cubicBezTo>
                    <a:pt x="4" y="0"/>
                    <a:pt x="4" y="0"/>
                    <a:pt x="4" y="0"/>
                  </a:cubicBezTo>
                  <a:cubicBezTo>
                    <a:pt x="46" y="10"/>
                    <a:pt x="75" y="47"/>
                    <a:pt x="75" y="9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1" name="Freeform 29"/>
            <p:cNvSpPr/>
            <p:nvPr/>
          </p:nvSpPr>
          <p:spPr bwMode="auto">
            <a:xfrm>
              <a:off x="71438" y="3603626"/>
              <a:ext cx="160338" cy="196850"/>
            </a:xfrm>
            <a:custGeom>
              <a:avLst/>
              <a:gdLst>
                <a:gd name="T0" fmla="*/ 18 w 73"/>
                <a:gd name="T1" fmla="*/ 89 h 89"/>
                <a:gd name="T2" fmla="*/ 0 w 73"/>
                <a:gd name="T3" fmla="*/ 89 h 89"/>
                <a:gd name="T4" fmla="*/ 68 w 73"/>
                <a:gd name="T5" fmla="*/ 0 h 89"/>
                <a:gd name="T6" fmla="*/ 73 w 73"/>
                <a:gd name="T7" fmla="*/ 17 h 89"/>
                <a:gd name="T8" fmla="*/ 18 w 73"/>
                <a:gd name="T9" fmla="*/ 89 h 89"/>
              </a:gdLst>
              <a:ahLst/>
              <a:cxnLst>
                <a:cxn ang="0">
                  <a:pos x="T0" y="T1"/>
                </a:cxn>
                <a:cxn ang="0">
                  <a:pos x="T2" y="T3"/>
                </a:cxn>
                <a:cxn ang="0">
                  <a:pos x="T4" y="T5"/>
                </a:cxn>
                <a:cxn ang="0">
                  <a:pos x="T6" y="T7"/>
                </a:cxn>
                <a:cxn ang="0">
                  <a:pos x="T8" y="T9"/>
                </a:cxn>
              </a:cxnLst>
              <a:rect l="0" t="0" r="r" b="b"/>
              <a:pathLst>
                <a:path w="73" h="89">
                  <a:moveTo>
                    <a:pt x="18" y="89"/>
                  </a:moveTo>
                  <a:cubicBezTo>
                    <a:pt x="0" y="89"/>
                    <a:pt x="0" y="89"/>
                    <a:pt x="0" y="89"/>
                  </a:cubicBezTo>
                  <a:cubicBezTo>
                    <a:pt x="0" y="47"/>
                    <a:pt x="28" y="11"/>
                    <a:pt x="68" y="0"/>
                  </a:cubicBezTo>
                  <a:cubicBezTo>
                    <a:pt x="73" y="17"/>
                    <a:pt x="73" y="17"/>
                    <a:pt x="73" y="17"/>
                  </a:cubicBezTo>
                  <a:cubicBezTo>
                    <a:pt x="41" y="26"/>
                    <a:pt x="18" y="55"/>
                    <a:pt x="18" y="8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2" name="Freeform 30"/>
            <p:cNvSpPr>
              <a:spLocks noEditPoints="1"/>
            </p:cNvSpPr>
            <p:nvPr/>
          </p:nvSpPr>
          <p:spPr bwMode="auto">
            <a:xfrm>
              <a:off x="31750" y="3771901"/>
              <a:ext cx="123825" cy="123825"/>
            </a:xfrm>
            <a:custGeom>
              <a:avLst/>
              <a:gdLst>
                <a:gd name="T0" fmla="*/ 78 w 78"/>
                <a:gd name="T1" fmla="*/ 78 h 78"/>
                <a:gd name="T2" fmla="*/ 0 w 78"/>
                <a:gd name="T3" fmla="*/ 78 h 78"/>
                <a:gd name="T4" fmla="*/ 0 w 78"/>
                <a:gd name="T5" fmla="*/ 0 h 78"/>
                <a:gd name="T6" fmla="*/ 78 w 78"/>
                <a:gd name="T7" fmla="*/ 0 h 78"/>
                <a:gd name="T8" fmla="*/ 78 w 78"/>
                <a:gd name="T9" fmla="*/ 78 h 78"/>
                <a:gd name="T10" fmla="*/ 78 w 78"/>
                <a:gd name="T11" fmla="*/ 78 h 78"/>
                <a:gd name="T12" fmla="*/ 25 w 78"/>
                <a:gd name="T13" fmla="*/ 53 h 78"/>
                <a:gd name="T14" fmla="*/ 53 w 78"/>
                <a:gd name="T15" fmla="*/ 53 h 78"/>
                <a:gd name="T16" fmla="*/ 53 w 78"/>
                <a:gd name="T17" fmla="*/ 24 h 78"/>
                <a:gd name="T18" fmla="*/ 25 w 78"/>
                <a:gd name="T19" fmla="*/ 24 h 78"/>
                <a:gd name="T20" fmla="*/ 25 w 78"/>
                <a:gd name="T21" fmla="*/ 53 h 78"/>
                <a:gd name="T22" fmla="*/ 25 w 78"/>
                <a:gd name="T23" fmla="*/ 5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78" y="78"/>
                  </a:moveTo>
                  <a:lnTo>
                    <a:pt x="0" y="78"/>
                  </a:lnTo>
                  <a:lnTo>
                    <a:pt x="0" y="0"/>
                  </a:lnTo>
                  <a:lnTo>
                    <a:pt x="78" y="0"/>
                  </a:lnTo>
                  <a:lnTo>
                    <a:pt x="78" y="78"/>
                  </a:lnTo>
                  <a:lnTo>
                    <a:pt x="78" y="78"/>
                  </a:lnTo>
                  <a:close/>
                  <a:moveTo>
                    <a:pt x="25" y="53"/>
                  </a:moveTo>
                  <a:lnTo>
                    <a:pt x="53" y="53"/>
                  </a:lnTo>
                  <a:lnTo>
                    <a:pt x="53" y="24"/>
                  </a:lnTo>
                  <a:lnTo>
                    <a:pt x="25" y="24"/>
                  </a:lnTo>
                  <a:lnTo>
                    <a:pt x="25" y="53"/>
                  </a:lnTo>
                  <a:lnTo>
                    <a:pt x="25" y="5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3" name="Freeform 31"/>
            <p:cNvSpPr>
              <a:spLocks noEditPoints="1"/>
            </p:cNvSpPr>
            <p:nvPr/>
          </p:nvSpPr>
          <p:spPr bwMode="auto">
            <a:xfrm>
              <a:off x="398463" y="3771901"/>
              <a:ext cx="123825" cy="123825"/>
            </a:xfrm>
            <a:custGeom>
              <a:avLst/>
              <a:gdLst>
                <a:gd name="T0" fmla="*/ 78 w 78"/>
                <a:gd name="T1" fmla="*/ 78 h 78"/>
                <a:gd name="T2" fmla="*/ 0 w 78"/>
                <a:gd name="T3" fmla="*/ 78 h 78"/>
                <a:gd name="T4" fmla="*/ 0 w 78"/>
                <a:gd name="T5" fmla="*/ 0 h 78"/>
                <a:gd name="T6" fmla="*/ 78 w 78"/>
                <a:gd name="T7" fmla="*/ 0 h 78"/>
                <a:gd name="T8" fmla="*/ 78 w 78"/>
                <a:gd name="T9" fmla="*/ 78 h 78"/>
                <a:gd name="T10" fmla="*/ 78 w 78"/>
                <a:gd name="T11" fmla="*/ 78 h 78"/>
                <a:gd name="T12" fmla="*/ 25 w 78"/>
                <a:gd name="T13" fmla="*/ 53 h 78"/>
                <a:gd name="T14" fmla="*/ 53 w 78"/>
                <a:gd name="T15" fmla="*/ 53 h 78"/>
                <a:gd name="T16" fmla="*/ 53 w 78"/>
                <a:gd name="T17" fmla="*/ 24 h 78"/>
                <a:gd name="T18" fmla="*/ 25 w 78"/>
                <a:gd name="T19" fmla="*/ 24 h 78"/>
                <a:gd name="T20" fmla="*/ 25 w 78"/>
                <a:gd name="T21" fmla="*/ 53 h 78"/>
                <a:gd name="T22" fmla="*/ 25 w 78"/>
                <a:gd name="T23" fmla="*/ 5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78" y="78"/>
                  </a:moveTo>
                  <a:lnTo>
                    <a:pt x="0" y="78"/>
                  </a:lnTo>
                  <a:lnTo>
                    <a:pt x="0" y="0"/>
                  </a:lnTo>
                  <a:lnTo>
                    <a:pt x="78" y="0"/>
                  </a:lnTo>
                  <a:lnTo>
                    <a:pt x="78" y="78"/>
                  </a:lnTo>
                  <a:lnTo>
                    <a:pt x="78" y="78"/>
                  </a:lnTo>
                  <a:close/>
                  <a:moveTo>
                    <a:pt x="25" y="53"/>
                  </a:moveTo>
                  <a:lnTo>
                    <a:pt x="53" y="53"/>
                  </a:lnTo>
                  <a:lnTo>
                    <a:pt x="53" y="24"/>
                  </a:lnTo>
                  <a:lnTo>
                    <a:pt x="25" y="24"/>
                  </a:lnTo>
                  <a:lnTo>
                    <a:pt x="25" y="53"/>
                  </a:lnTo>
                  <a:lnTo>
                    <a:pt x="25" y="5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4" name="Freeform 32"/>
            <p:cNvSpPr>
              <a:spLocks noEditPoints="1"/>
            </p:cNvSpPr>
            <p:nvPr/>
          </p:nvSpPr>
          <p:spPr bwMode="auto">
            <a:xfrm>
              <a:off x="214313" y="3557588"/>
              <a:ext cx="123825" cy="123825"/>
            </a:xfrm>
            <a:custGeom>
              <a:avLst/>
              <a:gdLst>
                <a:gd name="T0" fmla="*/ 78 w 78"/>
                <a:gd name="T1" fmla="*/ 78 h 78"/>
                <a:gd name="T2" fmla="*/ 0 w 78"/>
                <a:gd name="T3" fmla="*/ 78 h 78"/>
                <a:gd name="T4" fmla="*/ 0 w 78"/>
                <a:gd name="T5" fmla="*/ 0 h 78"/>
                <a:gd name="T6" fmla="*/ 78 w 78"/>
                <a:gd name="T7" fmla="*/ 0 h 78"/>
                <a:gd name="T8" fmla="*/ 78 w 78"/>
                <a:gd name="T9" fmla="*/ 78 h 78"/>
                <a:gd name="T10" fmla="*/ 78 w 78"/>
                <a:gd name="T11" fmla="*/ 78 h 78"/>
                <a:gd name="T12" fmla="*/ 25 w 78"/>
                <a:gd name="T13" fmla="*/ 53 h 78"/>
                <a:gd name="T14" fmla="*/ 53 w 78"/>
                <a:gd name="T15" fmla="*/ 53 h 78"/>
                <a:gd name="T16" fmla="*/ 53 w 78"/>
                <a:gd name="T17" fmla="*/ 25 h 78"/>
                <a:gd name="T18" fmla="*/ 25 w 78"/>
                <a:gd name="T19" fmla="*/ 25 h 78"/>
                <a:gd name="T20" fmla="*/ 25 w 78"/>
                <a:gd name="T21" fmla="*/ 53 h 78"/>
                <a:gd name="T22" fmla="*/ 25 w 78"/>
                <a:gd name="T23" fmla="*/ 5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78" y="78"/>
                  </a:moveTo>
                  <a:lnTo>
                    <a:pt x="0" y="78"/>
                  </a:lnTo>
                  <a:lnTo>
                    <a:pt x="0" y="0"/>
                  </a:lnTo>
                  <a:lnTo>
                    <a:pt x="78" y="0"/>
                  </a:lnTo>
                  <a:lnTo>
                    <a:pt x="78" y="78"/>
                  </a:lnTo>
                  <a:lnTo>
                    <a:pt x="78" y="78"/>
                  </a:lnTo>
                  <a:close/>
                  <a:moveTo>
                    <a:pt x="25" y="53"/>
                  </a:moveTo>
                  <a:lnTo>
                    <a:pt x="53" y="53"/>
                  </a:lnTo>
                  <a:lnTo>
                    <a:pt x="53" y="25"/>
                  </a:lnTo>
                  <a:lnTo>
                    <a:pt x="25" y="25"/>
                  </a:lnTo>
                  <a:lnTo>
                    <a:pt x="25" y="53"/>
                  </a:lnTo>
                  <a:lnTo>
                    <a:pt x="25" y="5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5" name="Freeform 33"/>
            <p:cNvSpPr/>
            <p:nvPr/>
          </p:nvSpPr>
          <p:spPr bwMode="auto">
            <a:xfrm>
              <a:off x="76200" y="3597276"/>
              <a:ext cx="152400" cy="19050"/>
            </a:xfrm>
            <a:custGeom>
              <a:avLst/>
              <a:gdLst>
                <a:gd name="T0" fmla="*/ 96 w 96"/>
                <a:gd name="T1" fmla="*/ 12 h 12"/>
                <a:gd name="T2" fmla="*/ 0 w 96"/>
                <a:gd name="T3" fmla="*/ 12 h 12"/>
                <a:gd name="T4" fmla="*/ 0 w 96"/>
                <a:gd name="T5" fmla="*/ 0 h 12"/>
                <a:gd name="T6" fmla="*/ 96 w 96"/>
                <a:gd name="T7" fmla="*/ 0 h 12"/>
                <a:gd name="T8" fmla="*/ 96 w 96"/>
                <a:gd name="T9" fmla="*/ 12 h 12"/>
                <a:gd name="T10" fmla="*/ 96 w 96"/>
                <a:gd name="T11" fmla="*/ 12 h 12"/>
              </a:gdLst>
              <a:ahLst/>
              <a:cxnLst>
                <a:cxn ang="0">
                  <a:pos x="T0" y="T1"/>
                </a:cxn>
                <a:cxn ang="0">
                  <a:pos x="T2" y="T3"/>
                </a:cxn>
                <a:cxn ang="0">
                  <a:pos x="T4" y="T5"/>
                </a:cxn>
                <a:cxn ang="0">
                  <a:pos x="T6" y="T7"/>
                </a:cxn>
                <a:cxn ang="0">
                  <a:pos x="T8" y="T9"/>
                </a:cxn>
                <a:cxn ang="0">
                  <a:pos x="T10" y="T11"/>
                </a:cxn>
              </a:cxnLst>
              <a:rect l="0" t="0" r="r" b="b"/>
              <a:pathLst>
                <a:path w="96" h="12">
                  <a:moveTo>
                    <a:pt x="96" y="12"/>
                  </a:moveTo>
                  <a:lnTo>
                    <a:pt x="0" y="12"/>
                  </a:lnTo>
                  <a:lnTo>
                    <a:pt x="0" y="0"/>
                  </a:lnTo>
                  <a:lnTo>
                    <a:pt x="96" y="0"/>
                  </a:lnTo>
                  <a:lnTo>
                    <a:pt x="96" y="12"/>
                  </a:lnTo>
                  <a:lnTo>
                    <a:pt x="96" y="1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6" name="Oval 34"/>
            <p:cNvSpPr>
              <a:spLocks noChangeArrowheads="1"/>
            </p:cNvSpPr>
            <p:nvPr/>
          </p:nvSpPr>
          <p:spPr bwMode="auto">
            <a:xfrm>
              <a:off x="50800" y="3586163"/>
              <a:ext cx="42863" cy="41275"/>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7" name="Freeform 35"/>
            <p:cNvSpPr/>
            <p:nvPr/>
          </p:nvSpPr>
          <p:spPr bwMode="auto">
            <a:xfrm>
              <a:off x="330200" y="3597276"/>
              <a:ext cx="152400" cy="19050"/>
            </a:xfrm>
            <a:custGeom>
              <a:avLst/>
              <a:gdLst>
                <a:gd name="T0" fmla="*/ 96 w 96"/>
                <a:gd name="T1" fmla="*/ 12 h 12"/>
                <a:gd name="T2" fmla="*/ 0 w 96"/>
                <a:gd name="T3" fmla="*/ 12 h 12"/>
                <a:gd name="T4" fmla="*/ 0 w 96"/>
                <a:gd name="T5" fmla="*/ 0 h 12"/>
                <a:gd name="T6" fmla="*/ 96 w 96"/>
                <a:gd name="T7" fmla="*/ 0 h 12"/>
                <a:gd name="T8" fmla="*/ 96 w 96"/>
                <a:gd name="T9" fmla="*/ 12 h 12"/>
                <a:gd name="T10" fmla="*/ 96 w 96"/>
                <a:gd name="T11" fmla="*/ 12 h 12"/>
              </a:gdLst>
              <a:ahLst/>
              <a:cxnLst>
                <a:cxn ang="0">
                  <a:pos x="T0" y="T1"/>
                </a:cxn>
                <a:cxn ang="0">
                  <a:pos x="T2" y="T3"/>
                </a:cxn>
                <a:cxn ang="0">
                  <a:pos x="T4" y="T5"/>
                </a:cxn>
                <a:cxn ang="0">
                  <a:pos x="T6" y="T7"/>
                </a:cxn>
                <a:cxn ang="0">
                  <a:pos x="T8" y="T9"/>
                </a:cxn>
                <a:cxn ang="0">
                  <a:pos x="T10" y="T11"/>
                </a:cxn>
              </a:cxnLst>
              <a:rect l="0" t="0" r="r" b="b"/>
              <a:pathLst>
                <a:path w="96" h="12">
                  <a:moveTo>
                    <a:pt x="96" y="12"/>
                  </a:moveTo>
                  <a:lnTo>
                    <a:pt x="0" y="12"/>
                  </a:lnTo>
                  <a:lnTo>
                    <a:pt x="0" y="0"/>
                  </a:lnTo>
                  <a:lnTo>
                    <a:pt x="96" y="0"/>
                  </a:lnTo>
                  <a:lnTo>
                    <a:pt x="96" y="12"/>
                  </a:lnTo>
                  <a:lnTo>
                    <a:pt x="96" y="1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8" name="Oval 36"/>
            <p:cNvSpPr>
              <a:spLocks noChangeArrowheads="1"/>
            </p:cNvSpPr>
            <p:nvPr/>
          </p:nvSpPr>
          <p:spPr bwMode="auto">
            <a:xfrm>
              <a:off x="460375" y="3586163"/>
              <a:ext cx="41275" cy="41275"/>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39" name="Freeform 37"/>
            <p:cNvSpPr>
              <a:spLocks noEditPoints="1"/>
            </p:cNvSpPr>
            <p:nvPr/>
          </p:nvSpPr>
          <p:spPr bwMode="auto">
            <a:xfrm>
              <a:off x="884238" y="1268413"/>
              <a:ext cx="207963" cy="207963"/>
            </a:xfrm>
            <a:custGeom>
              <a:avLst/>
              <a:gdLst>
                <a:gd name="T0" fmla="*/ 42 w 94"/>
                <a:gd name="T1" fmla="*/ 94 h 94"/>
                <a:gd name="T2" fmla="*/ 35 w 94"/>
                <a:gd name="T3" fmla="*/ 80 h 94"/>
                <a:gd name="T4" fmla="*/ 27 w 94"/>
                <a:gd name="T5" fmla="*/ 84 h 94"/>
                <a:gd name="T6" fmla="*/ 10 w 94"/>
                <a:gd name="T7" fmla="*/ 76 h 94"/>
                <a:gd name="T8" fmla="*/ 10 w 94"/>
                <a:gd name="T9" fmla="*/ 67 h 94"/>
                <a:gd name="T10" fmla="*/ 14 w 94"/>
                <a:gd name="T11" fmla="*/ 59 h 94"/>
                <a:gd name="T12" fmla="*/ 0 w 94"/>
                <a:gd name="T13" fmla="*/ 52 h 94"/>
                <a:gd name="T14" fmla="*/ 7 w 94"/>
                <a:gd name="T15" fmla="*/ 35 h 94"/>
                <a:gd name="T16" fmla="*/ 15 w 94"/>
                <a:gd name="T17" fmla="*/ 32 h 94"/>
                <a:gd name="T18" fmla="*/ 8 w 94"/>
                <a:gd name="T19" fmla="*/ 22 h 94"/>
                <a:gd name="T20" fmla="*/ 18 w 94"/>
                <a:gd name="T21" fmla="*/ 10 h 94"/>
                <a:gd name="T22" fmla="*/ 32 w 94"/>
                <a:gd name="T23" fmla="*/ 14 h 94"/>
                <a:gd name="T24" fmla="*/ 35 w 94"/>
                <a:gd name="T25" fmla="*/ 6 h 94"/>
                <a:gd name="T26" fmla="*/ 52 w 94"/>
                <a:gd name="T27" fmla="*/ 0 h 94"/>
                <a:gd name="T28" fmla="*/ 59 w 94"/>
                <a:gd name="T29" fmla="*/ 13 h 94"/>
                <a:gd name="T30" fmla="*/ 67 w 94"/>
                <a:gd name="T31" fmla="*/ 10 h 94"/>
                <a:gd name="T32" fmla="*/ 72 w 94"/>
                <a:gd name="T33" fmla="*/ 8 h 94"/>
                <a:gd name="T34" fmla="*/ 84 w 94"/>
                <a:gd name="T35" fmla="*/ 17 h 94"/>
                <a:gd name="T36" fmla="*/ 84 w 94"/>
                <a:gd name="T37" fmla="*/ 27 h 94"/>
                <a:gd name="T38" fmla="*/ 81 w 94"/>
                <a:gd name="T39" fmla="*/ 35 h 94"/>
                <a:gd name="T40" fmla="*/ 94 w 94"/>
                <a:gd name="T41" fmla="*/ 42 h 94"/>
                <a:gd name="T42" fmla="*/ 87 w 94"/>
                <a:gd name="T43" fmla="*/ 59 h 94"/>
                <a:gd name="T44" fmla="*/ 80 w 94"/>
                <a:gd name="T45" fmla="*/ 62 h 94"/>
                <a:gd name="T46" fmla="*/ 86 w 94"/>
                <a:gd name="T47" fmla="*/ 71 h 94"/>
                <a:gd name="T48" fmla="*/ 77 w 94"/>
                <a:gd name="T49" fmla="*/ 84 h 94"/>
                <a:gd name="T50" fmla="*/ 62 w 94"/>
                <a:gd name="T51" fmla="*/ 79 h 94"/>
                <a:gd name="T52" fmla="*/ 59 w 94"/>
                <a:gd name="T53" fmla="*/ 87 h 94"/>
                <a:gd name="T54" fmla="*/ 43 w 94"/>
                <a:gd name="T55" fmla="*/ 86 h 94"/>
                <a:gd name="T56" fmla="*/ 51 w 94"/>
                <a:gd name="T57" fmla="*/ 80 h 94"/>
                <a:gd name="T58" fmla="*/ 59 w 94"/>
                <a:gd name="T59" fmla="*/ 72 h 94"/>
                <a:gd name="T60" fmla="*/ 68 w 94"/>
                <a:gd name="T61" fmla="*/ 73 h 94"/>
                <a:gd name="T62" fmla="*/ 78 w 94"/>
                <a:gd name="T63" fmla="*/ 71 h 94"/>
                <a:gd name="T64" fmla="*/ 72 w 94"/>
                <a:gd name="T65" fmla="*/ 58 h 94"/>
                <a:gd name="T66" fmla="*/ 81 w 94"/>
                <a:gd name="T67" fmla="*/ 51 h 94"/>
                <a:gd name="T68" fmla="*/ 86 w 94"/>
                <a:gd name="T69" fmla="*/ 43 h 94"/>
                <a:gd name="T70" fmla="*/ 73 w 94"/>
                <a:gd name="T71" fmla="*/ 37 h 94"/>
                <a:gd name="T72" fmla="*/ 74 w 94"/>
                <a:gd name="T73" fmla="*/ 26 h 94"/>
                <a:gd name="T74" fmla="*/ 72 w 94"/>
                <a:gd name="T75" fmla="*/ 16 h 94"/>
                <a:gd name="T76" fmla="*/ 59 w 94"/>
                <a:gd name="T77" fmla="*/ 22 h 94"/>
                <a:gd name="T78" fmla="*/ 51 w 94"/>
                <a:gd name="T79" fmla="*/ 13 h 94"/>
                <a:gd name="T80" fmla="*/ 43 w 94"/>
                <a:gd name="T81" fmla="*/ 8 h 94"/>
                <a:gd name="T82" fmla="*/ 38 w 94"/>
                <a:gd name="T83" fmla="*/ 21 h 94"/>
                <a:gd name="T84" fmla="*/ 32 w 94"/>
                <a:gd name="T85" fmla="*/ 22 h 94"/>
                <a:gd name="T86" fmla="*/ 22 w 94"/>
                <a:gd name="T87" fmla="*/ 16 h 94"/>
                <a:gd name="T88" fmla="*/ 21 w 94"/>
                <a:gd name="T89" fmla="*/ 26 h 94"/>
                <a:gd name="T90" fmla="*/ 21 w 94"/>
                <a:gd name="T91" fmla="*/ 38 h 94"/>
                <a:gd name="T92" fmla="*/ 8 w 94"/>
                <a:gd name="T93" fmla="*/ 43 h 94"/>
                <a:gd name="T94" fmla="*/ 14 w 94"/>
                <a:gd name="T95" fmla="*/ 51 h 94"/>
                <a:gd name="T96" fmla="*/ 22 w 94"/>
                <a:gd name="T97" fmla="*/ 59 h 94"/>
                <a:gd name="T98" fmla="*/ 17 w 94"/>
                <a:gd name="T99" fmla="*/ 71 h 94"/>
                <a:gd name="T100" fmla="*/ 26 w 94"/>
                <a:gd name="T101" fmla="*/ 73 h 94"/>
                <a:gd name="T102" fmla="*/ 38 w 94"/>
                <a:gd name="T103" fmla="*/ 73 h 94"/>
                <a:gd name="T104" fmla="*/ 43 w 94"/>
                <a:gd name="T105" fmla="*/ 86 h 94"/>
                <a:gd name="T106" fmla="*/ 30 w 94"/>
                <a:gd name="T107" fmla="*/ 47 h 94"/>
                <a:gd name="T108" fmla="*/ 65 w 94"/>
                <a:gd name="T109" fmla="*/ 47 h 94"/>
                <a:gd name="T110" fmla="*/ 47 w 94"/>
                <a:gd name="T111" fmla="*/ 37 h 94"/>
                <a:gd name="T112" fmla="*/ 47 w 94"/>
                <a:gd name="T113" fmla="*/ 56 h 94"/>
                <a:gd name="T114" fmla="*/ 47 w 94"/>
                <a:gd name="T115"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 h="94">
                  <a:moveTo>
                    <a:pt x="52" y="94"/>
                  </a:moveTo>
                  <a:cubicBezTo>
                    <a:pt x="42" y="94"/>
                    <a:pt x="42" y="94"/>
                    <a:pt x="42" y="94"/>
                  </a:cubicBezTo>
                  <a:cubicBezTo>
                    <a:pt x="38" y="94"/>
                    <a:pt x="35" y="91"/>
                    <a:pt x="35" y="87"/>
                  </a:cubicBezTo>
                  <a:cubicBezTo>
                    <a:pt x="35" y="80"/>
                    <a:pt x="35" y="80"/>
                    <a:pt x="35" y="80"/>
                  </a:cubicBezTo>
                  <a:cubicBezTo>
                    <a:pt x="32" y="79"/>
                    <a:pt x="32" y="79"/>
                    <a:pt x="32" y="79"/>
                  </a:cubicBezTo>
                  <a:cubicBezTo>
                    <a:pt x="27" y="84"/>
                    <a:pt x="27" y="84"/>
                    <a:pt x="27" y="84"/>
                  </a:cubicBezTo>
                  <a:cubicBezTo>
                    <a:pt x="25" y="86"/>
                    <a:pt x="20" y="86"/>
                    <a:pt x="18" y="84"/>
                  </a:cubicBezTo>
                  <a:cubicBezTo>
                    <a:pt x="10" y="76"/>
                    <a:pt x="10" y="76"/>
                    <a:pt x="10" y="76"/>
                  </a:cubicBezTo>
                  <a:cubicBezTo>
                    <a:pt x="9" y="75"/>
                    <a:pt x="8" y="73"/>
                    <a:pt x="8" y="71"/>
                  </a:cubicBezTo>
                  <a:cubicBezTo>
                    <a:pt x="8" y="70"/>
                    <a:pt x="9" y="68"/>
                    <a:pt x="10" y="67"/>
                  </a:cubicBezTo>
                  <a:cubicBezTo>
                    <a:pt x="15" y="62"/>
                    <a:pt x="15" y="62"/>
                    <a:pt x="15" y="62"/>
                  </a:cubicBezTo>
                  <a:cubicBezTo>
                    <a:pt x="14" y="59"/>
                    <a:pt x="14" y="59"/>
                    <a:pt x="14" y="59"/>
                  </a:cubicBezTo>
                  <a:cubicBezTo>
                    <a:pt x="7" y="59"/>
                    <a:pt x="7" y="59"/>
                    <a:pt x="7" y="59"/>
                  </a:cubicBezTo>
                  <a:cubicBezTo>
                    <a:pt x="3" y="59"/>
                    <a:pt x="0" y="56"/>
                    <a:pt x="0" y="52"/>
                  </a:cubicBezTo>
                  <a:cubicBezTo>
                    <a:pt x="0" y="42"/>
                    <a:pt x="0" y="42"/>
                    <a:pt x="0" y="42"/>
                  </a:cubicBezTo>
                  <a:cubicBezTo>
                    <a:pt x="0" y="38"/>
                    <a:pt x="3" y="35"/>
                    <a:pt x="7" y="35"/>
                  </a:cubicBezTo>
                  <a:cubicBezTo>
                    <a:pt x="14" y="35"/>
                    <a:pt x="14" y="35"/>
                    <a:pt x="14" y="35"/>
                  </a:cubicBezTo>
                  <a:cubicBezTo>
                    <a:pt x="15" y="32"/>
                    <a:pt x="15" y="32"/>
                    <a:pt x="15" y="32"/>
                  </a:cubicBezTo>
                  <a:cubicBezTo>
                    <a:pt x="10" y="27"/>
                    <a:pt x="10" y="27"/>
                    <a:pt x="10" y="27"/>
                  </a:cubicBezTo>
                  <a:cubicBezTo>
                    <a:pt x="9" y="25"/>
                    <a:pt x="8" y="24"/>
                    <a:pt x="8" y="22"/>
                  </a:cubicBezTo>
                  <a:cubicBezTo>
                    <a:pt x="8" y="20"/>
                    <a:pt x="9" y="18"/>
                    <a:pt x="10" y="17"/>
                  </a:cubicBezTo>
                  <a:cubicBezTo>
                    <a:pt x="18" y="10"/>
                    <a:pt x="18" y="10"/>
                    <a:pt x="18" y="10"/>
                  </a:cubicBezTo>
                  <a:cubicBezTo>
                    <a:pt x="20" y="7"/>
                    <a:pt x="25" y="7"/>
                    <a:pt x="27" y="10"/>
                  </a:cubicBezTo>
                  <a:cubicBezTo>
                    <a:pt x="32" y="14"/>
                    <a:pt x="32" y="14"/>
                    <a:pt x="32" y="14"/>
                  </a:cubicBezTo>
                  <a:cubicBezTo>
                    <a:pt x="35" y="13"/>
                    <a:pt x="35" y="13"/>
                    <a:pt x="35" y="13"/>
                  </a:cubicBezTo>
                  <a:cubicBezTo>
                    <a:pt x="35" y="6"/>
                    <a:pt x="35" y="6"/>
                    <a:pt x="35" y="6"/>
                  </a:cubicBezTo>
                  <a:cubicBezTo>
                    <a:pt x="35" y="3"/>
                    <a:pt x="38" y="0"/>
                    <a:pt x="42" y="0"/>
                  </a:cubicBezTo>
                  <a:cubicBezTo>
                    <a:pt x="52" y="0"/>
                    <a:pt x="52" y="0"/>
                    <a:pt x="52" y="0"/>
                  </a:cubicBezTo>
                  <a:cubicBezTo>
                    <a:pt x="56" y="0"/>
                    <a:pt x="59" y="3"/>
                    <a:pt x="59" y="6"/>
                  </a:cubicBezTo>
                  <a:cubicBezTo>
                    <a:pt x="59" y="13"/>
                    <a:pt x="59" y="13"/>
                    <a:pt x="59" y="13"/>
                  </a:cubicBezTo>
                  <a:cubicBezTo>
                    <a:pt x="62" y="14"/>
                    <a:pt x="62" y="14"/>
                    <a:pt x="62" y="14"/>
                  </a:cubicBezTo>
                  <a:cubicBezTo>
                    <a:pt x="67" y="10"/>
                    <a:pt x="67" y="10"/>
                    <a:pt x="67" y="10"/>
                  </a:cubicBezTo>
                  <a:cubicBezTo>
                    <a:pt x="68" y="9"/>
                    <a:pt x="70" y="8"/>
                    <a:pt x="72" y="8"/>
                  </a:cubicBezTo>
                  <a:cubicBezTo>
                    <a:pt x="72" y="8"/>
                    <a:pt x="72" y="8"/>
                    <a:pt x="72" y="8"/>
                  </a:cubicBezTo>
                  <a:cubicBezTo>
                    <a:pt x="74" y="8"/>
                    <a:pt x="76" y="9"/>
                    <a:pt x="77" y="10"/>
                  </a:cubicBezTo>
                  <a:cubicBezTo>
                    <a:pt x="84" y="17"/>
                    <a:pt x="84" y="17"/>
                    <a:pt x="84" y="17"/>
                  </a:cubicBezTo>
                  <a:cubicBezTo>
                    <a:pt x="85" y="18"/>
                    <a:pt x="86" y="20"/>
                    <a:pt x="86" y="22"/>
                  </a:cubicBezTo>
                  <a:cubicBezTo>
                    <a:pt x="86" y="24"/>
                    <a:pt x="85" y="25"/>
                    <a:pt x="84" y="27"/>
                  </a:cubicBezTo>
                  <a:cubicBezTo>
                    <a:pt x="79" y="31"/>
                    <a:pt x="79" y="31"/>
                    <a:pt x="79" y="31"/>
                  </a:cubicBezTo>
                  <a:cubicBezTo>
                    <a:pt x="81" y="35"/>
                    <a:pt x="81" y="35"/>
                    <a:pt x="81" y="35"/>
                  </a:cubicBezTo>
                  <a:cubicBezTo>
                    <a:pt x="87" y="35"/>
                    <a:pt x="87" y="35"/>
                    <a:pt x="87" y="35"/>
                  </a:cubicBezTo>
                  <a:cubicBezTo>
                    <a:pt x="91" y="35"/>
                    <a:pt x="94" y="38"/>
                    <a:pt x="94" y="42"/>
                  </a:cubicBezTo>
                  <a:cubicBezTo>
                    <a:pt x="94" y="52"/>
                    <a:pt x="94" y="52"/>
                    <a:pt x="94" y="52"/>
                  </a:cubicBezTo>
                  <a:cubicBezTo>
                    <a:pt x="94" y="56"/>
                    <a:pt x="91" y="59"/>
                    <a:pt x="87" y="59"/>
                  </a:cubicBezTo>
                  <a:cubicBezTo>
                    <a:pt x="81" y="59"/>
                    <a:pt x="81" y="59"/>
                    <a:pt x="81" y="59"/>
                  </a:cubicBezTo>
                  <a:cubicBezTo>
                    <a:pt x="80" y="62"/>
                    <a:pt x="80" y="62"/>
                    <a:pt x="80" y="62"/>
                  </a:cubicBezTo>
                  <a:cubicBezTo>
                    <a:pt x="84" y="67"/>
                    <a:pt x="84" y="67"/>
                    <a:pt x="84" y="67"/>
                  </a:cubicBezTo>
                  <a:cubicBezTo>
                    <a:pt x="85" y="68"/>
                    <a:pt x="86" y="70"/>
                    <a:pt x="86" y="71"/>
                  </a:cubicBezTo>
                  <a:cubicBezTo>
                    <a:pt x="86" y="73"/>
                    <a:pt x="85" y="75"/>
                    <a:pt x="84" y="76"/>
                  </a:cubicBezTo>
                  <a:cubicBezTo>
                    <a:pt x="77" y="84"/>
                    <a:pt x="77" y="84"/>
                    <a:pt x="77" y="84"/>
                  </a:cubicBezTo>
                  <a:cubicBezTo>
                    <a:pt x="74" y="86"/>
                    <a:pt x="70" y="86"/>
                    <a:pt x="67" y="84"/>
                  </a:cubicBezTo>
                  <a:cubicBezTo>
                    <a:pt x="62" y="79"/>
                    <a:pt x="62" y="79"/>
                    <a:pt x="62" y="79"/>
                  </a:cubicBezTo>
                  <a:cubicBezTo>
                    <a:pt x="59" y="80"/>
                    <a:pt x="59" y="80"/>
                    <a:pt x="59" y="80"/>
                  </a:cubicBezTo>
                  <a:cubicBezTo>
                    <a:pt x="59" y="87"/>
                    <a:pt x="59" y="87"/>
                    <a:pt x="59" y="87"/>
                  </a:cubicBezTo>
                  <a:cubicBezTo>
                    <a:pt x="59" y="91"/>
                    <a:pt x="56" y="94"/>
                    <a:pt x="52" y="94"/>
                  </a:cubicBezTo>
                  <a:close/>
                  <a:moveTo>
                    <a:pt x="43" y="86"/>
                  </a:moveTo>
                  <a:cubicBezTo>
                    <a:pt x="51" y="86"/>
                    <a:pt x="51" y="86"/>
                    <a:pt x="51" y="86"/>
                  </a:cubicBezTo>
                  <a:cubicBezTo>
                    <a:pt x="51" y="80"/>
                    <a:pt x="51" y="80"/>
                    <a:pt x="51" y="80"/>
                  </a:cubicBezTo>
                  <a:cubicBezTo>
                    <a:pt x="51" y="77"/>
                    <a:pt x="53" y="74"/>
                    <a:pt x="57" y="73"/>
                  </a:cubicBezTo>
                  <a:cubicBezTo>
                    <a:pt x="59" y="72"/>
                    <a:pt x="59" y="72"/>
                    <a:pt x="59" y="72"/>
                  </a:cubicBezTo>
                  <a:cubicBezTo>
                    <a:pt x="60" y="71"/>
                    <a:pt x="61" y="71"/>
                    <a:pt x="62" y="71"/>
                  </a:cubicBezTo>
                  <a:cubicBezTo>
                    <a:pt x="65" y="71"/>
                    <a:pt x="67" y="72"/>
                    <a:pt x="68" y="73"/>
                  </a:cubicBezTo>
                  <a:cubicBezTo>
                    <a:pt x="72" y="77"/>
                    <a:pt x="72" y="77"/>
                    <a:pt x="72" y="77"/>
                  </a:cubicBezTo>
                  <a:cubicBezTo>
                    <a:pt x="78" y="71"/>
                    <a:pt x="78" y="71"/>
                    <a:pt x="78" y="71"/>
                  </a:cubicBezTo>
                  <a:cubicBezTo>
                    <a:pt x="74" y="68"/>
                    <a:pt x="74" y="68"/>
                    <a:pt x="74" y="68"/>
                  </a:cubicBezTo>
                  <a:cubicBezTo>
                    <a:pt x="71" y="65"/>
                    <a:pt x="71" y="61"/>
                    <a:pt x="72" y="58"/>
                  </a:cubicBezTo>
                  <a:cubicBezTo>
                    <a:pt x="73" y="56"/>
                    <a:pt x="73" y="56"/>
                    <a:pt x="73" y="56"/>
                  </a:cubicBezTo>
                  <a:cubicBezTo>
                    <a:pt x="74" y="53"/>
                    <a:pt x="78" y="51"/>
                    <a:pt x="81" y="51"/>
                  </a:cubicBezTo>
                  <a:cubicBezTo>
                    <a:pt x="86" y="51"/>
                    <a:pt x="86" y="51"/>
                    <a:pt x="86" y="51"/>
                  </a:cubicBezTo>
                  <a:cubicBezTo>
                    <a:pt x="86" y="43"/>
                    <a:pt x="86" y="43"/>
                    <a:pt x="86" y="43"/>
                  </a:cubicBezTo>
                  <a:cubicBezTo>
                    <a:pt x="81" y="43"/>
                    <a:pt x="81" y="43"/>
                    <a:pt x="81" y="43"/>
                  </a:cubicBezTo>
                  <a:cubicBezTo>
                    <a:pt x="78" y="43"/>
                    <a:pt x="74" y="40"/>
                    <a:pt x="73" y="37"/>
                  </a:cubicBezTo>
                  <a:cubicBezTo>
                    <a:pt x="72" y="35"/>
                    <a:pt x="72" y="35"/>
                    <a:pt x="72" y="35"/>
                  </a:cubicBezTo>
                  <a:cubicBezTo>
                    <a:pt x="71" y="32"/>
                    <a:pt x="71" y="28"/>
                    <a:pt x="74" y="26"/>
                  </a:cubicBezTo>
                  <a:cubicBezTo>
                    <a:pt x="78" y="22"/>
                    <a:pt x="78" y="22"/>
                    <a:pt x="78" y="22"/>
                  </a:cubicBezTo>
                  <a:cubicBezTo>
                    <a:pt x="72" y="16"/>
                    <a:pt x="72" y="16"/>
                    <a:pt x="72" y="16"/>
                  </a:cubicBezTo>
                  <a:cubicBezTo>
                    <a:pt x="68" y="20"/>
                    <a:pt x="68" y="20"/>
                    <a:pt x="68" y="20"/>
                  </a:cubicBezTo>
                  <a:cubicBezTo>
                    <a:pt x="66" y="22"/>
                    <a:pt x="62" y="23"/>
                    <a:pt x="59" y="22"/>
                  </a:cubicBezTo>
                  <a:cubicBezTo>
                    <a:pt x="56" y="21"/>
                    <a:pt x="56" y="21"/>
                    <a:pt x="56" y="21"/>
                  </a:cubicBezTo>
                  <a:cubicBezTo>
                    <a:pt x="53" y="20"/>
                    <a:pt x="51" y="16"/>
                    <a:pt x="51" y="13"/>
                  </a:cubicBezTo>
                  <a:cubicBezTo>
                    <a:pt x="51" y="8"/>
                    <a:pt x="51" y="8"/>
                    <a:pt x="51" y="8"/>
                  </a:cubicBezTo>
                  <a:cubicBezTo>
                    <a:pt x="43" y="8"/>
                    <a:pt x="43" y="8"/>
                    <a:pt x="43" y="8"/>
                  </a:cubicBezTo>
                  <a:cubicBezTo>
                    <a:pt x="43" y="13"/>
                    <a:pt x="43" y="13"/>
                    <a:pt x="43" y="13"/>
                  </a:cubicBezTo>
                  <a:cubicBezTo>
                    <a:pt x="43" y="16"/>
                    <a:pt x="41" y="20"/>
                    <a:pt x="38" y="21"/>
                  </a:cubicBezTo>
                  <a:cubicBezTo>
                    <a:pt x="35" y="22"/>
                    <a:pt x="35" y="22"/>
                    <a:pt x="35" y="22"/>
                  </a:cubicBezTo>
                  <a:cubicBezTo>
                    <a:pt x="34" y="22"/>
                    <a:pt x="33" y="22"/>
                    <a:pt x="32" y="22"/>
                  </a:cubicBezTo>
                  <a:cubicBezTo>
                    <a:pt x="30" y="22"/>
                    <a:pt x="28" y="22"/>
                    <a:pt x="26" y="20"/>
                  </a:cubicBezTo>
                  <a:cubicBezTo>
                    <a:pt x="22" y="16"/>
                    <a:pt x="22" y="16"/>
                    <a:pt x="22" y="16"/>
                  </a:cubicBezTo>
                  <a:cubicBezTo>
                    <a:pt x="17" y="22"/>
                    <a:pt x="17" y="22"/>
                    <a:pt x="17" y="22"/>
                  </a:cubicBezTo>
                  <a:cubicBezTo>
                    <a:pt x="21" y="26"/>
                    <a:pt x="21" y="26"/>
                    <a:pt x="21" y="26"/>
                  </a:cubicBezTo>
                  <a:cubicBezTo>
                    <a:pt x="23" y="28"/>
                    <a:pt x="24" y="32"/>
                    <a:pt x="22" y="35"/>
                  </a:cubicBezTo>
                  <a:cubicBezTo>
                    <a:pt x="21" y="38"/>
                    <a:pt x="21" y="38"/>
                    <a:pt x="21" y="38"/>
                  </a:cubicBezTo>
                  <a:cubicBezTo>
                    <a:pt x="20" y="40"/>
                    <a:pt x="17" y="43"/>
                    <a:pt x="14" y="43"/>
                  </a:cubicBezTo>
                  <a:cubicBezTo>
                    <a:pt x="8" y="43"/>
                    <a:pt x="8" y="43"/>
                    <a:pt x="8" y="43"/>
                  </a:cubicBezTo>
                  <a:cubicBezTo>
                    <a:pt x="8" y="51"/>
                    <a:pt x="8" y="51"/>
                    <a:pt x="8" y="51"/>
                  </a:cubicBezTo>
                  <a:cubicBezTo>
                    <a:pt x="14" y="51"/>
                    <a:pt x="14" y="51"/>
                    <a:pt x="14" y="51"/>
                  </a:cubicBezTo>
                  <a:cubicBezTo>
                    <a:pt x="17" y="51"/>
                    <a:pt x="20" y="53"/>
                    <a:pt x="21" y="56"/>
                  </a:cubicBezTo>
                  <a:cubicBezTo>
                    <a:pt x="22" y="59"/>
                    <a:pt x="22" y="59"/>
                    <a:pt x="22" y="59"/>
                  </a:cubicBezTo>
                  <a:cubicBezTo>
                    <a:pt x="24" y="61"/>
                    <a:pt x="23" y="65"/>
                    <a:pt x="21" y="68"/>
                  </a:cubicBezTo>
                  <a:cubicBezTo>
                    <a:pt x="17" y="71"/>
                    <a:pt x="17" y="71"/>
                    <a:pt x="17" y="71"/>
                  </a:cubicBezTo>
                  <a:cubicBezTo>
                    <a:pt x="22" y="77"/>
                    <a:pt x="22" y="77"/>
                    <a:pt x="22" y="77"/>
                  </a:cubicBezTo>
                  <a:cubicBezTo>
                    <a:pt x="26" y="73"/>
                    <a:pt x="26" y="73"/>
                    <a:pt x="26" y="73"/>
                  </a:cubicBezTo>
                  <a:cubicBezTo>
                    <a:pt x="29" y="71"/>
                    <a:pt x="33" y="70"/>
                    <a:pt x="35" y="72"/>
                  </a:cubicBezTo>
                  <a:cubicBezTo>
                    <a:pt x="38" y="73"/>
                    <a:pt x="38" y="73"/>
                    <a:pt x="38" y="73"/>
                  </a:cubicBezTo>
                  <a:cubicBezTo>
                    <a:pt x="41" y="74"/>
                    <a:pt x="43" y="77"/>
                    <a:pt x="43" y="80"/>
                  </a:cubicBezTo>
                  <a:cubicBezTo>
                    <a:pt x="43" y="86"/>
                    <a:pt x="43" y="86"/>
                    <a:pt x="43" y="86"/>
                  </a:cubicBezTo>
                  <a:close/>
                  <a:moveTo>
                    <a:pt x="47" y="64"/>
                  </a:moveTo>
                  <a:cubicBezTo>
                    <a:pt x="38" y="64"/>
                    <a:pt x="30" y="56"/>
                    <a:pt x="30" y="47"/>
                  </a:cubicBezTo>
                  <a:cubicBezTo>
                    <a:pt x="30" y="37"/>
                    <a:pt x="38" y="29"/>
                    <a:pt x="47" y="29"/>
                  </a:cubicBezTo>
                  <a:cubicBezTo>
                    <a:pt x="57" y="29"/>
                    <a:pt x="65" y="37"/>
                    <a:pt x="65" y="47"/>
                  </a:cubicBezTo>
                  <a:cubicBezTo>
                    <a:pt x="65" y="56"/>
                    <a:pt x="57" y="64"/>
                    <a:pt x="47" y="64"/>
                  </a:cubicBezTo>
                  <a:close/>
                  <a:moveTo>
                    <a:pt x="47" y="37"/>
                  </a:moveTo>
                  <a:cubicBezTo>
                    <a:pt x="42" y="37"/>
                    <a:pt x="38" y="41"/>
                    <a:pt x="38" y="47"/>
                  </a:cubicBezTo>
                  <a:cubicBezTo>
                    <a:pt x="38" y="52"/>
                    <a:pt x="42" y="56"/>
                    <a:pt x="47" y="56"/>
                  </a:cubicBezTo>
                  <a:cubicBezTo>
                    <a:pt x="52" y="56"/>
                    <a:pt x="57" y="52"/>
                    <a:pt x="57" y="47"/>
                  </a:cubicBezTo>
                  <a:cubicBezTo>
                    <a:pt x="57" y="41"/>
                    <a:pt x="52" y="37"/>
                    <a:pt x="47" y="3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7" name="Freeform 45"/>
            <p:cNvSpPr>
              <a:spLocks noEditPoints="1"/>
            </p:cNvSpPr>
            <p:nvPr/>
          </p:nvSpPr>
          <p:spPr bwMode="auto">
            <a:xfrm>
              <a:off x="0" y="2327276"/>
              <a:ext cx="333375" cy="334963"/>
            </a:xfrm>
            <a:custGeom>
              <a:avLst/>
              <a:gdLst>
                <a:gd name="T0" fmla="*/ 74 w 151"/>
                <a:gd name="T1" fmla="*/ 151 h 151"/>
                <a:gd name="T2" fmla="*/ 4 w 151"/>
                <a:gd name="T3" fmla="*/ 86 h 151"/>
                <a:gd name="T4" fmla="*/ 4 w 151"/>
                <a:gd name="T5" fmla="*/ 66 h 151"/>
                <a:gd name="T6" fmla="*/ 29 w 151"/>
                <a:gd name="T7" fmla="*/ 46 h 151"/>
                <a:gd name="T8" fmla="*/ 37 w 151"/>
                <a:gd name="T9" fmla="*/ 58 h 151"/>
                <a:gd name="T10" fmla="*/ 58 w 151"/>
                <a:gd name="T11" fmla="*/ 37 h 151"/>
                <a:gd name="T12" fmla="*/ 46 w 151"/>
                <a:gd name="T13" fmla="*/ 29 h 151"/>
                <a:gd name="T14" fmla="*/ 65 w 151"/>
                <a:gd name="T15" fmla="*/ 6 h 151"/>
                <a:gd name="T16" fmla="*/ 96 w 151"/>
                <a:gd name="T17" fmla="*/ 18 h 151"/>
                <a:gd name="T18" fmla="*/ 121 w 151"/>
                <a:gd name="T19" fmla="*/ 2 h 151"/>
                <a:gd name="T20" fmla="*/ 140 w 151"/>
                <a:gd name="T21" fmla="*/ 49 h 151"/>
                <a:gd name="T22" fmla="*/ 145 w 151"/>
                <a:gd name="T23" fmla="*/ 66 h 151"/>
                <a:gd name="T24" fmla="*/ 145 w 151"/>
                <a:gd name="T25" fmla="*/ 86 h 151"/>
                <a:gd name="T26" fmla="*/ 121 w 151"/>
                <a:gd name="T27" fmla="*/ 105 h 151"/>
                <a:gd name="T28" fmla="*/ 113 w 151"/>
                <a:gd name="T29" fmla="*/ 93 h 151"/>
                <a:gd name="T30" fmla="*/ 93 w 151"/>
                <a:gd name="T31" fmla="*/ 113 h 151"/>
                <a:gd name="T32" fmla="*/ 105 w 151"/>
                <a:gd name="T33" fmla="*/ 121 h 151"/>
                <a:gd name="T34" fmla="*/ 84 w 151"/>
                <a:gd name="T35" fmla="*/ 147 h 151"/>
                <a:gd name="T36" fmla="*/ 25 w 151"/>
                <a:gd name="T37" fmla="*/ 63 h 151"/>
                <a:gd name="T38" fmla="*/ 12 w 151"/>
                <a:gd name="T39" fmla="*/ 76 h 151"/>
                <a:gd name="T40" fmla="*/ 74 w 151"/>
                <a:gd name="T41" fmla="*/ 138 h 151"/>
                <a:gd name="T42" fmla="*/ 88 w 151"/>
                <a:gd name="T43" fmla="*/ 125 h 151"/>
                <a:gd name="T44" fmla="*/ 84 w 151"/>
                <a:gd name="T45" fmla="*/ 84 h 151"/>
                <a:gd name="T46" fmla="*/ 122 w 151"/>
                <a:gd name="T47" fmla="*/ 84 h 151"/>
                <a:gd name="T48" fmla="*/ 136 w 151"/>
                <a:gd name="T49" fmla="*/ 77 h 151"/>
                <a:gd name="T50" fmla="*/ 136 w 151"/>
                <a:gd name="T51" fmla="*/ 75 h 151"/>
                <a:gd name="T52" fmla="*/ 114 w 151"/>
                <a:gd name="T53" fmla="*/ 47 h 151"/>
                <a:gd name="T54" fmla="*/ 131 w 151"/>
                <a:gd name="T55" fmla="*/ 40 h 151"/>
                <a:gd name="T56" fmla="*/ 111 w 151"/>
                <a:gd name="T57" fmla="*/ 19 h 151"/>
                <a:gd name="T58" fmla="*/ 103 w 151"/>
                <a:gd name="T59" fmla="*/ 37 h 151"/>
                <a:gd name="T60" fmla="*/ 75 w 151"/>
                <a:gd name="T61" fmla="*/ 15 h 151"/>
                <a:gd name="T62" fmla="*/ 63 w 151"/>
                <a:gd name="T63" fmla="*/ 25 h 151"/>
                <a:gd name="T64" fmla="*/ 67 w 151"/>
                <a:gd name="T65" fmla="*/ 67 h 151"/>
                <a:gd name="T66" fmla="*/ 28 w 151"/>
                <a:gd name="T67" fmla="*/ 6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1">
                  <a:moveTo>
                    <a:pt x="74" y="151"/>
                  </a:moveTo>
                  <a:cubicBezTo>
                    <a:pt x="74" y="151"/>
                    <a:pt x="74" y="151"/>
                    <a:pt x="74" y="151"/>
                  </a:cubicBezTo>
                  <a:cubicBezTo>
                    <a:pt x="71" y="151"/>
                    <a:pt x="67" y="149"/>
                    <a:pt x="65" y="147"/>
                  </a:cubicBezTo>
                  <a:cubicBezTo>
                    <a:pt x="4" y="86"/>
                    <a:pt x="4" y="86"/>
                    <a:pt x="4" y="86"/>
                  </a:cubicBezTo>
                  <a:cubicBezTo>
                    <a:pt x="1" y="83"/>
                    <a:pt x="0" y="80"/>
                    <a:pt x="0" y="76"/>
                  </a:cubicBezTo>
                  <a:cubicBezTo>
                    <a:pt x="0" y="72"/>
                    <a:pt x="1" y="69"/>
                    <a:pt x="4" y="66"/>
                  </a:cubicBezTo>
                  <a:cubicBezTo>
                    <a:pt x="23" y="47"/>
                    <a:pt x="23" y="47"/>
                    <a:pt x="23" y="47"/>
                  </a:cubicBezTo>
                  <a:cubicBezTo>
                    <a:pt x="24" y="46"/>
                    <a:pt x="27" y="45"/>
                    <a:pt x="29" y="46"/>
                  </a:cubicBezTo>
                  <a:cubicBezTo>
                    <a:pt x="31" y="46"/>
                    <a:pt x="33" y="48"/>
                    <a:pt x="34" y="51"/>
                  </a:cubicBezTo>
                  <a:cubicBezTo>
                    <a:pt x="34" y="53"/>
                    <a:pt x="35" y="56"/>
                    <a:pt x="37" y="58"/>
                  </a:cubicBezTo>
                  <a:cubicBezTo>
                    <a:pt x="43" y="63"/>
                    <a:pt x="52" y="63"/>
                    <a:pt x="58" y="58"/>
                  </a:cubicBezTo>
                  <a:cubicBezTo>
                    <a:pt x="63" y="52"/>
                    <a:pt x="63" y="43"/>
                    <a:pt x="58" y="37"/>
                  </a:cubicBezTo>
                  <a:cubicBezTo>
                    <a:pt x="56" y="35"/>
                    <a:pt x="53" y="34"/>
                    <a:pt x="51" y="33"/>
                  </a:cubicBezTo>
                  <a:cubicBezTo>
                    <a:pt x="48" y="33"/>
                    <a:pt x="46" y="31"/>
                    <a:pt x="46" y="29"/>
                  </a:cubicBezTo>
                  <a:cubicBezTo>
                    <a:pt x="45" y="27"/>
                    <a:pt x="46" y="24"/>
                    <a:pt x="47" y="23"/>
                  </a:cubicBezTo>
                  <a:cubicBezTo>
                    <a:pt x="65" y="6"/>
                    <a:pt x="65" y="6"/>
                    <a:pt x="65" y="6"/>
                  </a:cubicBezTo>
                  <a:cubicBezTo>
                    <a:pt x="70" y="0"/>
                    <a:pt x="79" y="0"/>
                    <a:pt x="84" y="6"/>
                  </a:cubicBezTo>
                  <a:cubicBezTo>
                    <a:pt x="96" y="18"/>
                    <a:pt x="96" y="18"/>
                    <a:pt x="96" y="18"/>
                  </a:cubicBezTo>
                  <a:cubicBezTo>
                    <a:pt x="98" y="15"/>
                    <a:pt x="100" y="13"/>
                    <a:pt x="102" y="10"/>
                  </a:cubicBezTo>
                  <a:cubicBezTo>
                    <a:pt x="107" y="5"/>
                    <a:pt x="114" y="2"/>
                    <a:pt x="121" y="2"/>
                  </a:cubicBezTo>
                  <a:cubicBezTo>
                    <a:pt x="128" y="2"/>
                    <a:pt x="135" y="5"/>
                    <a:pt x="140" y="10"/>
                  </a:cubicBezTo>
                  <a:cubicBezTo>
                    <a:pt x="151" y="21"/>
                    <a:pt x="151" y="38"/>
                    <a:pt x="140" y="49"/>
                  </a:cubicBezTo>
                  <a:cubicBezTo>
                    <a:pt x="138" y="51"/>
                    <a:pt x="135" y="53"/>
                    <a:pt x="132" y="54"/>
                  </a:cubicBezTo>
                  <a:cubicBezTo>
                    <a:pt x="145" y="66"/>
                    <a:pt x="145" y="66"/>
                    <a:pt x="145" y="66"/>
                  </a:cubicBezTo>
                  <a:cubicBezTo>
                    <a:pt x="147" y="69"/>
                    <a:pt x="149" y="72"/>
                    <a:pt x="149" y="76"/>
                  </a:cubicBezTo>
                  <a:cubicBezTo>
                    <a:pt x="149" y="80"/>
                    <a:pt x="147" y="83"/>
                    <a:pt x="145" y="86"/>
                  </a:cubicBezTo>
                  <a:cubicBezTo>
                    <a:pt x="128" y="103"/>
                    <a:pt x="128" y="103"/>
                    <a:pt x="128" y="103"/>
                  </a:cubicBezTo>
                  <a:cubicBezTo>
                    <a:pt x="126" y="105"/>
                    <a:pt x="124" y="105"/>
                    <a:pt x="121" y="105"/>
                  </a:cubicBezTo>
                  <a:cubicBezTo>
                    <a:pt x="119" y="104"/>
                    <a:pt x="117" y="102"/>
                    <a:pt x="117" y="100"/>
                  </a:cubicBezTo>
                  <a:cubicBezTo>
                    <a:pt x="116" y="97"/>
                    <a:pt x="115" y="95"/>
                    <a:pt x="113" y="93"/>
                  </a:cubicBezTo>
                  <a:cubicBezTo>
                    <a:pt x="108" y="87"/>
                    <a:pt x="98" y="87"/>
                    <a:pt x="93" y="93"/>
                  </a:cubicBezTo>
                  <a:cubicBezTo>
                    <a:pt x="87" y="98"/>
                    <a:pt x="87" y="107"/>
                    <a:pt x="93" y="113"/>
                  </a:cubicBezTo>
                  <a:cubicBezTo>
                    <a:pt x="95" y="115"/>
                    <a:pt x="97" y="116"/>
                    <a:pt x="100" y="117"/>
                  </a:cubicBezTo>
                  <a:cubicBezTo>
                    <a:pt x="102" y="117"/>
                    <a:pt x="104" y="119"/>
                    <a:pt x="105" y="121"/>
                  </a:cubicBezTo>
                  <a:cubicBezTo>
                    <a:pt x="105" y="124"/>
                    <a:pt x="105" y="126"/>
                    <a:pt x="103" y="128"/>
                  </a:cubicBezTo>
                  <a:cubicBezTo>
                    <a:pt x="84" y="147"/>
                    <a:pt x="84" y="147"/>
                    <a:pt x="84" y="147"/>
                  </a:cubicBezTo>
                  <a:cubicBezTo>
                    <a:pt x="81" y="149"/>
                    <a:pt x="78" y="151"/>
                    <a:pt x="74" y="151"/>
                  </a:cubicBezTo>
                  <a:close/>
                  <a:moveTo>
                    <a:pt x="25" y="63"/>
                  </a:moveTo>
                  <a:cubicBezTo>
                    <a:pt x="13" y="75"/>
                    <a:pt x="13" y="75"/>
                    <a:pt x="13" y="75"/>
                  </a:cubicBezTo>
                  <a:cubicBezTo>
                    <a:pt x="12" y="76"/>
                    <a:pt x="12" y="76"/>
                    <a:pt x="12" y="76"/>
                  </a:cubicBezTo>
                  <a:cubicBezTo>
                    <a:pt x="12" y="76"/>
                    <a:pt x="12" y="77"/>
                    <a:pt x="13" y="77"/>
                  </a:cubicBezTo>
                  <a:cubicBezTo>
                    <a:pt x="74" y="138"/>
                    <a:pt x="74" y="138"/>
                    <a:pt x="74" y="138"/>
                  </a:cubicBezTo>
                  <a:cubicBezTo>
                    <a:pt x="74" y="138"/>
                    <a:pt x="74" y="138"/>
                    <a:pt x="75" y="138"/>
                  </a:cubicBezTo>
                  <a:cubicBezTo>
                    <a:pt x="88" y="125"/>
                    <a:pt x="88" y="125"/>
                    <a:pt x="88" y="125"/>
                  </a:cubicBezTo>
                  <a:cubicBezTo>
                    <a:pt x="86" y="124"/>
                    <a:pt x="85" y="123"/>
                    <a:pt x="84" y="122"/>
                  </a:cubicBezTo>
                  <a:cubicBezTo>
                    <a:pt x="73" y="111"/>
                    <a:pt x="73" y="94"/>
                    <a:pt x="84" y="84"/>
                  </a:cubicBezTo>
                  <a:cubicBezTo>
                    <a:pt x="89" y="79"/>
                    <a:pt x="96" y="76"/>
                    <a:pt x="103" y="76"/>
                  </a:cubicBezTo>
                  <a:cubicBezTo>
                    <a:pt x="110" y="76"/>
                    <a:pt x="117" y="79"/>
                    <a:pt x="122" y="84"/>
                  </a:cubicBezTo>
                  <a:cubicBezTo>
                    <a:pt x="123" y="85"/>
                    <a:pt x="124" y="86"/>
                    <a:pt x="125" y="87"/>
                  </a:cubicBezTo>
                  <a:cubicBezTo>
                    <a:pt x="136" y="77"/>
                    <a:pt x="136" y="77"/>
                    <a:pt x="136" y="77"/>
                  </a:cubicBezTo>
                  <a:cubicBezTo>
                    <a:pt x="136" y="77"/>
                    <a:pt x="136" y="76"/>
                    <a:pt x="136" y="76"/>
                  </a:cubicBezTo>
                  <a:cubicBezTo>
                    <a:pt x="136" y="76"/>
                    <a:pt x="136" y="76"/>
                    <a:pt x="136" y="75"/>
                  </a:cubicBezTo>
                  <a:cubicBezTo>
                    <a:pt x="115" y="55"/>
                    <a:pt x="115" y="55"/>
                    <a:pt x="115" y="55"/>
                  </a:cubicBezTo>
                  <a:cubicBezTo>
                    <a:pt x="113" y="53"/>
                    <a:pt x="112" y="50"/>
                    <a:pt x="114" y="47"/>
                  </a:cubicBezTo>
                  <a:cubicBezTo>
                    <a:pt x="115" y="45"/>
                    <a:pt x="117" y="43"/>
                    <a:pt x="120" y="44"/>
                  </a:cubicBezTo>
                  <a:cubicBezTo>
                    <a:pt x="124" y="44"/>
                    <a:pt x="128" y="43"/>
                    <a:pt x="131" y="40"/>
                  </a:cubicBezTo>
                  <a:cubicBezTo>
                    <a:pt x="137" y="34"/>
                    <a:pt x="137" y="25"/>
                    <a:pt x="131" y="19"/>
                  </a:cubicBezTo>
                  <a:cubicBezTo>
                    <a:pt x="126" y="14"/>
                    <a:pt x="116" y="14"/>
                    <a:pt x="111" y="19"/>
                  </a:cubicBezTo>
                  <a:cubicBezTo>
                    <a:pt x="108" y="22"/>
                    <a:pt x="106" y="26"/>
                    <a:pt x="107" y="31"/>
                  </a:cubicBezTo>
                  <a:cubicBezTo>
                    <a:pt x="107" y="33"/>
                    <a:pt x="105" y="36"/>
                    <a:pt x="103" y="37"/>
                  </a:cubicBezTo>
                  <a:cubicBezTo>
                    <a:pt x="101" y="38"/>
                    <a:pt x="98" y="37"/>
                    <a:pt x="96" y="36"/>
                  </a:cubicBezTo>
                  <a:cubicBezTo>
                    <a:pt x="75" y="15"/>
                    <a:pt x="75" y="15"/>
                    <a:pt x="75" y="15"/>
                  </a:cubicBezTo>
                  <a:cubicBezTo>
                    <a:pt x="74" y="14"/>
                    <a:pt x="74" y="14"/>
                    <a:pt x="74" y="15"/>
                  </a:cubicBezTo>
                  <a:cubicBezTo>
                    <a:pt x="63" y="25"/>
                    <a:pt x="63" y="25"/>
                    <a:pt x="63" y="25"/>
                  </a:cubicBezTo>
                  <a:cubicBezTo>
                    <a:pt x="64" y="26"/>
                    <a:pt x="66" y="27"/>
                    <a:pt x="67" y="28"/>
                  </a:cubicBezTo>
                  <a:cubicBezTo>
                    <a:pt x="77" y="39"/>
                    <a:pt x="77" y="56"/>
                    <a:pt x="67" y="67"/>
                  </a:cubicBezTo>
                  <a:cubicBezTo>
                    <a:pt x="62" y="72"/>
                    <a:pt x="55" y="75"/>
                    <a:pt x="48" y="75"/>
                  </a:cubicBezTo>
                  <a:cubicBezTo>
                    <a:pt x="40" y="75"/>
                    <a:pt x="34" y="72"/>
                    <a:pt x="28" y="67"/>
                  </a:cubicBezTo>
                  <a:cubicBezTo>
                    <a:pt x="27" y="66"/>
                    <a:pt x="26" y="64"/>
                    <a:pt x="25" y="6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8" name="Freeform 46"/>
            <p:cNvSpPr/>
            <p:nvPr/>
          </p:nvSpPr>
          <p:spPr bwMode="auto">
            <a:xfrm>
              <a:off x="31750" y="2009776"/>
              <a:ext cx="96838" cy="96838"/>
            </a:xfrm>
            <a:custGeom>
              <a:avLst/>
              <a:gdLst>
                <a:gd name="T0" fmla="*/ 20 w 44"/>
                <a:gd name="T1" fmla="*/ 44 h 44"/>
                <a:gd name="T2" fmla="*/ 6 w 44"/>
                <a:gd name="T3" fmla="*/ 38 h 44"/>
                <a:gd name="T4" fmla="*/ 0 w 44"/>
                <a:gd name="T5" fmla="*/ 24 h 44"/>
                <a:gd name="T6" fmla="*/ 6 w 44"/>
                <a:gd name="T7" fmla="*/ 11 h 44"/>
                <a:gd name="T8" fmla="*/ 15 w 44"/>
                <a:gd name="T9" fmla="*/ 1 h 44"/>
                <a:gd name="T10" fmla="*/ 21 w 44"/>
                <a:gd name="T11" fmla="*/ 1 h 44"/>
                <a:gd name="T12" fmla="*/ 21 w 44"/>
                <a:gd name="T13" fmla="*/ 7 h 44"/>
                <a:gd name="T14" fmla="*/ 11 w 44"/>
                <a:gd name="T15" fmla="*/ 16 h 44"/>
                <a:gd name="T16" fmla="*/ 8 w 44"/>
                <a:gd name="T17" fmla="*/ 24 h 44"/>
                <a:gd name="T18" fmla="*/ 11 w 44"/>
                <a:gd name="T19" fmla="*/ 33 h 44"/>
                <a:gd name="T20" fmla="*/ 28 w 44"/>
                <a:gd name="T21" fmla="*/ 33 h 44"/>
                <a:gd name="T22" fmla="*/ 37 w 44"/>
                <a:gd name="T23" fmla="*/ 23 h 44"/>
                <a:gd name="T24" fmla="*/ 43 w 44"/>
                <a:gd name="T25" fmla="*/ 23 h 44"/>
                <a:gd name="T26" fmla="*/ 43 w 44"/>
                <a:gd name="T27" fmla="*/ 29 h 44"/>
                <a:gd name="T28" fmla="*/ 33 w 44"/>
                <a:gd name="T29" fmla="*/ 38 h 44"/>
                <a:gd name="T30" fmla="*/ 20 w 44"/>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20" y="44"/>
                  </a:moveTo>
                  <a:cubicBezTo>
                    <a:pt x="14" y="44"/>
                    <a:pt x="9" y="42"/>
                    <a:pt x="6" y="38"/>
                  </a:cubicBezTo>
                  <a:cubicBezTo>
                    <a:pt x="2" y="35"/>
                    <a:pt x="0" y="30"/>
                    <a:pt x="0" y="24"/>
                  </a:cubicBezTo>
                  <a:cubicBezTo>
                    <a:pt x="0" y="19"/>
                    <a:pt x="2" y="14"/>
                    <a:pt x="6" y="11"/>
                  </a:cubicBezTo>
                  <a:cubicBezTo>
                    <a:pt x="15" y="1"/>
                    <a:pt x="15" y="1"/>
                    <a:pt x="15" y="1"/>
                  </a:cubicBezTo>
                  <a:cubicBezTo>
                    <a:pt x="17" y="0"/>
                    <a:pt x="19" y="0"/>
                    <a:pt x="21" y="1"/>
                  </a:cubicBezTo>
                  <a:cubicBezTo>
                    <a:pt x="23" y="3"/>
                    <a:pt x="23" y="5"/>
                    <a:pt x="21" y="7"/>
                  </a:cubicBezTo>
                  <a:cubicBezTo>
                    <a:pt x="11" y="16"/>
                    <a:pt x="11" y="16"/>
                    <a:pt x="11" y="16"/>
                  </a:cubicBezTo>
                  <a:cubicBezTo>
                    <a:pt x="9" y="18"/>
                    <a:pt x="8" y="21"/>
                    <a:pt x="8" y="24"/>
                  </a:cubicBezTo>
                  <a:cubicBezTo>
                    <a:pt x="8" y="27"/>
                    <a:pt x="9" y="30"/>
                    <a:pt x="11" y="33"/>
                  </a:cubicBezTo>
                  <a:cubicBezTo>
                    <a:pt x="16" y="37"/>
                    <a:pt x="23" y="37"/>
                    <a:pt x="28" y="33"/>
                  </a:cubicBezTo>
                  <a:cubicBezTo>
                    <a:pt x="37" y="23"/>
                    <a:pt x="37" y="23"/>
                    <a:pt x="37" y="23"/>
                  </a:cubicBezTo>
                  <a:cubicBezTo>
                    <a:pt x="39" y="21"/>
                    <a:pt x="41" y="21"/>
                    <a:pt x="43" y="23"/>
                  </a:cubicBezTo>
                  <a:cubicBezTo>
                    <a:pt x="44" y="25"/>
                    <a:pt x="44" y="27"/>
                    <a:pt x="43" y="29"/>
                  </a:cubicBezTo>
                  <a:cubicBezTo>
                    <a:pt x="33" y="38"/>
                    <a:pt x="33" y="38"/>
                    <a:pt x="33" y="38"/>
                  </a:cubicBezTo>
                  <a:cubicBezTo>
                    <a:pt x="30" y="42"/>
                    <a:pt x="25" y="44"/>
                    <a:pt x="20"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9" name="Freeform 47"/>
            <p:cNvSpPr>
              <a:spLocks noEditPoints="1"/>
            </p:cNvSpPr>
            <p:nvPr/>
          </p:nvSpPr>
          <p:spPr bwMode="auto">
            <a:xfrm>
              <a:off x="58738" y="1920876"/>
              <a:ext cx="158750" cy="157163"/>
            </a:xfrm>
            <a:custGeom>
              <a:avLst/>
              <a:gdLst>
                <a:gd name="T0" fmla="*/ 31 w 72"/>
                <a:gd name="T1" fmla="*/ 71 h 71"/>
                <a:gd name="T2" fmla="*/ 28 w 72"/>
                <a:gd name="T3" fmla="*/ 70 h 71"/>
                <a:gd name="T4" fmla="*/ 2 w 72"/>
                <a:gd name="T5" fmla="*/ 44 h 71"/>
                <a:gd name="T6" fmla="*/ 1 w 72"/>
                <a:gd name="T7" fmla="*/ 39 h 71"/>
                <a:gd name="T8" fmla="*/ 18 w 72"/>
                <a:gd name="T9" fmla="*/ 3 h 71"/>
                <a:gd name="T10" fmla="*/ 21 w 72"/>
                <a:gd name="T11" fmla="*/ 1 h 71"/>
                <a:gd name="T12" fmla="*/ 24 w 72"/>
                <a:gd name="T13" fmla="*/ 1 h 71"/>
                <a:gd name="T14" fmla="*/ 71 w 72"/>
                <a:gd name="T15" fmla="*/ 48 h 71"/>
                <a:gd name="T16" fmla="*/ 71 w 72"/>
                <a:gd name="T17" fmla="*/ 51 h 71"/>
                <a:gd name="T18" fmla="*/ 69 w 72"/>
                <a:gd name="T19" fmla="*/ 54 h 71"/>
                <a:gd name="T20" fmla="*/ 33 w 72"/>
                <a:gd name="T21" fmla="*/ 71 h 71"/>
                <a:gd name="T22" fmla="*/ 31 w 72"/>
                <a:gd name="T23" fmla="*/ 71 h 71"/>
                <a:gd name="T24" fmla="*/ 10 w 72"/>
                <a:gd name="T25" fmla="*/ 40 h 71"/>
                <a:gd name="T26" fmla="*/ 32 w 72"/>
                <a:gd name="T27" fmla="*/ 62 h 71"/>
                <a:gd name="T28" fmla="*/ 61 w 72"/>
                <a:gd name="T29" fmla="*/ 48 h 71"/>
                <a:gd name="T30" fmla="*/ 24 w 72"/>
                <a:gd name="T31" fmla="*/ 11 h 71"/>
                <a:gd name="T32" fmla="*/ 10 w 72"/>
                <a:gd name="T33"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1">
                  <a:moveTo>
                    <a:pt x="31" y="71"/>
                  </a:moveTo>
                  <a:cubicBezTo>
                    <a:pt x="30" y="71"/>
                    <a:pt x="28" y="71"/>
                    <a:pt x="28" y="70"/>
                  </a:cubicBezTo>
                  <a:cubicBezTo>
                    <a:pt x="21" y="59"/>
                    <a:pt x="13" y="51"/>
                    <a:pt x="2" y="44"/>
                  </a:cubicBezTo>
                  <a:cubicBezTo>
                    <a:pt x="1" y="43"/>
                    <a:pt x="0" y="41"/>
                    <a:pt x="1" y="39"/>
                  </a:cubicBezTo>
                  <a:cubicBezTo>
                    <a:pt x="18" y="3"/>
                    <a:pt x="18" y="3"/>
                    <a:pt x="18" y="3"/>
                  </a:cubicBezTo>
                  <a:cubicBezTo>
                    <a:pt x="19" y="2"/>
                    <a:pt x="20" y="1"/>
                    <a:pt x="21" y="1"/>
                  </a:cubicBezTo>
                  <a:cubicBezTo>
                    <a:pt x="22" y="0"/>
                    <a:pt x="23" y="1"/>
                    <a:pt x="24" y="1"/>
                  </a:cubicBezTo>
                  <a:cubicBezTo>
                    <a:pt x="43" y="13"/>
                    <a:pt x="59" y="29"/>
                    <a:pt x="71" y="48"/>
                  </a:cubicBezTo>
                  <a:cubicBezTo>
                    <a:pt x="71" y="49"/>
                    <a:pt x="72" y="50"/>
                    <a:pt x="71" y="51"/>
                  </a:cubicBezTo>
                  <a:cubicBezTo>
                    <a:pt x="71" y="52"/>
                    <a:pt x="70" y="53"/>
                    <a:pt x="69" y="54"/>
                  </a:cubicBezTo>
                  <a:cubicBezTo>
                    <a:pt x="33" y="71"/>
                    <a:pt x="33" y="71"/>
                    <a:pt x="33" y="71"/>
                  </a:cubicBezTo>
                  <a:cubicBezTo>
                    <a:pt x="32" y="71"/>
                    <a:pt x="32" y="71"/>
                    <a:pt x="31" y="71"/>
                  </a:cubicBezTo>
                  <a:close/>
                  <a:moveTo>
                    <a:pt x="10" y="40"/>
                  </a:moveTo>
                  <a:cubicBezTo>
                    <a:pt x="19" y="46"/>
                    <a:pt x="26" y="53"/>
                    <a:pt x="32" y="62"/>
                  </a:cubicBezTo>
                  <a:cubicBezTo>
                    <a:pt x="61" y="48"/>
                    <a:pt x="61" y="48"/>
                    <a:pt x="61" y="48"/>
                  </a:cubicBezTo>
                  <a:cubicBezTo>
                    <a:pt x="51" y="34"/>
                    <a:pt x="38" y="21"/>
                    <a:pt x="24" y="11"/>
                  </a:cubicBezTo>
                  <a:cubicBezTo>
                    <a:pt x="10" y="40"/>
                    <a:pt x="10" y="40"/>
                    <a:pt x="10" y="4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0" name="Freeform 48"/>
            <p:cNvSpPr/>
            <p:nvPr/>
          </p:nvSpPr>
          <p:spPr bwMode="auto">
            <a:xfrm>
              <a:off x="90488" y="2082801"/>
              <a:ext cx="53975" cy="28575"/>
            </a:xfrm>
            <a:custGeom>
              <a:avLst/>
              <a:gdLst>
                <a:gd name="T0" fmla="*/ 14 w 24"/>
                <a:gd name="T1" fmla="*/ 13 h 13"/>
                <a:gd name="T2" fmla="*/ 2 w 24"/>
                <a:gd name="T3" fmla="*/ 8 h 13"/>
                <a:gd name="T4" fmla="*/ 2 w 24"/>
                <a:gd name="T5" fmla="*/ 2 h 13"/>
                <a:gd name="T6" fmla="*/ 8 w 24"/>
                <a:gd name="T7" fmla="*/ 2 h 13"/>
                <a:gd name="T8" fmla="*/ 17 w 24"/>
                <a:gd name="T9" fmla="*/ 4 h 13"/>
                <a:gd name="T10" fmla="*/ 23 w 24"/>
                <a:gd name="T11" fmla="*/ 4 h 13"/>
                <a:gd name="T12" fmla="*/ 23 w 24"/>
                <a:gd name="T13" fmla="*/ 10 h 13"/>
                <a:gd name="T14" fmla="*/ 14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14" y="13"/>
                  </a:moveTo>
                  <a:cubicBezTo>
                    <a:pt x="10" y="13"/>
                    <a:pt x="6" y="11"/>
                    <a:pt x="2" y="8"/>
                  </a:cubicBezTo>
                  <a:cubicBezTo>
                    <a:pt x="0" y="6"/>
                    <a:pt x="0" y="4"/>
                    <a:pt x="2" y="2"/>
                  </a:cubicBezTo>
                  <a:cubicBezTo>
                    <a:pt x="4" y="0"/>
                    <a:pt x="6" y="0"/>
                    <a:pt x="8" y="2"/>
                  </a:cubicBezTo>
                  <a:cubicBezTo>
                    <a:pt x="11" y="5"/>
                    <a:pt x="15" y="6"/>
                    <a:pt x="17" y="4"/>
                  </a:cubicBezTo>
                  <a:cubicBezTo>
                    <a:pt x="19" y="3"/>
                    <a:pt x="21" y="3"/>
                    <a:pt x="23" y="4"/>
                  </a:cubicBezTo>
                  <a:cubicBezTo>
                    <a:pt x="24" y="6"/>
                    <a:pt x="24" y="8"/>
                    <a:pt x="23" y="10"/>
                  </a:cubicBezTo>
                  <a:cubicBezTo>
                    <a:pt x="21" y="12"/>
                    <a:pt x="18" y="13"/>
                    <a:pt x="14"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1" name="Freeform 49"/>
            <p:cNvSpPr>
              <a:spLocks noEditPoints="1"/>
            </p:cNvSpPr>
            <p:nvPr/>
          </p:nvSpPr>
          <p:spPr bwMode="auto">
            <a:xfrm>
              <a:off x="315913" y="1582738"/>
              <a:ext cx="782638" cy="927100"/>
            </a:xfrm>
            <a:custGeom>
              <a:avLst/>
              <a:gdLst>
                <a:gd name="T0" fmla="*/ 257 w 354"/>
                <a:gd name="T1" fmla="*/ 419 h 419"/>
                <a:gd name="T2" fmla="*/ 98 w 354"/>
                <a:gd name="T3" fmla="*/ 419 h 419"/>
                <a:gd name="T4" fmla="*/ 83 w 354"/>
                <a:gd name="T5" fmla="*/ 413 h 419"/>
                <a:gd name="T6" fmla="*/ 77 w 354"/>
                <a:gd name="T7" fmla="*/ 397 h 419"/>
                <a:gd name="T8" fmla="*/ 67 w 354"/>
                <a:gd name="T9" fmla="*/ 342 h 419"/>
                <a:gd name="T10" fmla="*/ 0 w 354"/>
                <a:gd name="T11" fmla="*/ 177 h 419"/>
                <a:gd name="T12" fmla="*/ 177 w 354"/>
                <a:gd name="T13" fmla="*/ 0 h 419"/>
                <a:gd name="T14" fmla="*/ 354 w 354"/>
                <a:gd name="T15" fmla="*/ 177 h 419"/>
                <a:gd name="T16" fmla="*/ 287 w 354"/>
                <a:gd name="T17" fmla="*/ 342 h 419"/>
                <a:gd name="T18" fmla="*/ 278 w 354"/>
                <a:gd name="T19" fmla="*/ 397 h 419"/>
                <a:gd name="T20" fmla="*/ 272 w 354"/>
                <a:gd name="T21" fmla="*/ 413 h 419"/>
                <a:gd name="T22" fmla="*/ 257 w 354"/>
                <a:gd name="T23" fmla="*/ 419 h 419"/>
                <a:gd name="T24" fmla="*/ 119 w 354"/>
                <a:gd name="T25" fmla="*/ 377 h 419"/>
                <a:gd name="T26" fmla="*/ 236 w 354"/>
                <a:gd name="T27" fmla="*/ 377 h 419"/>
                <a:gd name="T28" fmla="*/ 254 w 354"/>
                <a:gd name="T29" fmla="*/ 317 h 419"/>
                <a:gd name="T30" fmla="*/ 312 w 354"/>
                <a:gd name="T31" fmla="*/ 177 h 419"/>
                <a:gd name="T32" fmla="*/ 177 w 354"/>
                <a:gd name="T33" fmla="*/ 42 h 419"/>
                <a:gd name="T34" fmla="*/ 42 w 354"/>
                <a:gd name="T35" fmla="*/ 177 h 419"/>
                <a:gd name="T36" fmla="*/ 100 w 354"/>
                <a:gd name="T37" fmla="*/ 317 h 419"/>
                <a:gd name="T38" fmla="*/ 119 w 354"/>
                <a:gd name="T39" fmla="*/ 377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419">
                  <a:moveTo>
                    <a:pt x="257" y="419"/>
                  </a:moveTo>
                  <a:cubicBezTo>
                    <a:pt x="98" y="419"/>
                    <a:pt x="98" y="419"/>
                    <a:pt x="98" y="419"/>
                  </a:cubicBezTo>
                  <a:cubicBezTo>
                    <a:pt x="92" y="419"/>
                    <a:pt x="87" y="417"/>
                    <a:pt x="83" y="413"/>
                  </a:cubicBezTo>
                  <a:cubicBezTo>
                    <a:pt x="79" y="408"/>
                    <a:pt x="77" y="403"/>
                    <a:pt x="77" y="397"/>
                  </a:cubicBezTo>
                  <a:cubicBezTo>
                    <a:pt x="78" y="382"/>
                    <a:pt x="76" y="354"/>
                    <a:pt x="67" y="342"/>
                  </a:cubicBezTo>
                  <a:cubicBezTo>
                    <a:pt x="1" y="257"/>
                    <a:pt x="0" y="178"/>
                    <a:pt x="0" y="177"/>
                  </a:cubicBezTo>
                  <a:cubicBezTo>
                    <a:pt x="0" y="79"/>
                    <a:pt x="80" y="0"/>
                    <a:pt x="177" y="0"/>
                  </a:cubicBezTo>
                  <a:cubicBezTo>
                    <a:pt x="275" y="0"/>
                    <a:pt x="354" y="79"/>
                    <a:pt x="354" y="177"/>
                  </a:cubicBezTo>
                  <a:cubicBezTo>
                    <a:pt x="354" y="178"/>
                    <a:pt x="353" y="257"/>
                    <a:pt x="287" y="342"/>
                  </a:cubicBezTo>
                  <a:cubicBezTo>
                    <a:pt x="278" y="355"/>
                    <a:pt x="277" y="384"/>
                    <a:pt x="278" y="397"/>
                  </a:cubicBezTo>
                  <a:cubicBezTo>
                    <a:pt x="278" y="403"/>
                    <a:pt x="276" y="408"/>
                    <a:pt x="272" y="413"/>
                  </a:cubicBezTo>
                  <a:cubicBezTo>
                    <a:pt x="268" y="417"/>
                    <a:pt x="263" y="419"/>
                    <a:pt x="257" y="419"/>
                  </a:cubicBezTo>
                  <a:close/>
                  <a:moveTo>
                    <a:pt x="119" y="377"/>
                  </a:moveTo>
                  <a:cubicBezTo>
                    <a:pt x="236" y="377"/>
                    <a:pt x="236" y="377"/>
                    <a:pt x="236" y="377"/>
                  </a:cubicBezTo>
                  <a:cubicBezTo>
                    <a:pt x="237" y="359"/>
                    <a:pt x="241" y="334"/>
                    <a:pt x="254" y="317"/>
                  </a:cubicBezTo>
                  <a:cubicBezTo>
                    <a:pt x="309" y="245"/>
                    <a:pt x="312" y="177"/>
                    <a:pt x="312" y="177"/>
                  </a:cubicBezTo>
                  <a:cubicBezTo>
                    <a:pt x="312" y="102"/>
                    <a:pt x="251" y="42"/>
                    <a:pt x="177" y="42"/>
                  </a:cubicBezTo>
                  <a:cubicBezTo>
                    <a:pt x="103" y="42"/>
                    <a:pt x="42" y="102"/>
                    <a:pt x="42" y="177"/>
                  </a:cubicBezTo>
                  <a:cubicBezTo>
                    <a:pt x="42" y="177"/>
                    <a:pt x="45" y="245"/>
                    <a:pt x="100" y="317"/>
                  </a:cubicBezTo>
                  <a:cubicBezTo>
                    <a:pt x="113" y="334"/>
                    <a:pt x="118" y="359"/>
                    <a:pt x="119" y="37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2" name="Freeform 50"/>
            <p:cNvSpPr/>
            <p:nvPr/>
          </p:nvSpPr>
          <p:spPr bwMode="auto">
            <a:xfrm>
              <a:off x="477838" y="2520951"/>
              <a:ext cx="458788" cy="92075"/>
            </a:xfrm>
            <a:custGeom>
              <a:avLst/>
              <a:gdLst>
                <a:gd name="T0" fmla="*/ 187 w 208"/>
                <a:gd name="T1" fmla="*/ 42 h 42"/>
                <a:gd name="T2" fmla="*/ 22 w 208"/>
                <a:gd name="T3" fmla="*/ 42 h 42"/>
                <a:gd name="T4" fmla="*/ 0 w 208"/>
                <a:gd name="T5" fmla="*/ 21 h 42"/>
                <a:gd name="T6" fmla="*/ 22 w 208"/>
                <a:gd name="T7" fmla="*/ 0 h 42"/>
                <a:gd name="T8" fmla="*/ 187 w 208"/>
                <a:gd name="T9" fmla="*/ 0 h 42"/>
                <a:gd name="T10" fmla="*/ 208 w 208"/>
                <a:gd name="T11" fmla="*/ 21 h 42"/>
                <a:gd name="T12" fmla="*/ 187 w 208"/>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08" h="42">
                  <a:moveTo>
                    <a:pt x="187" y="42"/>
                  </a:moveTo>
                  <a:cubicBezTo>
                    <a:pt x="22" y="42"/>
                    <a:pt x="22" y="42"/>
                    <a:pt x="22" y="42"/>
                  </a:cubicBezTo>
                  <a:cubicBezTo>
                    <a:pt x="10" y="42"/>
                    <a:pt x="0" y="33"/>
                    <a:pt x="0" y="21"/>
                  </a:cubicBezTo>
                  <a:cubicBezTo>
                    <a:pt x="0" y="10"/>
                    <a:pt x="10" y="0"/>
                    <a:pt x="22" y="0"/>
                  </a:cubicBezTo>
                  <a:cubicBezTo>
                    <a:pt x="187" y="0"/>
                    <a:pt x="187" y="0"/>
                    <a:pt x="187" y="0"/>
                  </a:cubicBezTo>
                  <a:cubicBezTo>
                    <a:pt x="198" y="0"/>
                    <a:pt x="208" y="10"/>
                    <a:pt x="208" y="21"/>
                  </a:cubicBezTo>
                  <a:cubicBezTo>
                    <a:pt x="208" y="33"/>
                    <a:pt x="198" y="42"/>
                    <a:pt x="187" y="4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3" name="Freeform 51"/>
            <p:cNvSpPr/>
            <p:nvPr/>
          </p:nvSpPr>
          <p:spPr bwMode="auto">
            <a:xfrm>
              <a:off x="522288" y="2622551"/>
              <a:ext cx="369888" cy="95250"/>
            </a:xfrm>
            <a:custGeom>
              <a:avLst/>
              <a:gdLst>
                <a:gd name="T0" fmla="*/ 147 w 168"/>
                <a:gd name="T1" fmla="*/ 43 h 43"/>
                <a:gd name="T2" fmla="*/ 21 w 168"/>
                <a:gd name="T3" fmla="*/ 43 h 43"/>
                <a:gd name="T4" fmla="*/ 0 w 168"/>
                <a:gd name="T5" fmla="*/ 21 h 43"/>
                <a:gd name="T6" fmla="*/ 21 w 168"/>
                <a:gd name="T7" fmla="*/ 0 h 43"/>
                <a:gd name="T8" fmla="*/ 147 w 168"/>
                <a:gd name="T9" fmla="*/ 0 h 43"/>
                <a:gd name="T10" fmla="*/ 168 w 168"/>
                <a:gd name="T11" fmla="*/ 21 h 43"/>
                <a:gd name="T12" fmla="*/ 147 w 168"/>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68" h="43">
                  <a:moveTo>
                    <a:pt x="147" y="43"/>
                  </a:moveTo>
                  <a:cubicBezTo>
                    <a:pt x="21" y="43"/>
                    <a:pt x="21" y="43"/>
                    <a:pt x="21" y="43"/>
                  </a:cubicBezTo>
                  <a:cubicBezTo>
                    <a:pt x="10" y="43"/>
                    <a:pt x="0" y="33"/>
                    <a:pt x="0" y="21"/>
                  </a:cubicBezTo>
                  <a:cubicBezTo>
                    <a:pt x="0" y="10"/>
                    <a:pt x="10" y="0"/>
                    <a:pt x="21" y="0"/>
                  </a:cubicBezTo>
                  <a:cubicBezTo>
                    <a:pt x="147" y="0"/>
                    <a:pt x="147" y="0"/>
                    <a:pt x="147" y="0"/>
                  </a:cubicBezTo>
                  <a:cubicBezTo>
                    <a:pt x="158" y="0"/>
                    <a:pt x="168" y="10"/>
                    <a:pt x="168" y="21"/>
                  </a:cubicBezTo>
                  <a:cubicBezTo>
                    <a:pt x="168" y="33"/>
                    <a:pt x="158" y="43"/>
                    <a:pt x="147"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4" name="Freeform 52"/>
            <p:cNvSpPr/>
            <p:nvPr/>
          </p:nvSpPr>
          <p:spPr bwMode="auto">
            <a:xfrm>
              <a:off x="566738" y="1965326"/>
              <a:ext cx="103188" cy="490538"/>
            </a:xfrm>
            <a:custGeom>
              <a:avLst/>
              <a:gdLst>
                <a:gd name="T0" fmla="*/ 36 w 65"/>
                <a:gd name="T1" fmla="*/ 309 h 309"/>
                <a:gd name="T2" fmla="*/ 0 w 65"/>
                <a:gd name="T3" fmla="*/ 3 h 309"/>
                <a:gd name="T4" fmla="*/ 29 w 65"/>
                <a:gd name="T5" fmla="*/ 0 h 309"/>
                <a:gd name="T6" fmla="*/ 65 w 65"/>
                <a:gd name="T7" fmla="*/ 306 h 309"/>
                <a:gd name="T8" fmla="*/ 36 w 65"/>
                <a:gd name="T9" fmla="*/ 309 h 309"/>
                <a:gd name="T10" fmla="*/ 36 w 65"/>
                <a:gd name="T11" fmla="*/ 309 h 309"/>
              </a:gdLst>
              <a:ahLst/>
              <a:cxnLst>
                <a:cxn ang="0">
                  <a:pos x="T0" y="T1"/>
                </a:cxn>
                <a:cxn ang="0">
                  <a:pos x="T2" y="T3"/>
                </a:cxn>
                <a:cxn ang="0">
                  <a:pos x="T4" y="T5"/>
                </a:cxn>
                <a:cxn ang="0">
                  <a:pos x="T6" y="T7"/>
                </a:cxn>
                <a:cxn ang="0">
                  <a:pos x="T8" y="T9"/>
                </a:cxn>
                <a:cxn ang="0">
                  <a:pos x="T10" y="T11"/>
                </a:cxn>
              </a:cxnLst>
              <a:rect l="0" t="0" r="r" b="b"/>
              <a:pathLst>
                <a:path w="65" h="309">
                  <a:moveTo>
                    <a:pt x="36" y="309"/>
                  </a:moveTo>
                  <a:lnTo>
                    <a:pt x="0" y="3"/>
                  </a:lnTo>
                  <a:lnTo>
                    <a:pt x="29" y="0"/>
                  </a:lnTo>
                  <a:lnTo>
                    <a:pt x="65" y="306"/>
                  </a:lnTo>
                  <a:lnTo>
                    <a:pt x="36" y="309"/>
                  </a:lnTo>
                  <a:lnTo>
                    <a:pt x="36" y="30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5" name="Freeform 53"/>
            <p:cNvSpPr/>
            <p:nvPr/>
          </p:nvSpPr>
          <p:spPr bwMode="auto">
            <a:xfrm>
              <a:off x="744538" y="1965326"/>
              <a:ext cx="106363" cy="490538"/>
            </a:xfrm>
            <a:custGeom>
              <a:avLst/>
              <a:gdLst>
                <a:gd name="T0" fmla="*/ 29 w 67"/>
                <a:gd name="T1" fmla="*/ 309 h 309"/>
                <a:gd name="T2" fmla="*/ 0 w 67"/>
                <a:gd name="T3" fmla="*/ 306 h 309"/>
                <a:gd name="T4" fmla="*/ 38 w 67"/>
                <a:gd name="T5" fmla="*/ 0 h 309"/>
                <a:gd name="T6" fmla="*/ 67 w 67"/>
                <a:gd name="T7" fmla="*/ 3 h 309"/>
                <a:gd name="T8" fmla="*/ 29 w 67"/>
                <a:gd name="T9" fmla="*/ 309 h 309"/>
                <a:gd name="T10" fmla="*/ 29 w 67"/>
                <a:gd name="T11" fmla="*/ 309 h 309"/>
              </a:gdLst>
              <a:ahLst/>
              <a:cxnLst>
                <a:cxn ang="0">
                  <a:pos x="T0" y="T1"/>
                </a:cxn>
                <a:cxn ang="0">
                  <a:pos x="T2" y="T3"/>
                </a:cxn>
                <a:cxn ang="0">
                  <a:pos x="T4" y="T5"/>
                </a:cxn>
                <a:cxn ang="0">
                  <a:pos x="T6" y="T7"/>
                </a:cxn>
                <a:cxn ang="0">
                  <a:pos x="T8" y="T9"/>
                </a:cxn>
                <a:cxn ang="0">
                  <a:pos x="T10" y="T11"/>
                </a:cxn>
              </a:cxnLst>
              <a:rect l="0" t="0" r="r" b="b"/>
              <a:pathLst>
                <a:path w="67" h="309">
                  <a:moveTo>
                    <a:pt x="29" y="309"/>
                  </a:moveTo>
                  <a:lnTo>
                    <a:pt x="0" y="306"/>
                  </a:lnTo>
                  <a:lnTo>
                    <a:pt x="38" y="0"/>
                  </a:lnTo>
                  <a:lnTo>
                    <a:pt x="67" y="3"/>
                  </a:lnTo>
                  <a:lnTo>
                    <a:pt x="29" y="309"/>
                  </a:lnTo>
                  <a:lnTo>
                    <a:pt x="29" y="30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6" name="Freeform 54"/>
            <p:cNvSpPr/>
            <p:nvPr/>
          </p:nvSpPr>
          <p:spPr bwMode="auto">
            <a:xfrm>
              <a:off x="579438" y="2008188"/>
              <a:ext cx="249238" cy="79375"/>
            </a:xfrm>
            <a:custGeom>
              <a:avLst/>
              <a:gdLst>
                <a:gd name="T0" fmla="*/ 96 w 113"/>
                <a:gd name="T1" fmla="*/ 36 h 36"/>
                <a:gd name="T2" fmla="*/ 83 w 113"/>
                <a:gd name="T3" fmla="*/ 29 h 36"/>
                <a:gd name="T4" fmla="*/ 70 w 113"/>
                <a:gd name="T5" fmla="*/ 36 h 36"/>
                <a:gd name="T6" fmla="*/ 57 w 113"/>
                <a:gd name="T7" fmla="*/ 29 h 36"/>
                <a:gd name="T8" fmla="*/ 44 w 113"/>
                <a:gd name="T9" fmla="*/ 36 h 36"/>
                <a:gd name="T10" fmla="*/ 31 w 113"/>
                <a:gd name="T11" fmla="*/ 29 h 36"/>
                <a:gd name="T12" fmla="*/ 18 w 113"/>
                <a:gd name="T13" fmla="*/ 36 h 36"/>
                <a:gd name="T14" fmla="*/ 2 w 113"/>
                <a:gd name="T15" fmla="*/ 23 h 36"/>
                <a:gd name="T16" fmla="*/ 0 w 113"/>
                <a:gd name="T17" fmla="*/ 20 h 36"/>
                <a:gd name="T18" fmla="*/ 5 w 113"/>
                <a:gd name="T19" fmla="*/ 22 h 36"/>
                <a:gd name="T20" fmla="*/ 5 w 113"/>
                <a:gd name="T21" fmla="*/ 0 h 36"/>
                <a:gd name="T22" fmla="*/ 18 w 113"/>
                <a:gd name="T23" fmla="*/ 8 h 36"/>
                <a:gd name="T24" fmla="*/ 31 w 113"/>
                <a:gd name="T25" fmla="*/ 0 h 36"/>
                <a:gd name="T26" fmla="*/ 44 w 113"/>
                <a:gd name="T27" fmla="*/ 8 h 36"/>
                <a:gd name="T28" fmla="*/ 57 w 113"/>
                <a:gd name="T29" fmla="*/ 0 h 36"/>
                <a:gd name="T30" fmla="*/ 70 w 113"/>
                <a:gd name="T31" fmla="*/ 8 h 36"/>
                <a:gd name="T32" fmla="*/ 83 w 113"/>
                <a:gd name="T33" fmla="*/ 0 h 36"/>
                <a:gd name="T34" fmla="*/ 96 w 113"/>
                <a:gd name="T35" fmla="*/ 8 h 36"/>
                <a:gd name="T36" fmla="*/ 109 w 113"/>
                <a:gd name="T37" fmla="*/ 0 h 36"/>
                <a:gd name="T38" fmla="*/ 109 w 113"/>
                <a:gd name="T39" fmla="*/ 22 h 36"/>
                <a:gd name="T40" fmla="*/ 113 w 113"/>
                <a:gd name="T41" fmla="*/ 20 h 36"/>
                <a:gd name="T42" fmla="*/ 112 w 113"/>
                <a:gd name="T43" fmla="*/ 23 h 36"/>
                <a:gd name="T44" fmla="*/ 96 w 113"/>
                <a:gd name="T4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36">
                  <a:moveTo>
                    <a:pt x="96" y="36"/>
                  </a:moveTo>
                  <a:cubicBezTo>
                    <a:pt x="89" y="36"/>
                    <a:pt x="85" y="32"/>
                    <a:pt x="83" y="29"/>
                  </a:cubicBezTo>
                  <a:cubicBezTo>
                    <a:pt x="80" y="32"/>
                    <a:pt x="76" y="36"/>
                    <a:pt x="70" y="36"/>
                  </a:cubicBezTo>
                  <a:cubicBezTo>
                    <a:pt x="63" y="36"/>
                    <a:pt x="59" y="32"/>
                    <a:pt x="57" y="29"/>
                  </a:cubicBezTo>
                  <a:cubicBezTo>
                    <a:pt x="54" y="32"/>
                    <a:pt x="50" y="36"/>
                    <a:pt x="44" y="36"/>
                  </a:cubicBezTo>
                  <a:cubicBezTo>
                    <a:pt x="37" y="36"/>
                    <a:pt x="33" y="32"/>
                    <a:pt x="31" y="29"/>
                  </a:cubicBezTo>
                  <a:cubicBezTo>
                    <a:pt x="28" y="32"/>
                    <a:pt x="24" y="36"/>
                    <a:pt x="18" y="36"/>
                  </a:cubicBezTo>
                  <a:cubicBezTo>
                    <a:pt x="8" y="36"/>
                    <a:pt x="4" y="27"/>
                    <a:pt x="2" y="23"/>
                  </a:cubicBezTo>
                  <a:cubicBezTo>
                    <a:pt x="1" y="22"/>
                    <a:pt x="1" y="20"/>
                    <a:pt x="0" y="20"/>
                  </a:cubicBezTo>
                  <a:cubicBezTo>
                    <a:pt x="1" y="20"/>
                    <a:pt x="3" y="22"/>
                    <a:pt x="5" y="22"/>
                  </a:cubicBezTo>
                  <a:cubicBezTo>
                    <a:pt x="5" y="0"/>
                    <a:pt x="5" y="0"/>
                    <a:pt x="5" y="0"/>
                  </a:cubicBezTo>
                  <a:cubicBezTo>
                    <a:pt x="11" y="0"/>
                    <a:pt x="15" y="4"/>
                    <a:pt x="18" y="8"/>
                  </a:cubicBezTo>
                  <a:cubicBezTo>
                    <a:pt x="20" y="4"/>
                    <a:pt x="24" y="0"/>
                    <a:pt x="31" y="0"/>
                  </a:cubicBezTo>
                  <a:cubicBezTo>
                    <a:pt x="37" y="0"/>
                    <a:pt x="41" y="4"/>
                    <a:pt x="44" y="8"/>
                  </a:cubicBezTo>
                  <a:cubicBezTo>
                    <a:pt x="46" y="4"/>
                    <a:pt x="50" y="0"/>
                    <a:pt x="57" y="0"/>
                  </a:cubicBezTo>
                  <a:cubicBezTo>
                    <a:pt x="63" y="0"/>
                    <a:pt x="67" y="4"/>
                    <a:pt x="70" y="8"/>
                  </a:cubicBezTo>
                  <a:cubicBezTo>
                    <a:pt x="72" y="4"/>
                    <a:pt x="76" y="0"/>
                    <a:pt x="83" y="0"/>
                  </a:cubicBezTo>
                  <a:cubicBezTo>
                    <a:pt x="89" y="0"/>
                    <a:pt x="93" y="4"/>
                    <a:pt x="96" y="8"/>
                  </a:cubicBezTo>
                  <a:cubicBezTo>
                    <a:pt x="98" y="4"/>
                    <a:pt x="102" y="0"/>
                    <a:pt x="109" y="0"/>
                  </a:cubicBezTo>
                  <a:cubicBezTo>
                    <a:pt x="109" y="22"/>
                    <a:pt x="109" y="22"/>
                    <a:pt x="109" y="22"/>
                  </a:cubicBezTo>
                  <a:cubicBezTo>
                    <a:pt x="111" y="22"/>
                    <a:pt x="113" y="20"/>
                    <a:pt x="113" y="20"/>
                  </a:cubicBezTo>
                  <a:cubicBezTo>
                    <a:pt x="113" y="20"/>
                    <a:pt x="112" y="22"/>
                    <a:pt x="112" y="23"/>
                  </a:cubicBezTo>
                  <a:cubicBezTo>
                    <a:pt x="110" y="27"/>
                    <a:pt x="106" y="36"/>
                    <a:pt x="96" y="3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7" name="Freeform 55"/>
            <p:cNvSpPr/>
            <p:nvPr/>
          </p:nvSpPr>
          <p:spPr bwMode="auto">
            <a:xfrm>
              <a:off x="225425" y="1284288"/>
              <a:ext cx="290513" cy="287338"/>
            </a:xfrm>
            <a:custGeom>
              <a:avLst/>
              <a:gdLst>
                <a:gd name="T0" fmla="*/ 31 w 131"/>
                <a:gd name="T1" fmla="*/ 130 h 130"/>
                <a:gd name="T2" fmla="*/ 24 w 131"/>
                <a:gd name="T3" fmla="*/ 127 h 130"/>
                <a:gd name="T4" fmla="*/ 26 w 131"/>
                <a:gd name="T5" fmla="*/ 114 h 130"/>
                <a:gd name="T6" fmla="*/ 109 w 131"/>
                <a:gd name="T7" fmla="*/ 31 h 130"/>
                <a:gd name="T8" fmla="*/ 111 w 131"/>
                <a:gd name="T9" fmla="*/ 20 h 130"/>
                <a:gd name="T10" fmla="*/ 100 w 131"/>
                <a:gd name="T11" fmla="*/ 22 h 130"/>
                <a:gd name="T12" fmla="*/ 17 w 131"/>
                <a:gd name="T13" fmla="*/ 105 h 130"/>
                <a:gd name="T14" fmla="*/ 4 w 131"/>
                <a:gd name="T15" fmla="*/ 107 h 130"/>
                <a:gd name="T16" fmla="*/ 2 w 131"/>
                <a:gd name="T17" fmla="*/ 95 h 130"/>
                <a:gd name="T18" fmla="*/ 90 w 131"/>
                <a:gd name="T19" fmla="*/ 8 h 130"/>
                <a:gd name="T20" fmla="*/ 124 w 131"/>
                <a:gd name="T21" fmla="*/ 8 h 130"/>
                <a:gd name="T22" fmla="*/ 124 w 131"/>
                <a:gd name="T23" fmla="*/ 41 h 130"/>
                <a:gd name="T24" fmla="*/ 36 w 131"/>
                <a:gd name="T25" fmla="*/ 129 h 130"/>
                <a:gd name="T26" fmla="*/ 31 w 131"/>
                <a:gd name="T2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0">
                  <a:moveTo>
                    <a:pt x="31" y="130"/>
                  </a:moveTo>
                  <a:cubicBezTo>
                    <a:pt x="29" y="130"/>
                    <a:pt x="26" y="129"/>
                    <a:pt x="24" y="127"/>
                  </a:cubicBezTo>
                  <a:cubicBezTo>
                    <a:pt x="21" y="123"/>
                    <a:pt x="22" y="117"/>
                    <a:pt x="26" y="114"/>
                  </a:cubicBezTo>
                  <a:cubicBezTo>
                    <a:pt x="58" y="92"/>
                    <a:pt x="86" y="63"/>
                    <a:pt x="109" y="31"/>
                  </a:cubicBezTo>
                  <a:cubicBezTo>
                    <a:pt x="112" y="27"/>
                    <a:pt x="112" y="21"/>
                    <a:pt x="111" y="20"/>
                  </a:cubicBezTo>
                  <a:cubicBezTo>
                    <a:pt x="110" y="19"/>
                    <a:pt x="105" y="19"/>
                    <a:pt x="100" y="22"/>
                  </a:cubicBezTo>
                  <a:cubicBezTo>
                    <a:pt x="68" y="45"/>
                    <a:pt x="40" y="74"/>
                    <a:pt x="17" y="105"/>
                  </a:cubicBezTo>
                  <a:cubicBezTo>
                    <a:pt x="14" y="109"/>
                    <a:pt x="8" y="110"/>
                    <a:pt x="4" y="107"/>
                  </a:cubicBezTo>
                  <a:cubicBezTo>
                    <a:pt x="1" y="104"/>
                    <a:pt x="0" y="99"/>
                    <a:pt x="2" y="95"/>
                  </a:cubicBezTo>
                  <a:cubicBezTo>
                    <a:pt x="26" y="62"/>
                    <a:pt x="56" y="32"/>
                    <a:pt x="90" y="8"/>
                  </a:cubicBezTo>
                  <a:cubicBezTo>
                    <a:pt x="101" y="0"/>
                    <a:pt x="116" y="0"/>
                    <a:pt x="124" y="8"/>
                  </a:cubicBezTo>
                  <a:cubicBezTo>
                    <a:pt x="131" y="15"/>
                    <a:pt x="131" y="30"/>
                    <a:pt x="124" y="41"/>
                  </a:cubicBezTo>
                  <a:cubicBezTo>
                    <a:pt x="100" y="75"/>
                    <a:pt x="70" y="105"/>
                    <a:pt x="36" y="129"/>
                  </a:cubicBezTo>
                  <a:cubicBezTo>
                    <a:pt x="35" y="130"/>
                    <a:pt x="33" y="130"/>
                    <a:pt x="31" y="1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8" name="Freeform 56"/>
            <p:cNvSpPr/>
            <p:nvPr/>
          </p:nvSpPr>
          <p:spPr bwMode="auto">
            <a:xfrm>
              <a:off x="200025" y="1503363"/>
              <a:ext cx="96838" cy="96838"/>
            </a:xfrm>
            <a:custGeom>
              <a:avLst/>
              <a:gdLst>
                <a:gd name="T0" fmla="*/ 34 w 44"/>
                <a:gd name="T1" fmla="*/ 44 h 44"/>
                <a:gd name="T2" fmla="*/ 28 w 44"/>
                <a:gd name="T3" fmla="*/ 41 h 44"/>
                <a:gd name="T4" fmla="*/ 3 w 44"/>
                <a:gd name="T5" fmla="*/ 16 h 44"/>
                <a:gd name="T6" fmla="*/ 3 w 44"/>
                <a:gd name="T7" fmla="*/ 4 h 44"/>
                <a:gd name="T8" fmla="*/ 16 w 44"/>
                <a:gd name="T9" fmla="*/ 4 h 44"/>
                <a:gd name="T10" fmla="*/ 41 w 44"/>
                <a:gd name="T11" fmla="*/ 29 h 44"/>
                <a:gd name="T12" fmla="*/ 41 w 44"/>
                <a:gd name="T13" fmla="*/ 41 h 44"/>
                <a:gd name="T14" fmla="*/ 34 w 4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4">
                  <a:moveTo>
                    <a:pt x="34" y="44"/>
                  </a:moveTo>
                  <a:cubicBezTo>
                    <a:pt x="32" y="44"/>
                    <a:pt x="30" y="43"/>
                    <a:pt x="28" y="41"/>
                  </a:cubicBezTo>
                  <a:cubicBezTo>
                    <a:pt x="3" y="16"/>
                    <a:pt x="3" y="16"/>
                    <a:pt x="3" y="16"/>
                  </a:cubicBezTo>
                  <a:cubicBezTo>
                    <a:pt x="0" y="13"/>
                    <a:pt x="0" y="7"/>
                    <a:pt x="3" y="4"/>
                  </a:cubicBezTo>
                  <a:cubicBezTo>
                    <a:pt x="6" y="0"/>
                    <a:pt x="12" y="0"/>
                    <a:pt x="16" y="4"/>
                  </a:cubicBezTo>
                  <a:cubicBezTo>
                    <a:pt x="41" y="29"/>
                    <a:pt x="41" y="29"/>
                    <a:pt x="41" y="29"/>
                  </a:cubicBezTo>
                  <a:cubicBezTo>
                    <a:pt x="44" y="32"/>
                    <a:pt x="44" y="38"/>
                    <a:pt x="41" y="41"/>
                  </a:cubicBezTo>
                  <a:cubicBezTo>
                    <a:pt x="39" y="43"/>
                    <a:pt x="37" y="44"/>
                    <a:pt x="34"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59" name="Freeform 57"/>
            <p:cNvSpPr/>
            <p:nvPr/>
          </p:nvSpPr>
          <p:spPr bwMode="auto">
            <a:xfrm>
              <a:off x="212725" y="1487488"/>
              <a:ext cx="100013" cy="98425"/>
            </a:xfrm>
            <a:custGeom>
              <a:avLst/>
              <a:gdLst>
                <a:gd name="T0" fmla="*/ 35 w 45"/>
                <a:gd name="T1" fmla="*/ 44 h 44"/>
                <a:gd name="T2" fmla="*/ 29 w 45"/>
                <a:gd name="T3" fmla="*/ 42 h 44"/>
                <a:gd name="T4" fmla="*/ 4 w 45"/>
                <a:gd name="T5" fmla="*/ 16 h 44"/>
                <a:gd name="T6" fmla="*/ 4 w 45"/>
                <a:gd name="T7" fmla="*/ 4 h 44"/>
                <a:gd name="T8" fmla="*/ 16 w 45"/>
                <a:gd name="T9" fmla="*/ 4 h 44"/>
                <a:gd name="T10" fmla="*/ 41 w 45"/>
                <a:gd name="T11" fmla="*/ 29 h 44"/>
                <a:gd name="T12" fmla="*/ 41 w 45"/>
                <a:gd name="T13" fmla="*/ 42 h 44"/>
                <a:gd name="T14" fmla="*/ 35 w 45"/>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4">
                  <a:moveTo>
                    <a:pt x="35" y="44"/>
                  </a:moveTo>
                  <a:cubicBezTo>
                    <a:pt x="33" y="44"/>
                    <a:pt x="31" y="43"/>
                    <a:pt x="29" y="42"/>
                  </a:cubicBezTo>
                  <a:cubicBezTo>
                    <a:pt x="4" y="16"/>
                    <a:pt x="4" y="16"/>
                    <a:pt x="4" y="16"/>
                  </a:cubicBezTo>
                  <a:cubicBezTo>
                    <a:pt x="0" y="13"/>
                    <a:pt x="0" y="7"/>
                    <a:pt x="4" y="4"/>
                  </a:cubicBezTo>
                  <a:cubicBezTo>
                    <a:pt x="7" y="0"/>
                    <a:pt x="13" y="0"/>
                    <a:pt x="16" y="4"/>
                  </a:cubicBezTo>
                  <a:cubicBezTo>
                    <a:pt x="41" y="29"/>
                    <a:pt x="41" y="29"/>
                    <a:pt x="41" y="29"/>
                  </a:cubicBezTo>
                  <a:cubicBezTo>
                    <a:pt x="45" y="33"/>
                    <a:pt x="45" y="38"/>
                    <a:pt x="41" y="42"/>
                  </a:cubicBezTo>
                  <a:cubicBezTo>
                    <a:pt x="40" y="43"/>
                    <a:pt x="37" y="44"/>
                    <a:pt x="35"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0" name="Freeform 58"/>
            <p:cNvSpPr>
              <a:spLocks noEditPoints="1"/>
            </p:cNvSpPr>
            <p:nvPr/>
          </p:nvSpPr>
          <p:spPr bwMode="auto">
            <a:xfrm>
              <a:off x="55563" y="1541463"/>
              <a:ext cx="212725" cy="204788"/>
            </a:xfrm>
            <a:custGeom>
              <a:avLst/>
              <a:gdLst>
                <a:gd name="T0" fmla="*/ 15 w 96"/>
                <a:gd name="T1" fmla="*/ 93 h 93"/>
                <a:gd name="T2" fmla="*/ 13 w 96"/>
                <a:gd name="T3" fmla="*/ 93 h 93"/>
                <a:gd name="T4" fmla="*/ 6 w 96"/>
                <a:gd name="T5" fmla="*/ 86 h 93"/>
                <a:gd name="T6" fmla="*/ 31 w 96"/>
                <a:gd name="T7" fmla="*/ 14 h 93"/>
                <a:gd name="T8" fmla="*/ 56 w 96"/>
                <a:gd name="T9" fmla="*/ 1 h 93"/>
                <a:gd name="T10" fmla="*/ 66 w 96"/>
                <a:gd name="T11" fmla="*/ 3 h 93"/>
                <a:gd name="T12" fmla="*/ 93 w 96"/>
                <a:gd name="T13" fmla="*/ 29 h 93"/>
                <a:gd name="T14" fmla="*/ 95 w 96"/>
                <a:gd name="T15" fmla="*/ 37 h 93"/>
                <a:gd name="T16" fmla="*/ 77 w 96"/>
                <a:gd name="T17" fmla="*/ 69 h 93"/>
                <a:gd name="T18" fmla="*/ 49 w 96"/>
                <a:gd name="T19" fmla="*/ 78 h 93"/>
                <a:gd name="T20" fmla="*/ 21 w 96"/>
                <a:gd name="T21" fmla="*/ 90 h 93"/>
                <a:gd name="T22" fmla="*/ 15 w 96"/>
                <a:gd name="T23" fmla="*/ 93 h 93"/>
                <a:gd name="T24" fmla="*/ 58 w 96"/>
                <a:gd name="T25" fmla="*/ 20 h 93"/>
                <a:gd name="T26" fmla="*/ 40 w 96"/>
                <a:gd name="T27" fmla="*/ 29 h 93"/>
                <a:gd name="T28" fmla="*/ 22 w 96"/>
                <a:gd name="T29" fmla="*/ 67 h 93"/>
                <a:gd name="T30" fmla="*/ 46 w 96"/>
                <a:gd name="T31" fmla="*/ 60 h 93"/>
                <a:gd name="T32" fmla="*/ 68 w 96"/>
                <a:gd name="T33" fmla="*/ 54 h 93"/>
                <a:gd name="T34" fmla="*/ 77 w 96"/>
                <a:gd name="T35" fmla="*/ 39 h 93"/>
                <a:gd name="T36" fmla="*/ 58 w 96"/>
                <a:gd name="T3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3">
                  <a:moveTo>
                    <a:pt x="15" y="93"/>
                  </a:moveTo>
                  <a:cubicBezTo>
                    <a:pt x="14" y="93"/>
                    <a:pt x="13" y="93"/>
                    <a:pt x="13" y="93"/>
                  </a:cubicBezTo>
                  <a:cubicBezTo>
                    <a:pt x="10" y="92"/>
                    <a:pt x="7" y="90"/>
                    <a:pt x="6" y="86"/>
                  </a:cubicBezTo>
                  <a:cubicBezTo>
                    <a:pt x="0" y="62"/>
                    <a:pt x="6" y="29"/>
                    <a:pt x="31" y="14"/>
                  </a:cubicBezTo>
                  <a:cubicBezTo>
                    <a:pt x="39" y="9"/>
                    <a:pt x="48" y="5"/>
                    <a:pt x="56" y="1"/>
                  </a:cubicBezTo>
                  <a:cubicBezTo>
                    <a:pt x="59" y="0"/>
                    <a:pt x="63" y="0"/>
                    <a:pt x="66" y="3"/>
                  </a:cubicBezTo>
                  <a:cubicBezTo>
                    <a:pt x="93" y="29"/>
                    <a:pt x="93" y="29"/>
                    <a:pt x="93" y="29"/>
                  </a:cubicBezTo>
                  <a:cubicBezTo>
                    <a:pt x="95" y="32"/>
                    <a:pt x="96" y="35"/>
                    <a:pt x="95" y="37"/>
                  </a:cubicBezTo>
                  <a:cubicBezTo>
                    <a:pt x="93" y="48"/>
                    <a:pt x="89" y="62"/>
                    <a:pt x="77" y="69"/>
                  </a:cubicBezTo>
                  <a:cubicBezTo>
                    <a:pt x="66" y="75"/>
                    <a:pt x="57" y="77"/>
                    <a:pt x="49" y="78"/>
                  </a:cubicBezTo>
                  <a:cubicBezTo>
                    <a:pt x="38" y="79"/>
                    <a:pt x="31" y="80"/>
                    <a:pt x="21" y="90"/>
                  </a:cubicBezTo>
                  <a:cubicBezTo>
                    <a:pt x="20" y="92"/>
                    <a:pt x="17" y="93"/>
                    <a:pt x="15" y="93"/>
                  </a:cubicBezTo>
                  <a:close/>
                  <a:moveTo>
                    <a:pt x="58" y="20"/>
                  </a:moveTo>
                  <a:cubicBezTo>
                    <a:pt x="52" y="23"/>
                    <a:pt x="46" y="26"/>
                    <a:pt x="40" y="29"/>
                  </a:cubicBezTo>
                  <a:cubicBezTo>
                    <a:pt x="27" y="37"/>
                    <a:pt x="22" y="52"/>
                    <a:pt x="22" y="67"/>
                  </a:cubicBezTo>
                  <a:cubicBezTo>
                    <a:pt x="30" y="62"/>
                    <a:pt x="39" y="61"/>
                    <a:pt x="46" y="60"/>
                  </a:cubicBezTo>
                  <a:cubicBezTo>
                    <a:pt x="54" y="59"/>
                    <a:pt x="60" y="58"/>
                    <a:pt x="68" y="54"/>
                  </a:cubicBezTo>
                  <a:cubicBezTo>
                    <a:pt x="71" y="52"/>
                    <a:pt x="74" y="47"/>
                    <a:pt x="77" y="39"/>
                  </a:cubicBezTo>
                  <a:cubicBezTo>
                    <a:pt x="58" y="20"/>
                    <a:pt x="58" y="20"/>
                    <a:pt x="58" y="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1" name="Freeform 59"/>
            <p:cNvSpPr>
              <a:spLocks noEditPoints="1"/>
            </p:cNvSpPr>
            <p:nvPr/>
          </p:nvSpPr>
          <p:spPr bwMode="auto">
            <a:xfrm>
              <a:off x="84138" y="835026"/>
              <a:ext cx="66675" cy="66675"/>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8 h 30"/>
                <a:gd name="T12" fmla="*/ 8 w 30"/>
                <a:gd name="T13" fmla="*/ 15 h 30"/>
                <a:gd name="T14" fmla="*/ 15 w 30"/>
                <a:gd name="T15" fmla="*/ 22 h 30"/>
                <a:gd name="T16" fmla="*/ 22 w 30"/>
                <a:gd name="T17" fmla="*/ 15 h 30"/>
                <a:gd name="T18" fmla="*/ 15 w 30"/>
                <a:gd name="T19"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8"/>
                  </a:moveTo>
                  <a:cubicBezTo>
                    <a:pt x="11" y="8"/>
                    <a:pt x="8" y="11"/>
                    <a:pt x="8" y="15"/>
                  </a:cubicBezTo>
                  <a:cubicBezTo>
                    <a:pt x="8" y="19"/>
                    <a:pt x="11" y="22"/>
                    <a:pt x="15" y="22"/>
                  </a:cubicBezTo>
                  <a:cubicBezTo>
                    <a:pt x="19" y="22"/>
                    <a:pt x="22" y="19"/>
                    <a:pt x="22" y="15"/>
                  </a:cubicBezTo>
                  <a:cubicBezTo>
                    <a:pt x="22" y="11"/>
                    <a:pt x="19"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2" name="Freeform 60"/>
            <p:cNvSpPr>
              <a:spLocks noEditPoints="1"/>
            </p:cNvSpPr>
            <p:nvPr/>
          </p:nvSpPr>
          <p:spPr bwMode="auto">
            <a:xfrm>
              <a:off x="171450" y="733426"/>
              <a:ext cx="68263" cy="69850"/>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8 h 31"/>
                <a:gd name="T12" fmla="*/ 8 w 31"/>
                <a:gd name="T13" fmla="*/ 16 h 31"/>
                <a:gd name="T14" fmla="*/ 16 w 31"/>
                <a:gd name="T15" fmla="*/ 23 h 31"/>
                <a:gd name="T16" fmla="*/ 23 w 31"/>
                <a:gd name="T17" fmla="*/ 16 h 31"/>
                <a:gd name="T18" fmla="*/ 16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8"/>
                  </a:moveTo>
                  <a:cubicBezTo>
                    <a:pt x="12" y="8"/>
                    <a:pt x="8" y="11"/>
                    <a:pt x="8" y="16"/>
                  </a:cubicBezTo>
                  <a:cubicBezTo>
                    <a:pt x="8" y="20"/>
                    <a:pt x="12" y="23"/>
                    <a:pt x="16" y="23"/>
                  </a:cubicBezTo>
                  <a:cubicBezTo>
                    <a:pt x="20" y="23"/>
                    <a:pt x="23" y="20"/>
                    <a:pt x="23" y="16"/>
                  </a:cubicBezTo>
                  <a:cubicBezTo>
                    <a:pt x="23" y="11"/>
                    <a:pt x="20" y="8"/>
                    <a:pt x="16"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3" name="Freeform 61"/>
            <p:cNvSpPr/>
            <p:nvPr/>
          </p:nvSpPr>
          <p:spPr bwMode="auto">
            <a:xfrm>
              <a:off x="112713" y="784226"/>
              <a:ext cx="55563" cy="53975"/>
            </a:xfrm>
            <a:custGeom>
              <a:avLst/>
              <a:gdLst>
                <a:gd name="T0" fmla="*/ 21 w 25"/>
                <a:gd name="T1" fmla="*/ 24 h 24"/>
                <a:gd name="T2" fmla="*/ 21 w 25"/>
                <a:gd name="T3" fmla="*/ 24 h 24"/>
                <a:gd name="T4" fmla="*/ 17 w 25"/>
                <a:gd name="T5" fmla="*/ 20 h 24"/>
                <a:gd name="T6" fmla="*/ 17 w 25"/>
                <a:gd name="T7" fmla="*/ 8 h 24"/>
                <a:gd name="T8" fmla="*/ 4 w 25"/>
                <a:gd name="T9" fmla="*/ 8 h 24"/>
                <a:gd name="T10" fmla="*/ 0 w 25"/>
                <a:gd name="T11" fmla="*/ 4 h 24"/>
                <a:gd name="T12" fmla="*/ 4 w 25"/>
                <a:gd name="T13" fmla="*/ 0 h 24"/>
                <a:gd name="T14" fmla="*/ 21 w 25"/>
                <a:gd name="T15" fmla="*/ 0 h 24"/>
                <a:gd name="T16" fmla="*/ 23 w 25"/>
                <a:gd name="T17" fmla="*/ 2 h 24"/>
                <a:gd name="T18" fmla="*/ 25 w 25"/>
                <a:gd name="T19" fmla="*/ 4 h 24"/>
                <a:gd name="T20" fmla="*/ 25 w 25"/>
                <a:gd name="T21" fmla="*/ 20 h 24"/>
                <a:gd name="T22" fmla="*/ 21 w 25"/>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4">
                  <a:moveTo>
                    <a:pt x="21" y="24"/>
                  </a:moveTo>
                  <a:cubicBezTo>
                    <a:pt x="21" y="24"/>
                    <a:pt x="21" y="24"/>
                    <a:pt x="21" y="24"/>
                  </a:cubicBezTo>
                  <a:cubicBezTo>
                    <a:pt x="18" y="24"/>
                    <a:pt x="17" y="23"/>
                    <a:pt x="17" y="20"/>
                  </a:cubicBezTo>
                  <a:cubicBezTo>
                    <a:pt x="17" y="8"/>
                    <a:pt x="17" y="8"/>
                    <a:pt x="17" y="8"/>
                  </a:cubicBezTo>
                  <a:cubicBezTo>
                    <a:pt x="4" y="8"/>
                    <a:pt x="4" y="8"/>
                    <a:pt x="4" y="8"/>
                  </a:cubicBezTo>
                  <a:cubicBezTo>
                    <a:pt x="2" y="8"/>
                    <a:pt x="0" y="7"/>
                    <a:pt x="0" y="4"/>
                  </a:cubicBezTo>
                  <a:cubicBezTo>
                    <a:pt x="0" y="2"/>
                    <a:pt x="2" y="0"/>
                    <a:pt x="4" y="0"/>
                  </a:cubicBezTo>
                  <a:cubicBezTo>
                    <a:pt x="21" y="0"/>
                    <a:pt x="21" y="0"/>
                    <a:pt x="21" y="0"/>
                  </a:cubicBezTo>
                  <a:cubicBezTo>
                    <a:pt x="22" y="0"/>
                    <a:pt x="23" y="1"/>
                    <a:pt x="23" y="2"/>
                  </a:cubicBezTo>
                  <a:cubicBezTo>
                    <a:pt x="24" y="2"/>
                    <a:pt x="25" y="3"/>
                    <a:pt x="25" y="4"/>
                  </a:cubicBezTo>
                  <a:cubicBezTo>
                    <a:pt x="25" y="20"/>
                    <a:pt x="25" y="20"/>
                    <a:pt x="25" y="20"/>
                  </a:cubicBezTo>
                  <a:cubicBezTo>
                    <a:pt x="25" y="23"/>
                    <a:pt x="23" y="24"/>
                    <a:pt x="21" y="2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4" name="Freeform 62"/>
            <p:cNvSpPr/>
            <p:nvPr/>
          </p:nvSpPr>
          <p:spPr bwMode="auto">
            <a:xfrm>
              <a:off x="112713" y="787401"/>
              <a:ext cx="50800" cy="66675"/>
            </a:xfrm>
            <a:custGeom>
              <a:avLst/>
              <a:gdLst>
                <a:gd name="T0" fmla="*/ 4 w 23"/>
                <a:gd name="T1" fmla="*/ 30 h 30"/>
                <a:gd name="T2" fmla="*/ 3 w 23"/>
                <a:gd name="T3" fmla="*/ 30 h 30"/>
                <a:gd name="T4" fmla="*/ 1 w 23"/>
                <a:gd name="T5" fmla="*/ 25 h 30"/>
                <a:gd name="T6" fmla="*/ 13 w 23"/>
                <a:gd name="T7" fmla="*/ 5 h 30"/>
                <a:gd name="T8" fmla="*/ 16 w 23"/>
                <a:gd name="T9" fmla="*/ 2 h 30"/>
                <a:gd name="T10" fmla="*/ 22 w 23"/>
                <a:gd name="T11" fmla="*/ 2 h 30"/>
                <a:gd name="T12" fmla="*/ 21 w 23"/>
                <a:gd name="T13" fmla="*/ 8 h 30"/>
                <a:gd name="T14" fmla="*/ 18 w 23"/>
                <a:gd name="T15" fmla="*/ 11 h 30"/>
                <a:gd name="T16" fmla="*/ 8 w 23"/>
                <a:gd name="T17" fmla="*/ 27 h 30"/>
                <a:gd name="T18" fmla="*/ 4 w 23"/>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0">
                  <a:moveTo>
                    <a:pt x="4" y="30"/>
                  </a:moveTo>
                  <a:cubicBezTo>
                    <a:pt x="4" y="30"/>
                    <a:pt x="4" y="30"/>
                    <a:pt x="3" y="30"/>
                  </a:cubicBezTo>
                  <a:cubicBezTo>
                    <a:pt x="1" y="29"/>
                    <a:pt x="0" y="27"/>
                    <a:pt x="1" y="25"/>
                  </a:cubicBezTo>
                  <a:cubicBezTo>
                    <a:pt x="3" y="17"/>
                    <a:pt x="7" y="11"/>
                    <a:pt x="13" y="5"/>
                  </a:cubicBezTo>
                  <a:cubicBezTo>
                    <a:pt x="14" y="4"/>
                    <a:pt x="15" y="3"/>
                    <a:pt x="16" y="2"/>
                  </a:cubicBezTo>
                  <a:cubicBezTo>
                    <a:pt x="18" y="0"/>
                    <a:pt x="21" y="1"/>
                    <a:pt x="22" y="2"/>
                  </a:cubicBezTo>
                  <a:cubicBezTo>
                    <a:pt x="23" y="4"/>
                    <a:pt x="23" y="7"/>
                    <a:pt x="21" y="8"/>
                  </a:cubicBezTo>
                  <a:cubicBezTo>
                    <a:pt x="20" y="9"/>
                    <a:pt x="19" y="10"/>
                    <a:pt x="18" y="11"/>
                  </a:cubicBezTo>
                  <a:cubicBezTo>
                    <a:pt x="14" y="15"/>
                    <a:pt x="10" y="21"/>
                    <a:pt x="8" y="27"/>
                  </a:cubicBezTo>
                  <a:cubicBezTo>
                    <a:pt x="8" y="29"/>
                    <a:pt x="6" y="30"/>
                    <a:pt x="4" y="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5" name="Freeform 63"/>
            <p:cNvSpPr/>
            <p:nvPr/>
          </p:nvSpPr>
          <p:spPr bwMode="auto">
            <a:xfrm>
              <a:off x="42863" y="738188"/>
              <a:ext cx="227013" cy="214313"/>
            </a:xfrm>
            <a:custGeom>
              <a:avLst/>
              <a:gdLst>
                <a:gd name="T0" fmla="*/ 52 w 103"/>
                <a:gd name="T1" fmla="*/ 97 h 97"/>
                <a:gd name="T2" fmla="*/ 18 w 103"/>
                <a:gd name="T3" fmla="*/ 83 h 97"/>
                <a:gd name="T4" fmla="*/ 18 w 103"/>
                <a:gd name="T5" fmla="*/ 17 h 97"/>
                <a:gd name="T6" fmla="*/ 65 w 103"/>
                <a:gd name="T7" fmla="*/ 5 h 97"/>
                <a:gd name="T8" fmla="*/ 67 w 103"/>
                <a:gd name="T9" fmla="*/ 10 h 97"/>
                <a:gd name="T10" fmla="*/ 62 w 103"/>
                <a:gd name="T11" fmla="*/ 12 h 97"/>
                <a:gd name="T12" fmla="*/ 24 w 103"/>
                <a:gd name="T13" fmla="*/ 22 h 97"/>
                <a:gd name="T14" fmla="*/ 24 w 103"/>
                <a:gd name="T15" fmla="*/ 78 h 97"/>
                <a:gd name="T16" fmla="*/ 79 w 103"/>
                <a:gd name="T17" fmla="*/ 78 h 97"/>
                <a:gd name="T18" fmla="*/ 80 w 103"/>
                <a:gd name="T19" fmla="*/ 23 h 97"/>
                <a:gd name="T20" fmla="*/ 80 w 103"/>
                <a:gd name="T21" fmla="*/ 18 h 97"/>
                <a:gd name="T22" fmla="*/ 86 w 103"/>
                <a:gd name="T23" fmla="*/ 18 h 97"/>
                <a:gd name="T24" fmla="*/ 85 w 103"/>
                <a:gd name="T25" fmla="*/ 83 h 97"/>
                <a:gd name="T26" fmla="*/ 52 w 103"/>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7">
                  <a:moveTo>
                    <a:pt x="52" y="97"/>
                  </a:moveTo>
                  <a:cubicBezTo>
                    <a:pt x="39" y="97"/>
                    <a:pt x="27" y="92"/>
                    <a:pt x="18" y="83"/>
                  </a:cubicBezTo>
                  <a:cubicBezTo>
                    <a:pt x="0" y="65"/>
                    <a:pt x="0" y="35"/>
                    <a:pt x="18" y="17"/>
                  </a:cubicBezTo>
                  <a:cubicBezTo>
                    <a:pt x="30" y="4"/>
                    <a:pt x="48" y="0"/>
                    <a:pt x="65" y="5"/>
                  </a:cubicBezTo>
                  <a:cubicBezTo>
                    <a:pt x="67" y="5"/>
                    <a:pt x="68" y="8"/>
                    <a:pt x="67" y="10"/>
                  </a:cubicBezTo>
                  <a:cubicBezTo>
                    <a:pt x="67" y="12"/>
                    <a:pt x="65" y="13"/>
                    <a:pt x="62" y="12"/>
                  </a:cubicBezTo>
                  <a:cubicBezTo>
                    <a:pt x="49" y="8"/>
                    <a:pt x="34" y="12"/>
                    <a:pt x="24" y="22"/>
                  </a:cubicBezTo>
                  <a:cubicBezTo>
                    <a:pt x="9" y="37"/>
                    <a:pt x="9" y="62"/>
                    <a:pt x="24" y="78"/>
                  </a:cubicBezTo>
                  <a:cubicBezTo>
                    <a:pt x="39" y="93"/>
                    <a:pt x="64" y="93"/>
                    <a:pt x="79" y="78"/>
                  </a:cubicBezTo>
                  <a:cubicBezTo>
                    <a:pt x="94" y="63"/>
                    <a:pt x="95" y="39"/>
                    <a:pt x="80" y="23"/>
                  </a:cubicBezTo>
                  <a:cubicBezTo>
                    <a:pt x="79" y="22"/>
                    <a:pt x="79" y="19"/>
                    <a:pt x="80" y="18"/>
                  </a:cubicBezTo>
                  <a:cubicBezTo>
                    <a:pt x="82" y="16"/>
                    <a:pt x="84" y="16"/>
                    <a:pt x="86" y="18"/>
                  </a:cubicBezTo>
                  <a:cubicBezTo>
                    <a:pt x="103" y="36"/>
                    <a:pt x="103" y="65"/>
                    <a:pt x="85" y="83"/>
                  </a:cubicBezTo>
                  <a:cubicBezTo>
                    <a:pt x="76" y="92"/>
                    <a:pt x="64" y="97"/>
                    <a:pt x="52"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6" name="Freeform 64"/>
            <p:cNvSpPr/>
            <p:nvPr/>
          </p:nvSpPr>
          <p:spPr bwMode="auto">
            <a:xfrm>
              <a:off x="177800" y="842963"/>
              <a:ext cx="46038" cy="46038"/>
            </a:xfrm>
            <a:custGeom>
              <a:avLst/>
              <a:gdLst>
                <a:gd name="T0" fmla="*/ 4 w 21"/>
                <a:gd name="T1" fmla="*/ 21 h 21"/>
                <a:gd name="T2" fmla="*/ 1 w 21"/>
                <a:gd name="T3" fmla="*/ 20 h 21"/>
                <a:gd name="T4" fmla="*/ 1 w 21"/>
                <a:gd name="T5" fmla="*/ 14 h 21"/>
                <a:gd name="T6" fmla="*/ 14 w 21"/>
                <a:gd name="T7" fmla="*/ 2 h 21"/>
                <a:gd name="T8" fmla="*/ 19 w 21"/>
                <a:gd name="T9" fmla="*/ 2 h 21"/>
                <a:gd name="T10" fmla="*/ 19 w 21"/>
                <a:gd name="T11" fmla="*/ 7 h 21"/>
                <a:gd name="T12" fmla="*/ 7 w 21"/>
                <a:gd name="T13" fmla="*/ 20 h 21"/>
                <a:gd name="T14" fmla="*/ 4 w 21"/>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4" y="21"/>
                  </a:moveTo>
                  <a:cubicBezTo>
                    <a:pt x="3" y="21"/>
                    <a:pt x="2" y="20"/>
                    <a:pt x="1" y="20"/>
                  </a:cubicBezTo>
                  <a:cubicBezTo>
                    <a:pt x="0" y="18"/>
                    <a:pt x="0" y="16"/>
                    <a:pt x="1" y="14"/>
                  </a:cubicBezTo>
                  <a:cubicBezTo>
                    <a:pt x="14" y="2"/>
                    <a:pt x="14" y="2"/>
                    <a:pt x="14" y="2"/>
                  </a:cubicBezTo>
                  <a:cubicBezTo>
                    <a:pt x="15" y="0"/>
                    <a:pt x="18" y="0"/>
                    <a:pt x="19" y="2"/>
                  </a:cubicBezTo>
                  <a:cubicBezTo>
                    <a:pt x="21" y="3"/>
                    <a:pt x="21" y="6"/>
                    <a:pt x="19" y="7"/>
                  </a:cubicBezTo>
                  <a:cubicBezTo>
                    <a:pt x="7" y="20"/>
                    <a:pt x="7" y="20"/>
                    <a:pt x="7" y="20"/>
                  </a:cubicBezTo>
                  <a:cubicBezTo>
                    <a:pt x="6" y="20"/>
                    <a:pt x="5" y="21"/>
                    <a:pt x="4"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7" name="Freeform 65"/>
            <p:cNvSpPr/>
            <p:nvPr/>
          </p:nvSpPr>
          <p:spPr bwMode="auto">
            <a:xfrm>
              <a:off x="177800" y="842963"/>
              <a:ext cx="46038" cy="46038"/>
            </a:xfrm>
            <a:custGeom>
              <a:avLst/>
              <a:gdLst>
                <a:gd name="T0" fmla="*/ 16 w 21"/>
                <a:gd name="T1" fmla="*/ 21 h 21"/>
                <a:gd name="T2" fmla="*/ 14 w 21"/>
                <a:gd name="T3" fmla="*/ 20 h 21"/>
                <a:gd name="T4" fmla="*/ 1 w 21"/>
                <a:gd name="T5" fmla="*/ 7 h 21"/>
                <a:gd name="T6" fmla="*/ 1 w 21"/>
                <a:gd name="T7" fmla="*/ 2 h 21"/>
                <a:gd name="T8" fmla="*/ 7 w 21"/>
                <a:gd name="T9" fmla="*/ 2 h 21"/>
                <a:gd name="T10" fmla="*/ 19 w 21"/>
                <a:gd name="T11" fmla="*/ 14 h 21"/>
                <a:gd name="T12" fmla="*/ 19 w 21"/>
                <a:gd name="T13" fmla="*/ 20 h 21"/>
                <a:gd name="T14" fmla="*/ 16 w 21"/>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16" y="21"/>
                  </a:moveTo>
                  <a:cubicBezTo>
                    <a:pt x="15" y="21"/>
                    <a:pt x="14" y="20"/>
                    <a:pt x="14" y="20"/>
                  </a:cubicBezTo>
                  <a:cubicBezTo>
                    <a:pt x="1" y="7"/>
                    <a:pt x="1" y="7"/>
                    <a:pt x="1" y="7"/>
                  </a:cubicBezTo>
                  <a:cubicBezTo>
                    <a:pt x="0" y="6"/>
                    <a:pt x="0" y="3"/>
                    <a:pt x="1" y="2"/>
                  </a:cubicBezTo>
                  <a:cubicBezTo>
                    <a:pt x="3" y="0"/>
                    <a:pt x="5" y="0"/>
                    <a:pt x="7" y="2"/>
                  </a:cubicBezTo>
                  <a:cubicBezTo>
                    <a:pt x="19" y="14"/>
                    <a:pt x="19" y="14"/>
                    <a:pt x="19" y="14"/>
                  </a:cubicBezTo>
                  <a:cubicBezTo>
                    <a:pt x="21" y="16"/>
                    <a:pt x="21" y="18"/>
                    <a:pt x="19" y="20"/>
                  </a:cubicBezTo>
                  <a:cubicBezTo>
                    <a:pt x="19" y="20"/>
                    <a:pt x="17" y="21"/>
                    <a:pt x="16"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8" name="Freeform 66"/>
            <p:cNvSpPr/>
            <p:nvPr/>
          </p:nvSpPr>
          <p:spPr bwMode="auto">
            <a:xfrm>
              <a:off x="1193800" y="3767138"/>
              <a:ext cx="115888" cy="117475"/>
            </a:xfrm>
            <a:custGeom>
              <a:avLst/>
              <a:gdLst>
                <a:gd name="T0" fmla="*/ 26 w 53"/>
                <a:gd name="T1" fmla="*/ 53 h 53"/>
                <a:gd name="T2" fmla="*/ 23 w 53"/>
                <a:gd name="T3" fmla="*/ 52 h 53"/>
                <a:gd name="T4" fmla="*/ 23 w 53"/>
                <a:gd name="T5" fmla="*/ 46 h 53"/>
                <a:gd name="T6" fmla="*/ 41 w 53"/>
                <a:gd name="T7" fmla="*/ 28 h 53"/>
                <a:gd name="T8" fmla="*/ 44 w 53"/>
                <a:gd name="T9" fmla="*/ 21 h 53"/>
                <a:gd name="T10" fmla="*/ 42 w 53"/>
                <a:gd name="T11" fmla="*/ 14 h 53"/>
                <a:gd name="T12" fmla="*/ 40 w 53"/>
                <a:gd name="T13" fmla="*/ 12 h 53"/>
                <a:gd name="T14" fmla="*/ 26 w 53"/>
                <a:gd name="T15" fmla="*/ 13 h 53"/>
                <a:gd name="T16" fmla="*/ 8 w 53"/>
                <a:gd name="T17" fmla="*/ 31 h 53"/>
                <a:gd name="T18" fmla="*/ 2 w 53"/>
                <a:gd name="T19" fmla="*/ 31 h 53"/>
                <a:gd name="T20" fmla="*/ 2 w 53"/>
                <a:gd name="T21" fmla="*/ 26 h 53"/>
                <a:gd name="T22" fmla="*/ 20 w 53"/>
                <a:gd name="T23" fmla="*/ 7 h 53"/>
                <a:gd name="T24" fmla="*/ 46 w 53"/>
                <a:gd name="T25" fmla="*/ 7 h 53"/>
                <a:gd name="T26" fmla="*/ 47 w 53"/>
                <a:gd name="T27" fmla="*/ 8 h 53"/>
                <a:gd name="T28" fmla="*/ 52 w 53"/>
                <a:gd name="T29" fmla="*/ 21 h 53"/>
                <a:gd name="T30" fmla="*/ 47 w 53"/>
                <a:gd name="T31" fmla="*/ 34 h 53"/>
                <a:gd name="T32" fmla="*/ 29 w 53"/>
                <a:gd name="T33" fmla="*/ 52 h 53"/>
                <a:gd name="T34" fmla="*/ 26 w 53"/>
                <a:gd name="T3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53">
                  <a:moveTo>
                    <a:pt x="26" y="53"/>
                  </a:moveTo>
                  <a:cubicBezTo>
                    <a:pt x="25" y="53"/>
                    <a:pt x="24" y="53"/>
                    <a:pt x="23" y="52"/>
                  </a:cubicBezTo>
                  <a:cubicBezTo>
                    <a:pt x="21" y="50"/>
                    <a:pt x="21" y="48"/>
                    <a:pt x="23" y="46"/>
                  </a:cubicBezTo>
                  <a:cubicBezTo>
                    <a:pt x="41" y="28"/>
                    <a:pt x="41" y="28"/>
                    <a:pt x="41" y="28"/>
                  </a:cubicBezTo>
                  <a:cubicBezTo>
                    <a:pt x="43" y="26"/>
                    <a:pt x="44" y="23"/>
                    <a:pt x="44" y="21"/>
                  </a:cubicBezTo>
                  <a:cubicBezTo>
                    <a:pt x="45" y="18"/>
                    <a:pt x="44" y="15"/>
                    <a:pt x="42" y="14"/>
                  </a:cubicBezTo>
                  <a:cubicBezTo>
                    <a:pt x="40" y="12"/>
                    <a:pt x="40" y="12"/>
                    <a:pt x="40" y="12"/>
                  </a:cubicBezTo>
                  <a:cubicBezTo>
                    <a:pt x="37" y="8"/>
                    <a:pt x="30" y="9"/>
                    <a:pt x="26" y="13"/>
                  </a:cubicBezTo>
                  <a:cubicBezTo>
                    <a:pt x="8" y="31"/>
                    <a:pt x="8" y="31"/>
                    <a:pt x="8" y="31"/>
                  </a:cubicBezTo>
                  <a:cubicBezTo>
                    <a:pt x="6" y="33"/>
                    <a:pt x="4" y="33"/>
                    <a:pt x="2" y="31"/>
                  </a:cubicBezTo>
                  <a:cubicBezTo>
                    <a:pt x="0" y="30"/>
                    <a:pt x="0" y="27"/>
                    <a:pt x="2" y="26"/>
                  </a:cubicBezTo>
                  <a:cubicBezTo>
                    <a:pt x="20" y="7"/>
                    <a:pt x="20" y="7"/>
                    <a:pt x="20" y="7"/>
                  </a:cubicBezTo>
                  <a:cubicBezTo>
                    <a:pt x="28" y="0"/>
                    <a:pt x="39" y="0"/>
                    <a:pt x="46" y="7"/>
                  </a:cubicBezTo>
                  <a:cubicBezTo>
                    <a:pt x="47" y="8"/>
                    <a:pt x="47" y="8"/>
                    <a:pt x="47" y="8"/>
                  </a:cubicBezTo>
                  <a:cubicBezTo>
                    <a:pt x="51" y="11"/>
                    <a:pt x="53" y="16"/>
                    <a:pt x="52" y="21"/>
                  </a:cubicBezTo>
                  <a:cubicBezTo>
                    <a:pt x="52" y="26"/>
                    <a:pt x="50" y="30"/>
                    <a:pt x="47" y="34"/>
                  </a:cubicBezTo>
                  <a:cubicBezTo>
                    <a:pt x="29" y="52"/>
                    <a:pt x="29" y="52"/>
                    <a:pt x="29" y="52"/>
                  </a:cubicBezTo>
                  <a:cubicBezTo>
                    <a:pt x="28" y="53"/>
                    <a:pt x="27" y="53"/>
                    <a:pt x="26" y="5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69" name="Freeform 67"/>
            <p:cNvSpPr/>
            <p:nvPr/>
          </p:nvSpPr>
          <p:spPr bwMode="auto">
            <a:xfrm>
              <a:off x="1179513" y="3811588"/>
              <a:ext cx="88900" cy="85725"/>
            </a:xfrm>
            <a:custGeom>
              <a:avLst/>
              <a:gdLst>
                <a:gd name="T0" fmla="*/ 36 w 40"/>
                <a:gd name="T1" fmla="*/ 39 h 39"/>
                <a:gd name="T2" fmla="*/ 33 w 40"/>
                <a:gd name="T3" fmla="*/ 38 h 39"/>
                <a:gd name="T4" fmla="*/ 2 w 40"/>
                <a:gd name="T5" fmla="*/ 7 h 39"/>
                <a:gd name="T6" fmla="*/ 2 w 40"/>
                <a:gd name="T7" fmla="*/ 2 h 39"/>
                <a:gd name="T8" fmla="*/ 7 w 40"/>
                <a:gd name="T9" fmla="*/ 2 h 39"/>
                <a:gd name="T10" fmla="*/ 38 w 40"/>
                <a:gd name="T11" fmla="*/ 33 h 39"/>
                <a:gd name="T12" fmla="*/ 38 w 40"/>
                <a:gd name="T13" fmla="*/ 38 h 39"/>
                <a:gd name="T14" fmla="*/ 36 w 40"/>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9">
                  <a:moveTo>
                    <a:pt x="36" y="39"/>
                  </a:moveTo>
                  <a:cubicBezTo>
                    <a:pt x="35" y="39"/>
                    <a:pt x="34" y="39"/>
                    <a:pt x="33" y="38"/>
                  </a:cubicBezTo>
                  <a:cubicBezTo>
                    <a:pt x="2" y="7"/>
                    <a:pt x="2" y="7"/>
                    <a:pt x="2" y="7"/>
                  </a:cubicBezTo>
                  <a:cubicBezTo>
                    <a:pt x="0" y="6"/>
                    <a:pt x="0" y="3"/>
                    <a:pt x="2" y="2"/>
                  </a:cubicBezTo>
                  <a:cubicBezTo>
                    <a:pt x="3" y="0"/>
                    <a:pt x="6" y="0"/>
                    <a:pt x="7" y="2"/>
                  </a:cubicBezTo>
                  <a:cubicBezTo>
                    <a:pt x="38" y="33"/>
                    <a:pt x="38" y="33"/>
                    <a:pt x="38" y="33"/>
                  </a:cubicBezTo>
                  <a:cubicBezTo>
                    <a:pt x="40" y="34"/>
                    <a:pt x="40" y="37"/>
                    <a:pt x="38" y="38"/>
                  </a:cubicBezTo>
                  <a:cubicBezTo>
                    <a:pt x="38" y="39"/>
                    <a:pt x="37" y="39"/>
                    <a:pt x="36" y="3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0" name="Freeform 68"/>
            <p:cNvSpPr/>
            <p:nvPr/>
          </p:nvSpPr>
          <p:spPr bwMode="auto">
            <a:xfrm>
              <a:off x="1125538" y="3948113"/>
              <a:ext cx="23813" cy="25400"/>
            </a:xfrm>
            <a:custGeom>
              <a:avLst/>
              <a:gdLst>
                <a:gd name="T0" fmla="*/ 5 w 11"/>
                <a:gd name="T1" fmla="*/ 11 h 11"/>
                <a:gd name="T2" fmla="*/ 2 w 11"/>
                <a:gd name="T3" fmla="*/ 9 h 11"/>
                <a:gd name="T4" fmla="*/ 2 w 11"/>
                <a:gd name="T5" fmla="*/ 4 h 11"/>
                <a:gd name="T6" fmla="*/ 4 w 11"/>
                <a:gd name="T7" fmla="*/ 2 h 11"/>
                <a:gd name="T8" fmla="*/ 9 w 11"/>
                <a:gd name="T9" fmla="*/ 2 h 11"/>
                <a:gd name="T10" fmla="*/ 9 w 11"/>
                <a:gd name="T11" fmla="*/ 8 h 11"/>
                <a:gd name="T12" fmla="*/ 8 w 11"/>
                <a:gd name="T13" fmla="*/ 9 h 11"/>
                <a:gd name="T14" fmla="*/ 5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5" y="11"/>
                  </a:moveTo>
                  <a:cubicBezTo>
                    <a:pt x="4" y="11"/>
                    <a:pt x="3" y="10"/>
                    <a:pt x="2" y="9"/>
                  </a:cubicBezTo>
                  <a:cubicBezTo>
                    <a:pt x="0" y="8"/>
                    <a:pt x="0" y="5"/>
                    <a:pt x="2" y="4"/>
                  </a:cubicBezTo>
                  <a:cubicBezTo>
                    <a:pt x="4" y="2"/>
                    <a:pt x="4" y="2"/>
                    <a:pt x="4" y="2"/>
                  </a:cubicBezTo>
                  <a:cubicBezTo>
                    <a:pt x="5" y="0"/>
                    <a:pt x="8" y="0"/>
                    <a:pt x="9" y="2"/>
                  </a:cubicBezTo>
                  <a:cubicBezTo>
                    <a:pt x="11" y="4"/>
                    <a:pt x="11" y="6"/>
                    <a:pt x="9" y="8"/>
                  </a:cubicBezTo>
                  <a:cubicBezTo>
                    <a:pt x="8" y="9"/>
                    <a:pt x="8" y="9"/>
                    <a:pt x="8" y="9"/>
                  </a:cubicBezTo>
                  <a:cubicBezTo>
                    <a:pt x="7" y="10"/>
                    <a:pt x="6" y="11"/>
                    <a:pt x="5"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1" name="Freeform 69"/>
            <p:cNvSpPr/>
            <p:nvPr/>
          </p:nvSpPr>
          <p:spPr bwMode="auto">
            <a:xfrm>
              <a:off x="1106488" y="3930651"/>
              <a:ext cx="22225" cy="22225"/>
            </a:xfrm>
            <a:custGeom>
              <a:avLst/>
              <a:gdLst>
                <a:gd name="T0" fmla="*/ 4 w 10"/>
                <a:gd name="T1" fmla="*/ 10 h 10"/>
                <a:gd name="T2" fmla="*/ 1 w 10"/>
                <a:gd name="T3" fmla="*/ 9 h 10"/>
                <a:gd name="T4" fmla="*/ 1 w 10"/>
                <a:gd name="T5" fmla="*/ 3 h 10"/>
                <a:gd name="T6" fmla="*/ 3 w 10"/>
                <a:gd name="T7" fmla="*/ 1 h 10"/>
                <a:gd name="T8" fmla="*/ 8 w 10"/>
                <a:gd name="T9" fmla="*/ 1 h 10"/>
                <a:gd name="T10" fmla="*/ 8 w 10"/>
                <a:gd name="T11" fmla="*/ 7 h 10"/>
                <a:gd name="T12" fmla="*/ 7 w 10"/>
                <a:gd name="T13" fmla="*/ 9 h 10"/>
                <a:gd name="T14" fmla="*/ 4 w 10"/>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4" y="10"/>
                  </a:moveTo>
                  <a:cubicBezTo>
                    <a:pt x="3" y="10"/>
                    <a:pt x="2" y="9"/>
                    <a:pt x="1" y="9"/>
                  </a:cubicBezTo>
                  <a:cubicBezTo>
                    <a:pt x="0" y="7"/>
                    <a:pt x="0" y="4"/>
                    <a:pt x="1" y="3"/>
                  </a:cubicBezTo>
                  <a:cubicBezTo>
                    <a:pt x="3" y="1"/>
                    <a:pt x="3" y="1"/>
                    <a:pt x="3" y="1"/>
                  </a:cubicBezTo>
                  <a:cubicBezTo>
                    <a:pt x="4" y="0"/>
                    <a:pt x="7" y="0"/>
                    <a:pt x="8" y="1"/>
                  </a:cubicBezTo>
                  <a:cubicBezTo>
                    <a:pt x="10" y="3"/>
                    <a:pt x="10" y="5"/>
                    <a:pt x="8" y="7"/>
                  </a:cubicBezTo>
                  <a:cubicBezTo>
                    <a:pt x="7" y="9"/>
                    <a:pt x="7" y="9"/>
                    <a:pt x="7" y="9"/>
                  </a:cubicBezTo>
                  <a:cubicBezTo>
                    <a:pt x="6" y="9"/>
                    <a:pt x="5" y="10"/>
                    <a:pt x="4"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2" name="Freeform 70"/>
            <p:cNvSpPr/>
            <p:nvPr/>
          </p:nvSpPr>
          <p:spPr bwMode="auto">
            <a:xfrm>
              <a:off x="1111250" y="3830638"/>
              <a:ext cx="136525" cy="138113"/>
            </a:xfrm>
            <a:custGeom>
              <a:avLst/>
              <a:gdLst>
                <a:gd name="T0" fmla="*/ 14 w 62"/>
                <a:gd name="T1" fmla="*/ 62 h 62"/>
                <a:gd name="T2" fmla="*/ 10 w 62"/>
                <a:gd name="T3" fmla="*/ 58 h 62"/>
                <a:gd name="T4" fmla="*/ 14 w 62"/>
                <a:gd name="T5" fmla="*/ 54 h 62"/>
                <a:gd name="T6" fmla="*/ 17 w 62"/>
                <a:gd name="T7" fmla="*/ 52 h 62"/>
                <a:gd name="T8" fmla="*/ 52 w 62"/>
                <a:gd name="T9" fmla="*/ 18 h 62"/>
                <a:gd name="T10" fmla="*/ 44 w 62"/>
                <a:gd name="T11" fmla="*/ 10 h 62"/>
                <a:gd name="T12" fmla="*/ 10 w 62"/>
                <a:gd name="T13" fmla="*/ 45 h 62"/>
                <a:gd name="T14" fmla="*/ 8 w 62"/>
                <a:gd name="T15" fmla="*/ 48 h 62"/>
                <a:gd name="T16" fmla="*/ 4 w 62"/>
                <a:gd name="T17" fmla="*/ 52 h 62"/>
                <a:gd name="T18" fmla="*/ 4 w 62"/>
                <a:gd name="T19" fmla="*/ 52 h 62"/>
                <a:gd name="T20" fmla="*/ 0 w 62"/>
                <a:gd name="T21" fmla="*/ 48 h 62"/>
                <a:gd name="T22" fmla="*/ 4 w 62"/>
                <a:gd name="T23" fmla="*/ 39 h 62"/>
                <a:gd name="T24" fmla="*/ 41 w 62"/>
                <a:gd name="T25" fmla="*/ 2 h 62"/>
                <a:gd name="T26" fmla="*/ 47 w 62"/>
                <a:gd name="T27" fmla="*/ 2 h 62"/>
                <a:gd name="T28" fmla="*/ 60 w 62"/>
                <a:gd name="T29" fmla="*/ 15 h 62"/>
                <a:gd name="T30" fmla="*/ 60 w 62"/>
                <a:gd name="T31" fmla="*/ 21 h 62"/>
                <a:gd name="T32" fmla="*/ 23 w 62"/>
                <a:gd name="T33" fmla="*/ 58 h 62"/>
                <a:gd name="T34" fmla="*/ 14 w 62"/>
                <a:gd name="T35" fmla="*/ 62 h 62"/>
                <a:gd name="T36" fmla="*/ 14 w 62"/>
                <a:gd name="T3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62">
                  <a:moveTo>
                    <a:pt x="14" y="62"/>
                  </a:moveTo>
                  <a:cubicBezTo>
                    <a:pt x="11" y="62"/>
                    <a:pt x="10" y="60"/>
                    <a:pt x="10" y="58"/>
                  </a:cubicBezTo>
                  <a:cubicBezTo>
                    <a:pt x="10" y="56"/>
                    <a:pt x="11" y="54"/>
                    <a:pt x="14" y="54"/>
                  </a:cubicBezTo>
                  <a:cubicBezTo>
                    <a:pt x="15" y="54"/>
                    <a:pt x="16" y="53"/>
                    <a:pt x="17" y="52"/>
                  </a:cubicBezTo>
                  <a:cubicBezTo>
                    <a:pt x="52" y="18"/>
                    <a:pt x="52" y="18"/>
                    <a:pt x="52" y="18"/>
                  </a:cubicBezTo>
                  <a:cubicBezTo>
                    <a:pt x="44" y="10"/>
                    <a:pt x="44" y="10"/>
                    <a:pt x="44" y="10"/>
                  </a:cubicBezTo>
                  <a:cubicBezTo>
                    <a:pt x="10" y="45"/>
                    <a:pt x="10" y="45"/>
                    <a:pt x="10" y="45"/>
                  </a:cubicBezTo>
                  <a:cubicBezTo>
                    <a:pt x="9" y="46"/>
                    <a:pt x="8" y="47"/>
                    <a:pt x="8" y="48"/>
                  </a:cubicBezTo>
                  <a:cubicBezTo>
                    <a:pt x="8" y="51"/>
                    <a:pt x="6" y="52"/>
                    <a:pt x="4" y="52"/>
                  </a:cubicBezTo>
                  <a:cubicBezTo>
                    <a:pt x="4" y="52"/>
                    <a:pt x="4" y="52"/>
                    <a:pt x="4" y="52"/>
                  </a:cubicBezTo>
                  <a:cubicBezTo>
                    <a:pt x="2" y="52"/>
                    <a:pt x="0" y="51"/>
                    <a:pt x="0" y="48"/>
                  </a:cubicBezTo>
                  <a:cubicBezTo>
                    <a:pt x="0" y="45"/>
                    <a:pt x="1" y="42"/>
                    <a:pt x="4" y="39"/>
                  </a:cubicBezTo>
                  <a:cubicBezTo>
                    <a:pt x="41" y="2"/>
                    <a:pt x="41" y="2"/>
                    <a:pt x="41" y="2"/>
                  </a:cubicBezTo>
                  <a:cubicBezTo>
                    <a:pt x="43" y="0"/>
                    <a:pt x="45" y="0"/>
                    <a:pt x="47" y="2"/>
                  </a:cubicBezTo>
                  <a:cubicBezTo>
                    <a:pt x="60" y="15"/>
                    <a:pt x="60" y="15"/>
                    <a:pt x="60" y="15"/>
                  </a:cubicBezTo>
                  <a:cubicBezTo>
                    <a:pt x="62" y="17"/>
                    <a:pt x="62" y="19"/>
                    <a:pt x="60" y="21"/>
                  </a:cubicBezTo>
                  <a:cubicBezTo>
                    <a:pt x="23" y="58"/>
                    <a:pt x="23" y="58"/>
                    <a:pt x="23" y="58"/>
                  </a:cubicBezTo>
                  <a:cubicBezTo>
                    <a:pt x="21" y="61"/>
                    <a:pt x="17" y="62"/>
                    <a:pt x="14" y="62"/>
                  </a:cubicBezTo>
                  <a:cubicBezTo>
                    <a:pt x="14" y="62"/>
                    <a:pt x="14" y="62"/>
                    <a:pt x="14" y="6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2" name="Freeform 80"/>
            <p:cNvSpPr/>
            <p:nvPr/>
          </p:nvSpPr>
          <p:spPr bwMode="auto">
            <a:xfrm>
              <a:off x="1335088" y="1757363"/>
              <a:ext cx="84138" cy="84138"/>
            </a:xfrm>
            <a:custGeom>
              <a:avLst/>
              <a:gdLst>
                <a:gd name="T0" fmla="*/ 34 w 38"/>
                <a:gd name="T1" fmla="*/ 38 h 38"/>
                <a:gd name="T2" fmla="*/ 31 w 38"/>
                <a:gd name="T3" fmla="*/ 37 h 38"/>
                <a:gd name="T4" fmla="*/ 2 w 38"/>
                <a:gd name="T5" fmla="*/ 7 h 38"/>
                <a:gd name="T6" fmla="*/ 2 w 38"/>
                <a:gd name="T7" fmla="*/ 2 h 38"/>
                <a:gd name="T8" fmla="*/ 8 w 38"/>
                <a:gd name="T9" fmla="*/ 2 h 38"/>
                <a:gd name="T10" fmla="*/ 37 w 38"/>
                <a:gd name="T11" fmla="*/ 31 h 38"/>
                <a:gd name="T12" fmla="*/ 37 w 38"/>
                <a:gd name="T13" fmla="*/ 37 h 38"/>
                <a:gd name="T14" fmla="*/ 34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34" y="38"/>
                  </a:moveTo>
                  <a:cubicBezTo>
                    <a:pt x="33" y="38"/>
                    <a:pt x="32" y="37"/>
                    <a:pt x="31" y="37"/>
                  </a:cubicBezTo>
                  <a:cubicBezTo>
                    <a:pt x="2" y="7"/>
                    <a:pt x="2" y="7"/>
                    <a:pt x="2" y="7"/>
                  </a:cubicBezTo>
                  <a:cubicBezTo>
                    <a:pt x="0" y="6"/>
                    <a:pt x="0" y="3"/>
                    <a:pt x="2" y="2"/>
                  </a:cubicBezTo>
                  <a:cubicBezTo>
                    <a:pt x="3" y="0"/>
                    <a:pt x="6" y="0"/>
                    <a:pt x="8" y="2"/>
                  </a:cubicBezTo>
                  <a:cubicBezTo>
                    <a:pt x="37" y="31"/>
                    <a:pt x="37" y="31"/>
                    <a:pt x="37" y="31"/>
                  </a:cubicBezTo>
                  <a:cubicBezTo>
                    <a:pt x="38" y="33"/>
                    <a:pt x="38" y="35"/>
                    <a:pt x="37" y="37"/>
                  </a:cubicBezTo>
                  <a:cubicBezTo>
                    <a:pt x="36" y="37"/>
                    <a:pt x="35" y="38"/>
                    <a:pt x="34" y="3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3" name="Freeform 81"/>
            <p:cNvSpPr>
              <a:spLocks noEditPoints="1"/>
            </p:cNvSpPr>
            <p:nvPr/>
          </p:nvSpPr>
          <p:spPr bwMode="auto">
            <a:xfrm>
              <a:off x="1217613" y="1639888"/>
              <a:ext cx="207963" cy="207963"/>
            </a:xfrm>
            <a:custGeom>
              <a:avLst/>
              <a:gdLst>
                <a:gd name="T0" fmla="*/ 41 w 94"/>
                <a:gd name="T1" fmla="*/ 94 h 94"/>
                <a:gd name="T2" fmla="*/ 41 w 94"/>
                <a:gd name="T3" fmla="*/ 94 h 94"/>
                <a:gd name="T4" fmla="*/ 37 w 94"/>
                <a:gd name="T5" fmla="*/ 92 h 94"/>
                <a:gd name="T6" fmla="*/ 0 w 94"/>
                <a:gd name="T7" fmla="*/ 6 h 94"/>
                <a:gd name="T8" fmla="*/ 1 w 94"/>
                <a:gd name="T9" fmla="*/ 1 h 94"/>
                <a:gd name="T10" fmla="*/ 6 w 94"/>
                <a:gd name="T11" fmla="*/ 0 h 94"/>
                <a:gd name="T12" fmla="*/ 92 w 94"/>
                <a:gd name="T13" fmla="*/ 37 h 94"/>
                <a:gd name="T14" fmla="*/ 94 w 94"/>
                <a:gd name="T15" fmla="*/ 40 h 94"/>
                <a:gd name="T16" fmla="*/ 92 w 94"/>
                <a:gd name="T17" fmla="*/ 44 h 94"/>
                <a:gd name="T18" fmla="*/ 59 w 94"/>
                <a:gd name="T19" fmla="*/ 59 h 94"/>
                <a:gd name="T20" fmla="*/ 44 w 94"/>
                <a:gd name="T21" fmla="*/ 92 h 94"/>
                <a:gd name="T22" fmla="*/ 41 w 94"/>
                <a:gd name="T23" fmla="*/ 94 h 94"/>
                <a:gd name="T24" fmla="*/ 12 w 94"/>
                <a:gd name="T25" fmla="*/ 12 h 94"/>
                <a:gd name="T26" fmla="*/ 41 w 94"/>
                <a:gd name="T27" fmla="*/ 80 h 94"/>
                <a:gd name="T28" fmla="*/ 52 w 94"/>
                <a:gd name="T29" fmla="*/ 54 h 94"/>
                <a:gd name="T30" fmla="*/ 54 w 94"/>
                <a:gd name="T31" fmla="*/ 52 h 94"/>
                <a:gd name="T32" fmla="*/ 80 w 94"/>
                <a:gd name="T33" fmla="*/ 41 h 94"/>
                <a:gd name="T34" fmla="*/ 12 w 94"/>
                <a:gd name="T35"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4">
                  <a:moveTo>
                    <a:pt x="41" y="94"/>
                  </a:moveTo>
                  <a:cubicBezTo>
                    <a:pt x="41" y="94"/>
                    <a:pt x="41" y="94"/>
                    <a:pt x="41" y="94"/>
                  </a:cubicBezTo>
                  <a:cubicBezTo>
                    <a:pt x="39" y="94"/>
                    <a:pt x="37" y="93"/>
                    <a:pt x="37" y="92"/>
                  </a:cubicBezTo>
                  <a:cubicBezTo>
                    <a:pt x="0" y="6"/>
                    <a:pt x="0" y="6"/>
                    <a:pt x="0" y="6"/>
                  </a:cubicBezTo>
                  <a:cubicBezTo>
                    <a:pt x="0" y="4"/>
                    <a:pt x="0" y="2"/>
                    <a:pt x="1" y="1"/>
                  </a:cubicBezTo>
                  <a:cubicBezTo>
                    <a:pt x="2" y="0"/>
                    <a:pt x="4" y="0"/>
                    <a:pt x="6" y="0"/>
                  </a:cubicBezTo>
                  <a:cubicBezTo>
                    <a:pt x="92" y="37"/>
                    <a:pt x="92" y="37"/>
                    <a:pt x="92" y="37"/>
                  </a:cubicBezTo>
                  <a:cubicBezTo>
                    <a:pt x="93" y="37"/>
                    <a:pt x="94" y="39"/>
                    <a:pt x="94" y="40"/>
                  </a:cubicBezTo>
                  <a:cubicBezTo>
                    <a:pt x="94" y="42"/>
                    <a:pt x="93" y="44"/>
                    <a:pt x="92" y="44"/>
                  </a:cubicBezTo>
                  <a:cubicBezTo>
                    <a:pt x="59" y="59"/>
                    <a:pt x="59" y="59"/>
                    <a:pt x="59" y="59"/>
                  </a:cubicBezTo>
                  <a:cubicBezTo>
                    <a:pt x="44" y="92"/>
                    <a:pt x="44" y="92"/>
                    <a:pt x="44" y="92"/>
                  </a:cubicBezTo>
                  <a:cubicBezTo>
                    <a:pt x="44" y="93"/>
                    <a:pt x="42" y="94"/>
                    <a:pt x="41" y="94"/>
                  </a:cubicBezTo>
                  <a:close/>
                  <a:moveTo>
                    <a:pt x="12" y="12"/>
                  </a:moveTo>
                  <a:cubicBezTo>
                    <a:pt x="41" y="80"/>
                    <a:pt x="41" y="80"/>
                    <a:pt x="41" y="80"/>
                  </a:cubicBezTo>
                  <a:cubicBezTo>
                    <a:pt x="52" y="54"/>
                    <a:pt x="52" y="54"/>
                    <a:pt x="52" y="54"/>
                  </a:cubicBezTo>
                  <a:cubicBezTo>
                    <a:pt x="52" y="53"/>
                    <a:pt x="53" y="52"/>
                    <a:pt x="54" y="52"/>
                  </a:cubicBezTo>
                  <a:cubicBezTo>
                    <a:pt x="80" y="41"/>
                    <a:pt x="80" y="41"/>
                    <a:pt x="80" y="41"/>
                  </a:cubicBezTo>
                  <a:cubicBezTo>
                    <a:pt x="12" y="12"/>
                    <a:pt x="12" y="12"/>
                    <a:pt x="12" y="1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4" name="Freeform 82"/>
            <p:cNvSpPr>
              <a:spLocks noEditPoints="1"/>
            </p:cNvSpPr>
            <p:nvPr/>
          </p:nvSpPr>
          <p:spPr bwMode="auto">
            <a:xfrm>
              <a:off x="1951038" y="393701"/>
              <a:ext cx="180975" cy="214313"/>
            </a:xfrm>
            <a:custGeom>
              <a:avLst/>
              <a:gdLst>
                <a:gd name="T0" fmla="*/ 41 w 82"/>
                <a:gd name="T1" fmla="*/ 97 h 97"/>
                <a:gd name="T2" fmla="*/ 38 w 82"/>
                <a:gd name="T3" fmla="*/ 96 h 97"/>
                <a:gd name="T4" fmla="*/ 0 w 82"/>
                <a:gd name="T5" fmla="*/ 41 h 97"/>
                <a:gd name="T6" fmla="*/ 41 w 82"/>
                <a:gd name="T7" fmla="*/ 0 h 97"/>
                <a:gd name="T8" fmla="*/ 82 w 82"/>
                <a:gd name="T9" fmla="*/ 41 h 97"/>
                <a:gd name="T10" fmla="*/ 43 w 82"/>
                <a:gd name="T11" fmla="*/ 96 h 97"/>
                <a:gd name="T12" fmla="*/ 41 w 82"/>
                <a:gd name="T13" fmla="*/ 97 h 97"/>
                <a:gd name="T14" fmla="*/ 41 w 82"/>
                <a:gd name="T15" fmla="*/ 8 h 97"/>
                <a:gd name="T16" fmla="*/ 8 w 82"/>
                <a:gd name="T17" fmla="*/ 41 h 97"/>
                <a:gd name="T18" fmla="*/ 41 w 82"/>
                <a:gd name="T19" fmla="*/ 87 h 97"/>
                <a:gd name="T20" fmla="*/ 74 w 82"/>
                <a:gd name="T21" fmla="*/ 41 h 97"/>
                <a:gd name="T22" fmla="*/ 41 w 82"/>
                <a:gd name="T2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97">
                  <a:moveTo>
                    <a:pt x="41" y="97"/>
                  </a:moveTo>
                  <a:cubicBezTo>
                    <a:pt x="40" y="97"/>
                    <a:pt x="39" y="96"/>
                    <a:pt x="38" y="96"/>
                  </a:cubicBezTo>
                  <a:cubicBezTo>
                    <a:pt x="34" y="92"/>
                    <a:pt x="0" y="62"/>
                    <a:pt x="0" y="41"/>
                  </a:cubicBezTo>
                  <a:cubicBezTo>
                    <a:pt x="0" y="18"/>
                    <a:pt x="18" y="0"/>
                    <a:pt x="41" y="0"/>
                  </a:cubicBezTo>
                  <a:cubicBezTo>
                    <a:pt x="63" y="0"/>
                    <a:pt x="82" y="18"/>
                    <a:pt x="82" y="41"/>
                  </a:cubicBezTo>
                  <a:cubicBezTo>
                    <a:pt x="82" y="62"/>
                    <a:pt x="47" y="92"/>
                    <a:pt x="43" y="96"/>
                  </a:cubicBezTo>
                  <a:cubicBezTo>
                    <a:pt x="43" y="96"/>
                    <a:pt x="42" y="97"/>
                    <a:pt x="41" y="97"/>
                  </a:cubicBezTo>
                  <a:close/>
                  <a:moveTo>
                    <a:pt x="41" y="8"/>
                  </a:moveTo>
                  <a:cubicBezTo>
                    <a:pt x="22" y="8"/>
                    <a:pt x="8" y="22"/>
                    <a:pt x="8" y="41"/>
                  </a:cubicBezTo>
                  <a:cubicBezTo>
                    <a:pt x="8" y="55"/>
                    <a:pt x="29" y="77"/>
                    <a:pt x="41" y="87"/>
                  </a:cubicBezTo>
                  <a:cubicBezTo>
                    <a:pt x="52" y="77"/>
                    <a:pt x="74" y="55"/>
                    <a:pt x="74" y="41"/>
                  </a:cubicBezTo>
                  <a:cubicBezTo>
                    <a:pt x="74" y="22"/>
                    <a:pt x="59" y="8"/>
                    <a:pt x="4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5" name="Freeform 83"/>
            <p:cNvSpPr>
              <a:spLocks noEditPoints="1"/>
            </p:cNvSpPr>
            <p:nvPr/>
          </p:nvSpPr>
          <p:spPr bwMode="auto">
            <a:xfrm>
              <a:off x="1997075" y="439738"/>
              <a:ext cx="88900" cy="88900"/>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8 h 40"/>
                <a:gd name="T12" fmla="*/ 8 w 40"/>
                <a:gd name="T13" fmla="*/ 20 h 40"/>
                <a:gd name="T14" fmla="*/ 20 w 40"/>
                <a:gd name="T15" fmla="*/ 32 h 40"/>
                <a:gd name="T16" fmla="*/ 32 w 40"/>
                <a:gd name="T17" fmla="*/ 20 h 40"/>
                <a:gd name="T18" fmla="*/ 2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8"/>
                  </a:moveTo>
                  <a:cubicBezTo>
                    <a:pt x="13" y="8"/>
                    <a:pt x="8" y="13"/>
                    <a:pt x="8" y="20"/>
                  </a:cubicBezTo>
                  <a:cubicBezTo>
                    <a:pt x="8" y="26"/>
                    <a:pt x="13" y="32"/>
                    <a:pt x="20" y="32"/>
                  </a:cubicBezTo>
                  <a:cubicBezTo>
                    <a:pt x="26" y="32"/>
                    <a:pt x="32" y="26"/>
                    <a:pt x="32" y="20"/>
                  </a:cubicBezTo>
                  <a:cubicBezTo>
                    <a:pt x="32" y="13"/>
                    <a:pt x="26" y="8"/>
                    <a:pt x="20"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6" name="Freeform 84"/>
            <p:cNvSpPr>
              <a:spLocks noEditPoints="1"/>
            </p:cNvSpPr>
            <p:nvPr/>
          </p:nvSpPr>
          <p:spPr bwMode="auto">
            <a:xfrm>
              <a:off x="146050" y="2881313"/>
              <a:ext cx="166688" cy="254000"/>
            </a:xfrm>
            <a:custGeom>
              <a:avLst/>
              <a:gdLst>
                <a:gd name="T0" fmla="*/ 38 w 75"/>
                <a:gd name="T1" fmla="*/ 115 h 115"/>
                <a:gd name="T2" fmla="*/ 0 w 75"/>
                <a:gd name="T3" fmla="*/ 77 h 115"/>
                <a:gd name="T4" fmla="*/ 0 w 75"/>
                <a:gd name="T5" fmla="*/ 38 h 115"/>
                <a:gd name="T6" fmla="*/ 38 w 75"/>
                <a:gd name="T7" fmla="*/ 0 h 115"/>
                <a:gd name="T8" fmla="*/ 75 w 75"/>
                <a:gd name="T9" fmla="*/ 38 h 115"/>
                <a:gd name="T10" fmla="*/ 75 w 75"/>
                <a:gd name="T11" fmla="*/ 77 h 115"/>
                <a:gd name="T12" fmla="*/ 38 w 75"/>
                <a:gd name="T13" fmla="*/ 115 h 115"/>
                <a:gd name="T14" fmla="*/ 38 w 75"/>
                <a:gd name="T15" fmla="*/ 19 h 115"/>
                <a:gd name="T16" fmla="*/ 18 w 75"/>
                <a:gd name="T17" fmla="*/ 38 h 115"/>
                <a:gd name="T18" fmla="*/ 18 w 75"/>
                <a:gd name="T19" fmla="*/ 77 h 115"/>
                <a:gd name="T20" fmla="*/ 38 w 75"/>
                <a:gd name="T21" fmla="*/ 96 h 115"/>
                <a:gd name="T22" fmla="*/ 57 w 75"/>
                <a:gd name="T23" fmla="*/ 77 h 115"/>
                <a:gd name="T24" fmla="*/ 57 w 75"/>
                <a:gd name="T25" fmla="*/ 38 h 115"/>
                <a:gd name="T26" fmla="*/ 38 w 75"/>
                <a:gd name="T27"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15">
                  <a:moveTo>
                    <a:pt x="38" y="115"/>
                  </a:moveTo>
                  <a:cubicBezTo>
                    <a:pt x="17" y="115"/>
                    <a:pt x="0" y="98"/>
                    <a:pt x="0" y="77"/>
                  </a:cubicBezTo>
                  <a:cubicBezTo>
                    <a:pt x="0" y="38"/>
                    <a:pt x="0" y="38"/>
                    <a:pt x="0" y="38"/>
                  </a:cubicBezTo>
                  <a:cubicBezTo>
                    <a:pt x="0" y="17"/>
                    <a:pt x="17" y="0"/>
                    <a:pt x="38" y="0"/>
                  </a:cubicBezTo>
                  <a:cubicBezTo>
                    <a:pt x="59" y="0"/>
                    <a:pt x="75" y="17"/>
                    <a:pt x="75" y="38"/>
                  </a:cubicBezTo>
                  <a:cubicBezTo>
                    <a:pt x="75" y="77"/>
                    <a:pt x="75" y="77"/>
                    <a:pt x="75" y="77"/>
                  </a:cubicBezTo>
                  <a:cubicBezTo>
                    <a:pt x="75" y="98"/>
                    <a:pt x="59" y="115"/>
                    <a:pt x="38" y="115"/>
                  </a:cubicBezTo>
                  <a:close/>
                  <a:moveTo>
                    <a:pt x="38" y="19"/>
                  </a:moveTo>
                  <a:cubicBezTo>
                    <a:pt x="27" y="19"/>
                    <a:pt x="18" y="27"/>
                    <a:pt x="18" y="38"/>
                  </a:cubicBezTo>
                  <a:cubicBezTo>
                    <a:pt x="18" y="77"/>
                    <a:pt x="18" y="77"/>
                    <a:pt x="18" y="77"/>
                  </a:cubicBezTo>
                  <a:cubicBezTo>
                    <a:pt x="18" y="88"/>
                    <a:pt x="27" y="96"/>
                    <a:pt x="38" y="96"/>
                  </a:cubicBezTo>
                  <a:cubicBezTo>
                    <a:pt x="48" y="96"/>
                    <a:pt x="57" y="88"/>
                    <a:pt x="57" y="77"/>
                  </a:cubicBezTo>
                  <a:cubicBezTo>
                    <a:pt x="57" y="38"/>
                    <a:pt x="57" y="38"/>
                    <a:pt x="57" y="38"/>
                  </a:cubicBezTo>
                  <a:cubicBezTo>
                    <a:pt x="57" y="27"/>
                    <a:pt x="48" y="19"/>
                    <a:pt x="38"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7" name="Freeform 85"/>
            <p:cNvSpPr>
              <a:spLocks noEditPoints="1"/>
            </p:cNvSpPr>
            <p:nvPr/>
          </p:nvSpPr>
          <p:spPr bwMode="auto">
            <a:xfrm>
              <a:off x="409575" y="3095626"/>
              <a:ext cx="168275" cy="254000"/>
            </a:xfrm>
            <a:custGeom>
              <a:avLst/>
              <a:gdLst>
                <a:gd name="T0" fmla="*/ 38 w 76"/>
                <a:gd name="T1" fmla="*/ 115 h 115"/>
                <a:gd name="T2" fmla="*/ 0 w 76"/>
                <a:gd name="T3" fmla="*/ 77 h 115"/>
                <a:gd name="T4" fmla="*/ 0 w 76"/>
                <a:gd name="T5" fmla="*/ 38 h 115"/>
                <a:gd name="T6" fmla="*/ 38 w 76"/>
                <a:gd name="T7" fmla="*/ 0 h 115"/>
                <a:gd name="T8" fmla="*/ 76 w 76"/>
                <a:gd name="T9" fmla="*/ 38 h 115"/>
                <a:gd name="T10" fmla="*/ 76 w 76"/>
                <a:gd name="T11" fmla="*/ 77 h 115"/>
                <a:gd name="T12" fmla="*/ 38 w 76"/>
                <a:gd name="T13" fmla="*/ 115 h 115"/>
                <a:gd name="T14" fmla="*/ 38 w 76"/>
                <a:gd name="T15" fmla="*/ 19 h 115"/>
                <a:gd name="T16" fmla="*/ 19 w 76"/>
                <a:gd name="T17" fmla="*/ 38 h 115"/>
                <a:gd name="T18" fmla="*/ 19 w 76"/>
                <a:gd name="T19" fmla="*/ 77 h 115"/>
                <a:gd name="T20" fmla="*/ 38 w 76"/>
                <a:gd name="T21" fmla="*/ 96 h 115"/>
                <a:gd name="T22" fmla="*/ 57 w 76"/>
                <a:gd name="T23" fmla="*/ 77 h 115"/>
                <a:gd name="T24" fmla="*/ 57 w 76"/>
                <a:gd name="T25" fmla="*/ 38 h 115"/>
                <a:gd name="T26" fmla="*/ 38 w 76"/>
                <a:gd name="T27"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15">
                  <a:moveTo>
                    <a:pt x="38" y="115"/>
                  </a:moveTo>
                  <a:cubicBezTo>
                    <a:pt x="17" y="115"/>
                    <a:pt x="0" y="98"/>
                    <a:pt x="0" y="77"/>
                  </a:cubicBezTo>
                  <a:cubicBezTo>
                    <a:pt x="0" y="38"/>
                    <a:pt x="0" y="38"/>
                    <a:pt x="0" y="38"/>
                  </a:cubicBezTo>
                  <a:cubicBezTo>
                    <a:pt x="0" y="17"/>
                    <a:pt x="17" y="0"/>
                    <a:pt x="38" y="0"/>
                  </a:cubicBezTo>
                  <a:cubicBezTo>
                    <a:pt x="59" y="0"/>
                    <a:pt x="76" y="17"/>
                    <a:pt x="76" y="38"/>
                  </a:cubicBezTo>
                  <a:cubicBezTo>
                    <a:pt x="76" y="77"/>
                    <a:pt x="76" y="77"/>
                    <a:pt x="76" y="77"/>
                  </a:cubicBezTo>
                  <a:cubicBezTo>
                    <a:pt x="76" y="98"/>
                    <a:pt x="59" y="115"/>
                    <a:pt x="38" y="115"/>
                  </a:cubicBezTo>
                  <a:close/>
                  <a:moveTo>
                    <a:pt x="38" y="19"/>
                  </a:moveTo>
                  <a:cubicBezTo>
                    <a:pt x="27" y="19"/>
                    <a:pt x="19" y="28"/>
                    <a:pt x="19" y="38"/>
                  </a:cubicBezTo>
                  <a:cubicBezTo>
                    <a:pt x="19" y="77"/>
                    <a:pt x="19" y="77"/>
                    <a:pt x="19" y="77"/>
                  </a:cubicBezTo>
                  <a:cubicBezTo>
                    <a:pt x="19" y="88"/>
                    <a:pt x="27" y="96"/>
                    <a:pt x="38" y="96"/>
                  </a:cubicBezTo>
                  <a:cubicBezTo>
                    <a:pt x="48" y="96"/>
                    <a:pt x="57" y="88"/>
                    <a:pt x="57" y="77"/>
                  </a:cubicBezTo>
                  <a:cubicBezTo>
                    <a:pt x="57" y="38"/>
                    <a:pt x="57" y="38"/>
                    <a:pt x="57" y="38"/>
                  </a:cubicBezTo>
                  <a:cubicBezTo>
                    <a:pt x="57" y="28"/>
                    <a:pt x="48" y="19"/>
                    <a:pt x="38"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8" name="Freeform 86"/>
            <p:cNvSpPr/>
            <p:nvPr/>
          </p:nvSpPr>
          <p:spPr bwMode="auto">
            <a:xfrm>
              <a:off x="431800" y="2882901"/>
              <a:ext cx="165100" cy="165100"/>
            </a:xfrm>
            <a:custGeom>
              <a:avLst/>
              <a:gdLst>
                <a:gd name="T0" fmla="*/ 66 w 75"/>
                <a:gd name="T1" fmla="*/ 75 h 75"/>
                <a:gd name="T2" fmla="*/ 57 w 75"/>
                <a:gd name="T3" fmla="*/ 66 h 75"/>
                <a:gd name="T4" fmla="*/ 57 w 75"/>
                <a:gd name="T5" fmla="*/ 19 h 75"/>
                <a:gd name="T6" fmla="*/ 10 w 75"/>
                <a:gd name="T7" fmla="*/ 19 h 75"/>
                <a:gd name="T8" fmla="*/ 0 w 75"/>
                <a:gd name="T9" fmla="*/ 10 h 75"/>
                <a:gd name="T10" fmla="*/ 10 w 75"/>
                <a:gd name="T11" fmla="*/ 0 h 75"/>
                <a:gd name="T12" fmla="*/ 10 w 75"/>
                <a:gd name="T13" fmla="*/ 0 h 75"/>
                <a:gd name="T14" fmla="*/ 66 w 75"/>
                <a:gd name="T15" fmla="*/ 0 h 75"/>
                <a:gd name="T16" fmla="*/ 75 w 75"/>
                <a:gd name="T17" fmla="*/ 10 h 75"/>
                <a:gd name="T18" fmla="*/ 75 w 75"/>
                <a:gd name="T19" fmla="*/ 66 h 75"/>
                <a:gd name="T20" fmla="*/ 66 w 75"/>
                <a:gd name="T21" fmla="*/ 75 h 75"/>
                <a:gd name="T22" fmla="*/ 66 w 75"/>
                <a:gd name="T23"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75">
                  <a:moveTo>
                    <a:pt x="66" y="75"/>
                  </a:moveTo>
                  <a:cubicBezTo>
                    <a:pt x="61" y="75"/>
                    <a:pt x="57" y="71"/>
                    <a:pt x="57" y="66"/>
                  </a:cubicBezTo>
                  <a:cubicBezTo>
                    <a:pt x="57" y="19"/>
                    <a:pt x="57" y="19"/>
                    <a:pt x="57" y="19"/>
                  </a:cubicBezTo>
                  <a:cubicBezTo>
                    <a:pt x="10" y="19"/>
                    <a:pt x="10" y="19"/>
                    <a:pt x="10" y="19"/>
                  </a:cubicBezTo>
                  <a:cubicBezTo>
                    <a:pt x="5" y="19"/>
                    <a:pt x="0" y="15"/>
                    <a:pt x="0" y="10"/>
                  </a:cubicBezTo>
                  <a:cubicBezTo>
                    <a:pt x="0" y="4"/>
                    <a:pt x="5" y="0"/>
                    <a:pt x="10" y="0"/>
                  </a:cubicBezTo>
                  <a:cubicBezTo>
                    <a:pt x="10" y="0"/>
                    <a:pt x="10" y="0"/>
                    <a:pt x="10" y="0"/>
                  </a:cubicBezTo>
                  <a:cubicBezTo>
                    <a:pt x="66" y="0"/>
                    <a:pt x="66" y="0"/>
                    <a:pt x="66" y="0"/>
                  </a:cubicBezTo>
                  <a:cubicBezTo>
                    <a:pt x="71" y="0"/>
                    <a:pt x="75" y="4"/>
                    <a:pt x="75" y="10"/>
                  </a:cubicBezTo>
                  <a:cubicBezTo>
                    <a:pt x="75" y="66"/>
                    <a:pt x="75" y="66"/>
                    <a:pt x="75" y="66"/>
                  </a:cubicBezTo>
                  <a:cubicBezTo>
                    <a:pt x="75" y="71"/>
                    <a:pt x="71" y="75"/>
                    <a:pt x="66" y="75"/>
                  </a:cubicBezTo>
                  <a:cubicBezTo>
                    <a:pt x="66" y="75"/>
                    <a:pt x="66" y="75"/>
                    <a:pt x="66" y="7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9" name="Freeform 87"/>
            <p:cNvSpPr/>
            <p:nvPr/>
          </p:nvSpPr>
          <p:spPr bwMode="auto">
            <a:xfrm>
              <a:off x="122238" y="2898776"/>
              <a:ext cx="458788" cy="457200"/>
            </a:xfrm>
            <a:custGeom>
              <a:avLst/>
              <a:gdLst>
                <a:gd name="T0" fmla="*/ 11 w 208"/>
                <a:gd name="T1" fmla="*/ 207 h 207"/>
                <a:gd name="T2" fmla="*/ 4 w 208"/>
                <a:gd name="T3" fmla="*/ 205 h 207"/>
                <a:gd name="T4" fmla="*/ 4 w 208"/>
                <a:gd name="T5" fmla="*/ 191 h 207"/>
                <a:gd name="T6" fmla="*/ 192 w 208"/>
                <a:gd name="T7" fmla="*/ 4 h 207"/>
                <a:gd name="T8" fmla="*/ 205 w 208"/>
                <a:gd name="T9" fmla="*/ 4 h 207"/>
                <a:gd name="T10" fmla="*/ 205 w 208"/>
                <a:gd name="T11" fmla="*/ 17 h 207"/>
                <a:gd name="T12" fmla="*/ 17 w 208"/>
                <a:gd name="T13" fmla="*/ 205 h 207"/>
                <a:gd name="T14" fmla="*/ 11 w 208"/>
                <a:gd name="T15"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207">
                  <a:moveTo>
                    <a:pt x="11" y="207"/>
                  </a:moveTo>
                  <a:cubicBezTo>
                    <a:pt x="8" y="207"/>
                    <a:pt x="6" y="206"/>
                    <a:pt x="4" y="205"/>
                  </a:cubicBezTo>
                  <a:cubicBezTo>
                    <a:pt x="0" y="201"/>
                    <a:pt x="0" y="195"/>
                    <a:pt x="4" y="191"/>
                  </a:cubicBezTo>
                  <a:cubicBezTo>
                    <a:pt x="192" y="4"/>
                    <a:pt x="192" y="4"/>
                    <a:pt x="192" y="4"/>
                  </a:cubicBezTo>
                  <a:cubicBezTo>
                    <a:pt x="195" y="0"/>
                    <a:pt x="201" y="0"/>
                    <a:pt x="205" y="4"/>
                  </a:cubicBezTo>
                  <a:cubicBezTo>
                    <a:pt x="208" y="7"/>
                    <a:pt x="208" y="13"/>
                    <a:pt x="205" y="17"/>
                  </a:cubicBezTo>
                  <a:cubicBezTo>
                    <a:pt x="17" y="205"/>
                    <a:pt x="17" y="205"/>
                    <a:pt x="17" y="205"/>
                  </a:cubicBezTo>
                  <a:cubicBezTo>
                    <a:pt x="15" y="206"/>
                    <a:pt x="13" y="207"/>
                    <a:pt x="11" y="20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0" name="Freeform 88"/>
            <p:cNvSpPr/>
            <p:nvPr/>
          </p:nvSpPr>
          <p:spPr bwMode="auto">
            <a:xfrm>
              <a:off x="1284288" y="2971801"/>
              <a:ext cx="76200" cy="50800"/>
            </a:xfrm>
            <a:custGeom>
              <a:avLst/>
              <a:gdLst>
                <a:gd name="T0" fmla="*/ 23 w 35"/>
                <a:gd name="T1" fmla="*/ 23 h 23"/>
                <a:gd name="T2" fmla="*/ 12 w 35"/>
                <a:gd name="T3" fmla="*/ 23 h 23"/>
                <a:gd name="T4" fmla="*/ 0 w 35"/>
                <a:gd name="T5" fmla="*/ 11 h 23"/>
                <a:gd name="T6" fmla="*/ 12 w 35"/>
                <a:gd name="T7" fmla="*/ 0 h 23"/>
                <a:gd name="T8" fmla="*/ 23 w 35"/>
                <a:gd name="T9" fmla="*/ 0 h 23"/>
                <a:gd name="T10" fmla="*/ 35 w 35"/>
                <a:gd name="T11" fmla="*/ 11 h 23"/>
                <a:gd name="T12" fmla="*/ 23 w 3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23" y="23"/>
                  </a:moveTo>
                  <a:cubicBezTo>
                    <a:pt x="12" y="23"/>
                    <a:pt x="12" y="23"/>
                    <a:pt x="12" y="23"/>
                  </a:cubicBezTo>
                  <a:cubicBezTo>
                    <a:pt x="6" y="23"/>
                    <a:pt x="0" y="18"/>
                    <a:pt x="0" y="11"/>
                  </a:cubicBezTo>
                  <a:cubicBezTo>
                    <a:pt x="0" y="5"/>
                    <a:pt x="6" y="0"/>
                    <a:pt x="12" y="0"/>
                  </a:cubicBezTo>
                  <a:cubicBezTo>
                    <a:pt x="23" y="0"/>
                    <a:pt x="23" y="0"/>
                    <a:pt x="23" y="0"/>
                  </a:cubicBezTo>
                  <a:cubicBezTo>
                    <a:pt x="30" y="0"/>
                    <a:pt x="35" y="5"/>
                    <a:pt x="35" y="11"/>
                  </a:cubicBezTo>
                  <a:cubicBezTo>
                    <a:pt x="35" y="18"/>
                    <a:pt x="30" y="23"/>
                    <a:pt x="23" y="2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1" name="Freeform 89"/>
            <p:cNvSpPr/>
            <p:nvPr/>
          </p:nvSpPr>
          <p:spPr bwMode="auto">
            <a:xfrm>
              <a:off x="1670050" y="2971801"/>
              <a:ext cx="77788" cy="50800"/>
            </a:xfrm>
            <a:custGeom>
              <a:avLst/>
              <a:gdLst>
                <a:gd name="T0" fmla="*/ 23 w 35"/>
                <a:gd name="T1" fmla="*/ 23 h 23"/>
                <a:gd name="T2" fmla="*/ 12 w 35"/>
                <a:gd name="T3" fmla="*/ 23 h 23"/>
                <a:gd name="T4" fmla="*/ 0 w 35"/>
                <a:gd name="T5" fmla="*/ 11 h 23"/>
                <a:gd name="T6" fmla="*/ 12 w 35"/>
                <a:gd name="T7" fmla="*/ 0 h 23"/>
                <a:gd name="T8" fmla="*/ 23 w 35"/>
                <a:gd name="T9" fmla="*/ 0 h 23"/>
                <a:gd name="T10" fmla="*/ 35 w 35"/>
                <a:gd name="T11" fmla="*/ 11 h 23"/>
                <a:gd name="T12" fmla="*/ 23 w 3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23" y="23"/>
                  </a:moveTo>
                  <a:cubicBezTo>
                    <a:pt x="12" y="23"/>
                    <a:pt x="12" y="23"/>
                    <a:pt x="12" y="23"/>
                  </a:cubicBezTo>
                  <a:cubicBezTo>
                    <a:pt x="5" y="23"/>
                    <a:pt x="0" y="18"/>
                    <a:pt x="0" y="11"/>
                  </a:cubicBezTo>
                  <a:cubicBezTo>
                    <a:pt x="0" y="5"/>
                    <a:pt x="5" y="0"/>
                    <a:pt x="12" y="0"/>
                  </a:cubicBezTo>
                  <a:cubicBezTo>
                    <a:pt x="23" y="0"/>
                    <a:pt x="23" y="0"/>
                    <a:pt x="23" y="0"/>
                  </a:cubicBezTo>
                  <a:cubicBezTo>
                    <a:pt x="29" y="0"/>
                    <a:pt x="35" y="5"/>
                    <a:pt x="35" y="11"/>
                  </a:cubicBezTo>
                  <a:cubicBezTo>
                    <a:pt x="35" y="18"/>
                    <a:pt x="29" y="23"/>
                    <a:pt x="23" y="2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2" name="Freeform 90"/>
            <p:cNvSpPr>
              <a:spLocks noEditPoints="1"/>
            </p:cNvSpPr>
            <p:nvPr/>
          </p:nvSpPr>
          <p:spPr bwMode="auto">
            <a:xfrm>
              <a:off x="1477963" y="2871788"/>
              <a:ext cx="101600" cy="101600"/>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12 h 46"/>
                <a:gd name="T12" fmla="*/ 11 w 46"/>
                <a:gd name="T13" fmla="*/ 23 h 46"/>
                <a:gd name="T14" fmla="*/ 23 w 46"/>
                <a:gd name="T15" fmla="*/ 35 h 46"/>
                <a:gd name="T16" fmla="*/ 34 w 46"/>
                <a:gd name="T17" fmla="*/ 23 h 46"/>
                <a:gd name="T18" fmla="*/ 23 w 46"/>
                <a:gd name="T19"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6"/>
                    <a:pt x="0" y="23"/>
                  </a:cubicBezTo>
                  <a:cubicBezTo>
                    <a:pt x="0" y="10"/>
                    <a:pt x="10" y="0"/>
                    <a:pt x="23" y="0"/>
                  </a:cubicBezTo>
                  <a:cubicBezTo>
                    <a:pt x="35" y="0"/>
                    <a:pt x="46" y="10"/>
                    <a:pt x="46" y="23"/>
                  </a:cubicBezTo>
                  <a:cubicBezTo>
                    <a:pt x="46" y="36"/>
                    <a:pt x="35" y="46"/>
                    <a:pt x="23" y="46"/>
                  </a:cubicBezTo>
                  <a:close/>
                  <a:moveTo>
                    <a:pt x="23" y="12"/>
                  </a:moveTo>
                  <a:cubicBezTo>
                    <a:pt x="16" y="12"/>
                    <a:pt x="11" y="17"/>
                    <a:pt x="11" y="23"/>
                  </a:cubicBezTo>
                  <a:cubicBezTo>
                    <a:pt x="11" y="29"/>
                    <a:pt x="16" y="35"/>
                    <a:pt x="23" y="35"/>
                  </a:cubicBezTo>
                  <a:cubicBezTo>
                    <a:pt x="29" y="35"/>
                    <a:pt x="34" y="29"/>
                    <a:pt x="34" y="23"/>
                  </a:cubicBezTo>
                  <a:cubicBezTo>
                    <a:pt x="34" y="17"/>
                    <a:pt x="29" y="12"/>
                    <a:pt x="23" y="1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3" name="Freeform 91"/>
            <p:cNvSpPr>
              <a:spLocks noEditPoints="1"/>
            </p:cNvSpPr>
            <p:nvPr/>
          </p:nvSpPr>
          <p:spPr bwMode="auto">
            <a:xfrm>
              <a:off x="1363663" y="2819401"/>
              <a:ext cx="79375" cy="7937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1 h 36"/>
                <a:gd name="T12" fmla="*/ 11 w 36"/>
                <a:gd name="T13" fmla="*/ 18 h 36"/>
                <a:gd name="T14" fmla="*/ 18 w 36"/>
                <a:gd name="T15" fmla="*/ 24 h 36"/>
                <a:gd name="T16" fmla="*/ 24 w 36"/>
                <a:gd name="T17" fmla="*/ 18 h 36"/>
                <a:gd name="T18" fmla="*/ 18 w 36"/>
                <a:gd name="T19"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1"/>
                  </a:moveTo>
                  <a:cubicBezTo>
                    <a:pt x="14" y="11"/>
                    <a:pt x="11" y="14"/>
                    <a:pt x="11" y="18"/>
                  </a:cubicBezTo>
                  <a:cubicBezTo>
                    <a:pt x="11" y="21"/>
                    <a:pt x="14" y="24"/>
                    <a:pt x="18" y="24"/>
                  </a:cubicBezTo>
                  <a:cubicBezTo>
                    <a:pt x="21" y="24"/>
                    <a:pt x="24" y="21"/>
                    <a:pt x="24" y="18"/>
                  </a:cubicBezTo>
                  <a:cubicBezTo>
                    <a:pt x="24" y="14"/>
                    <a:pt x="21" y="11"/>
                    <a:pt x="18"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4" name="Oval 92"/>
            <p:cNvSpPr>
              <a:spLocks noChangeArrowheads="1"/>
            </p:cNvSpPr>
            <p:nvPr/>
          </p:nvSpPr>
          <p:spPr bwMode="auto">
            <a:xfrm>
              <a:off x="1436688" y="2976563"/>
              <a:ext cx="36513" cy="39688"/>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5" name="Freeform 93"/>
            <p:cNvSpPr/>
            <p:nvPr/>
          </p:nvSpPr>
          <p:spPr bwMode="auto">
            <a:xfrm>
              <a:off x="1312863" y="2971801"/>
              <a:ext cx="406400" cy="444500"/>
            </a:xfrm>
            <a:custGeom>
              <a:avLst/>
              <a:gdLst>
                <a:gd name="T0" fmla="*/ 161 w 184"/>
                <a:gd name="T1" fmla="*/ 201 h 201"/>
                <a:gd name="T2" fmla="*/ 23 w 184"/>
                <a:gd name="T3" fmla="*/ 201 h 201"/>
                <a:gd name="T4" fmla="*/ 0 w 184"/>
                <a:gd name="T5" fmla="*/ 178 h 201"/>
                <a:gd name="T6" fmla="*/ 0 w 184"/>
                <a:gd name="T7" fmla="*/ 11 h 201"/>
                <a:gd name="T8" fmla="*/ 11 w 184"/>
                <a:gd name="T9" fmla="*/ 0 h 201"/>
                <a:gd name="T10" fmla="*/ 23 w 184"/>
                <a:gd name="T11" fmla="*/ 11 h 201"/>
                <a:gd name="T12" fmla="*/ 23 w 184"/>
                <a:gd name="T13" fmla="*/ 178 h 201"/>
                <a:gd name="T14" fmla="*/ 161 w 184"/>
                <a:gd name="T15" fmla="*/ 178 h 201"/>
                <a:gd name="T16" fmla="*/ 161 w 184"/>
                <a:gd name="T17" fmla="*/ 11 h 201"/>
                <a:gd name="T18" fmla="*/ 172 w 184"/>
                <a:gd name="T19" fmla="*/ 0 h 201"/>
                <a:gd name="T20" fmla="*/ 184 w 184"/>
                <a:gd name="T21" fmla="*/ 11 h 201"/>
                <a:gd name="T22" fmla="*/ 184 w 184"/>
                <a:gd name="T23" fmla="*/ 178 h 201"/>
                <a:gd name="T24" fmla="*/ 161 w 184"/>
                <a:gd name="T25"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01">
                  <a:moveTo>
                    <a:pt x="161" y="201"/>
                  </a:moveTo>
                  <a:cubicBezTo>
                    <a:pt x="23" y="201"/>
                    <a:pt x="23" y="201"/>
                    <a:pt x="23" y="201"/>
                  </a:cubicBezTo>
                  <a:cubicBezTo>
                    <a:pt x="10" y="201"/>
                    <a:pt x="0" y="191"/>
                    <a:pt x="0" y="178"/>
                  </a:cubicBezTo>
                  <a:cubicBezTo>
                    <a:pt x="0" y="11"/>
                    <a:pt x="0" y="11"/>
                    <a:pt x="0" y="11"/>
                  </a:cubicBezTo>
                  <a:cubicBezTo>
                    <a:pt x="0" y="5"/>
                    <a:pt x="5" y="0"/>
                    <a:pt x="11" y="0"/>
                  </a:cubicBezTo>
                  <a:cubicBezTo>
                    <a:pt x="17" y="0"/>
                    <a:pt x="23" y="5"/>
                    <a:pt x="23" y="11"/>
                  </a:cubicBezTo>
                  <a:cubicBezTo>
                    <a:pt x="23" y="178"/>
                    <a:pt x="23" y="178"/>
                    <a:pt x="23" y="178"/>
                  </a:cubicBezTo>
                  <a:cubicBezTo>
                    <a:pt x="161" y="178"/>
                    <a:pt x="161" y="178"/>
                    <a:pt x="161" y="178"/>
                  </a:cubicBezTo>
                  <a:cubicBezTo>
                    <a:pt x="161" y="11"/>
                    <a:pt x="161" y="11"/>
                    <a:pt x="161" y="11"/>
                  </a:cubicBezTo>
                  <a:cubicBezTo>
                    <a:pt x="161" y="5"/>
                    <a:pt x="166" y="0"/>
                    <a:pt x="172" y="0"/>
                  </a:cubicBezTo>
                  <a:cubicBezTo>
                    <a:pt x="178" y="0"/>
                    <a:pt x="184" y="5"/>
                    <a:pt x="184" y="11"/>
                  </a:cubicBezTo>
                  <a:cubicBezTo>
                    <a:pt x="184" y="178"/>
                    <a:pt x="184" y="178"/>
                    <a:pt x="184" y="178"/>
                  </a:cubicBezTo>
                  <a:cubicBezTo>
                    <a:pt x="184" y="191"/>
                    <a:pt x="173" y="201"/>
                    <a:pt x="161" y="20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6" name="Freeform 94"/>
            <p:cNvSpPr/>
            <p:nvPr/>
          </p:nvSpPr>
          <p:spPr bwMode="auto">
            <a:xfrm>
              <a:off x="1524000" y="3038476"/>
              <a:ext cx="109538" cy="23813"/>
            </a:xfrm>
            <a:custGeom>
              <a:avLst/>
              <a:gdLst>
                <a:gd name="T0" fmla="*/ 43 w 49"/>
                <a:gd name="T1" fmla="*/ 11 h 11"/>
                <a:gd name="T2" fmla="*/ 6 w 49"/>
                <a:gd name="T3" fmla="*/ 11 h 11"/>
                <a:gd name="T4" fmla="*/ 0 w 49"/>
                <a:gd name="T5" fmla="*/ 5 h 11"/>
                <a:gd name="T6" fmla="*/ 6 w 49"/>
                <a:gd name="T7" fmla="*/ 0 h 11"/>
                <a:gd name="T8" fmla="*/ 43 w 49"/>
                <a:gd name="T9" fmla="*/ 0 h 11"/>
                <a:gd name="T10" fmla="*/ 49 w 49"/>
                <a:gd name="T11" fmla="*/ 5 h 11"/>
                <a:gd name="T12" fmla="*/ 43 w 4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9" h="11">
                  <a:moveTo>
                    <a:pt x="43" y="11"/>
                  </a:moveTo>
                  <a:cubicBezTo>
                    <a:pt x="6" y="11"/>
                    <a:pt x="6" y="11"/>
                    <a:pt x="6" y="11"/>
                  </a:cubicBezTo>
                  <a:cubicBezTo>
                    <a:pt x="2" y="11"/>
                    <a:pt x="0" y="9"/>
                    <a:pt x="0" y="5"/>
                  </a:cubicBezTo>
                  <a:cubicBezTo>
                    <a:pt x="0" y="2"/>
                    <a:pt x="2" y="0"/>
                    <a:pt x="6" y="0"/>
                  </a:cubicBezTo>
                  <a:cubicBezTo>
                    <a:pt x="43" y="0"/>
                    <a:pt x="43" y="0"/>
                    <a:pt x="43" y="0"/>
                  </a:cubicBezTo>
                  <a:cubicBezTo>
                    <a:pt x="46" y="0"/>
                    <a:pt x="49" y="2"/>
                    <a:pt x="49" y="5"/>
                  </a:cubicBezTo>
                  <a:cubicBezTo>
                    <a:pt x="49" y="9"/>
                    <a:pt x="46" y="11"/>
                    <a:pt x="43"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7" name="Freeform 95"/>
            <p:cNvSpPr/>
            <p:nvPr/>
          </p:nvSpPr>
          <p:spPr bwMode="auto">
            <a:xfrm>
              <a:off x="1524000" y="3100388"/>
              <a:ext cx="109538" cy="25400"/>
            </a:xfrm>
            <a:custGeom>
              <a:avLst/>
              <a:gdLst>
                <a:gd name="T0" fmla="*/ 43 w 49"/>
                <a:gd name="T1" fmla="*/ 12 h 12"/>
                <a:gd name="T2" fmla="*/ 6 w 49"/>
                <a:gd name="T3" fmla="*/ 12 h 12"/>
                <a:gd name="T4" fmla="*/ 0 w 49"/>
                <a:gd name="T5" fmla="*/ 6 h 12"/>
                <a:gd name="T6" fmla="*/ 6 w 49"/>
                <a:gd name="T7" fmla="*/ 0 h 12"/>
                <a:gd name="T8" fmla="*/ 43 w 49"/>
                <a:gd name="T9" fmla="*/ 0 h 12"/>
                <a:gd name="T10" fmla="*/ 49 w 49"/>
                <a:gd name="T11" fmla="*/ 6 h 12"/>
                <a:gd name="T12" fmla="*/ 43 w 4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9" h="12">
                  <a:moveTo>
                    <a:pt x="43" y="12"/>
                  </a:moveTo>
                  <a:cubicBezTo>
                    <a:pt x="6" y="12"/>
                    <a:pt x="6" y="12"/>
                    <a:pt x="6" y="12"/>
                  </a:cubicBezTo>
                  <a:cubicBezTo>
                    <a:pt x="2" y="12"/>
                    <a:pt x="0" y="9"/>
                    <a:pt x="0" y="6"/>
                  </a:cubicBezTo>
                  <a:cubicBezTo>
                    <a:pt x="0" y="3"/>
                    <a:pt x="2" y="0"/>
                    <a:pt x="6" y="0"/>
                  </a:cubicBezTo>
                  <a:cubicBezTo>
                    <a:pt x="43" y="0"/>
                    <a:pt x="43" y="0"/>
                    <a:pt x="43" y="0"/>
                  </a:cubicBezTo>
                  <a:cubicBezTo>
                    <a:pt x="46" y="0"/>
                    <a:pt x="49" y="3"/>
                    <a:pt x="49" y="6"/>
                  </a:cubicBezTo>
                  <a:cubicBezTo>
                    <a:pt x="49" y="9"/>
                    <a:pt x="46" y="12"/>
                    <a:pt x="43" y="1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8" name="Freeform 96"/>
            <p:cNvSpPr/>
            <p:nvPr/>
          </p:nvSpPr>
          <p:spPr bwMode="auto">
            <a:xfrm>
              <a:off x="1524000" y="3163888"/>
              <a:ext cx="109538" cy="26988"/>
            </a:xfrm>
            <a:custGeom>
              <a:avLst/>
              <a:gdLst>
                <a:gd name="T0" fmla="*/ 43 w 49"/>
                <a:gd name="T1" fmla="*/ 12 h 12"/>
                <a:gd name="T2" fmla="*/ 6 w 49"/>
                <a:gd name="T3" fmla="*/ 12 h 12"/>
                <a:gd name="T4" fmla="*/ 0 w 49"/>
                <a:gd name="T5" fmla="*/ 6 h 12"/>
                <a:gd name="T6" fmla="*/ 6 w 49"/>
                <a:gd name="T7" fmla="*/ 0 h 12"/>
                <a:gd name="T8" fmla="*/ 43 w 49"/>
                <a:gd name="T9" fmla="*/ 0 h 12"/>
                <a:gd name="T10" fmla="*/ 49 w 49"/>
                <a:gd name="T11" fmla="*/ 6 h 12"/>
                <a:gd name="T12" fmla="*/ 43 w 4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9" h="12">
                  <a:moveTo>
                    <a:pt x="43" y="12"/>
                  </a:moveTo>
                  <a:cubicBezTo>
                    <a:pt x="6" y="12"/>
                    <a:pt x="6" y="12"/>
                    <a:pt x="6" y="12"/>
                  </a:cubicBezTo>
                  <a:cubicBezTo>
                    <a:pt x="2" y="12"/>
                    <a:pt x="0" y="9"/>
                    <a:pt x="0" y="6"/>
                  </a:cubicBezTo>
                  <a:cubicBezTo>
                    <a:pt x="0" y="3"/>
                    <a:pt x="2" y="0"/>
                    <a:pt x="6" y="0"/>
                  </a:cubicBezTo>
                  <a:cubicBezTo>
                    <a:pt x="43" y="0"/>
                    <a:pt x="43" y="0"/>
                    <a:pt x="43" y="0"/>
                  </a:cubicBezTo>
                  <a:cubicBezTo>
                    <a:pt x="46" y="0"/>
                    <a:pt x="49" y="3"/>
                    <a:pt x="49" y="6"/>
                  </a:cubicBezTo>
                  <a:cubicBezTo>
                    <a:pt x="49" y="9"/>
                    <a:pt x="46" y="12"/>
                    <a:pt x="43" y="1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9" name="Freeform 97"/>
            <p:cNvSpPr/>
            <p:nvPr/>
          </p:nvSpPr>
          <p:spPr bwMode="auto">
            <a:xfrm>
              <a:off x="1524000" y="3227388"/>
              <a:ext cx="109538" cy="25400"/>
            </a:xfrm>
            <a:custGeom>
              <a:avLst/>
              <a:gdLst>
                <a:gd name="T0" fmla="*/ 43 w 49"/>
                <a:gd name="T1" fmla="*/ 11 h 11"/>
                <a:gd name="T2" fmla="*/ 6 w 49"/>
                <a:gd name="T3" fmla="*/ 11 h 11"/>
                <a:gd name="T4" fmla="*/ 0 w 49"/>
                <a:gd name="T5" fmla="*/ 6 h 11"/>
                <a:gd name="T6" fmla="*/ 6 w 49"/>
                <a:gd name="T7" fmla="*/ 0 h 11"/>
                <a:gd name="T8" fmla="*/ 43 w 49"/>
                <a:gd name="T9" fmla="*/ 0 h 11"/>
                <a:gd name="T10" fmla="*/ 49 w 49"/>
                <a:gd name="T11" fmla="*/ 6 h 11"/>
                <a:gd name="T12" fmla="*/ 43 w 4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9" h="11">
                  <a:moveTo>
                    <a:pt x="43" y="11"/>
                  </a:moveTo>
                  <a:cubicBezTo>
                    <a:pt x="6" y="11"/>
                    <a:pt x="6" y="11"/>
                    <a:pt x="6" y="11"/>
                  </a:cubicBezTo>
                  <a:cubicBezTo>
                    <a:pt x="2" y="11"/>
                    <a:pt x="0" y="9"/>
                    <a:pt x="0" y="6"/>
                  </a:cubicBezTo>
                  <a:cubicBezTo>
                    <a:pt x="0" y="2"/>
                    <a:pt x="2" y="0"/>
                    <a:pt x="6" y="0"/>
                  </a:cubicBezTo>
                  <a:cubicBezTo>
                    <a:pt x="43" y="0"/>
                    <a:pt x="43" y="0"/>
                    <a:pt x="43" y="0"/>
                  </a:cubicBezTo>
                  <a:cubicBezTo>
                    <a:pt x="46" y="0"/>
                    <a:pt x="49" y="2"/>
                    <a:pt x="49" y="6"/>
                  </a:cubicBezTo>
                  <a:cubicBezTo>
                    <a:pt x="49" y="9"/>
                    <a:pt x="46" y="11"/>
                    <a:pt x="43"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0" name="Freeform 98"/>
            <p:cNvSpPr/>
            <p:nvPr/>
          </p:nvSpPr>
          <p:spPr bwMode="auto">
            <a:xfrm>
              <a:off x="1524000" y="3292476"/>
              <a:ext cx="109538" cy="23813"/>
            </a:xfrm>
            <a:custGeom>
              <a:avLst/>
              <a:gdLst>
                <a:gd name="T0" fmla="*/ 43 w 49"/>
                <a:gd name="T1" fmla="*/ 11 h 11"/>
                <a:gd name="T2" fmla="*/ 6 w 49"/>
                <a:gd name="T3" fmla="*/ 11 h 11"/>
                <a:gd name="T4" fmla="*/ 0 w 49"/>
                <a:gd name="T5" fmla="*/ 5 h 11"/>
                <a:gd name="T6" fmla="*/ 6 w 49"/>
                <a:gd name="T7" fmla="*/ 0 h 11"/>
                <a:gd name="T8" fmla="*/ 43 w 49"/>
                <a:gd name="T9" fmla="*/ 0 h 11"/>
                <a:gd name="T10" fmla="*/ 49 w 49"/>
                <a:gd name="T11" fmla="*/ 5 h 11"/>
                <a:gd name="T12" fmla="*/ 43 w 4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9" h="11">
                  <a:moveTo>
                    <a:pt x="43" y="11"/>
                  </a:moveTo>
                  <a:cubicBezTo>
                    <a:pt x="6" y="11"/>
                    <a:pt x="6" y="11"/>
                    <a:pt x="6" y="11"/>
                  </a:cubicBezTo>
                  <a:cubicBezTo>
                    <a:pt x="2" y="11"/>
                    <a:pt x="0" y="9"/>
                    <a:pt x="0" y="5"/>
                  </a:cubicBezTo>
                  <a:cubicBezTo>
                    <a:pt x="0" y="2"/>
                    <a:pt x="2" y="0"/>
                    <a:pt x="6" y="0"/>
                  </a:cubicBezTo>
                  <a:cubicBezTo>
                    <a:pt x="43" y="0"/>
                    <a:pt x="43" y="0"/>
                    <a:pt x="43" y="0"/>
                  </a:cubicBezTo>
                  <a:cubicBezTo>
                    <a:pt x="46" y="0"/>
                    <a:pt x="49" y="2"/>
                    <a:pt x="49" y="5"/>
                  </a:cubicBezTo>
                  <a:cubicBezTo>
                    <a:pt x="49" y="9"/>
                    <a:pt x="46" y="11"/>
                    <a:pt x="43"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2" name="Freeform 110"/>
            <p:cNvSpPr>
              <a:spLocks noEditPoints="1"/>
            </p:cNvSpPr>
            <p:nvPr/>
          </p:nvSpPr>
          <p:spPr bwMode="auto">
            <a:xfrm>
              <a:off x="1397000" y="958851"/>
              <a:ext cx="663575" cy="566738"/>
            </a:xfrm>
            <a:custGeom>
              <a:avLst/>
              <a:gdLst>
                <a:gd name="T0" fmla="*/ 289 w 301"/>
                <a:gd name="T1" fmla="*/ 256 h 256"/>
                <a:gd name="T2" fmla="*/ 12 w 301"/>
                <a:gd name="T3" fmla="*/ 256 h 256"/>
                <a:gd name="T4" fmla="*/ 0 w 301"/>
                <a:gd name="T5" fmla="*/ 243 h 256"/>
                <a:gd name="T6" fmla="*/ 0 w 301"/>
                <a:gd name="T7" fmla="*/ 13 h 256"/>
                <a:gd name="T8" fmla="*/ 12 w 301"/>
                <a:gd name="T9" fmla="*/ 0 h 256"/>
                <a:gd name="T10" fmla="*/ 289 w 301"/>
                <a:gd name="T11" fmla="*/ 0 h 256"/>
                <a:gd name="T12" fmla="*/ 301 w 301"/>
                <a:gd name="T13" fmla="*/ 13 h 256"/>
                <a:gd name="T14" fmla="*/ 301 w 301"/>
                <a:gd name="T15" fmla="*/ 243 h 256"/>
                <a:gd name="T16" fmla="*/ 289 w 301"/>
                <a:gd name="T17" fmla="*/ 256 h 256"/>
                <a:gd name="T18" fmla="*/ 25 w 301"/>
                <a:gd name="T19" fmla="*/ 230 h 256"/>
                <a:gd name="T20" fmla="*/ 276 w 301"/>
                <a:gd name="T21" fmla="*/ 230 h 256"/>
                <a:gd name="T22" fmla="*/ 276 w 301"/>
                <a:gd name="T23" fmla="*/ 26 h 256"/>
                <a:gd name="T24" fmla="*/ 25 w 301"/>
                <a:gd name="T25" fmla="*/ 26 h 256"/>
                <a:gd name="T26" fmla="*/ 25 w 301"/>
                <a:gd name="T27" fmla="*/ 23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1" h="256">
                  <a:moveTo>
                    <a:pt x="289" y="256"/>
                  </a:moveTo>
                  <a:cubicBezTo>
                    <a:pt x="12" y="256"/>
                    <a:pt x="12" y="256"/>
                    <a:pt x="12" y="256"/>
                  </a:cubicBezTo>
                  <a:cubicBezTo>
                    <a:pt x="5" y="256"/>
                    <a:pt x="0" y="250"/>
                    <a:pt x="0" y="243"/>
                  </a:cubicBezTo>
                  <a:cubicBezTo>
                    <a:pt x="0" y="13"/>
                    <a:pt x="0" y="13"/>
                    <a:pt x="0" y="13"/>
                  </a:cubicBezTo>
                  <a:cubicBezTo>
                    <a:pt x="0" y="6"/>
                    <a:pt x="5" y="0"/>
                    <a:pt x="12" y="0"/>
                  </a:cubicBezTo>
                  <a:cubicBezTo>
                    <a:pt x="289" y="0"/>
                    <a:pt x="289" y="0"/>
                    <a:pt x="289" y="0"/>
                  </a:cubicBezTo>
                  <a:cubicBezTo>
                    <a:pt x="296" y="0"/>
                    <a:pt x="301" y="6"/>
                    <a:pt x="301" y="13"/>
                  </a:cubicBezTo>
                  <a:cubicBezTo>
                    <a:pt x="301" y="243"/>
                    <a:pt x="301" y="243"/>
                    <a:pt x="301" y="243"/>
                  </a:cubicBezTo>
                  <a:cubicBezTo>
                    <a:pt x="301" y="250"/>
                    <a:pt x="296" y="256"/>
                    <a:pt x="289" y="256"/>
                  </a:cubicBezTo>
                  <a:close/>
                  <a:moveTo>
                    <a:pt x="25" y="230"/>
                  </a:moveTo>
                  <a:cubicBezTo>
                    <a:pt x="276" y="230"/>
                    <a:pt x="276" y="230"/>
                    <a:pt x="276" y="230"/>
                  </a:cubicBezTo>
                  <a:cubicBezTo>
                    <a:pt x="276" y="26"/>
                    <a:pt x="276" y="26"/>
                    <a:pt x="276" y="26"/>
                  </a:cubicBezTo>
                  <a:cubicBezTo>
                    <a:pt x="25" y="26"/>
                    <a:pt x="25" y="26"/>
                    <a:pt x="25" y="26"/>
                  </a:cubicBezTo>
                  <a:cubicBezTo>
                    <a:pt x="25" y="230"/>
                    <a:pt x="25" y="230"/>
                    <a:pt x="25" y="2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3" name="Freeform 111"/>
            <p:cNvSpPr/>
            <p:nvPr/>
          </p:nvSpPr>
          <p:spPr bwMode="auto">
            <a:xfrm>
              <a:off x="1392238" y="1138238"/>
              <a:ext cx="655638" cy="285750"/>
            </a:xfrm>
            <a:custGeom>
              <a:avLst/>
              <a:gdLst>
                <a:gd name="T0" fmla="*/ 282 w 297"/>
                <a:gd name="T1" fmla="*/ 129 h 129"/>
                <a:gd name="T2" fmla="*/ 274 w 297"/>
                <a:gd name="T3" fmla="*/ 126 h 129"/>
                <a:gd name="T4" fmla="*/ 223 w 297"/>
                <a:gd name="T5" fmla="*/ 82 h 129"/>
                <a:gd name="T6" fmla="*/ 159 w 297"/>
                <a:gd name="T7" fmla="*/ 124 h 129"/>
                <a:gd name="T8" fmla="*/ 78 w 297"/>
                <a:gd name="T9" fmla="*/ 37 h 129"/>
                <a:gd name="T10" fmla="*/ 24 w 297"/>
                <a:gd name="T11" fmla="*/ 94 h 129"/>
                <a:gd name="T12" fmla="*/ 5 w 297"/>
                <a:gd name="T13" fmla="*/ 94 h 129"/>
                <a:gd name="T14" fmla="*/ 5 w 297"/>
                <a:gd name="T15" fmla="*/ 76 h 129"/>
                <a:gd name="T16" fmla="*/ 78 w 297"/>
                <a:gd name="T17" fmla="*/ 0 h 129"/>
                <a:gd name="T18" fmla="*/ 163 w 297"/>
                <a:gd name="T19" fmla="*/ 91 h 129"/>
                <a:gd name="T20" fmla="*/ 225 w 297"/>
                <a:gd name="T21" fmla="*/ 50 h 129"/>
                <a:gd name="T22" fmla="*/ 291 w 297"/>
                <a:gd name="T23" fmla="*/ 106 h 129"/>
                <a:gd name="T24" fmla="*/ 292 w 297"/>
                <a:gd name="T25" fmla="*/ 124 h 129"/>
                <a:gd name="T26" fmla="*/ 282 w 297"/>
                <a:gd name="T2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7" h="129">
                  <a:moveTo>
                    <a:pt x="282" y="129"/>
                  </a:moveTo>
                  <a:cubicBezTo>
                    <a:pt x="279" y="129"/>
                    <a:pt x="276" y="128"/>
                    <a:pt x="274" y="126"/>
                  </a:cubicBezTo>
                  <a:cubicBezTo>
                    <a:pt x="223" y="82"/>
                    <a:pt x="223" y="82"/>
                    <a:pt x="223" y="82"/>
                  </a:cubicBezTo>
                  <a:cubicBezTo>
                    <a:pt x="159" y="124"/>
                    <a:pt x="159" y="124"/>
                    <a:pt x="159" y="124"/>
                  </a:cubicBezTo>
                  <a:cubicBezTo>
                    <a:pt x="78" y="37"/>
                    <a:pt x="78" y="37"/>
                    <a:pt x="78" y="37"/>
                  </a:cubicBezTo>
                  <a:cubicBezTo>
                    <a:pt x="24" y="94"/>
                    <a:pt x="24" y="94"/>
                    <a:pt x="24" y="94"/>
                  </a:cubicBezTo>
                  <a:cubicBezTo>
                    <a:pt x="19" y="99"/>
                    <a:pt x="11" y="99"/>
                    <a:pt x="5" y="94"/>
                  </a:cubicBezTo>
                  <a:cubicBezTo>
                    <a:pt x="0" y="89"/>
                    <a:pt x="0" y="81"/>
                    <a:pt x="5" y="76"/>
                  </a:cubicBezTo>
                  <a:cubicBezTo>
                    <a:pt x="78" y="0"/>
                    <a:pt x="78" y="0"/>
                    <a:pt x="78" y="0"/>
                  </a:cubicBezTo>
                  <a:cubicBezTo>
                    <a:pt x="163" y="91"/>
                    <a:pt x="163" y="91"/>
                    <a:pt x="163" y="91"/>
                  </a:cubicBezTo>
                  <a:cubicBezTo>
                    <a:pt x="225" y="50"/>
                    <a:pt x="225" y="50"/>
                    <a:pt x="225" y="50"/>
                  </a:cubicBezTo>
                  <a:cubicBezTo>
                    <a:pt x="291" y="106"/>
                    <a:pt x="291" y="106"/>
                    <a:pt x="291" y="106"/>
                  </a:cubicBezTo>
                  <a:cubicBezTo>
                    <a:pt x="296" y="111"/>
                    <a:pt x="297" y="119"/>
                    <a:pt x="292" y="124"/>
                  </a:cubicBezTo>
                  <a:cubicBezTo>
                    <a:pt x="289" y="127"/>
                    <a:pt x="286" y="129"/>
                    <a:pt x="282" y="1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4" name="Freeform 112"/>
            <p:cNvSpPr>
              <a:spLocks noEditPoints="1"/>
            </p:cNvSpPr>
            <p:nvPr/>
          </p:nvSpPr>
          <p:spPr bwMode="auto">
            <a:xfrm>
              <a:off x="1662113" y="1036638"/>
              <a:ext cx="200025" cy="203200"/>
            </a:xfrm>
            <a:custGeom>
              <a:avLst/>
              <a:gdLst>
                <a:gd name="T0" fmla="*/ 46 w 91"/>
                <a:gd name="T1" fmla="*/ 92 h 92"/>
                <a:gd name="T2" fmla="*/ 0 w 91"/>
                <a:gd name="T3" fmla="*/ 46 h 92"/>
                <a:gd name="T4" fmla="*/ 46 w 91"/>
                <a:gd name="T5" fmla="*/ 0 h 92"/>
                <a:gd name="T6" fmla="*/ 91 w 91"/>
                <a:gd name="T7" fmla="*/ 46 h 92"/>
                <a:gd name="T8" fmla="*/ 46 w 91"/>
                <a:gd name="T9" fmla="*/ 92 h 92"/>
                <a:gd name="T10" fmla="*/ 46 w 91"/>
                <a:gd name="T11" fmla="*/ 26 h 92"/>
                <a:gd name="T12" fmla="*/ 25 w 91"/>
                <a:gd name="T13" fmla="*/ 46 h 92"/>
                <a:gd name="T14" fmla="*/ 46 w 91"/>
                <a:gd name="T15" fmla="*/ 66 h 92"/>
                <a:gd name="T16" fmla="*/ 66 w 91"/>
                <a:gd name="T17" fmla="*/ 46 h 92"/>
                <a:gd name="T18" fmla="*/ 46 w 91"/>
                <a:gd name="T19" fmla="*/ 2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46" y="92"/>
                  </a:moveTo>
                  <a:cubicBezTo>
                    <a:pt x="20" y="92"/>
                    <a:pt x="0" y="71"/>
                    <a:pt x="0" y="46"/>
                  </a:cubicBezTo>
                  <a:cubicBezTo>
                    <a:pt x="0" y="21"/>
                    <a:pt x="20" y="0"/>
                    <a:pt x="46" y="0"/>
                  </a:cubicBezTo>
                  <a:cubicBezTo>
                    <a:pt x="71" y="0"/>
                    <a:pt x="91" y="21"/>
                    <a:pt x="91" y="46"/>
                  </a:cubicBezTo>
                  <a:cubicBezTo>
                    <a:pt x="91" y="71"/>
                    <a:pt x="71" y="92"/>
                    <a:pt x="46" y="92"/>
                  </a:cubicBezTo>
                  <a:close/>
                  <a:moveTo>
                    <a:pt x="46" y="26"/>
                  </a:moveTo>
                  <a:cubicBezTo>
                    <a:pt x="35" y="26"/>
                    <a:pt x="25" y="35"/>
                    <a:pt x="25" y="46"/>
                  </a:cubicBezTo>
                  <a:cubicBezTo>
                    <a:pt x="25" y="57"/>
                    <a:pt x="35" y="66"/>
                    <a:pt x="46" y="66"/>
                  </a:cubicBezTo>
                  <a:cubicBezTo>
                    <a:pt x="57" y="66"/>
                    <a:pt x="66" y="57"/>
                    <a:pt x="66" y="46"/>
                  </a:cubicBezTo>
                  <a:cubicBezTo>
                    <a:pt x="66" y="35"/>
                    <a:pt x="57" y="26"/>
                    <a:pt x="46"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5" name="Freeform 113"/>
            <p:cNvSpPr>
              <a:spLocks noEditPoints="1"/>
            </p:cNvSpPr>
            <p:nvPr/>
          </p:nvSpPr>
          <p:spPr bwMode="auto">
            <a:xfrm>
              <a:off x="425450" y="544513"/>
              <a:ext cx="249238" cy="238125"/>
            </a:xfrm>
            <a:custGeom>
              <a:avLst/>
              <a:gdLst>
                <a:gd name="T0" fmla="*/ 65 w 113"/>
                <a:gd name="T1" fmla="*/ 108 h 108"/>
                <a:gd name="T2" fmla="*/ 32 w 113"/>
                <a:gd name="T3" fmla="*/ 94 h 108"/>
                <a:gd name="T4" fmla="*/ 19 w 113"/>
                <a:gd name="T5" fmla="*/ 81 h 108"/>
                <a:gd name="T6" fmla="*/ 19 w 113"/>
                <a:gd name="T7" fmla="*/ 14 h 108"/>
                <a:gd name="T8" fmla="*/ 52 w 113"/>
                <a:gd name="T9" fmla="*/ 0 h 108"/>
                <a:gd name="T10" fmla="*/ 52 w 113"/>
                <a:gd name="T11" fmla="*/ 0 h 108"/>
                <a:gd name="T12" fmla="*/ 86 w 113"/>
                <a:gd name="T13" fmla="*/ 14 h 108"/>
                <a:gd name="T14" fmla="*/ 99 w 113"/>
                <a:gd name="T15" fmla="*/ 27 h 108"/>
                <a:gd name="T16" fmla="*/ 113 w 113"/>
                <a:gd name="T17" fmla="*/ 61 h 108"/>
                <a:gd name="T18" fmla="*/ 99 w 113"/>
                <a:gd name="T19" fmla="*/ 94 h 108"/>
                <a:gd name="T20" fmla="*/ 65 w 113"/>
                <a:gd name="T21" fmla="*/ 108 h 108"/>
                <a:gd name="T22" fmla="*/ 52 w 113"/>
                <a:gd name="T23" fmla="*/ 24 h 108"/>
                <a:gd name="T24" fmla="*/ 35 w 113"/>
                <a:gd name="T25" fmla="*/ 31 h 108"/>
                <a:gd name="T26" fmla="*/ 35 w 113"/>
                <a:gd name="T27" fmla="*/ 65 h 108"/>
                <a:gd name="T28" fmla="*/ 48 w 113"/>
                <a:gd name="T29" fmla="*/ 78 h 108"/>
                <a:gd name="T30" fmla="*/ 82 w 113"/>
                <a:gd name="T31" fmla="*/ 78 h 108"/>
                <a:gd name="T32" fmla="*/ 89 w 113"/>
                <a:gd name="T33" fmla="*/ 61 h 108"/>
                <a:gd name="T34" fmla="*/ 82 w 113"/>
                <a:gd name="T35" fmla="*/ 44 h 108"/>
                <a:gd name="T36" fmla="*/ 69 w 113"/>
                <a:gd name="T37" fmla="*/ 31 h 108"/>
                <a:gd name="T38" fmla="*/ 52 w 113"/>
                <a:gd name="T39"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08">
                  <a:moveTo>
                    <a:pt x="65" y="108"/>
                  </a:moveTo>
                  <a:cubicBezTo>
                    <a:pt x="53" y="108"/>
                    <a:pt x="41" y="103"/>
                    <a:pt x="32" y="94"/>
                  </a:cubicBezTo>
                  <a:cubicBezTo>
                    <a:pt x="19" y="81"/>
                    <a:pt x="19" y="81"/>
                    <a:pt x="19" y="81"/>
                  </a:cubicBezTo>
                  <a:cubicBezTo>
                    <a:pt x="0" y="63"/>
                    <a:pt x="0" y="33"/>
                    <a:pt x="19" y="14"/>
                  </a:cubicBezTo>
                  <a:cubicBezTo>
                    <a:pt x="28" y="5"/>
                    <a:pt x="40" y="0"/>
                    <a:pt x="52" y="0"/>
                  </a:cubicBezTo>
                  <a:cubicBezTo>
                    <a:pt x="52" y="0"/>
                    <a:pt x="52" y="0"/>
                    <a:pt x="52" y="0"/>
                  </a:cubicBezTo>
                  <a:cubicBezTo>
                    <a:pt x="65" y="0"/>
                    <a:pt x="77" y="5"/>
                    <a:pt x="86" y="14"/>
                  </a:cubicBezTo>
                  <a:cubicBezTo>
                    <a:pt x="99" y="27"/>
                    <a:pt x="99" y="27"/>
                    <a:pt x="99" y="27"/>
                  </a:cubicBezTo>
                  <a:cubicBezTo>
                    <a:pt x="108" y="36"/>
                    <a:pt x="113" y="48"/>
                    <a:pt x="113" y="61"/>
                  </a:cubicBezTo>
                  <a:cubicBezTo>
                    <a:pt x="113" y="73"/>
                    <a:pt x="108" y="85"/>
                    <a:pt x="99" y="94"/>
                  </a:cubicBezTo>
                  <a:cubicBezTo>
                    <a:pt x="90" y="103"/>
                    <a:pt x="78" y="108"/>
                    <a:pt x="65" y="108"/>
                  </a:cubicBezTo>
                  <a:close/>
                  <a:moveTo>
                    <a:pt x="52" y="24"/>
                  </a:moveTo>
                  <a:cubicBezTo>
                    <a:pt x="46" y="24"/>
                    <a:pt x="40" y="26"/>
                    <a:pt x="35" y="31"/>
                  </a:cubicBezTo>
                  <a:cubicBezTo>
                    <a:pt x="26" y="40"/>
                    <a:pt x="26" y="55"/>
                    <a:pt x="35" y="65"/>
                  </a:cubicBezTo>
                  <a:cubicBezTo>
                    <a:pt x="48" y="78"/>
                    <a:pt x="48" y="78"/>
                    <a:pt x="48" y="78"/>
                  </a:cubicBezTo>
                  <a:cubicBezTo>
                    <a:pt x="58" y="87"/>
                    <a:pt x="73" y="87"/>
                    <a:pt x="82" y="78"/>
                  </a:cubicBezTo>
                  <a:cubicBezTo>
                    <a:pt x="87" y="73"/>
                    <a:pt x="89" y="67"/>
                    <a:pt x="89" y="61"/>
                  </a:cubicBezTo>
                  <a:cubicBezTo>
                    <a:pt x="89" y="54"/>
                    <a:pt x="87" y="48"/>
                    <a:pt x="82" y="44"/>
                  </a:cubicBezTo>
                  <a:cubicBezTo>
                    <a:pt x="69" y="31"/>
                    <a:pt x="69" y="31"/>
                    <a:pt x="69" y="31"/>
                  </a:cubicBezTo>
                  <a:cubicBezTo>
                    <a:pt x="65" y="26"/>
                    <a:pt x="59" y="24"/>
                    <a:pt x="52" y="2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6" name="Freeform 114"/>
            <p:cNvSpPr/>
            <p:nvPr/>
          </p:nvSpPr>
          <p:spPr bwMode="auto">
            <a:xfrm>
              <a:off x="722313" y="860426"/>
              <a:ext cx="258763" cy="258763"/>
            </a:xfrm>
            <a:custGeom>
              <a:avLst/>
              <a:gdLst>
                <a:gd name="T0" fmla="*/ 82 w 117"/>
                <a:gd name="T1" fmla="*/ 117 h 117"/>
                <a:gd name="T2" fmla="*/ 53 w 117"/>
                <a:gd name="T3" fmla="*/ 104 h 117"/>
                <a:gd name="T4" fmla="*/ 12 w 117"/>
                <a:gd name="T5" fmla="*/ 64 h 117"/>
                <a:gd name="T6" fmla="*/ 0 w 117"/>
                <a:gd name="T7" fmla="*/ 35 h 117"/>
                <a:gd name="T8" fmla="*/ 12 w 117"/>
                <a:gd name="T9" fmla="*/ 5 h 117"/>
                <a:gd name="T10" fmla="*/ 29 w 117"/>
                <a:gd name="T11" fmla="*/ 5 h 117"/>
                <a:gd name="T12" fmla="*/ 29 w 117"/>
                <a:gd name="T13" fmla="*/ 21 h 117"/>
                <a:gd name="T14" fmla="*/ 24 w 117"/>
                <a:gd name="T15" fmla="*/ 35 h 117"/>
                <a:gd name="T16" fmla="*/ 29 w 117"/>
                <a:gd name="T17" fmla="*/ 48 h 117"/>
                <a:gd name="T18" fmla="*/ 69 w 117"/>
                <a:gd name="T19" fmla="*/ 88 h 117"/>
                <a:gd name="T20" fmla="*/ 82 w 117"/>
                <a:gd name="T21" fmla="*/ 93 h 117"/>
                <a:gd name="T22" fmla="*/ 82 w 117"/>
                <a:gd name="T23" fmla="*/ 93 h 117"/>
                <a:gd name="T24" fmla="*/ 95 w 117"/>
                <a:gd name="T25" fmla="*/ 88 h 117"/>
                <a:gd name="T26" fmla="*/ 112 w 117"/>
                <a:gd name="T27" fmla="*/ 88 h 117"/>
                <a:gd name="T28" fmla="*/ 112 w 117"/>
                <a:gd name="T29" fmla="*/ 104 h 117"/>
                <a:gd name="T30" fmla="*/ 82 w 117"/>
                <a:gd name="T31" fmla="*/ 117 h 117"/>
                <a:gd name="T32" fmla="*/ 82 w 117"/>
                <a:gd name="T33"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82" y="117"/>
                  </a:moveTo>
                  <a:cubicBezTo>
                    <a:pt x="71" y="117"/>
                    <a:pt x="60" y="112"/>
                    <a:pt x="53" y="104"/>
                  </a:cubicBezTo>
                  <a:cubicBezTo>
                    <a:pt x="12" y="64"/>
                    <a:pt x="12" y="64"/>
                    <a:pt x="12" y="64"/>
                  </a:cubicBezTo>
                  <a:cubicBezTo>
                    <a:pt x="4" y="56"/>
                    <a:pt x="0" y="46"/>
                    <a:pt x="0" y="35"/>
                  </a:cubicBezTo>
                  <a:cubicBezTo>
                    <a:pt x="0" y="23"/>
                    <a:pt x="4" y="13"/>
                    <a:pt x="12" y="5"/>
                  </a:cubicBezTo>
                  <a:cubicBezTo>
                    <a:pt x="17" y="0"/>
                    <a:pt x="24" y="0"/>
                    <a:pt x="29" y="5"/>
                  </a:cubicBezTo>
                  <a:cubicBezTo>
                    <a:pt x="34" y="9"/>
                    <a:pt x="34" y="17"/>
                    <a:pt x="29" y="21"/>
                  </a:cubicBezTo>
                  <a:cubicBezTo>
                    <a:pt x="25" y="25"/>
                    <a:pt x="24" y="30"/>
                    <a:pt x="24" y="35"/>
                  </a:cubicBezTo>
                  <a:cubicBezTo>
                    <a:pt x="24" y="40"/>
                    <a:pt x="25" y="44"/>
                    <a:pt x="29" y="48"/>
                  </a:cubicBezTo>
                  <a:cubicBezTo>
                    <a:pt x="69" y="88"/>
                    <a:pt x="69" y="88"/>
                    <a:pt x="69" y="88"/>
                  </a:cubicBezTo>
                  <a:cubicBezTo>
                    <a:pt x="73" y="91"/>
                    <a:pt x="77" y="93"/>
                    <a:pt x="82" y="93"/>
                  </a:cubicBezTo>
                  <a:cubicBezTo>
                    <a:pt x="82" y="93"/>
                    <a:pt x="82" y="93"/>
                    <a:pt x="82" y="93"/>
                  </a:cubicBezTo>
                  <a:cubicBezTo>
                    <a:pt x="87" y="93"/>
                    <a:pt x="92" y="91"/>
                    <a:pt x="95" y="88"/>
                  </a:cubicBezTo>
                  <a:cubicBezTo>
                    <a:pt x="100" y="83"/>
                    <a:pt x="107" y="83"/>
                    <a:pt x="112" y="88"/>
                  </a:cubicBezTo>
                  <a:cubicBezTo>
                    <a:pt x="117" y="92"/>
                    <a:pt x="117" y="100"/>
                    <a:pt x="112" y="104"/>
                  </a:cubicBezTo>
                  <a:cubicBezTo>
                    <a:pt x="104" y="112"/>
                    <a:pt x="94" y="117"/>
                    <a:pt x="82" y="117"/>
                  </a:cubicBezTo>
                  <a:cubicBezTo>
                    <a:pt x="82" y="117"/>
                    <a:pt x="82" y="117"/>
                    <a:pt x="82" y="1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7" name="Freeform 115"/>
            <p:cNvSpPr/>
            <p:nvPr/>
          </p:nvSpPr>
          <p:spPr bwMode="auto">
            <a:xfrm>
              <a:off x="608013" y="715963"/>
              <a:ext cx="377825" cy="376238"/>
            </a:xfrm>
            <a:custGeom>
              <a:avLst/>
              <a:gdLst>
                <a:gd name="T0" fmla="*/ 158 w 171"/>
                <a:gd name="T1" fmla="*/ 170 h 170"/>
                <a:gd name="T2" fmla="*/ 150 w 171"/>
                <a:gd name="T3" fmla="*/ 167 h 170"/>
                <a:gd name="T4" fmla="*/ 4 w 171"/>
                <a:gd name="T5" fmla="*/ 21 h 170"/>
                <a:gd name="T6" fmla="*/ 4 w 171"/>
                <a:gd name="T7" fmla="*/ 5 h 170"/>
                <a:gd name="T8" fmla="*/ 21 w 171"/>
                <a:gd name="T9" fmla="*/ 5 h 170"/>
                <a:gd name="T10" fmla="*/ 167 w 171"/>
                <a:gd name="T11" fmla="*/ 150 h 170"/>
                <a:gd name="T12" fmla="*/ 167 w 171"/>
                <a:gd name="T13" fmla="*/ 167 h 170"/>
                <a:gd name="T14" fmla="*/ 158 w 171"/>
                <a:gd name="T15" fmla="*/ 17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70">
                  <a:moveTo>
                    <a:pt x="158" y="170"/>
                  </a:moveTo>
                  <a:cubicBezTo>
                    <a:pt x="155" y="170"/>
                    <a:pt x="152" y="169"/>
                    <a:pt x="150" y="167"/>
                  </a:cubicBezTo>
                  <a:cubicBezTo>
                    <a:pt x="4" y="21"/>
                    <a:pt x="4" y="21"/>
                    <a:pt x="4" y="21"/>
                  </a:cubicBezTo>
                  <a:cubicBezTo>
                    <a:pt x="0" y="17"/>
                    <a:pt x="0" y="9"/>
                    <a:pt x="4" y="5"/>
                  </a:cubicBezTo>
                  <a:cubicBezTo>
                    <a:pt x="9" y="0"/>
                    <a:pt x="16" y="0"/>
                    <a:pt x="21" y="5"/>
                  </a:cubicBezTo>
                  <a:cubicBezTo>
                    <a:pt x="167" y="150"/>
                    <a:pt x="167" y="150"/>
                    <a:pt x="167" y="150"/>
                  </a:cubicBezTo>
                  <a:cubicBezTo>
                    <a:pt x="171" y="155"/>
                    <a:pt x="171" y="162"/>
                    <a:pt x="167" y="167"/>
                  </a:cubicBezTo>
                  <a:cubicBezTo>
                    <a:pt x="164" y="169"/>
                    <a:pt x="161" y="170"/>
                    <a:pt x="158" y="17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8" name="Freeform 116"/>
            <p:cNvSpPr>
              <a:spLocks noEditPoints="1"/>
            </p:cNvSpPr>
            <p:nvPr/>
          </p:nvSpPr>
          <p:spPr bwMode="auto">
            <a:xfrm>
              <a:off x="434975" y="879476"/>
              <a:ext cx="239713" cy="239713"/>
            </a:xfrm>
            <a:custGeom>
              <a:avLst/>
              <a:gdLst>
                <a:gd name="T0" fmla="*/ 47 w 108"/>
                <a:gd name="T1" fmla="*/ 108 h 108"/>
                <a:gd name="T2" fmla="*/ 47 w 108"/>
                <a:gd name="T3" fmla="*/ 108 h 108"/>
                <a:gd name="T4" fmla="*/ 14 w 108"/>
                <a:gd name="T5" fmla="*/ 94 h 108"/>
                <a:gd name="T6" fmla="*/ 0 w 108"/>
                <a:gd name="T7" fmla="*/ 60 h 108"/>
                <a:gd name="T8" fmla="*/ 14 w 108"/>
                <a:gd name="T9" fmla="*/ 27 h 108"/>
                <a:gd name="T10" fmla="*/ 27 w 108"/>
                <a:gd name="T11" fmla="*/ 14 h 108"/>
                <a:gd name="T12" fmla="*/ 60 w 108"/>
                <a:gd name="T13" fmla="*/ 0 h 108"/>
                <a:gd name="T14" fmla="*/ 94 w 108"/>
                <a:gd name="T15" fmla="*/ 14 h 108"/>
                <a:gd name="T16" fmla="*/ 108 w 108"/>
                <a:gd name="T17" fmla="*/ 47 h 108"/>
                <a:gd name="T18" fmla="*/ 94 w 108"/>
                <a:gd name="T19" fmla="*/ 81 h 108"/>
                <a:gd name="T20" fmla="*/ 81 w 108"/>
                <a:gd name="T21" fmla="*/ 94 h 108"/>
                <a:gd name="T22" fmla="*/ 47 w 108"/>
                <a:gd name="T23" fmla="*/ 108 h 108"/>
                <a:gd name="T24" fmla="*/ 60 w 108"/>
                <a:gd name="T25" fmla="*/ 23 h 108"/>
                <a:gd name="T26" fmla="*/ 43 w 108"/>
                <a:gd name="T27" fmla="*/ 30 h 108"/>
                <a:gd name="T28" fmla="*/ 30 w 108"/>
                <a:gd name="T29" fmla="*/ 43 h 108"/>
                <a:gd name="T30" fmla="*/ 23 w 108"/>
                <a:gd name="T31" fmla="*/ 60 h 108"/>
                <a:gd name="T32" fmla="*/ 30 w 108"/>
                <a:gd name="T33" fmla="*/ 77 h 108"/>
                <a:gd name="T34" fmla="*/ 47 w 108"/>
                <a:gd name="T35" fmla="*/ 84 h 108"/>
                <a:gd name="T36" fmla="*/ 47 w 108"/>
                <a:gd name="T37" fmla="*/ 84 h 108"/>
                <a:gd name="T38" fmla="*/ 64 w 108"/>
                <a:gd name="T39" fmla="*/ 77 h 108"/>
                <a:gd name="T40" fmla="*/ 77 w 108"/>
                <a:gd name="T41" fmla="*/ 64 h 108"/>
                <a:gd name="T42" fmla="*/ 84 w 108"/>
                <a:gd name="T43" fmla="*/ 47 h 108"/>
                <a:gd name="T44" fmla="*/ 77 w 108"/>
                <a:gd name="T45" fmla="*/ 30 h 108"/>
                <a:gd name="T46" fmla="*/ 60 w 108"/>
                <a:gd name="T47"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 h="108">
                  <a:moveTo>
                    <a:pt x="47" y="108"/>
                  </a:moveTo>
                  <a:cubicBezTo>
                    <a:pt x="47" y="108"/>
                    <a:pt x="47" y="108"/>
                    <a:pt x="47" y="108"/>
                  </a:cubicBezTo>
                  <a:cubicBezTo>
                    <a:pt x="35" y="108"/>
                    <a:pt x="23" y="103"/>
                    <a:pt x="14" y="94"/>
                  </a:cubicBezTo>
                  <a:cubicBezTo>
                    <a:pt x="5" y="85"/>
                    <a:pt x="0" y="73"/>
                    <a:pt x="0" y="60"/>
                  </a:cubicBezTo>
                  <a:cubicBezTo>
                    <a:pt x="0" y="48"/>
                    <a:pt x="5" y="36"/>
                    <a:pt x="14" y="27"/>
                  </a:cubicBezTo>
                  <a:cubicBezTo>
                    <a:pt x="27" y="14"/>
                    <a:pt x="27" y="14"/>
                    <a:pt x="27" y="14"/>
                  </a:cubicBezTo>
                  <a:cubicBezTo>
                    <a:pt x="36" y="5"/>
                    <a:pt x="48" y="0"/>
                    <a:pt x="60" y="0"/>
                  </a:cubicBezTo>
                  <a:cubicBezTo>
                    <a:pt x="73" y="0"/>
                    <a:pt x="85" y="5"/>
                    <a:pt x="94" y="14"/>
                  </a:cubicBezTo>
                  <a:cubicBezTo>
                    <a:pt x="103" y="23"/>
                    <a:pt x="108" y="35"/>
                    <a:pt x="108" y="47"/>
                  </a:cubicBezTo>
                  <a:cubicBezTo>
                    <a:pt x="108" y="60"/>
                    <a:pt x="103" y="72"/>
                    <a:pt x="94" y="81"/>
                  </a:cubicBezTo>
                  <a:cubicBezTo>
                    <a:pt x="81" y="94"/>
                    <a:pt x="81" y="94"/>
                    <a:pt x="81" y="94"/>
                  </a:cubicBezTo>
                  <a:cubicBezTo>
                    <a:pt x="72" y="103"/>
                    <a:pt x="60" y="108"/>
                    <a:pt x="47" y="108"/>
                  </a:cubicBezTo>
                  <a:close/>
                  <a:moveTo>
                    <a:pt x="60" y="23"/>
                  </a:moveTo>
                  <a:cubicBezTo>
                    <a:pt x="54" y="23"/>
                    <a:pt x="48" y="26"/>
                    <a:pt x="43" y="30"/>
                  </a:cubicBezTo>
                  <a:cubicBezTo>
                    <a:pt x="30" y="43"/>
                    <a:pt x="30" y="43"/>
                    <a:pt x="30" y="43"/>
                  </a:cubicBezTo>
                  <a:cubicBezTo>
                    <a:pt x="26" y="48"/>
                    <a:pt x="23" y="54"/>
                    <a:pt x="23" y="60"/>
                  </a:cubicBezTo>
                  <a:cubicBezTo>
                    <a:pt x="23" y="67"/>
                    <a:pt x="26" y="73"/>
                    <a:pt x="30" y="77"/>
                  </a:cubicBezTo>
                  <a:cubicBezTo>
                    <a:pt x="35" y="82"/>
                    <a:pt x="41" y="84"/>
                    <a:pt x="47" y="84"/>
                  </a:cubicBezTo>
                  <a:cubicBezTo>
                    <a:pt x="47" y="84"/>
                    <a:pt x="47" y="84"/>
                    <a:pt x="47" y="84"/>
                  </a:cubicBezTo>
                  <a:cubicBezTo>
                    <a:pt x="54" y="84"/>
                    <a:pt x="60" y="82"/>
                    <a:pt x="64" y="77"/>
                  </a:cubicBezTo>
                  <a:cubicBezTo>
                    <a:pt x="77" y="64"/>
                    <a:pt x="77" y="64"/>
                    <a:pt x="77" y="64"/>
                  </a:cubicBezTo>
                  <a:cubicBezTo>
                    <a:pt x="82" y="60"/>
                    <a:pt x="84" y="54"/>
                    <a:pt x="84" y="47"/>
                  </a:cubicBezTo>
                  <a:cubicBezTo>
                    <a:pt x="84" y="41"/>
                    <a:pt x="82" y="35"/>
                    <a:pt x="77" y="30"/>
                  </a:cubicBezTo>
                  <a:cubicBezTo>
                    <a:pt x="73" y="26"/>
                    <a:pt x="67" y="23"/>
                    <a:pt x="60" y="2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9" name="Freeform 117"/>
            <p:cNvSpPr/>
            <p:nvPr/>
          </p:nvSpPr>
          <p:spPr bwMode="auto">
            <a:xfrm>
              <a:off x="722313" y="534988"/>
              <a:ext cx="258763" cy="265113"/>
            </a:xfrm>
            <a:custGeom>
              <a:avLst/>
              <a:gdLst>
                <a:gd name="T0" fmla="*/ 21 w 117"/>
                <a:gd name="T1" fmla="*/ 120 h 120"/>
                <a:gd name="T2" fmla="*/ 12 w 117"/>
                <a:gd name="T3" fmla="*/ 116 h 120"/>
                <a:gd name="T4" fmla="*/ 0 w 117"/>
                <a:gd name="T5" fmla="*/ 86 h 120"/>
                <a:gd name="T6" fmla="*/ 12 w 117"/>
                <a:gd name="T7" fmla="*/ 57 h 120"/>
                <a:gd name="T8" fmla="*/ 53 w 117"/>
                <a:gd name="T9" fmla="*/ 17 h 120"/>
                <a:gd name="T10" fmla="*/ 112 w 117"/>
                <a:gd name="T11" fmla="*/ 17 h 120"/>
                <a:gd name="T12" fmla="*/ 112 w 117"/>
                <a:gd name="T13" fmla="*/ 33 h 120"/>
                <a:gd name="T14" fmla="*/ 95 w 117"/>
                <a:gd name="T15" fmla="*/ 33 h 120"/>
                <a:gd name="T16" fmla="*/ 69 w 117"/>
                <a:gd name="T17" fmla="*/ 33 h 120"/>
                <a:gd name="T18" fmla="*/ 29 w 117"/>
                <a:gd name="T19" fmla="*/ 73 h 120"/>
                <a:gd name="T20" fmla="*/ 29 w 117"/>
                <a:gd name="T21" fmla="*/ 100 h 120"/>
                <a:gd name="T22" fmla="*/ 29 w 117"/>
                <a:gd name="T23" fmla="*/ 116 h 120"/>
                <a:gd name="T24" fmla="*/ 21 w 117"/>
                <a:gd name="T25"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20">
                  <a:moveTo>
                    <a:pt x="21" y="120"/>
                  </a:moveTo>
                  <a:cubicBezTo>
                    <a:pt x="18" y="120"/>
                    <a:pt x="15" y="119"/>
                    <a:pt x="12" y="116"/>
                  </a:cubicBezTo>
                  <a:cubicBezTo>
                    <a:pt x="4" y="108"/>
                    <a:pt x="0" y="98"/>
                    <a:pt x="0" y="86"/>
                  </a:cubicBezTo>
                  <a:cubicBezTo>
                    <a:pt x="0" y="75"/>
                    <a:pt x="4" y="65"/>
                    <a:pt x="12" y="57"/>
                  </a:cubicBezTo>
                  <a:cubicBezTo>
                    <a:pt x="53" y="17"/>
                    <a:pt x="53" y="17"/>
                    <a:pt x="53" y="17"/>
                  </a:cubicBezTo>
                  <a:cubicBezTo>
                    <a:pt x="69" y="0"/>
                    <a:pt x="96" y="0"/>
                    <a:pt x="112" y="17"/>
                  </a:cubicBezTo>
                  <a:cubicBezTo>
                    <a:pt x="117" y="21"/>
                    <a:pt x="117" y="29"/>
                    <a:pt x="112" y="33"/>
                  </a:cubicBezTo>
                  <a:cubicBezTo>
                    <a:pt x="107" y="38"/>
                    <a:pt x="100" y="38"/>
                    <a:pt x="95" y="33"/>
                  </a:cubicBezTo>
                  <a:cubicBezTo>
                    <a:pt x="88" y="26"/>
                    <a:pt x="76" y="26"/>
                    <a:pt x="69" y="33"/>
                  </a:cubicBezTo>
                  <a:cubicBezTo>
                    <a:pt x="29" y="73"/>
                    <a:pt x="29" y="73"/>
                    <a:pt x="29" y="73"/>
                  </a:cubicBezTo>
                  <a:cubicBezTo>
                    <a:pt x="22" y="81"/>
                    <a:pt x="22" y="92"/>
                    <a:pt x="29" y="100"/>
                  </a:cubicBezTo>
                  <a:cubicBezTo>
                    <a:pt x="34" y="104"/>
                    <a:pt x="34" y="112"/>
                    <a:pt x="29" y="116"/>
                  </a:cubicBezTo>
                  <a:cubicBezTo>
                    <a:pt x="27" y="119"/>
                    <a:pt x="24" y="120"/>
                    <a:pt x="21" y="1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0" name="Freeform 118"/>
            <p:cNvSpPr/>
            <p:nvPr/>
          </p:nvSpPr>
          <p:spPr bwMode="auto">
            <a:xfrm>
              <a:off x="608013" y="566738"/>
              <a:ext cx="377825" cy="377825"/>
            </a:xfrm>
            <a:custGeom>
              <a:avLst/>
              <a:gdLst>
                <a:gd name="T0" fmla="*/ 12 w 171"/>
                <a:gd name="T1" fmla="*/ 171 h 171"/>
                <a:gd name="T2" fmla="*/ 4 w 171"/>
                <a:gd name="T3" fmla="*/ 167 h 171"/>
                <a:gd name="T4" fmla="*/ 4 w 171"/>
                <a:gd name="T5" fmla="*/ 151 h 171"/>
                <a:gd name="T6" fmla="*/ 150 w 171"/>
                <a:gd name="T7" fmla="*/ 5 h 171"/>
                <a:gd name="T8" fmla="*/ 167 w 171"/>
                <a:gd name="T9" fmla="*/ 5 h 171"/>
                <a:gd name="T10" fmla="*/ 167 w 171"/>
                <a:gd name="T11" fmla="*/ 22 h 171"/>
                <a:gd name="T12" fmla="*/ 21 w 171"/>
                <a:gd name="T13" fmla="*/ 167 h 171"/>
                <a:gd name="T14" fmla="*/ 12 w 171"/>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71">
                  <a:moveTo>
                    <a:pt x="12" y="171"/>
                  </a:moveTo>
                  <a:cubicBezTo>
                    <a:pt x="9" y="171"/>
                    <a:pt x="6" y="170"/>
                    <a:pt x="4" y="167"/>
                  </a:cubicBezTo>
                  <a:cubicBezTo>
                    <a:pt x="0" y="163"/>
                    <a:pt x="0" y="155"/>
                    <a:pt x="4" y="151"/>
                  </a:cubicBezTo>
                  <a:cubicBezTo>
                    <a:pt x="150" y="5"/>
                    <a:pt x="150" y="5"/>
                    <a:pt x="150" y="5"/>
                  </a:cubicBezTo>
                  <a:cubicBezTo>
                    <a:pt x="155" y="0"/>
                    <a:pt x="162" y="0"/>
                    <a:pt x="167" y="5"/>
                  </a:cubicBezTo>
                  <a:cubicBezTo>
                    <a:pt x="171" y="10"/>
                    <a:pt x="171" y="17"/>
                    <a:pt x="167" y="22"/>
                  </a:cubicBezTo>
                  <a:cubicBezTo>
                    <a:pt x="21" y="167"/>
                    <a:pt x="21" y="167"/>
                    <a:pt x="21" y="167"/>
                  </a:cubicBezTo>
                  <a:cubicBezTo>
                    <a:pt x="19" y="170"/>
                    <a:pt x="16" y="171"/>
                    <a:pt x="12" y="17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1" name="Freeform 119"/>
            <p:cNvSpPr/>
            <p:nvPr/>
          </p:nvSpPr>
          <p:spPr bwMode="auto">
            <a:xfrm>
              <a:off x="1128713" y="2190751"/>
              <a:ext cx="282575" cy="409575"/>
            </a:xfrm>
            <a:custGeom>
              <a:avLst/>
              <a:gdLst>
                <a:gd name="T0" fmla="*/ 119 w 128"/>
                <a:gd name="T1" fmla="*/ 184 h 185"/>
                <a:gd name="T2" fmla="*/ 111 w 128"/>
                <a:gd name="T3" fmla="*/ 178 h 185"/>
                <a:gd name="T4" fmla="*/ 64 w 128"/>
                <a:gd name="T5" fmla="*/ 33 h 185"/>
                <a:gd name="T6" fmla="*/ 16 w 128"/>
                <a:gd name="T7" fmla="*/ 178 h 185"/>
                <a:gd name="T8" fmla="*/ 7 w 128"/>
                <a:gd name="T9" fmla="*/ 183 h 185"/>
                <a:gd name="T10" fmla="*/ 2 w 128"/>
                <a:gd name="T11" fmla="*/ 173 h 185"/>
                <a:gd name="T12" fmla="*/ 56 w 128"/>
                <a:gd name="T13" fmla="*/ 5 h 185"/>
                <a:gd name="T14" fmla="*/ 64 w 128"/>
                <a:gd name="T15" fmla="*/ 0 h 185"/>
                <a:gd name="T16" fmla="*/ 71 w 128"/>
                <a:gd name="T17" fmla="*/ 5 h 185"/>
                <a:gd name="T18" fmla="*/ 126 w 128"/>
                <a:gd name="T19" fmla="*/ 173 h 185"/>
                <a:gd name="T20" fmla="*/ 121 w 128"/>
                <a:gd name="T21" fmla="*/ 183 h 185"/>
                <a:gd name="T22" fmla="*/ 119 w 128"/>
                <a:gd name="T23"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85">
                  <a:moveTo>
                    <a:pt x="119" y="184"/>
                  </a:moveTo>
                  <a:cubicBezTo>
                    <a:pt x="116" y="184"/>
                    <a:pt x="112" y="181"/>
                    <a:pt x="111" y="178"/>
                  </a:cubicBezTo>
                  <a:cubicBezTo>
                    <a:pt x="64" y="33"/>
                    <a:pt x="64" y="33"/>
                    <a:pt x="64" y="33"/>
                  </a:cubicBezTo>
                  <a:cubicBezTo>
                    <a:pt x="16" y="178"/>
                    <a:pt x="16" y="178"/>
                    <a:pt x="16" y="178"/>
                  </a:cubicBezTo>
                  <a:cubicBezTo>
                    <a:pt x="15" y="182"/>
                    <a:pt x="11" y="185"/>
                    <a:pt x="7" y="183"/>
                  </a:cubicBezTo>
                  <a:cubicBezTo>
                    <a:pt x="2" y="182"/>
                    <a:pt x="0" y="177"/>
                    <a:pt x="2" y="173"/>
                  </a:cubicBezTo>
                  <a:cubicBezTo>
                    <a:pt x="56" y="5"/>
                    <a:pt x="56" y="5"/>
                    <a:pt x="56" y="5"/>
                  </a:cubicBezTo>
                  <a:cubicBezTo>
                    <a:pt x="58" y="2"/>
                    <a:pt x="61" y="0"/>
                    <a:pt x="64" y="0"/>
                  </a:cubicBezTo>
                  <a:cubicBezTo>
                    <a:pt x="67" y="0"/>
                    <a:pt x="70" y="2"/>
                    <a:pt x="71" y="5"/>
                  </a:cubicBezTo>
                  <a:cubicBezTo>
                    <a:pt x="126" y="173"/>
                    <a:pt x="126" y="173"/>
                    <a:pt x="126" y="173"/>
                  </a:cubicBezTo>
                  <a:cubicBezTo>
                    <a:pt x="128" y="177"/>
                    <a:pt x="125" y="182"/>
                    <a:pt x="121" y="183"/>
                  </a:cubicBezTo>
                  <a:cubicBezTo>
                    <a:pt x="120" y="183"/>
                    <a:pt x="120" y="184"/>
                    <a:pt x="119" y="18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2" name="Freeform 120"/>
            <p:cNvSpPr/>
            <p:nvPr/>
          </p:nvSpPr>
          <p:spPr bwMode="auto">
            <a:xfrm>
              <a:off x="1106488" y="2562226"/>
              <a:ext cx="90488" cy="34925"/>
            </a:xfrm>
            <a:custGeom>
              <a:avLst/>
              <a:gdLst>
                <a:gd name="T0" fmla="*/ 34 w 41"/>
                <a:gd name="T1" fmla="*/ 16 h 16"/>
                <a:gd name="T2" fmla="*/ 7 w 41"/>
                <a:gd name="T3" fmla="*/ 16 h 16"/>
                <a:gd name="T4" fmla="*/ 0 w 41"/>
                <a:gd name="T5" fmla="*/ 8 h 16"/>
                <a:gd name="T6" fmla="*/ 7 w 41"/>
                <a:gd name="T7" fmla="*/ 0 h 16"/>
                <a:gd name="T8" fmla="*/ 34 w 41"/>
                <a:gd name="T9" fmla="*/ 0 h 16"/>
                <a:gd name="T10" fmla="*/ 41 w 41"/>
                <a:gd name="T11" fmla="*/ 8 h 16"/>
                <a:gd name="T12" fmla="*/ 34 w 4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1" h="16">
                  <a:moveTo>
                    <a:pt x="34" y="16"/>
                  </a:moveTo>
                  <a:cubicBezTo>
                    <a:pt x="7" y="16"/>
                    <a:pt x="7" y="16"/>
                    <a:pt x="7" y="16"/>
                  </a:cubicBezTo>
                  <a:cubicBezTo>
                    <a:pt x="3" y="16"/>
                    <a:pt x="0" y="12"/>
                    <a:pt x="0" y="8"/>
                  </a:cubicBezTo>
                  <a:cubicBezTo>
                    <a:pt x="0" y="3"/>
                    <a:pt x="3" y="0"/>
                    <a:pt x="7" y="0"/>
                  </a:cubicBezTo>
                  <a:cubicBezTo>
                    <a:pt x="34" y="0"/>
                    <a:pt x="34" y="0"/>
                    <a:pt x="34" y="0"/>
                  </a:cubicBezTo>
                  <a:cubicBezTo>
                    <a:pt x="38" y="0"/>
                    <a:pt x="41" y="3"/>
                    <a:pt x="41" y="8"/>
                  </a:cubicBezTo>
                  <a:cubicBezTo>
                    <a:pt x="41" y="12"/>
                    <a:pt x="38" y="16"/>
                    <a:pt x="34"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3" name="Freeform 121"/>
            <p:cNvSpPr/>
            <p:nvPr/>
          </p:nvSpPr>
          <p:spPr bwMode="auto">
            <a:xfrm>
              <a:off x="1341438" y="2562226"/>
              <a:ext cx="92075" cy="34925"/>
            </a:xfrm>
            <a:custGeom>
              <a:avLst/>
              <a:gdLst>
                <a:gd name="T0" fmla="*/ 34 w 42"/>
                <a:gd name="T1" fmla="*/ 16 h 16"/>
                <a:gd name="T2" fmla="*/ 8 w 42"/>
                <a:gd name="T3" fmla="*/ 16 h 16"/>
                <a:gd name="T4" fmla="*/ 0 w 42"/>
                <a:gd name="T5" fmla="*/ 8 h 16"/>
                <a:gd name="T6" fmla="*/ 8 w 42"/>
                <a:gd name="T7" fmla="*/ 0 h 16"/>
                <a:gd name="T8" fmla="*/ 34 w 42"/>
                <a:gd name="T9" fmla="*/ 0 h 16"/>
                <a:gd name="T10" fmla="*/ 42 w 42"/>
                <a:gd name="T11" fmla="*/ 8 h 16"/>
                <a:gd name="T12" fmla="*/ 34 w 42"/>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2" h="16">
                  <a:moveTo>
                    <a:pt x="34" y="16"/>
                  </a:moveTo>
                  <a:cubicBezTo>
                    <a:pt x="8" y="16"/>
                    <a:pt x="8" y="16"/>
                    <a:pt x="8" y="16"/>
                  </a:cubicBezTo>
                  <a:cubicBezTo>
                    <a:pt x="4" y="16"/>
                    <a:pt x="0" y="12"/>
                    <a:pt x="0" y="8"/>
                  </a:cubicBezTo>
                  <a:cubicBezTo>
                    <a:pt x="0" y="3"/>
                    <a:pt x="4" y="0"/>
                    <a:pt x="8" y="0"/>
                  </a:cubicBezTo>
                  <a:cubicBezTo>
                    <a:pt x="34" y="0"/>
                    <a:pt x="34" y="0"/>
                    <a:pt x="34" y="0"/>
                  </a:cubicBezTo>
                  <a:cubicBezTo>
                    <a:pt x="39" y="0"/>
                    <a:pt x="42" y="3"/>
                    <a:pt x="42" y="8"/>
                  </a:cubicBezTo>
                  <a:cubicBezTo>
                    <a:pt x="42" y="12"/>
                    <a:pt x="39" y="16"/>
                    <a:pt x="34"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4" name="Freeform 122"/>
            <p:cNvSpPr/>
            <p:nvPr/>
          </p:nvSpPr>
          <p:spPr bwMode="auto">
            <a:xfrm>
              <a:off x="1176338" y="2447926"/>
              <a:ext cx="188913" cy="34925"/>
            </a:xfrm>
            <a:custGeom>
              <a:avLst/>
              <a:gdLst>
                <a:gd name="T0" fmla="*/ 78 w 86"/>
                <a:gd name="T1" fmla="*/ 16 h 16"/>
                <a:gd name="T2" fmla="*/ 8 w 86"/>
                <a:gd name="T3" fmla="*/ 16 h 16"/>
                <a:gd name="T4" fmla="*/ 0 w 86"/>
                <a:gd name="T5" fmla="*/ 8 h 16"/>
                <a:gd name="T6" fmla="*/ 8 w 86"/>
                <a:gd name="T7" fmla="*/ 0 h 16"/>
                <a:gd name="T8" fmla="*/ 78 w 86"/>
                <a:gd name="T9" fmla="*/ 0 h 16"/>
                <a:gd name="T10" fmla="*/ 86 w 86"/>
                <a:gd name="T11" fmla="*/ 8 h 16"/>
                <a:gd name="T12" fmla="*/ 78 w 8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6" h="16">
                  <a:moveTo>
                    <a:pt x="78" y="16"/>
                  </a:moveTo>
                  <a:cubicBezTo>
                    <a:pt x="8" y="16"/>
                    <a:pt x="8" y="16"/>
                    <a:pt x="8" y="16"/>
                  </a:cubicBezTo>
                  <a:cubicBezTo>
                    <a:pt x="3" y="16"/>
                    <a:pt x="0" y="12"/>
                    <a:pt x="0" y="8"/>
                  </a:cubicBezTo>
                  <a:cubicBezTo>
                    <a:pt x="0" y="4"/>
                    <a:pt x="3" y="0"/>
                    <a:pt x="8" y="0"/>
                  </a:cubicBezTo>
                  <a:cubicBezTo>
                    <a:pt x="78" y="0"/>
                    <a:pt x="78" y="0"/>
                    <a:pt x="78" y="0"/>
                  </a:cubicBezTo>
                  <a:cubicBezTo>
                    <a:pt x="82" y="0"/>
                    <a:pt x="86" y="4"/>
                    <a:pt x="86" y="8"/>
                  </a:cubicBezTo>
                  <a:cubicBezTo>
                    <a:pt x="86" y="12"/>
                    <a:pt x="82" y="16"/>
                    <a:pt x="78"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5" name="Freeform 123"/>
            <p:cNvSpPr>
              <a:spLocks noEditPoints="1"/>
            </p:cNvSpPr>
            <p:nvPr/>
          </p:nvSpPr>
          <p:spPr bwMode="auto">
            <a:xfrm>
              <a:off x="1371600" y="2270126"/>
              <a:ext cx="150813" cy="133350"/>
            </a:xfrm>
            <a:custGeom>
              <a:avLst/>
              <a:gdLst>
                <a:gd name="T0" fmla="*/ 27 w 68"/>
                <a:gd name="T1" fmla="*/ 60 h 60"/>
                <a:gd name="T2" fmla="*/ 8 w 68"/>
                <a:gd name="T3" fmla="*/ 52 h 60"/>
                <a:gd name="T4" fmla="*/ 0 w 68"/>
                <a:gd name="T5" fmla="*/ 34 h 60"/>
                <a:gd name="T6" fmla="*/ 7 w 68"/>
                <a:gd name="T7" fmla="*/ 17 h 60"/>
                <a:gd name="T8" fmla="*/ 20 w 68"/>
                <a:gd name="T9" fmla="*/ 10 h 60"/>
                <a:gd name="T10" fmla="*/ 39 w 68"/>
                <a:gd name="T11" fmla="*/ 6 h 60"/>
                <a:gd name="T12" fmla="*/ 58 w 68"/>
                <a:gd name="T13" fmla="*/ 1 h 60"/>
                <a:gd name="T14" fmla="*/ 65 w 68"/>
                <a:gd name="T15" fmla="*/ 2 h 60"/>
                <a:gd name="T16" fmla="*/ 68 w 68"/>
                <a:gd name="T17" fmla="*/ 8 h 60"/>
                <a:gd name="T18" fmla="*/ 68 w 68"/>
                <a:gd name="T19" fmla="*/ 13 h 60"/>
                <a:gd name="T20" fmla="*/ 63 w 68"/>
                <a:gd name="T21" fmla="*/ 41 h 60"/>
                <a:gd name="T22" fmla="*/ 48 w 68"/>
                <a:gd name="T23" fmla="*/ 55 h 60"/>
                <a:gd name="T24" fmla="*/ 27 w 68"/>
                <a:gd name="T25" fmla="*/ 60 h 60"/>
                <a:gd name="T26" fmla="*/ 52 w 68"/>
                <a:gd name="T27" fmla="*/ 19 h 60"/>
                <a:gd name="T28" fmla="*/ 42 w 68"/>
                <a:gd name="T29" fmla="*/ 21 h 60"/>
                <a:gd name="T30" fmla="*/ 24 w 68"/>
                <a:gd name="T31" fmla="*/ 25 h 60"/>
                <a:gd name="T32" fmla="*/ 17 w 68"/>
                <a:gd name="T33" fmla="*/ 29 h 60"/>
                <a:gd name="T34" fmla="*/ 16 w 68"/>
                <a:gd name="T35" fmla="*/ 34 h 60"/>
                <a:gd name="T36" fmla="*/ 19 w 68"/>
                <a:gd name="T37" fmla="*/ 41 h 60"/>
                <a:gd name="T38" fmla="*/ 27 w 68"/>
                <a:gd name="T39" fmla="*/ 44 h 60"/>
                <a:gd name="T40" fmla="*/ 41 w 68"/>
                <a:gd name="T41" fmla="*/ 41 h 60"/>
                <a:gd name="T42" fmla="*/ 49 w 68"/>
                <a:gd name="T43" fmla="*/ 33 h 60"/>
                <a:gd name="T44" fmla="*/ 52 w 68"/>
                <a:gd name="T45"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60">
                  <a:moveTo>
                    <a:pt x="27" y="60"/>
                  </a:moveTo>
                  <a:cubicBezTo>
                    <a:pt x="19" y="60"/>
                    <a:pt x="13" y="57"/>
                    <a:pt x="8" y="52"/>
                  </a:cubicBezTo>
                  <a:cubicBezTo>
                    <a:pt x="3" y="47"/>
                    <a:pt x="0" y="41"/>
                    <a:pt x="0" y="34"/>
                  </a:cubicBezTo>
                  <a:cubicBezTo>
                    <a:pt x="0" y="25"/>
                    <a:pt x="4" y="20"/>
                    <a:pt x="7" y="17"/>
                  </a:cubicBezTo>
                  <a:cubicBezTo>
                    <a:pt x="11" y="14"/>
                    <a:pt x="15" y="12"/>
                    <a:pt x="20" y="10"/>
                  </a:cubicBezTo>
                  <a:cubicBezTo>
                    <a:pt x="23" y="9"/>
                    <a:pt x="30" y="8"/>
                    <a:pt x="39" y="6"/>
                  </a:cubicBezTo>
                  <a:cubicBezTo>
                    <a:pt x="47" y="4"/>
                    <a:pt x="53" y="2"/>
                    <a:pt x="58" y="1"/>
                  </a:cubicBezTo>
                  <a:cubicBezTo>
                    <a:pt x="60" y="0"/>
                    <a:pt x="63" y="0"/>
                    <a:pt x="65" y="2"/>
                  </a:cubicBezTo>
                  <a:cubicBezTo>
                    <a:pt x="67" y="3"/>
                    <a:pt x="68" y="6"/>
                    <a:pt x="68" y="8"/>
                  </a:cubicBezTo>
                  <a:cubicBezTo>
                    <a:pt x="68" y="13"/>
                    <a:pt x="68" y="13"/>
                    <a:pt x="68" y="13"/>
                  </a:cubicBezTo>
                  <a:cubicBezTo>
                    <a:pt x="68" y="25"/>
                    <a:pt x="66" y="35"/>
                    <a:pt x="63" y="41"/>
                  </a:cubicBezTo>
                  <a:cubicBezTo>
                    <a:pt x="60" y="46"/>
                    <a:pt x="55" y="51"/>
                    <a:pt x="48" y="55"/>
                  </a:cubicBezTo>
                  <a:cubicBezTo>
                    <a:pt x="42" y="58"/>
                    <a:pt x="35" y="60"/>
                    <a:pt x="27" y="60"/>
                  </a:cubicBezTo>
                  <a:close/>
                  <a:moveTo>
                    <a:pt x="52" y="19"/>
                  </a:moveTo>
                  <a:cubicBezTo>
                    <a:pt x="49" y="20"/>
                    <a:pt x="46" y="20"/>
                    <a:pt x="42" y="21"/>
                  </a:cubicBezTo>
                  <a:cubicBezTo>
                    <a:pt x="33" y="23"/>
                    <a:pt x="27" y="25"/>
                    <a:pt x="24" y="25"/>
                  </a:cubicBezTo>
                  <a:cubicBezTo>
                    <a:pt x="22" y="26"/>
                    <a:pt x="20" y="27"/>
                    <a:pt x="17" y="29"/>
                  </a:cubicBezTo>
                  <a:cubicBezTo>
                    <a:pt x="17" y="30"/>
                    <a:pt x="16" y="31"/>
                    <a:pt x="16" y="34"/>
                  </a:cubicBezTo>
                  <a:cubicBezTo>
                    <a:pt x="16" y="37"/>
                    <a:pt x="16" y="39"/>
                    <a:pt x="19" y="41"/>
                  </a:cubicBezTo>
                  <a:cubicBezTo>
                    <a:pt x="20" y="42"/>
                    <a:pt x="22" y="44"/>
                    <a:pt x="27" y="44"/>
                  </a:cubicBezTo>
                  <a:cubicBezTo>
                    <a:pt x="32" y="44"/>
                    <a:pt x="37" y="43"/>
                    <a:pt x="41" y="41"/>
                  </a:cubicBezTo>
                  <a:cubicBezTo>
                    <a:pt x="45" y="39"/>
                    <a:pt x="47" y="36"/>
                    <a:pt x="49" y="33"/>
                  </a:cubicBezTo>
                  <a:cubicBezTo>
                    <a:pt x="50" y="31"/>
                    <a:pt x="52" y="27"/>
                    <a:pt x="52"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6" name="Freeform 124"/>
            <p:cNvSpPr/>
            <p:nvPr/>
          </p:nvSpPr>
          <p:spPr bwMode="auto">
            <a:xfrm>
              <a:off x="1379538" y="2200276"/>
              <a:ext cx="144463" cy="200025"/>
            </a:xfrm>
            <a:custGeom>
              <a:avLst/>
              <a:gdLst>
                <a:gd name="T0" fmla="*/ 58 w 66"/>
                <a:gd name="T1" fmla="*/ 91 h 91"/>
                <a:gd name="T2" fmla="*/ 50 w 66"/>
                <a:gd name="T3" fmla="*/ 83 h 91"/>
                <a:gd name="T4" fmla="*/ 50 w 66"/>
                <a:gd name="T5" fmla="*/ 32 h 91"/>
                <a:gd name="T6" fmla="*/ 35 w 66"/>
                <a:gd name="T7" fmla="*/ 16 h 91"/>
                <a:gd name="T8" fmla="*/ 30 w 66"/>
                <a:gd name="T9" fmla="*/ 16 h 91"/>
                <a:gd name="T10" fmla="*/ 16 w 66"/>
                <a:gd name="T11" fmla="*/ 26 h 91"/>
                <a:gd name="T12" fmla="*/ 6 w 66"/>
                <a:gd name="T13" fmla="*/ 30 h 91"/>
                <a:gd name="T14" fmla="*/ 1 w 66"/>
                <a:gd name="T15" fmla="*/ 20 h 91"/>
                <a:gd name="T16" fmla="*/ 30 w 66"/>
                <a:gd name="T17" fmla="*/ 0 h 91"/>
                <a:gd name="T18" fmla="*/ 35 w 66"/>
                <a:gd name="T19" fmla="*/ 0 h 91"/>
                <a:gd name="T20" fmla="*/ 66 w 66"/>
                <a:gd name="T21" fmla="*/ 32 h 91"/>
                <a:gd name="T22" fmla="*/ 66 w 66"/>
                <a:gd name="T23" fmla="*/ 83 h 91"/>
                <a:gd name="T24" fmla="*/ 58 w 66"/>
                <a:gd name="T2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1">
                  <a:moveTo>
                    <a:pt x="58" y="91"/>
                  </a:moveTo>
                  <a:cubicBezTo>
                    <a:pt x="54" y="91"/>
                    <a:pt x="50" y="87"/>
                    <a:pt x="50" y="83"/>
                  </a:cubicBezTo>
                  <a:cubicBezTo>
                    <a:pt x="50" y="32"/>
                    <a:pt x="50" y="32"/>
                    <a:pt x="50" y="32"/>
                  </a:cubicBezTo>
                  <a:cubicBezTo>
                    <a:pt x="50" y="23"/>
                    <a:pt x="43" y="16"/>
                    <a:pt x="35" y="16"/>
                  </a:cubicBezTo>
                  <a:cubicBezTo>
                    <a:pt x="30" y="16"/>
                    <a:pt x="30" y="16"/>
                    <a:pt x="30" y="16"/>
                  </a:cubicBezTo>
                  <a:cubicBezTo>
                    <a:pt x="24" y="16"/>
                    <a:pt x="18" y="20"/>
                    <a:pt x="16" y="26"/>
                  </a:cubicBezTo>
                  <a:cubicBezTo>
                    <a:pt x="14" y="30"/>
                    <a:pt x="10" y="31"/>
                    <a:pt x="6" y="30"/>
                  </a:cubicBezTo>
                  <a:cubicBezTo>
                    <a:pt x="2" y="28"/>
                    <a:pt x="0" y="24"/>
                    <a:pt x="1" y="20"/>
                  </a:cubicBezTo>
                  <a:cubicBezTo>
                    <a:pt x="6" y="8"/>
                    <a:pt x="17" y="0"/>
                    <a:pt x="30" y="0"/>
                  </a:cubicBezTo>
                  <a:cubicBezTo>
                    <a:pt x="35" y="0"/>
                    <a:pt x="35" y="0"/>
                    <a:pt x="35" y="0"/>
                  </a:cubicBezTo>
                  <a:cubicBezTo>
                    <a:pt x="52" y="0"/>
                    <a:pt x="66" y="14"/>
                    <a:pt x="66" y="32"/>
                  </a:cubicBezTo>
                  <a:cubicBezTo>
                    <a:pt x="66" y="83"/>
                    <a:pt x="66" y="83"/>
                    <a:pt x="66" y="83"/>
                  </a:cubicBezTo>
                  <a:cubicBezTo>
                    <a:pt x="66" y="87"/>
                    <a:pt x="62" y="91"/>
                    <a:pt x="58" y="9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7" name="Freeform 125"/>
            <p:cNvSpPr/>
            <p:nvPr/>
          </p:nvSpPr>
          <p:spPr bwMode="auto">
            <a:xfrm>
              <a:off x="877888" y="3063876"/>
              <a:ext cx="160338" cy="38100"/>
            </a:xfrm>
            <a:custGeom>
              <a:avLst/>
              <a:gdLst>
                <a:gd name="T0" fmla="*/ 69 w 73"/>
                <a:gd name="T1" fmla="*/ 17 h 17"/>
                <a:gd name="T2" fmla="*/ 68 w 73"/>
                <a:gd name="T3" fmla="*/ 16 h 17"/>
                <a:gd name="T4" fmla="*/ 4 w 73"/>
                <a:gd name="T5" fmla="*/ 9 h 17"/>
                <a:gd name="T6" fmla="*/ 0 w 73"/>
                <a:gd name="T7" fmla="*/ 6 h 17"/>
                <a:gd name="T8" fmla="*/ 3 w 73"/>
                <a:gd name="T9" fmla="*/ 3 h 17"/>
                <a:gd name="T10" fmla="*/ 70 w 73"/>
                <a:gd name="T11" fmla="*/ 11 h 17"/>
                <a:gd name="T12" fmla="*/ 72 w 73"/>
                <a:gd name="T13" fmla="*/ 15 h 17"/>
                <a:gd name="T14" fmla="*/ 69 w 7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7">
                  <a:moveTo>
                    <a:pt x="69" y="17"/>
                  </a:moveTo>
                  <a:cubicBezTo>
                    <a:pt x="69" y="17"/>
                    <a:pt x="68" y="17"/>
                    <a:pt x="68" y="16"/>
                  </a:cubicBezTo>
                  <a:cubicBezTo>
                    <a:pt x="48" y="9"/>
                    <a:pt x="25" y="6"/>
                    <a:pt x="4" y="9"/>
                  </a:cubicBezTo>
                  <a:cubicBezTo>
                    <a:pt x="2" y="9"/>
                    <a:pt x="0" y="8"/>
                    <a:pt x="0" y="6"/>
                  </a:cubicBezTo>
                  <a:cubicBezTo>
                    <a:pt x="0" y="4"/>
                    <a:pt x="1" y="3"/>
                    <a:pt x="3" y="3"/>
                  </a:cubicBezTo>
                  <a:cubicBezTo>
                    <a:pt x="26" y="0"/>
                    <a:pt x="49" y="2"/>
                    <a:pt x="70" y="11"/>
                  </a:cubicBezTo>
                  <a:cubicBezTo>
                    <a:pt x="72" y="11"/>
                    <a:pt x="73" y="13"/>
                    <a:pt x="72" y="15"/>
                  </a:cubicBezTo>
                  <a:cubicBezTo>
                    <a:pt x="72" y="16"/>
                    <a:pt x="70" y="17"/>
                    <a:pt x="69"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8" name="Freeform 126"/>
            <p:cNvSpPr/>
            <p:nvPr/>
          </p:nvSpPr>
          <p:spPr bwMode="auto">
            <a:xfrm>
              <a:off x="777875" y="3086101"/>
              <a:ext cx="49213" cy="28575"/>
            </a:xfrm>
            <a:custGeom>
              <a:avLst/>
              <a:gdLst>
                <a:gd name="T0" fmla="*/ 3 w 22"/>
                <a:gd name="T1" fmla="*/ 13 h 13"/>
                <a:gd name="T2" fmla="*/ 0 w 22"/>
                <a:gd name="T3" fmla="*/ 12 h 13"/>
                <a:gd name="T4" fmla="*/ 2 w 22"/>
                <a:gd name="T5" fmla="*/ 7 h 13"/>
                <a:gd name="T6" fmla="*/ 17 w 22"/>
                <a:gd name="T7" fmla="*/ 0 h 13"/>
                <a:gd name="T8" fmla="*/ 21 w 22"/>
                <a:gd name="T9" fmla="*/ 2 h 13"/>
                <a:gd name="T10" fmla="*/ 19 w 22"/>
                <a:gd name="T11" fmla="*/ 6 h 13"/>
                <a:gd name="T12" fmla="*/ 5 w 22"/>
                <a:gd name="T13" fmla="*/ 13 h 13"/>
                <a:gd name="T14" fmla="*/ 3 w 2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3" y="13"/>
                  </a:moveTo>
                  <a:cubicBezTo>
                    <a:pt x="2" y="13"/>
                    <a:pt x="1" y="13"/>
                    <a:pt x="0" y="12"/>
                  </a:cubicBezTo>
                  <a:cubicBezTo>
                    <a:pt x="0" y="10"/>
                    <a:pt x="0" y="8"/>
                    <a:pt x="2" y="7"/>
                  </a:cubicBezTo>
                  <a:cubicBezTo>
                    <a:pt x="7" y="5"/>
                    <a:pt x="12" y="3"/>
                    <a:pt x="17" y="0"/>
                  </a:cubicBezTo>
                  <a:cubicBezTo>
                    <a:pt x="19" y="0"/>
                    <a:pt x="20" y="1"/>
                    <a:pt x="21" y="2"/>
                  </a:cubicBezTo>
                  <a:cubicBezTo>
                    <a:pt x="22" y="4"/>
                    <a:pt x="21" y="6"/>
                    <a:pt x="19" y="6"/>
                  </a:cubicBezTo>
                  <a:cubicBezTo>
                    <a:pt x="14" y="8"/>
                    <a:pt x="9" y="10"/>
                    <a:pt x="5" y="13"/>
                  </a:cubicBezTo>
                  <a:cubicBezTo>
                    <a:pt x="4" y="13"/>
                    <a:pt x="4" y="13"/>
                    <a:pt x="3"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9" name="Freeform 127"/>
            <p:cNvSpPr/>
            <p:nvPr/>
          </p:nvSpPr>
          <p:spPr bwMode="auto">
            <a:xfrm>
              <a:off x="828675" y="2935288"/>
              <a:ext cx="144463" cy="261938"/>
            </a:xfrm>
            <a:custGeom>
              <a:avLst/>
              <a:gdLst>
                <a:gd name="T0" fmla="*/ 62 w 65"/>
                <a:gd name="T1" fmla="*/ 118 h 118"/>
                <a:gd name="T2" fmla="*/ 62 w 65"/>
                <a:gd name="T3" fmla="*/ 118 h 118"/>
                <a:gd name="T4" fmla="*/ 59 w 65"/>
                <a:gd name="T5" fmla="*/ 115 h 118"/>
                <a:gd name="T6" fmla="*/ 2 w 65"/>
                <a:gd name="T7" fmla="*/ 6 h 118"/>
                <a:gd name="T8" fmla="*/ 1 w 65"/>
                <a:gd name="T9" fmla="*/ 2 h 118"/>
                <a:gd name="T10" fmla="*/ 5 w 65"/>
                <a:gd name="T11" fmla="*/ 1 h 118"/>
                <a:gd name="T12" fmla="*/ 65 w 65"/>
                <a:gd name="T13" fmla="*/ 115 h 118"/>
                <a:gd name="T14" fmla="*/ 62 w 65"/>
                <a:gd name="T15" fmla="*/ 118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18">
                  <a:moveTo>
                    <a:pt x="62" y="118"/>
                  </a:moveTo>
                  <a:cubicBezTo>
                    <a:pt x="62" y="118"/>
                    <a:pt x="62" y="118"/>
                    <a:pt x="62" y="118"/>
                  </a:cubicBezTo>
                  <a:cubicBezTo>
                    <a:pt x="60" y="118"/>
                    <a:pt x="59" y="117"/>
                    <a:pt x="59" y="115"/>
                  </a:cubicBezTo>
                  <a:cubicBezTo>
                    <a:pt x="59" y="71"/>
                    <a:pt x="38" y="31"/>
                    <a:pt x="2" y="6"/>
                  </a:cubicBezTo>
                  <a:cubicBezTo>
                    <a:pt x="1" y="5"/>
                    <a:pt x="0" y="3"/>
                    <a:pt x="1" y="2"/>
                  </a:cubicBezTo>
                  <a:cubicBezTo>
                    <a:pt x="2" y="1"/>
                    <a:pt x="4" y="0"/>
                    <a:pt x="5" y="1"/>
                  </a:cubicBezTo>
                  <a:cubicBezTo>
                    <a:pt x="43" y="27"/>
                    <a:pt x="65" y="69"/>
                    <a:pt x="65" y="115"/>
                  </a:cubicBezTo>
                  <a:cubicBezTo>
                    <a:pt x="65" y="117"/>
                    <a:pt x="64" y="118"/>
                    <a:pt x="62" y="11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0" name="Freeform 128"/>
            <p:cNvSpPr/>
            <p:nvPr/>
          </p:nvSpPr>
          <p:spPr bwMode="auto">
            <a:xfrm>
              <a:off x="871538" y="2906713"/>
              <a:ext cx="85725" cy="82550"/>
            </a:xfrm>
            <a:custGeom>
              <a:avLst/>
              <a:gdLst>
                <a:gd name="T0" fmla="*/ 35 w 39"/>
                <a:gd name="T1" fmla="*/ 37 h 37"/>
                <a:gd name="T2" fmla="*/ 34 w 39"/>
                <a:gd name="T3" fmla="*/ 36 h 37"/>
                <a:gd name="T4" fmla="*/ 1 w 39"/>
                <a:gd name="T5" fmla="*/ 5 h 37"/>
                <a:gd name="T6" fmla="*/ 1 w 39"/>
                <a:gd name="T7" fmla="*/ 1 h 37"/>
                <a:gd name="T8" fmla="*/ 6 w 39"/>
                <a:gd name="T9" fmla="*/ 1 h 37"/>
                <a:gd name="T10" fmla="*/ 37 w 39"/>
                <a:gd name="T11" fmla="*/ 31 h 37"/>
                <a:gd name="T12" fmla="*/ 38 w 39"/>
                <a:gd name="T13" fmla="*/ 35 h 37"/>
                <a:gd name="T14" fmla="*/ 35 w 39"/>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7">
                  <a:moveTo>
                    <a:pt x="35" y="37"/>
                  </a:moveTo>
                  <a:cubicBezTo>
                    <a:pt x="35" y="37"/>
                    <a:pt x="34" y="37"/>
                    <a:pt x="34" y="36"/>
                  </a:cubicBezTo>
                  <a:cubicBezTo>
                    <a:pt x="21" y="28"/>
                    <a:pt x="10" y="17"/>
                    <a:pt x="1" y="5"/>
                  </a:cubicBezTo>
                  <a:cubicBezTo>
                    <a:pt x="0" y="4"/>
                    <a:pt x="0" y="2"/>
                    <a:pt x="1" y="1"/>
                  </a:cubicBezTo>
                  <a:cubicBezTo>
                    <a:pt x="3" y="0"/>
                    <a:pt x="5" y="0"/>
                    <a:pt x="6" y="1"/>
                  </a:cubicBezTo>
                  <a:cubicBezTo>
                    <a:pt x="14" y="13"/>
                    <a:pt x="25" y="23"/>
                    <a:pt x="37" y="31"/>
                  </a:cubicBezTo>
                  <a:cubicBezTo>
                    <a:pt x="39" y="32"/>
                    <a:pt x="39" y="34"/>
                    <a:pt x="38" y="35"/>
                  </a:cubicBezTo>
                  <a:cubicBezTo>
                    <a:pt x="37" y="36"/>
                    <a:pt x="36" y="37"/>
                    <a:pt x="35" y="3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1" name="Freeform 129"/>
            <p:cNvSpPr/>
            <p:nvPr/>
          </p:nvSpPr>
          <p:spPr bwMode="auto">
            <a:xfrm>
              <a:off x="998538" y="3005138"/>
              <a:ext cx="79375" cy="30163"/>
            </a:xfrm>
            <a:custGeom>
              <a:avLst/>
              <a:gdLst>
                <a:gd name="T0" fmla="*/ 32 w 36"/>
                <a:gd name="T1" fmla="*/ 14 h 14"/>
                <a:gd name="T2" fmla="*/ 32 w 36"/>
                <a:gd name="T3" fmla="*/ 14 h 14"/>
                <a:gd name="T4" fmla="*/ 2 w 36"/>
                <a:gd name="T5" fmla="*/ 6 h 14"/>
                <a:gd name="T6" fmla="*/ 0 w 36"/>
                <a:gd name="T7" fmla="*/ 2 h 14"/>
                <a:gd name="T8" fmla="*/ 4 w 36"/>
                <a:gd name="T9" fmla="*/ 0 h 14"/>
                <a:gd name="T10" fmla="*/ 33 w 36"/>
                <a:gd name="T11" fmla="*/ 8 h 14"/>
                <a:gd name="T12" fmla="*/ 35 w 36"/>
                <a:gd name="T13" fmla="*/ 12 h 14"/>
                <a:gd name="T14" fmla="*/ 32 w 36"/>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4">
                  <a:moveTo>
                    <a:pt x="32" y="14"/>
                  </a:moveTo>
                  <a:cubicBezTo>
                    <a:pt x="32" y="14"/>
                    <a:pt x="32" y="14"/>
                    <a:pt x="32" y="14"/>
                  </a:cubicBezTo>
                  <a:cubicBezTo>
                    <a:pt x="22" y="13"/>
                    <a:pt x="12" y="10"/>
                    <a:pt x="2" y="6"/>
                  </a:cubicBezTo>
                  <a:cubicBezTo>
                    <a:pt x="0" y="6"/>
                    <a:pt x="0" y="4"/>
                    <a:pt x="0" y="2"/>
                  </a:cubicBezTo>
                  <a:cubicBezTo>
                    <a:pt x="1" y="1"/>
                    <a:pt x="3" y="0"/>
                    <a:pt x="4" y="0"/>
                  </a:cubicBezTo>
                  <a:cubicBezTo>
                    <a:pt x="14" y="4"/>
                    <a:pt x="23" y="7"/>
                    <a:pt x="33" y="8"/>
                  </a:cubicBezTo>
                  <a:cubicBezTo>
                    <a:pt x="35" y="8"/>
                    <a:pt x="36" y="10"/>
                    <a:pt x="35" y="12"/>
                  </a:cubicBezTo>
                  <a:cubicBezTo>
                    <a:pt x="35" y="13"/>
                    <a:pt x="34" y="14"/>
                    <a:pt x="32" y="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2" name="Freeform 130"/>
            <p:cNvSpPr>
              <a:spLocks noEditPoints="1"/>
            </p:cNvSpPr>
            <p:nvPr/>
          </p:nvSpPr>
          <p:spPr bwMode="auto">
            <a:xfrm>
              <a:off x="939800" y="2957513"/>
              <a:ext cx="76200" cy="77788"/>
            </a:xfrm>
            <a:custGeom>
              <a:avLst/>
              <a:gdLst>
                <a:gd name="T0" fmla="*/ 17 w 35"/>
                <a:gd name="T1" fmla="*/ 35 h 35"/>
                <a:gd name="T2" fmla="*/ 0 w 35"/>
                <a:gd name="T3" fmla="*/ 18 h 35"/>
                <a:gd name="T4" fmla="*/ 17 w 35"/>
                <a:gd name="T5" fmla="*/ 0 h 35"/>
                <a:gd name="T6" fmla="*/ 35 w 35"/>
                <a:gd name="T7" fmla="*/ 18 h 35"/>
                <a:gd name="T8" fmla="*/ 17 w 35"/>
                <a:gd name="T9" fmla="*/ 35 h 35"/>
                <a:gd name="T10" fmla="*/ 17 w 35"/>
                <a:gd name="T11" fmla="*/ 6 h 35"/>
                <a:gd name="T12" fmla="*/ 6 w 35"/>
                <a:gd name="T13" fmla="*/ 18 h 35"/>
                <a:gd name="T14" fmla="*/ 17 w 35"/>
                <a:gd name="T15" fmla="*/ 29 h 35"/>
                <a:gd name="T16" fmla="*/ 28 w 35"/>
                <a:gd name="T17" fmla="*/ 18 h 35"/>
                <a:gd name="T18" fmla="*/ 17 w 35"/>
                <a:gd name="T19"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8"/>
                  </a:cubicBezTo>
                  <a:cubicBezTo>
                    <a:pt x="0" y="8"/>
                    <a:pt x="7" y="0"/>
                    <a:pt x="17" y="0"/>
                  </a:cubicBezTo>
                  <a:cubicBezTo>
                    <a:pt x="27" y="0"/>
                    <a:pt x="35" y="8"/>
                    <a:pt x="35" y="18"/>
                  </a:cubicBezTo>
                  <a:cubicBezTo>
                    <a:pt x="35" y="27"/>
                    <a:pt x="27" y="35"/>
                    <a:pt x="17" y="35"/>
                  </a:cubicBezTo>
                  <a:close/>
                  <a:moveTo>
                    <a:pt x="17" y="6"/>
                  </a:moveTo>
                  <a:cubicBezTo>
                    <a:pt x="11" y="6"/>
                    <a:pt x="6" y="11"/>
                    <a:pt x="6" y="18"/>
                  </a:cubicBezTo>
                  <a:cubicBezTo>
                    <a:pt x="6" y="24"/>
                    <a:pt x="11" y="29"/>
                    <a:pt x="17" y="29"/>
                  </a:cubicBezTo>
                  <a:cubicBezTo>
                    <a:pt x="23" y="29"/>
                    <a:pt x="28" y="24"/>
                    <a:pt x="28" y="18"/>
                  </a:cubicBezTo>
                  <a:cubicBezTo>
                    <a:pt x="28" y="11"/>
                    <a:pt x="23" y="6"/>
                    <a:pt x="17" y="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3" name="Freeform 131"/>
            <p:cNvSpPr>
              <a:spLocks noEditPoints="1"/>
            </p:cNvSpPr>
            <p:nvPr/>
          </p:nvSpPr>
          <p:spPr bwMode="auto">
            <a:xfrm>
              <a:off x="1020763" y="3070226"/>
              <a:ext cx="77788" cy="77788"/>
            </a:xfrm>
            <a:custGeom>
              <a:avLst/>
              <a:gdLst>
                <a:gd name="T0" fmla="*/ 17 w 35"/>
                <a:gd name="T1" fmla="*/ 35 h 35"/>
                <a:gd name="T2" fmla="*/ 0 w 35"/>
                <a:gd name="T3" fmla="*/ 18 h 35"/>
                <a:gd name="T4" fmla="*/ 17 w 35"/>
                <a:gd name="T5" fmla="*/ 0 h 35"/>
                <a:gd name="T6" fmla="*/ 35 w 35"/>
                <a:gd name="T7" fmla="*/ 18 h 35"/>
                <a:gd name="T8" fmla="*/ 17 w 35"/>
                <a:gd name="T9" fmla="*/ 35 h 35"/>
                <a:gd name="T10" fmla="*/ 17 w 35"/>
                <a:gd name="T11" fmla="*/ 6 h 35"/>
                <a:gd name="T12" fmla="*/ 6 w 35"/>
                <a:gd name="T13" fmla="*/ 18 h 35"/>
                <a:gd name="T14" fmla="*/ 17 w 35"/>
                <a:gd name="T15" fmla="*/ 29 h 35"/>
                <a:gd name="T16" fmla="*/ 29 w 35"/>
                <a:gd name="T17" fmla="*/ 18 h 35"/>
                <a:gd name="T18" fmla="*/ 17 w 35"/>
                <a:gd name="T19"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8" y="35"/>
                    <a:pt x="0" y="27"/>
                    <a:pt x="0" y="18"/>
                  </a:cubicBezTo>
                  <a:cubicBezTo>
                    <a:pt x="0" y="8"/>
                    <a:pt x="8" y="0"/>
                    <a:pt x="17" y="0"/>
                  </a:cubicBezTo>
                  <a:cubicBezTo>
                    <a:pt x="27" y="0"/>
                    <a:pt x="35" y="8"/>
                    <a:pt x="35" y="18"/>
                  </a:cubicBezTo>
                  <a:cubicBezTo>
                    <a:pt x="35" y="27"/>
                    <a:pt x="27" y="35"/>
                    <a:pt x="17" y="35"/>
                  </a:cubicBezTo>
                  <a:close/>
                  <a:moveTo>
                    <a:pt x="17" y="6"/>
                  </a:moveTo>
                  <a:cubicBezTo>
                    <a:pt x="11" y="6"/>
                    <a:pt x="6" y="11"/>
                    <a:pt x="6" y="18"/>
                  </a:cubicBezTo>
                  <a:cubicBezTo>
                    <a:pt x="6" y="24"/>
                    <a:pt x="11" y="29"/>
                    <a:pt x="17" y="29"/>
                  </a:cubicBezTo>
                  <a:cubicBezTo>
                    <a:pt x="23" y="29"/>
                    <a:pt x="29" y="24"/>
                    <a:pt x="29" y="18"/>
                  </a:cubicBezTo>
                  <a:cubicBezTo>
                    <a:pt x="29" y="11"/>
                    <a:pt x="23" y="6"/>
                    <a:pt x="17" y="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4" name="Freeform 132"/>
            <p:cNvSpPr/>
            <p:nvPr/>
          </p:nvSpPr>
          <p:spPr bwMode="auto">
            <a:xfrm>
              <a:off x="760413" y="2894013"/>
              <a:ext cx="323850" cy="325438"/>
            </a:xfrm>
            <a:custGeom>
              <a:avLst/>
              <a:gdLst>
                <a:gd name="T0" fmla="*/ 74 w 147"/>
                <a:gd name="T1" fmla="*/ 147 h 147"/>
                <a:gd name="T2" fmla="*/ 0 w 147"/>
                <a:gd name="T3" fmla="*/ 74 h 147"/>
                <a:gd name="T4" fmla="*/ 74 w 147"/>
                <a:gd name="T5" fmla="*/ 0 h 147"/>
                <a:gd name="T6" fmla="*/ 147 w 147"/>
                <a:gd name="T7" fmla="*/ 74 h 147"/>
                <a:gd name="T8" fmla="*/ 146 w 147"/>
                <a:gd name="T9" fmla="*/ 85 h 147"/>
                <a:gd name="T10" fmla="*/ 134 w 147"/>
                <a:gd name="T11" fmla="*/ 83 h 147"/>
                <a:gd name="T12" fmla="*/ 135 w 147"/>
                <a:gd name="T13" fmla="*/ 74 h 147"/>
                <a:gd name="T14" fmla="*/ 74 w 147"/>
                <a:gd name="T15" fmla="*/ 12 h 147"/>
                <a:gd name="T16" fmla="*/ 13 w 147"/>
                <a:gd name="T17" fmla="*/ 74 h 147"/>
                <a:gd name="T18" fmla="*/ 74 w 147"/>
                <a:gd name="T19" fmla="*/ 135 h 147"/>
                <a:gd name="T20" fmla="*/ 125 w 147"/>
                <a:gd name="T21" fmla="*/ 108 h 147"/>
                <a:gd name="T22" fmla="*/ 135 w 147"/>
                <a:gd name="T23" fmla="*/ 114 h 147"/>
                <a:gd name="T24" fmla="*/ 74 w 147"/>
                <a:gd name="T2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74" y="147"/>
                  </a:moveTo>
                  <a:cubicBezTo>
                    <a:pt x="33" y="147"/>
                    <a:pt x="0" y="114"/>
                    <a:pt x="0" y="74"/>
                  </a:cubicBezTo>
                  <a:cubicBezTo>
                    <a:pt x="0" y="33"/>
                    <a:pt x="33" y="0"/>
                    <a:pt x="74" y="0"/>
                  </a:cubicBezTo>
                  <a:cubicBezTo>
                    <a:pt x="114" y="0"/>
                    <a:pt x="147" y="33"/>
                    <a:pt x="147" y="74"/>
                  </a:cubicBezTo>
                  <a:cubicBezTo>
                    <a:pt x="147" y="77"/>
                    <a:pt x="147" y="81"/>
                    <a:pt x="146" y="85"/>
                  </a:cubicBezTo>
                  <a:cubicBezTo>
                    <a:pt x="134" y="83"/>
                    <a:pt x="134" y="83"/>
                    <a:pt x="134" y="83"/>
                  </a:cubicBezTo>
                  <a:cubicBezTo>
                    <a:pt x="135" y="80"/>
                    <a:pt x="135" y="76"/>
                    <a:pt x="135" y="74"/>
                  </a:cubicBezTo>
                  <a:cubicBezTo>
                    <a:pt x="135" y="40"/>
                    <a:pt x="108" y="12"/>
                    <a:pt x="74" y="12"/>
                  </a:cubicBezTo>
                  <a:cubicBezTo>
                    <a:pt x="40" y="12"/>
                    <a:pt x="13" y="40"/>
                    <a:pt x="13" y="74"/>
                  </a:cubicBezTo>
                  <a:cubicBezTo>
                    <a:pt x="13" y="107"/>
                    <a:pt x="40" y="135"/>
                    <a:pt x="74" y="135"/>
                  </a:cubicBezTo>
                  <a:cubicBezTo>
                    <a:pt x="94" y="135"/>
                    <a:pt x="113" y="125"/>
                    <a:pt x="125" y="108"/>
                  </a:cubicBezTo>
                  <a:cubicBezTo>
                    <a:pt x="135" y="114"/>
                    <a:pt x="135" y="114"/>
                    <a:pt x="135" y="114"/>
                  </a:cubicBezTo>
                  <a:cubicBezTo>
                    <a:pt x="121" y="135"/>
                    <a:pt x="98" y="147"/>
                    <a:pt x="74" y="14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5" name="Freeform 133"/>
            <p:cNvSpPr>
              <a:spLocks noEditPoints="1"/>
            </p:cNvSpPr>
            <p:nvPr/>
          </p:nvSpPr>
          <p:spPr bwMode="auto">
            <a:xfrm>
              <a:off x="812800" y="3048001"/>
              <a:ext cx="77788" cy="77788"/>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6 h 35"/>
                <a:gd name="T12" fmla="*/ 6 w 35"/>
                <a:gd name="T13" fmla="*/ 18 h 35"/>
                <a:gd name="T14" fmla="*/ 18 w 35"/>
                <a:gd name="T15" fmla="*/ 29 h 35"/>
                <a:gd name="T16" fmla="*/ 29 w 35"/>
                <a:gd name="T17" fmla="*/ 18 h 35"/>
                <a:gd name="T18" fmla="*/ 18 w 35"/>
                <a:gd name="T19"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7" y="0"/>
                    <a:pt x="35" y="8"/>
                    <a:pt x="35" y="18"/>
                  </a:cubicBezTo>
                  <a:cubicBezTo>
                    <a:pt x="35" y="27"/>
                    <a:pt x="27" y="35"/>
                    <a:pt x="18" y="35"/>
                  </a:cubicBezTo>
                  <a:close/>
                  <a:moveTo>
                    <a:pt x="18" y="6"/>
                  </a:moveTo>
                  <a:cubicBezTo>
                    <a:pt x="11" y="6"/>
                    <a:pt x="6" y="11"/>
                    <a:pt x="6" y="18"/>
                  </a:cubicBezTo>
                  <a:cubicBezTo>
                    <a:pt x="6" y="24"/>
                    <a:pt x="11" y="29"/>
                    <a:pt x="18" y="29"/>
                  </a:cubicBezTo>
                  <a:cubicBezTo>
                    <a:pt x="24" y="29"/>
                    <a:pt x="29" y="24"/>
                    <a:pt x="29" y="18"/>
                  </a:cubicBezTo>
                  <a:cubicBezTo>
                    <a:pt x="29" y="11"/>
                    <a:pt x="24" y="6"/>
                    <a:pt x="18" y="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6" name="Freeform 164"/>
            <p:cNvSpPr>
              <a:spLocks noEditPoints="1"/>
            </p:cNvSpPr>
            <p:nvPr/>
          </p:nvSpPr>
          <p:spPr bwMode="auto">
            <a:xfrm>
              <a:off x="1125538" y="595313"/>
              <a:ext cx="217488" cy="207963"/>
            </a:xfrm>
            <a:custGeom>
              <a:avLst/>
              <a:gdLst>
                <a:gd name="T0" fmla="*/ 47 w 99"/>
                <a:gd name="T1" fmla="*/ 94 h 94"/>
                <a:gd name="T2" fmla="*/ 14 w 99"/>
                <a:gd name="T3" fmla="*/ 80 h 94"/>
                <a:gd name="T4" fmla="*/ 0 w 99"/>
                <a:gd name="T5" fmla="*/ 47 h 94"/>
                <a:gd name="T6" fmla="*/ 14 w 99"/>
                <a:gd name="T7" fmla="*/ 13 h 94"/>
                <a:gd name="T8" fmla="*/ 47 w 99"/>
                <a:gd name="T9" fmla="*/ 0 h 94"/>
                <a:gd name="T10" fmla="*/ 80 w 99"/>
                <a:gd name="T11" fmla="*/ 13 h 94"/>
                <a:gd name="T12" fmla="*/ 80 w 99"/>
                <a:gd name="T13" fmla="*/ 80 h 94"/>
                <a:gd name="T14" fmla="*/ 47 w 99"/>
                <a:gd name="T15" fmla="*/ 94 h 94"/>
                <a:gd name="T16" fmla="*/ 47 w 99"/>
                <a:gd name="T17" fmla="*/ 8 h 94"/>
                <a:gd name="T18" fmla="*/ 19 w 99"/>
                <a:gd name="T19" fmla="*/ 19 h 94"/>
                <a:gd name="T20" fmla="*/ 8 w 99"/>
                <a:gd name="T21" fmla="*/ 47 h 94"/>
                <a:gd name="T22" fmla="*/ 19 w 99"/>
                <a:gd name="T23" fmla="*/ 74 h 94"/>
                <a:gd name="T24" fmla="*/ 47 w 99"/>
                <a:gd name="T25" fmla="*/ 86 h 94"/>
                <a:gd name="T26" fmla="*/ 75 w 99"/>
                <a:gd name="T27" fmla="*/ 74 h 94"/>
                <a:gd name="T28" fmla="*/ 75 w 99"/>
                <a:gd name="T29" fmla="*/ 19 h 94"/>
                <a:gd name="T30" fmla="*/ 47 w 99"/>
                <a:gd name="T3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94">
                  <a:moveTo>
                    <a:pt x="47" y="94"/>
                  </a:moveTo>
                  <a:cubicBezTo>
                    <a:pt x="34" y="94"/>
                    <a:pt x="22" y="89"/>
                    <a:pt x="14" y="80"/>
                  </a:cubicBezTo>
                  <a:cubicBezTo>
                    <a:pt x="5" y="71"/>
                    <a:pt x="0" y="59"/>
                    <a:pt x="0" y="47"/>
                  </a:cubicBezTo>
                  <a:cubicBezTo>
                    <a:pt x="0" y="34"/>
                    <a:pt x="5" y="22"/>
                    <a:pt x="14" y="13"/>
                  </a:cubicBezTo>
                  <a:cubicBezTo>
                    <a:pt x="22" y="5"/>
                    <a:pt x="34" y="0"/>
                    <a:pt x="47" y="0"/>
                  </a:cubicBezTo>
                  <a:cubicBezTo>
                    <a:pt x="59" y="0"/>
                    <a:pt x="71" y="5"/>
                    <a:pt x="80" y="13"/>
                  </a:cubicBezTo>
                  <a:cubicBezTo>
                    <a:pt x="99" y="32"/>
                    <a:pt x="99" y="62"/>
                    <a:pt x="80" y="80"/>
                  </a:cubicBezTo>
                  <a:cubicBezTo>
                    <a:pt x="71" y="89"/>
                    <a:pt x="59" y="94"/>
                    <a:pt x="47" y="94"/>
                  </a:cubicBezTo>
                  <a:close/>
                  <a:moveTo>
                    <a:pt x="47" y="8"/>
                  </a:moveTo>
                  <a:cubicBezTo>
                    <a:pt x="36" y="8"/>
                    <a:pt x="27" y="12"/>
                    <a:pt x="19" y="19"/>
                  </a:cubicBezTo>
                  <a:cubicBezTo>
                    <a:pt x="12" y="26"/>
                    <a:pt x="8" y="36"/>
                    <a:pt x="8" y="47"/>
                  </a:cubicBezTo>
                  <a:cubicBezTo>
                    <a:pt x="8" y="57"/>
                    <a:pt x="12" y="67"/>
                    <a:pt x="19" y="74"/>
                  </a:cubicBezTo>
                  <a:cubicBezTo>
                    <a:pt x="27" y="82"/>
                    <a:pt x="36" y="86"/>
                    <a:pt x="47" y="86"/>
                  </a:cubicBezTo>
                  <a:cubicBezTo>
                    <a:pt x="57" y="86"/>
                    <a:pt x="67" y="82"/>
                    <a:pt x="75" y="74"/>
                  </a:cubicBezTo>
                  <a:cubicBezTo>
                    <a:pt x="90" y="59"/>
                    <a:pt x="90" y="34"/>
                    <a:pt x="75" y="19"/>
                  </a:cubicBezTo>
                  <a:cubicBezTo>
                    <a:pt x="67" y="12"/>
                    <a:pt x="57" y="8"/>
                    <a:pt x="47"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7" name="Freeform 165"/>
            <p:cNvSpPr>
              <a:spLocks noEditPoints="1"/>
            </p:cNvSpPr>
            <p:nvPr/>
          </p:nvSpPr>
          <p:spPr bwMode="auto">
            <a:xfrm>
              <a:off x="1144588" y="631826"/>
              <a:ext cx="168275" cy="171450"/>
            </a:xfrm>
            <a:custGeom>
              <a:avLst/>
              <a:gdLst>
                <a:gd name="T0" fmla="*/ 38 w 76"/>
                <a:gd name="T1" fmla="*/ 77 h 77"/>
                <a:gd name="T2" fmla="*/ 38 w 76"/>
                <a:gd name="T3" fmla="*/ 77 h 77"/>
                <a:gd name="T4" fmla="*/ 5 w 76"/>
                <a:gd name="T5" fmla="*/ 63 h 77"/>
                <a:gd name="T6" fmla="*/ 1 w 76"/>
                <a:gd name="T7" fmla="*/ 59 h 77"/>
                <a:gd name="T8" fmla="*/ 1 w 76"/>
                <a:gd name="T9" fmla="*/ 55 h 77"/>
                <a:gd name="T10" fmla="*/ 5 w 76"/>
                <a:gd name="T11" fmla="*/ 51 h 77"/>
                <a:gd name="T12" fmla="*/ 25 w 76"/>
                <a:gd name="T13" fmla="*/ 44 h 77"/>
                <a:gd name="T14" fmla="*/ 21 w 76"/>
                <a:gd name="T15" fmla="*/ 39 h 77"/>
                <a:gd name="T16" fmla="*/ 21 w 76"/>
                <a:gd name="T17" fmla="*/ 37 h 77"/>
                <a:gd name="T18" fmla="*/ 18 w 76"/>
                <a:gd name="T19" fmla="*/ 33 h 77"/>
                <a:gd name="T20" fmla="*/ 18 w 76"/>
                <a:gd name="T21" fmla="*/ 25 h 77"/>
                <a:gd name="T22" fmla="*/ 19 w 76"/>
                <a:gd name="T23" fmla="*/ 20 h 77"/>
                <a:gd name="T24" fmla="*/ 19 w 76"/>
                <a:gd name="T25" fmla="*/ 18 h 77"/>
                <a:gd name="T26" fmla="*/ 23 w 76"/>
                <a:gd name="T27" fmla="*/ 5 h 77"/>
                <a:gd name="T28" fmla="*/ 38 w 76"/>
                <a:gd name="T29" fmla="*/ 0 h 77"/>
                <a:gd name="T30" fmla="*/ 53 w 76"/>
                <a:gd name="T31" fmla="*/ 5 h 77"/>
                <a:gd name="T32" fmla="*/ 57 w 76"/>
                <a:gd name="T33" fmla="*/ 18 h 77"/>
                <a:gd name="T34" fmla="*/ 56 w 76"/>
                <a:gd name="T35" fmla="*/ 20 h 77"/>
                <a:gd name="T36" fmla="*/ 58 w 76"/>
                <a:gd name="T37" fmla="*/ 25 h 77"/>
                <a:gd name="T38" fmla="*/ 57 w 76"/>
                <a:gd name="T39" fmla="*/ 33 h 77"/>
                <a:gd name="T40" fmla="*/ 54 w 76"/>
                <a:gd name="T41" fmla="*/ 37 h 77"/>
                <a:gd name="T42" fmla="*/ 54 w 76"/>
                <a:gd name="T43" fmla="*/ 39 h 77"/>
                <a:gd name="T44" fmla="*/ 51 w 76"/>
                <a:gd name="T45" fmla="*/ 44 h 77"/>
                <a:gd name="T46" fmla="*/ 70 w 76"/>
                <a:gd name="T47" fmla="*/ 51 h 77"/>
                <a:gd name="T48" fmla="*/ 75 w 76"/>
                <a:gd name="T49" fmla="*/ 55 h 77"/>
                <a:gd name="T50" fmla="*/ 74 w 76"/>
                <a:gd name="T51" fmla="*/ 59 h 77"/>
                <a:gd name="T52" fmla="*/ 71 w 76"/>
                <a:gd name="T53" fmla="*/ 63 h 77"/>
                <a:gd name="T54" fmla="*/ 38 w 76"/>
                <a:gd name="T55" fmla="*/ 77 h 77"/>
                <a:gd name="T56" fmla="*/ 10 w 76"/>
                <a:gd name="T57" fmla="*/ 57 h 77"/>
                <a:gd name="T58" fmla="*/ 10 w 76"/>
                <a:gd name="T59" fmla="*/ 57 h 77"/>
                <a:gd name="T60" fmla="*/ 38 w 76"/>
                <a:gd name="T61" fmla="*/ 69 h 77"/>
                <a:gd name="T62" fmla="*/ 66 w 76"/>
                <a:gd name="T63" fmla="*/ 57 h 77"/>
                <a:gd name="T64" fmla="*/ 66 w 76"/>
                <a:gd name="T65" fmla="*/ 57 h 77"/>
                <a:gd name="T66" fmla="*/ 46 w 76"/>
                <a:gd name="T67" fmla="*/ 52 h 77"/>
                <a:gd name="T68" fmla="*/ 43 w 76"/>
                <a:gd name="T69" fmla="*/ 50 h 77"/>
                <a:gd name="T70" fmla="*/ 42 w 76"/>
                <a:gd name="T71" fmla="*/ 47 h 77"/>
                <a:gd name="T72" fmla="*/ 43 w 76"/>
                <a:gd name="T73" fmla="*/ 42 h 77"/>
                <a:gd name="T74" fmla="*/ 45 w 76"/>
                <a:gd name="T75" fmla="*/ 39 h 77"/>
                <a:gd name="T76" fmla="*/ 46 w 76"/>
                <a:gd name="T77" fmla="*/ 38 h 77"/>
                <a:gd name="T78" fmla="*/ 47 w 76"/>
                <a:gd name="T79" fmla="*/ 33 h 77"/>
                <a:gd name="T80" fmla="*/ 50 w 76"/>
                <a:gd name="T81" fmla="*/ 29 h 77"/>
                <a:gd name="T82" fmla="*/ 50 w 76"/>
                <a:gd name="T83" fmla="*/ 29 h 77"/>
                <a:gd name="T84" fmla="*/ 50 w 76"/>
                <a:gd name="T85" fmla="*/ 27 h 77"/>
                <a:gd name="T86" fmla="*/ 50 w 76"/>
                <a:gd name="T87" fmla="*/ 26 h 77"/>
                <a:gd name="T88" fmla="*/ 48 w 76"/>
                <a:gd name="T89" fmla="*/ 23 h 77"/>
                <a:gd name="T90" fmla="*/ 49 w 76"/>
                <a:gd name="T91" fmla="*/ 18 h 77"/>
                <a:gd name="T92" fmla="*/ 47 w 76"/>
                <a:gd name="T93" fmla="*/ 11 h 77"/>
                <a:gd name="T94" fmla="*/ 38 w 76"/>
                <a:gd name="T95" fmla="*/ 8 h 77"/>
                <a:gd name="T96" fmla="*/ 29 w 76"/>
                <a:gd name="T97" fmla="*/ 11 h 77"/>
                <a:gd name="T98" fmla="*/ 27 w 76"/>
                <a:gd name="T99" fmla="*/ 18 h 77"/>
                <a:gd name="T100" fmla="*/ 28 w 76"/>
                <a:gd name="T101" fmla="*/ 23 h 77"/>
                <a:gd name="T102" fmla="*/ 26 w 76"/>
                <a:gd name="T103" fmla="*/ 26 h 77"/>
                <a:gd name="T104" fmla="*/ 26 w 76"/>
                <a:gd name="T105" fmla="*/ 27 h 77"/>
                <a:gd name="T106" fmla="*/ 26 w 76"/>
                <a:gd name="T107" fmla="*/ 29 h 77"/>
                <a:gd name="T108" fmla="*/ 26 w 76"/>
                <a:gd name="T109" fmla="*/ 29 h 77"/>
                <a:gd name="T110" fmla="*/ 29 w 76"/>
                <a:gd name="T111" fmla="*/ 33 h 77"/>
                <a:gd name="T112" fmla="*/ 29 w 76"/>
                <a:gd name="T113" fmla="*/ 38 h 77"/>
                <a:gd name="T114" fmla="*/ 31 w 76"/>
                <a:gd name="T115" fmla="*/ 39 h 77"/>
                <a:gd name="T116" fmla="*/ 32 w 76"/>
                <a:gd name="T117" fmla="*/ 42 h 77"/>
                <a:gd name="T118" fmla="*/ 33 w 76"/>
                <a:gd name="T119" fmla="*/ 47 h 77"/>
                <a:gd name="T120" fmla="*/ 32 w 76"/>
                <a:gd name="T121" fmla="*/ 50 h 77"/>
                <a:gd name="T122" fmla="*/ 30 w 76"/>
                <a:gd name="T123" fmla="*/ 52 h 77"/>
                <a:gd name="T124" fmla="*/ 10 w 76"/>
                <a:gd name="T1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77">
                  <a:moveTo>
                    <a:pt x="38" y="77"/>
                  </a:moveTo>
                  <a:cubicBezTo>
                    <a:pt x="38" y="77"/>
                    <a:pt x="38" y="77"/>
                    <a:pt x="38" y="77"/>
                  </a:cubicBezTo>
                  <a:cubicBezTo>
                    <a:pt x="25" y="77"/>
                    <a:pt x="13" y="72"/>
                    <a:pt x="5" y="63"/>
                  </a:cubicBezTo>
                  <a:cubicBezTo>
                    <a:pt x="3" y="62"/>
                    <a:pt x="2" y="61"/>
                    <a:pt x="1" y="59"/>
                  </a:cubicBezTo>
                  <a:cubicBezTo>
                    <a:pt x="0" y="58"/>
                    <a:pt x="0" y="56"/>
                    <a:pt x="1" y="55"/>
                  </a:cubicBezTo>
                  <a:cubicBezTo>
                    <a:pt x="2" y="53"/>
                    <a:pt x="3" y="52"/>
                    <a:pt x="5" y="51"/>
                  </a:cubicBezTo>
                  <a:cubicBezTo>
                    <a:pt x="11" y="48"/>
                    <a:pt x="18" y="46"/>
                    <a:pt x="25" y="44"/>
                  </a:cubicBezTo>
                  <a:cubicBezTo>
                    <a:pt x="23" y="43"/>
                    <a:pt x="22" y="41"/>
                    <a:pt x="21" y="39"/>
                  </a:cubicBezTo>
                  <a:cubicBezTo>
                    <a:pt x="21" y="38"/>
                    <a:pt x="21" y="38"/>
                    <a:pt x="21" y="37"/>
                  </a:cubicBezTo>
                  <a:cubicBezTo>
                    <a:pt x="20" y="36"/>
                    <a:pt x="19" y="35"/>
                    <a:pt x="18" y="33"/>
                  </a:cubicBezTo>
                  <a:cubicBezTo>
                    <a:pt x="18" y="25"/>
                    <a:pt x="18" y="25"/>
                    <a:pt x="18" y="25"/>
                  </a:cubicBezTo>
                  <a:cubicBezTo>
                    <a:pt x="17" y="23"/>
                    <a:pt x="18" y="21"/>
                    <a:pt x="19" y="20"/>
                  </a:cubicBezTo>
                  <a:cubicBezTo>
                    <a:pt x="19" y="18"/>
                    <a:pt x="19" y="18"/>
                    <a:pt x="19" y="18"/>
                  </a:cubicBezTo>
                  <a:cubicBezTo>
                    <a:pt x="19" y="16"/>
                    <a:pt x="18" y="9"/>
                    <a:pt x="23" y="5"/>
                  </a:cubicBezTo>
                  <a:cubicBezTo>
                    <a:pt x="27" y="2"/>
                    <a:pt x="32" y="0"/>
                    <a:pt x="38" y="0"/>
                  </a:cubicBezTo>
                  <a:cubicBezTo>
                    <a:pt x="44" y="0"/>
                    <a:pt x="49" y="2"/>
                    <a:pt x="53" y="5"/>
                  </a:cubicBezTo>
                  <a:cubicBezTo>
                    <a:pt x="57" y="9"/>
                    <a:pt x="57" y="16"/>
                    <a:pt x="57" y="18"/>
                  </a:cubicBezTo>
                  <a:cubicBezTo>
                    <a:pt x="56" y="20"/>
                    <a:pt x="56" y="20"/>
                    <a:pt x="56" y="20"/>
                  </a:cubicBezTo>
                  <a:cubicBezTo>
                    <a:pt x="58" y="21"/>
                    <a:pt x="58" y="23"/>
                    <a:pt x="58" y="25"/>
                  </a:cubicBezTo>
                  <a:cubicBezTo>
                    <a:pt x="57" y="33"/>
                    <a:pt x="57" y="33"/>
                    <a:pt x="57" y="33"/>
                  </a:cubicBezTo>
                  <a:cubicBezTo>
                    <a:pt x="57" y="35"/>
                    <a:pt x="56" y="36"/>
                    <a:pt x="54" y="37"/>
                  </a:cubicBezTo>
                  <a:cubicBezTo>
                    <a:pt x="54" y="39"/>
                    <a:pt x="54" y="39"/>
                    <a:pt x="54" y="39"/>
                  </a:cubicBezTo>
                  <a:cubicBezTo>
                    <a:pt x="54" y="41"/>
                    <a:pt x="53" y="43"/>
                    <a:pt x="51" y="44"/>
                  </a:cubicBezTo>
                  <a:cubicBezTo>
                    <a:pt x="58" y="46"/>
                    <a:pt x="64" y="48"/>
                    <a:pt x="70" y="51"/>
                  </a:cubicBezTo>
                  <a:cubicBezTo>
                    <a:pt x="72" y="52"/>
                    <a:pt x="74" y="53"/>
                    <a:pt x="75" y="55"/>
                  </a:cubicBezTo>
                  <a:cubicBezTo>
                    <a:pt x="76" y="56"/>
                    <a:pt x="75" y="58"/>
                    <a:pt x="74" y="59"/>
                  </a:cubicBezTo>
                  <a:cubicBezTo>
                    <a:pt x="73" y="61"/>
                    <a:pt x="72" y="62"/>
                    <a:pt x="71" y="63"/>
                  </a:cubicBezTo>
                  <a:cubicBezTo>
                    <a:pt x="62" y="72"/>
                    <a:pt x="50" y="77"/>
                    <a:pt x="38" y="77"/>
                  </a:cubicBezTo>
                  <a:close/>
                  <a:moveTo>
                    <a:pt x="10" y="57"/>
                  </a:moveTo>
                  <a:cubicBezTo>
                    <a:pt x="10" y="57"/>
                    <a:pt x="10" y="57"/>
                    <a:pt x="10" y="57"/>
                  </a:cubicBezTo>
                  <a:cubicBezTo>
                    <a:pt x="18" y="65"/>
                    <a:pt x="27" y="69"/>
                    <a:pt x="38" y="69"/>
                  </a:cubicBezTo>
                  <a:cubicBezTo>
                    <a:pt x="48" y="69"/>
                    <a:pt x="58" y="65"/>
                    <a:pt x="66" y="57"/>
                  </a:cubicBezTo>
                  <a:cubicBezTo>
                    <a:pt x="66" y="57"/>
                    <a:pt x="66" y="57"/>
                    <a:pt x="66" y="57"/>
                  </a:cubicBezTo>
                  <a:cubicBezTo>
                    <a:pt x="60" y="54"/>
                    <a:pt x="53" y="53"/>
                    <a:pt x="46" y="52"/>
                  </a:cubicBezTo>
                  <a:cubicBezTo>
                    <a:pt x="45" y="52"/>
                    <a:pt x="44" y="51"/>
                    <a:pt x="43" y="50"/>
                  </a:cubicBezTo>
                  <a:cubicBezTo>
                    <a:pt x="43" y="49"/>
                    <a:pt x="42" y="48"/>
                    <a:pt x="42" y="47"/>
                  </a:cubicBezTo>
                  <a:cubicBezTo>
                    <a:pt x="43" y="42"/>
                    <a:pt x="43" y="42"/>
                    <a:pt x="43" y="42"/>
                  </a:cubicBezTo>
                  <a:cubicBezTo>
                    <a:pt x="43" y="41"/>
                    <a:pt x="44" y="40"/>
                    <a:pt x="45" y="39"/>
                  </a:cubicBezTo>
                  <a:cubicBezTo>
                    <a:pt x="46" y="38"/>
                    <a:pt x="46" y="38"/>
                    <a:pt x="46" y="38"/>
                  </a:cubicBezTo>
                  <a:cubicBezTo>
                    <a:pt x="47" y="33"/>
                    <a:pt x="47" y="33"/>
                    <a:pt x="47" y="33"/>
                  </a:cubicBezTo>
                  <a:cubicBezTo>
                    <a:pt x="47" y="31"/>
                    <a:pt x="48" y="30"/>
                    <a:pt x="50" y="29"/>
                  </a:cubicBezTo>
                  <a:cubicBezTo>
                    <a:pt x="50" y="29"/>
                    <a:pt x="50" y="29"/>
                    <a:pt x="50" y="29"/>
                  </a:cubicBezTo>
                  <a:cubicBezTo>
                    <a:pt x="50" y="27"/>
                    <a:pt x="50" y="27"/>
                    <a:pt x="50" y="27"/>
                  </a:cubicBezTo>
                  <a:cubicBezTo>
                    <a:pt x="50" y="27"/>
                    <a:pt x="50" y="26"/>
                    <a:pt x="50" y="26"/>
                  </a:cubicBezTo>
                  <a:cubicBezTo>
                    <a:pt x="49" y="26"/>
                    <a:pt x="48" y="24"/>
                    <a:pt x="48" y="23"/>
                  </a:cubicBezTo>
                  <a:cubicBezTo>
                    <a:pt x="49" y="18"/>
                    <a:pt x="49" y="18"/>
                    <a:pt x="49" y="18"/>
                  </a:cubicBezTo>
                  <a:cubicBezTo>
                    <a:pt x="49" y="15"/>
                    <a:pt x="49" y="12"/>
                    <a:pt x="47" y="11"/>
                  </a:cubicBezTo>
                  <a:cubicBezTo>
                    <a:pt x="45" y="9"/>
                    <a:pt x="42" y="8"/>
                    <a:pt x="38" y="8"/>
                  </a:cubicBezTo>
                  <a:cubicBezTo>
                    <a:pt x="34" y="8"/>
                    <a:pt x="31" y="9"/>
                    <a:pt x="29" y="11"/>
                  </a:cubicBezTo>
                  <a:cubicBezTo>
                    <a:pt x="27" y="12"/>
                    <a:pt x="27" y="15"/>
                    <a:pt x="27" y="18"/>
                  </a:cubicBezTo>
                  <a:cubicBezTo>
                    <a:pt x="28" y="23"/>
                    <a:pt x="28" y="23"/>
                    <a:pt x="28" y="23"/>
                  </a:cubicBezTo>
                  <a:cubicBezTo>
                    <a:pt x="28" y="24"/>
                    <a:pt x="27" y="26"/>
                    <a:pt x="26" y="26"/>
                  </a:cubicBezTo>
                  <a:cubicBezTo>
                    <a:pt x="26" y="26"/>
                    <a:pt x="26" y="27"/>
                    <a:pt x="26" y="27"/>
                  </a:cubicBezTo>
                  <a:cubicBezTo>
                    <a:pt x="26" y="29"/>
                    <a:pt x="26" y="29"/>
                    <a:pt x="26" y="29"/>
                  </a:cubicBezTo>
                  <a:cubicBezTo>
                    <a:pt x="26" y="29"/>
                    <a:pt x="26" y="29"/>
                    <a:pt x="26" y="29"/>
                  </a:cubicBezTo>
                  <a:cubicBezTo>
                    <a:pt x="28" y="30"/>
                    <a:pt x="29" y="31"/>
                    <a:pt x="29" y="33"/>
                  </a:cubicBezTo>
                  <a:cubicBezTo>
                    <a:pt x="29" y="34"/>
                    <a:pt x="29" y="36"/>
                    <a:pt x="29" y="38"/>
                  </a:cubicBezTo>
                  <a:cubicBezTo>
                    <a:pt x="29" y="38"/>
                    <a:pt x="30" y="38"/>
                    <a:pt x="31" y="39"/>
                  </a:cubicBezTo>
                  <a:cubicBezTo>
                    <a:pt x="32" y="40"/>
                    <a:pt x="32" y="41"/>
                    <a:pt x="32" y="42"/>
                  </a:cubicBezTo>
                  <a:cubicBezTo>
                    <a:pt x="33" y="47"/>
                    <a:pt x="33" y="47"/>
                    <a:pt x="33" y="47"/>
                  </a:cubicBezTo>
                  <a:cubicBezTo>
                    <a:pt x="33" y="48"/>
                    <a:pt x="33" y="49"/>
                    <a:pt x="32" y="50"/>
                  </a:cubicBezTo>
                  <a:cubicBezTo>
                    <a:pt x="32" y="51"/>
                    <a:pt x="31" y="52"/>
                    <a:pt x="30" y="52"/>
                  </a:cubicBezTo>
                  <a:cubicBezTo>
                    <a:pt x="23" y="53"/>
                    <a:pt x="16" y="54"/>
                    <a:pt x="10" y="5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5" name="Freeform 173"/>
            <p:cNvSpPr/>
            <p:nvPr/>
          </p:nvSpPr>
          <p:spPr bwMode="auto">
            <a:xfrm>
              <a:off x="504825" y="4257676"/>
              <a:ext cx="61913" cy="61913"/>
            </a:xfrm>
            <a:custGeom>
              <a:avLst/>
              <a:gdLst>
                <a:gd name="T0" fmla="*/ 2 w 28"/>
                <a:gd name="T1" fmla="*/ 28 h 28"/>
                <a:gd name="T2" fmla="*/ 0 w 28"/>
                <a:gd name="T3" fmla="*/ 26 h 28"/>
                <a:gd name="T4" fmla="*/ 0 w 28"/>
                <a:gd name="T5" fmla="*/ 2 h 28"/>
                <a:gd name="T6" fmla="*/ 2 w 28"/>
                <a:gd name="T7" fmla="*/ 0 h 28"/>
                <a:gd name="T8" fmla="*/ 26 w 28"/>
                <a:gd name="T9" fmla="*/ 0 h 28"/>
                <a:gd name="T10" fmla="*/ 28 w 28"/>
                <a:gd name="T11" fmla="*/ 2 h 28"/>
                <a:gd name="T12" fmla="*/ 26 w 28"/>
                <a:gd name="T13" fmla="*/ 4 h 28"/>
                <a:gd name="T14" fmla="*/ 4 w 28"/>
                <a:gd name="T15" fmla="*/ 4 h 28"/>
                <a:gd name="T16" fmla="*/ 4 w 28"/>
                <a:gd name="T17" fmla="*/ 26 h 28"/>
                <a:gd name="T18" fmla="*/ 2 w 28"/>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2" y="28"/>
                  </a:moveTo>
                  <a:cubicBezTo>
                    <a:pt x="1" y="28"/>
                    <a:pt x="0" y="27"/>
                    <a:pt x="0" y="26"/>
                  </a:cubicBezTo>
                  <a:cubicBezTo>
                    <a:pt x="0" y="2"/>
                    <a:pt x="0" y="2"/>
                    <a:pt x="0" y="2"/>
                  </a:cubicBezTo>
                  <a:cubicBezTo>
                    <a:pt x="0" y="1"/>
                    <a:pt x="1" y="0"/>
                    <a:pt x="2" y="0"/>
                  </a:cubicBezTo>
                  <a:cubicBezTo>
                    <a:pt x="26" y="0"/>
                    <a:pt x="26" y="0"/>
                    <a:pt x="26" y="0"/>
                  </a:cubicBezTo>
                  <a:cubicBezTo>
                    <a:pt x="28" y="0"/>
                    <a:pt x="28" y="1"/>
                    <a:pt x="28" y="2"/>
                  </a:cubicBezTo>
                  <a:cubicBezTo>
                    <a:pt x="28" y="3"/>
                    <a:pt x="28" y="4"/>
                    <a:pt x="26" y="4"/>
                  </a:cubicBezTo>
                  <a:cubicBezTo>
                    <a:pt x="4" y="4"/>
                    <a:pt x="4" y="4"/>
                    <a:pt x="4" y="4"/>
                  </a:cubicBezTo>
                  <a:cubicBezTo>
                    <a:pt x="4" y="26"/>
                    <a:pt x="4" y="26"/>
                    <a:pt x="4" y="26"/>
                  </a:cubicBezTo>
                  <a:cubicBezTo>
                    <a:pt x="4" y="27"/>
                    <a:pt x="4" y="28"/>
                    <a:pt x="2"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6" name="Freeform 174"/>
            <p:cNvSpPr>
              <a:spLocks noEditPoints="1"/>
            </p:cNvSpPr>
            <p:nvPr/>
          </p:nvSpPr>
          <p:spPr bwMode="auto">
            <a:xfrm>
              <a:off x="409575" y="4125913"/>
              <a:ext cx="160338" cy="198438"/>
            </a:xfrm>
            <a:custGeom>
              <a:avLst/>
              <a:gdLst>
                <a:gd name="T0" fmla="*/ 45 w 73"/>
                <a:gd name="T1" fmla="*/ 90 h 90"/>
                <a:gd name="T2" fmla="*/ 4 w 73"/>
                <a:gd name="T3" fmla="*/ 90 h 90"/>
                <a:gd name="T4" fmla="*/ 0 w 73"/>
                <a:gd name="T5" fmla="*/ 86 h 90"/>
                <a:gd name="T6" fmla="*/ 0 w 73"/>
                <a:gd name="T7" fmla="*/ 4 h 90"/>
                <a:gd name="T8" fmla="*/ 4 w 73"/>
                <a:gd name="T9" fmla="*/ 0 h 90"/>
                <a:gd name="T10" fmla="*/ 69 w 73"/>
                <a:gd name="T11" fmla="*/ 0 h 90"/>
                <a:gd name="T12" fmla="*/ 73 w 73"/>
                <a:gd name="T13" fmla="*/ 4 h 90"/>
                <a:gd name="T14" fmla="*/ 73 w 73"/>
                <a:gd name="T15" fmla="*/ 62 h 90"/>
                <a:gd name="T16" fmla="*/ 72 w 73"/>
                <a:gd name="T17" fmla="*/ 65 h 90"/>
                <a:gd name="T18" fmla="*/ 48 w 73"/>
                <a:gd name="T19" fmla="*/ 89 h 90"/>
                <a:gd name="T20" fmla="*/ 45 w 73"/>
                <a:gd name="T21" fmla="*/ 90 h 90"/>
                <a:gd name="T22" fmla="*/ 8 w 73"/>
                <a:gd name="T23" fmla="*/ 82 h 90"/>
                <a:gd name="T24" fmla="*/ 44 w 73"/>
                <a:gd name="T25" fmla="*/ 82 h 90"/>
                <a:gd name="T26" fmla="*/ 65 w 73"/>
                <a:gd name="T27" fmla="*/ 60 h 90"/>
                <a:gd name="T28" fmla="*/ 65 w 73"/>
                <a:gd name="T29" fmla="*/ 8 h 90"/>
                <a:gd name="T30" fmla="*/ 8 w 73"/>
                <a:gd name="T31" fmla="*/ 8 h 90"/>
                <a:gd name="T32" fmla="*/ 8 w 73"/>
                <a:gd name="T33" fmla="*/ 8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0">
                  <a:moveTo>
                    <a:pt x="45" y="90"/>
                  </a:moveTo>
                  <a:cubicBezTo>
                    <a:pt x="4" y="90"/>
                    <a:pt x="4" y="90"/>
                    <a:pt x="4" y="90"/>
                  </a:cubicBezTo>
                  <a:cubicBezTo>
                    <a:pt x="2" y="90"/>
                    <a:pt x="0" y="88"/>
                    <a:pt x="0" y="86"/>
                  </a:cubicBezTo>
                  <a:cubicBezTo>
                    <a:pt x="0" y="4"/>
                    <a:pt x="0" y="4"/>
                    <a:pt x="0" y="4"/>
                  </a:cubicBezTo>
                  <a:cubicBezTo>
                    <a:pt x="0" y="2"/>
                    <a:pt x="2" y="0"/>
                    <a:pt x="4" y="0"/>
                  </a:cubicBezTo>
                  <a:cubicBezTo>
                    <a:pt x="69" y="0"/>
                    <a:pt x="69" y="0"/>
                    <a:pt x="69" y="0"/>
                  </a:cubicBezTo>
                  <a:cubicBezTo>
                    <a:pt x="72" y="0"/>
                    <a:pt x="73" y="2"/>
                    <a:pt x="73" y="4"/>
                  </a:cubicBezTo>
                  <a:cubicBezTo>
                    <a:pt x="73" y="62"/>
                    <a:pt x="73" y="62"/>
                    <a:pt x="73" y="62"/>
                  </a:cubicBezTo>
                  <a:cubicBezTo>
                    <a:pt x="73" y="63"/>
                    <a:pt x="73" y="64"/>
                    <a:pt x="72" y="65"/>
                  </a:cubicBezTo>
                  <a:cubicBezTo>
                    <a:pt x="48" y="89"/>
                    <a:pt x="48" y="89"/>
                    <a:pt x="48" y="89"/>
                  </a:cubicBezTo>
                  <a:cubicBezTo>
                    <a:pt x="48" y="90"/>
                    <a:pt x="47" y="90"/>
                    <a:pt x="45" y="90"/>
                  </a:cubicBezTo>
                  <a:close/>
                  <a:moveTo>
                    <a:pt x="8" y="82"/>
                  </a:moveTo>
                  <a:cubicBezTo>
                    <a:pt x="44" y="82"/>
                    <a:pt x="44" y="82"/>
                    <a:pt x="44" y="82"/>
                  </a:cubicBezTo>
                  <a:cubicBezTo>
                    <a:pt x="65" y="60"/>
                    <a:pt x="65" y="60"/>
                    <a:pt x="65" y="60"/>
                  </a:cubicBezTo>
                  <a:cubicBezTo>
                    <a:pt x="65" y="8"/>
                    <a:pt x="65" y="8"/>
                    <a:pt x="65" y="8"/>
                  </a:cubicBezTo>
                  <a:cubicBezTo>
                    <a:pt x="8" y="8"/>
                    <a:pt x="8" y="8"/>
                    <a:pt x="8" y="8"/>
                  </a:cubicBezTo>
                  <a:cubicBezTo>
                    <a:pt x="8" y="82"/>
                    <a:pt x="8" y="82"/>
                    <a:pt x="8" y="8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7" name="Freeform 175"/>
            <p:cNvSpPr/>
            <p:nvPr/>
          </p:nvSpPr>
          <p:spPr bwMode="auto">
            <a:xfrm>
              <a:off x="444500" y="4162426"/>
              <a:ext cx="60325" cy="9525"/>
            </a:xfrm>
            <a:custGeom>
              <a:avLst/>
              <a:gdLst>
                <a:gd name="T0" fmla="*/ 25 w 27"/>
                <a:gd name="T1" fmla="*/ 4 h 4"/>
                <a:gd name="T2" fmla="*/ 2 w 27"/>
                <a:gd name="T3" fmla="*/ 4 h 4"/>
                <a:gd name="T4" fmla="*/ 0 w 27"/>
                <a:gd name="T5" fmla="*/ 2 h 4"/>
                <a:gd name="T6" fmla="*/ 2 w 27"/>
                <a:gd name="T7" fmla="*/ 0 h 4"/>
                <a:gd name="T8" fmla="*/ 25 w 27"/>
                <a:gd name="T9" fmla="*/ 0 h 4"/>
                <a:gd name="T10" fmla="*/ 27 w 27"/>
                <a:gd name="T11" fmla="*/ 2 h 4"/>
                <a:gd name="T12" fmla="*/ 25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5" y="4"/>
                  </a:moveTo>
                  <a:cubicBezTo>
                    <a:pt x="2" y="4"/>
                    <a:pt x="2" y="4"/>
                    <a:pt x="2" y="4"/>
                  </a:cubicBezTo>
                  <a:cubicBezTo>
                    <a:pt x="1" y="4"/>
                    <a:pt x="0" y="3"/>
                    <a:pt x="0" y="2"/>
                  </a:cubicBezTo>
                  <a:cubicBezTo>
                    <a:pt x="0" y="1"/>
                    <a:pt x="1" y="0"/>
                    <a:pt x="2" y="0"/>
                  </a:cubicBezTo>
                  <a:cubicBezTo>
                    <a:pt x="25" y="0"/>
                    <a:pt x="25" y="0"/>
                    <a:pt x="25" y="0"/>
                  </a:cubicBezTo>
                  <a:cubicBezTo>
                    <a:pt x="26" y="0"/>
                    <a:pt x="27" y="1"/>
                    <a:pt x="27" y="2"/>
                  </a:cubicBezTo>
                  <a:cubicBezTo>
                    <a:pt x="27" y="3"/>
                    <a:pt x="26" y="4"/>
                    <a:pt x="25"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8" name="Freeform 176"/>
            <p:cNvSpPr/>
            <p:nvPr/>
          </p:nvSpPr>
          <p:spPr bwMode="auto">
            <a:xfrm>
              <a:off x="444500" y="4184651"/>
              <a:ext cx="95250" cy="9525"/>
            </a:xfrm>
            <a:custGeom>
              <a:avLst/>
              <a:gdLst>
                <a:gd name="T0" fmla="*/ 41 w 43"/>
                <a:gd name="T1" fmla="*/ 4 h 4"/>
                <a:gd name="T2" fmla="*/ 2 w 43"/>
                <a:gd name="T3" fmla="*/ 4 h 4"/>
                <a:gd name="T4" fmla="*/ 0 w 43"/>
                <a:gd name="T5" fmla="*/ 2 h 4"/>
                <a:gd name="T6" fmla="*/ 2 w 43"/>
                <a:gd name="T7" fmla="*/ 0 h 4"/>
                <a:gd name="T8" fmla="*/ 41 w 43"/>
                <a:gd name="T9" fmla="*/ 0 h 4"/>
                <a:gd name="T10" fmla="*/ 43 w 43"/>
                <a:gd name="T11" fmla="*/ 2 h 4"/>
                <a:gd name="T12" fmla="*/ 41 w 4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3" h="4">
                  <a:moveTo>
                    <a:pt x="41" y="4"/>
                  </a:moveTo>
                  <a:cubicBezTo>
                    <a:pt x="2" y="4"/>
                    <a:pt x="2" y="4"/>
                    <a:pt x="2" y="4"/>
                  </a:cubicBezTo>
                  <a:cubicBezTo>
                    <a:pt x="1" y="4"/>
                    <a:pt x="0" y="3"/>
                    <a:pt x="0" y="2"/>
                  </a:cubicBezTo>
                  <a:cubicBezTo>
                    <a:pt x="0" y="1"/>
                    <a:pt x="1" y="0"/>
                    <a:pt x="2" y="0"/>
                  </a:cubicBezTo>
                  <a:cubicBezTo>
                    <a:pt x="41" y="0"/>
                    <a:pt x="41" y="0"/>
                    <a:pt x="41" y="0"/>
                  </a:cubicBezTo>
                  <a:cubicBezTo>
                    <a:pt x="42" y="0"/>
                    <a:pt x="43" y="1"/>
                    <a:pt x="43" y="2"/>
                  </a:cubicBezTo>
                  <a:cubicBezTo>
                    <a:pt x="43" y="3"/>
                    <a:pt x="42" y="4"/>
                    <a:pt x="4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9" name="Freeform 177"/>
            <p:cNvSpPr/>
            <p:nvPr/>
          </p:nvSpPr>
          <p:spPr bwMode="auto">
            <a:xfrm>
              <a:off x="444500" y="4205288"/>
              <a:ext cx="95250" cy="7938"/>
            </a:xfrm>
            <a:custGeom>
              <a:avLst/>
              <a:gdLst>
                <a:gd name="T0" fmla="*/ 41 w 43"/>
                <a:gd name="T1" fmla="*/ 4 h 4"/>
                <a:gd name="T2" fmla="*/ 2 w 43"/>
                <a:gd name="T3" fmla="*/ 4 h 4"/>
                <a:gd name="T4" fmla="*/ 0 w 43"/>
                <a:gd name="T5" fmla="*/ 2 h 4"/>
                <a:gd name="T6" fmla="*/ 2 w 43"/>
                <a:gd name="T7" fmla="*/ 0 h 4"/>
                <a:gd name="T8" fmla="*/ 41 w 43"/>
                <a:gd name="T9" fmla="*/ 0 h 4"/>
                <a:gd name="T10" fmla="*/ 43 w 43"/>
                <a:gd name="T11" fmla="*/ 2 h 4"/>
                <a:gd name="T12" fmla="*/ 41 w 4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3" h="4">
                  <a:moveTo>
                    <a:pt x="41" y="4"/>
                  </a:moveTo>
                  <a:cubicBezTo>
                    <a:pt x="2" y="4"/>
                    <a:pt x="2" y="4"/>
                    <a:pt x="2" y="4"/>
                  </a:cubicBezTo>
                  <a:cubicBezTo>
                    <a:pt x="1" y="4"/>
                    <a:pt x="0" y="3"/>
                    <a:pt x="0" y="2"/>
                  </a:cubicBezTo>
                  <a:cubicBezTo>
                    <a:pt x="0" y="1"/>
                    <a:pt x="1" y="0"/>
                    <a:pt x="2" y="0"/>
                  </a:cubicBezTo>
                  <a:cubicBezTo>
                    <a:pt x="41" y="0"/>
                    <a:pt x="41" y="0"/>
                    <a:pt x="41" y="0"/>
                  </a:cubicBezTo>
                  <a:cubicBezTo>
                    <a:pt x="42" y="0"/>
                    <a:pt x="43" y="1"/>
                    <a:pt x="43" y="2"/>
                  </a:cubicBezTo>
                  <a:cubicBezTo>
                    <a:pt x="43" y="3"/>
                    <a:pt x="42" y="4"/>
                    <a:pt x="4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0" name="Freeform 178"/>
            <p:cNvSpPr/>
            <p:nvPr/>
          </p:nvSpPr>
          <p:spPr bwMode="auto">
            <a:xfrm>
              <a:off x="444500" y="4227513"/>
              <a:ext cx="44450" cy="793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4" name="Freeform 192"/>
            <p:cNvSpPr>
              <a:spLocks noEditPoints="1"/>
            </p:cNvSpPr>
            <p:nvPr/>
          </p:nvSpPr>
          <p:spPr bwMode="auto">
            <a:xfrm>
              <a:off x="2271713" y="3484563"/>
              <a:ext cx="182563" cy="98425"/>
            </a:xfrm>
            <a:custGeom>
              <a:avLst/>
              <a:gdLst>
                <a:gd name="T0" fmla="*/ 69 w 83"/>
                <a:gd name="T1" fmla="*/ 45 h 45"/>
                <a:gd name="T2" fmla="*/ 15 w 83"/>
                <a:gd name="T3" fmla="*/ 45 h 45"/>
                <a:gd name="T4" fmla="*/ 11 w 83"/>
                <a:gd name="T5" fmla="*/ 42 h 45"/>
                <a:gd name="T6" fmla="*/ 1 w 83"/>
                <a:gd name="T7" fmla="*/ 5 h 45"/>
                <a:gd name="T8" fmla="*/ 1 w 83"/>
                <a:gd name="T9" fmla="*/ 1 h 45"/>
                <a:gd name="T10" fmla="*/ 5 w 83"/>
                <a:gd name="T11" fmla="*/ 0 h 45"/>
                <a:gd name="T12" fmla="*/ 79 w 83"/>
                <a:gd name="T13" fmla="*/ 0 h 45"/>
                <a:gd name="T14" fmla="*/ 82 w 83"/>
                <a:gd name="T15" fmla="*/ 1 h 45"/>
                <a:gd name="T16" fmla="*/ 83 w 83"/>
                <a:gd name="T17" fmla="*/ 5 h 45"/>
                <a:gd name="T18" fmla="*/ 72 w 83"/>
                <a:gd name="T19" fmla="*/ 42 h 45"/>
                <a:gd name="T20" fmla="*/ 69 w 83"/>
                <a:gd name="T21" fmla="*/ 45 h 45"/>
                <a:gd name="T22" fmla="*/ 18 w 83"/>
                <a:gd name="T23" fmla="*/ 37 h 45"/>
                <a:gd name="T24" fmla="*/ 65 w 83"/>
                <a:gd name="T25" fmla="*/ 37 h 45"/>
                <a:gd name="T26" fmla="*/ 74 w 83"/>
                <a:gd name="T27" fmla="*/ 8 h 45"/>
                <a:gd name="T28" fmla="*/ 10 w 83"/>
                <a:gd name="T29" fmla="*/ 8 h 45"/>
                <a:gd name="T30" fmla="*/ 18 w 83"/>
                <a:gd name="T31"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45">
                  <a:moveTo>
                    <a:pt x="69" y="45"/>
                  </a:moveTo>
                  <a:cubicBezTo>
                    <a:pt x="15" y="45"/>
                    <a:pt x="15" y="45"/>
                    <a:pt x="15" y="45"/>
                  </a:cubicBezTo>
                  <a:cubicBezTo>
                    <a:pt x="13" y="45"/>
                    <a:pt x="11" y="44"/>
                    <a:pt x="11" y="42"/>
                  </a:cubicBezTo>
                  <a:cubicBezTo>
                    <a:pt x="1" y="5"/>
                    <a:pt x="1" y="5"/>
                    <a:pt x="1" y="5"/>
                  </a:cubicBezTo>
                  <a:cubicBezTo>
                    <a:pt x="0" y="4"/>
                    <a:pt x="1" y="2"/>
                    <a:pt x="1" y="1"/>
                  </a:cubicBezTo>
                  <a:cubicBezTo>
                    <a:pt x="2" y="0"/>
                    <a:pt x="3" y="0"/>
                    <a:pt x="5" y="0"/>
                  </a:cubicBezTo>
                  <a:cubicBezTo>
                    <a:pt x="79" y="0"/>
                    <a:pt x="79" y="0"/>
                    <a:pt x="79" y="0"/>
                  </a:cubicBezTo>
                  <a:cubicBezTo>
                    <a:pt x="80" y="0"/>
                    <a:pt x="81" y="0"/>
                    <a:pt x="82" y="1"/>
                  </a:cubicBezTo>
                  <a:cubicBezTo>
                    <a:pt x="83" y="2"/>
                    <a:pt x="83" y="4"/>
                    <a:pt x="83" y="5"/>
                  </a:cubicBezTo>
                  <a:cubicBezTo>
                    <a:pt x="72" y="42"/>
                    <a:pt x="72" y="42"/>
                    <a:pt x="72" y="42"/>
                  </a:cubicBezTo>
                  <a:cubicBezTo>
                    <a:pt x="72" y="44"/>
                    <a:pt x="70" y="45"/>
                    <a:pt x="69" y="45"/>
                  </a:cubicBezTo>
                  <a:close/>
                  <a:moveTo>
                    <a:pt x="18" y="37"/>
                  </a:moveTo>
                  <a:cubicBezTo>
                    <a:pt x="65" y="37"/>
                    <a:pt x="65" y="37"/>
                    <a:pt x="65" y="37"/>
                  </a:cubicBezTo>
                  <a:cubicBezTo>
                    <a:pt x="74" y="8"/>
                    <a:pt x="74" y="8"/>
                    <a:pt x="74" y="8"/>
                  </a:cubicBezTo>
                  <a:cubicBezTo>
                    <a:pt x="10" y="8"/>
                    <a:pt x="10" y="8"/>
                    <a:pt x="10" y="8"/>
                  </a:cubicBezTo>
                  <a:cubicBezTo>
                    <a:pt x="18" y="37"/>
                    <a:pt x="18" y="37"/>
                    <a:pt x="18" y="3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5" name="Freeform 193"/>
            <p:cNvSpPr/>
            <p:nvPr/>
          </p:nvSpPr>
          <p:spPr bwMode="auto">
            <a:xfrm>
              <a:off x="2228850" y="3449638"/>
              <a:ext cx="84138" cy="133350"/>
            </a:xfrm>
            <a:custGeom>
              <a:avLst/>
              <a:gdLst>
                <a:gd name="T0" fmla="*/ 34 w 38"/>
                <a:gd name="T1" fmla="*/ 61 h 61"/>
                <a:gd name="T2" fmla="*/ 30 w 38"/>
                <a:gd name="T3" fmla="*/ 58 h 61"/>
                <a:gd name="T4" fmla="*/ 17 w 38"/>
                <a:gd name="T5" fmla="*/ 9 h 61"/>
                <a:gd name="T6" fmla="*/ 4 w 38"/>
                <a:gd name="T7" fmla="*/ 9 h 61"/>
                <a:gd name="T8" fmla="*/ 0 w 38"/>
                <a:gd name="T9" fmla="*/ 4 h 61"/>
                <a:gd name="T10" fmla="*/ 4 w 38"/>
                <a:gd name="T11" fmla="*/ 1 h 61"/>
                <a:gd name="T12" fmla="*/ 20 w 38"/>
                <a:gd name="T13" fmla="*/ 1 h 61"/>
                <a:gd name="T14" fmla="*/ 24 w 38"/>
                <a:gd name="T15" fmla="*/ 4 h 61"/>
                <a:gd name="T16" fmla="*/ 38 w 38"/>
                <a:gd name="T17" fmla="*/ 56 h 61"/>
                <a:gd name="T18" fmla="*/ 35 w 38"/>
                <a:gd name="T19" fmla="*/ 61 h 61"/>
                <a:gd name="T20" fmla="*/ 34 w 38"/>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1">
                  <a:moveTo>
                    <a:pt x="34" y="61"/>
                  </a:moveTo>
                  <a:cubicBezTo>
                    <a:pt x="32" y="61"/>
                    <a:pt x="30" y="60"/>
                    <a:pt x="30" y="58"/>
                  </a:cubicBezTo>
                  <a:cubicBezTo>
                    <a:pt x="17" y="9"/>
                    <a:pt x="17" y="9"/>
                    <a:pt x="17" y="9"/>
                  </a:cubicBezTo>
                  <a:cubicBezTo>
                    <a:pt x="4" y="9"/>
                    <a:pt x="4" y="9"/>
                    <a:pt x="4" y="9"/>
                  </a:cubicBezTo>
                  <a:cubicBezTo>
                    <a:pt x="2" y="9"/>
                    <a:pt x="0" y="7"/>
                    <a:pt x="0" y="4"/>
                  </a:cubicBezTo>
                  <a:cubicBezTo>
                    <a:pt x="0" y="2"/>
                    <a:pt x="2" y="0"/>
                    <a:pt x="4" y="1"/>
                  </a:cubicBezTo>
                  <a:cubicBezTo>
                    <a:pt x="20" y="1"/>
                    <a:pt x="20" y="1"/>
                    <a:pt x="20" y="1"/>
                  </a:cubicBezTo>
                  <a:cubicBezTo>
                    <a:pt x="22" y="1"/>
                    <a:pt x="23" y="3"/>
                    <a:pt x="24" y="4"/>
                  </a:cubicBezTo>
                  <a:cubicBezTo>
                    <a:pt x="38" y="56"/>
                    <a:pt x="38" y="56"/>
                    <a:pt x="38" y="56"/>
                  </a:cubicBezTo>
                  <a:cubicBezTo>
                    <a:pt x="38" y="58"/>
                    <a:pt x="37" y="60"/>
                    <a:pt x="35" y="61"/>
                  </a:cubicBezTo>
                  <a:cubicBezTo>
                    <a:pt x="34" y="61"/>
                    <a:pt x="34" y="61"/>
                    <a:pt x="34" y="6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6" name="Freeform 194"/>
            <p:cNvSpPr>
              <a:spLocks noEditPoints="1"/>
            </p:cNvSpPr>
            <p:nvPr/>
          </p:nvSpPr>
          <p:spPr bwMode="auto">
            <a:xfrm>
              <a:off x="2300288" y="3587751"/>
              <a:ext cx="47625" cy="49213"/>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8 h 22"/>
                <a:gd name="T12" fmla="*/ 8 w 22"/>
                <a:gd name="T13" fmla="*/ 11 h 22"/>
                <a:gd name="T14" fmla="*/ 11 w 22"/>
                <a:gd name="T15" fmla="*/ 14 h 22"/>
                <a:gd name="T16" fmla="*/ 14 w 22"/>
                <a:gd name="T17" fmla="*/ 11 h 22"/>
                <a:gd name="T18" fmla="*/ 11 w 22"/>
                <a:gd name="T1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8"/>
                  </a:moveTo>
                  <a:cubicBezTo>
                    <a:pt x="10" y="8"/>
                    <a:pt x="8" y="9"/>
                    <a:pt x="8" y="11"/>
                  </a:cubicBezTo>
                  <a:cubicBezTo>
                    <a:pt x="8" y="12"/>
                    <a:pt x="10" y="14"/>
                    <a:pt x="11" y="14"/>
                  </a:cubicBezTo>
                  <a:cubicBezTo>
                    <a:pt x="13" y="14"/>
                    <a:pt x="14" y="12"/>
                    <a:pt x="14" y="11"/>
                  </a:cubicBezTo>
                  <a:cubicBezTo>
                    <a:pt x="14" y="9"/>
                    <a:pt x="13" y="8"/>
                    <a:pt x="1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7" name="Freeform 195"/>
            <p:cNvSpPr>
              <a:spLocks noEditPoints="1"/>
            </p:cNvSpPr>
            <p:nvPr/>
          </p:nvSpPr>
          <p:spPr bwMode="auto">
            <a:xfrm>
              <a:off x="2374900" y="3587751"/>
              <a:ext cx="49213" cy="49213"/>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8 h 22"/>
                <a:gd name="T12" fmla="*/ 8 w 22"/>
                <a:gd name="T13" fmla="*/ 11 h 22"/>
                <a:gd name="T14" fmla="*/ 11 w 22"/>
                <a:gd name="T15" fmla="*/ 14 h 22"/>
                <a:gd name="T16" fmla="*/ 14 w 22"/>
                <a:gd name="T17" fmla="*/ 11 h 22"/>
                <a:gd name="T18" fmla="*/ 11 w 22"/>
                <a:gd name="T1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8"/>
                  </a:moveTo>
                  <a:cubicBezTo>
                    <a:pt x="9" y="8"/>
                    <a:pt x="8" y="9"/>
                    <a:pt x="8" y="11"/>
                  </a:cubicBezTo>
                  <a:cubicBezTo>
                    <a:pt x="8" y="12"/>
                    <a:pt x="9" y="14"/>
                    <a:pt x="11" y="14"/>
                  </a:cubicBezTo>
                  <a:cubicBezTo>
                    <a:pt x="12" y="14"/>
                    <a:pt x="14" y="12"/>
                    <a:pt x="14" y="11"/>
                  </a:cubicBezTo>
                  <a:cubicBezTo>
                    <a:pt x="14" y="9"/>
                    <a:pt x="12" y="8"/>
                    <a:pt x="1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grpSp>
      <p:grpSp>
        <p:nvGrpSpPr>
          <p:cNvPr id="206" name="组合 205"/>
          <p:cNvGrpSpPr/>
          <p:nvPr/>
        </p:nvGrpSpPr>
        <p:grpSpPr>
          <a:xfrm>
            <a:off x="5621337" y="415926"/>
            <a:ext cx="3522663" cy="4105275"/>
            <a:chOff x="5621337" y="438151"/>
            <a:chExt cx="3522663" cy="4105275"/>
          </a:xfrm>
        </p:grpSpPr>
        <p:sp>
          <p:nvSpPr>
            <p:cNvPr id="7" name="Freeform 5"/>
            <p:cNvSpPr>
              <a:spLocks noEditPoints="1"/>
            </p:cNvSpPr>
            <p:nvPr/>
          </p:nvSpPr>
          <p:spPr bwMode="auto">
            <a:xfrm>
              <a:off x="7840662" y="890589"/>
              <a:ext cx="393700" cy="396875"/>
            </a:xfrm>
            <a:custGeom>
              <a:avLst/>
              <a:gdLst>
                <a:gd name="T0" fmla="*/ 10 w 178"/>
                <a:gd name="T1" fmla="*/ 179 h 179"/>
                <a:gd name="T2" fmla="*/ 3 w 178"/>
                <a:gd name="T3" fmla="*/ 176 h 179"/>
                <a:gd name="T4" fmla="*/ 0 w 178"/>
                <a:gd name="T5" fmla="*/ 168 h 179"/>
                <a:gd name="T6" fmla="*/ 2 w 178"/>
                <a:gd name="T7" fmla="*/ 128 h 179"/>
                <a:gd name="T8" fmla="*/ 5 w 178"/>
                <a:gd name="T9" fmla="*/ 121 h 179"/>
                <a:gd name="T10" fmla="*/ 123 w 178"/>
                <a:gd name="T11" fmla="*/ 3 h 179"/>
                <a:gd name="T12" fmla="*/ 131 w 178"/>
                <a:gd name="T13" fmla="*/ 0 h 179"/>
                <a:gd name="T14" fmla="*/ 131 w 178"/>
                <a:gd name="T15" fmla="*/ 0 h 179"/>
                <a:gd name="T16" fmla="*/ 138 w 178"/>
                <a:gd name="T17" fmla="*/ 3 h 179"/>
                <a:gd name="T18" fmla="*/ 175 w 178"/>
                <a:gd name="T19" fmla="*/ 40 h 179"/>
                <a:gd name="T20" fmla="*/ 178 w 178"/>
                <a:gd name="T21" fmla="*/ 48 h 179"/>
                <a:gd name="T22" fmla="*/ 175 w 178"/>
                <a:gd name="T23" fmla="*/ 55 h 179"/>
                <a:gd name="T24" fmla="*/ 57 w 178"/>
                <a:gd name="T25" fmla="*/ 173 h 179"/>
                <a:gd name="T26" fmla="*/ 50 w 178"/>
                <a:gd name="T27" fmla="*/ 176 h 179"/>
                <a:gd name="T28" fmla="*/ 11 w 178"/>
                <a:gd name="T29" fmla="*/ 179 h 179"/>
                <a:gd name="T30" fmla="*/ 10 w 178"/>
                <a:gd name="T31" fmla="*/ 179 h 179"/>
                <a:gd name="T32" fmla="*/ 22 w 178"/>
                <a:gd name="T33" fmla="*/ 133 h 179"/>
                <a:gd name="T34" fmla="*/ 21 w 178"/>
                <a:gd name="T35" fmla="*/ 158 h 179"/>
                <a:gd name="T36" fmla="*/ 45 w 178"/>
                <a:gd name="T37" fmla="*/ 156 h 179"/>
                <a:gd name="T38" fmla="*/ 154 w 178"/>
                <a:gd name="T39" fmla="*/ 48 h 179"/>
                <a:gd name="T40" fmla="*/ 131 w 178"/>
                <a:gd name="T41" fmla="*/ 25 h 179"/>
                <a:gd name="T42" fmla="*/ 22 w 178"/>
                <a:gd name="T43" fmla="*/ 1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8" h="179">
                  <a:moveTo>
                    <a:pt x="10" y="179"/>
                  </a:moveTo>
                  <a:cubicBezTo>
                    <a:pt x="7" y="179"/>
                    <a:pt x="5" y="178"/>
                    <a:pt x="3" y="176"/>
                  </a:cubicBezTo>
                  <a:cubicBezTo>
                    <a:pt x="1" y="174"/>
                    <a:pt x="0" y="171"/>
                    <a:pt x="0" y="168"/>
                  </a:cubicBezTo>
                  <a:cubicBezTo>
                    <a:pt x="2" y="128"/>
                    <a:pt x="2" y="128"/>
                    <a:pt x="2" y="128"/>
                  </a:cubicBezTo>
                  <a:cubicBezTo>
                    <a:pt x="2" y="126"/>
                    <a:pt x="3" y="123"/>
                    <a:pt x="5" y="121"/>
                  </a:cubicBezTo>
                  <a:cubicBezTo>
                    <a:pt x="123" y="3"/>
                    <a:pt x="123" y="3"/>
                    <a:pt x="123" y="3"/>
                  </a:cubicBezTo>
                  <a:cubicBezTo>
                    <a:pt x="125" y="1"/>
                    <a:pt x="128" y="0"/>
                    <a:pt x="131" y="0"/>
                  </a:cubicBezTo>
                  <a:cubicBezTo>
                    <a:pt x="131" y="0"/>
                    <a:pt x="131" y="0"/>
                    <a:pt x="131" y="0"/>
                  </a:cubicBezTo>
                  <a:cubicBezTo>
                    <a:pt x="133" y="0"/>
                    <a:pt x="136" y="1"/>
                    <a:pt x="138" y="3"/>
                  </a:cubicBezTo>
                  <a:cubicBezTo>
                    <a:pt x="175" y="40"/>
                    <a:pt x="175" y="40"/>
                    <a:pt x="175" y="40"/>
                  </a:cubicBezTo>
                  <a:cubicBezTo>
                    <a:pt x="177" y="42"/>
                    <a:pt x="178" y="45"/>
                    <a:pt x="178" y="48"/>
                  </a:cubicBezTo>
                  <a:cubicBezTo>
                    <a:pt x="178" y="50"/>
                    <a:pt x="177" y="53"/>
                    <a:pt x="175" y="55"/>
                  </a:cubicBezTo>
                  <a:cubicBezTo>
                    <a:pt x="57" y="173"/>
                    <a:pt x="57" y="173"/>
                    <a:pt x="57" y="173"/>
                  </a:cubicBezTo>
                  <a:cubicBezTo>
                    <a:pt x="55" y="175"/>
                    <a:pt x="53" y="176"/>
                    <a:pt x="50" y="176"/>
                  </a:cubicBezTo>
                  <a:cubicBezTo>
                    <a:pt x="11" y="179"/>
                    <a:pt x="11" y="179"/>
                    <a:pt x="11" y="179"/>
                  </a:cubicBezTo>
                  <a:cubicBezTo>
                    <a:pt x="10" y="179"/>
                    <a:pt x="10" y="179"/>
                    <a:pt x="10" y="179"/>
                  </a:cubicBezTo>
                  <a:close/>
                  <a:moveTo>
                    <a:pt x="22" y="133"/>
                  </a:moveTo>
                  <a:cubicBezTo>
                    <a:pt x="21" y="158"/>
                    <a:pt x="21" y="158"/>
                    <a:pt x="21" y="158"/>
                  </a:cubicBezTo>
                  <a:cubicBezTo>
                    <a:pt x="45" y="156"/>
                    <a:pt x="45" y="156"/>
                    <a:pt x="45" y="156"/>
                  </a:cubicBezTo>
                  <a:cubicBezTo>
                    <a:pt x="154" y="48"/>
                    <a:pt x="154" y="48"/>
                    <a:pt x="154" y="48"/>
                  </a:cubicBezTo>
                  <a:cubicBezTo>
                    <a:pt x="131" y="25"/>
                    <a:pt x="131" y="25"/>
                    <a:pt x="131" y="25"/>
                  </a:cubicBezTo>
                  <a:cubicBezTo>
                    <a:pt x="22" y="133"/>
                    <a:pt x="22" y="133"/>
                    <a:pt x="22"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 name="Freeform 6"/>
            <p:cNvSpPr/>
            <p:nvPr/>
          </p:nvSpPr>
          <p:spPr bwMode="auto">
            <a:xfrm>
              <a:off x="8078787" y="949326"/>
              <a:ext cx="100013" cy="96838"/>
            </a:xfrm>
            <a:custGeom>
              <a:avLst/>
              <a:gdLst>
                <a:gd name="T0" fmla="*/ 39 w 45"/>
                <a:gd name="T1" fmla="*/ 44 h 44"/>
                <a:gd name="T2" fmla="*/ 35 w 45"/>
                <a:gd name="T3" fmla="*/ 43 h 44"/>
                <a:gd name="T4" fmla="*/ 2 w 45"/>
                <a:gd name="T5" fmla="*/ 9 h 44"/>
                <a:gd name="T6" fmla="*/ 2 w 45"/>
                <a:gd name="T7" fmla="*/ 2 h 44"/>
                <a:gd name="T8" fmla="*/ 9 w 45"/>
                <a:gd name="T9" fmla="*/ 2 h 44"/>
                <a:gd name="T10" fmla="*/ 43 w 45"/>
                <a:gd name="T11" fmla="*/ 35 h 44"/>
                <a:gd name="T12" fmla="*/ 43 w 45"/>
                <a:gd name="T13" fmla="*/ 43 h 44"/>
                <a:gd name="T14" fmla="*/ 39 w 45"/>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4">
                  <a:moveTo>
                    <a:pt x="39" y="44"/>
                  </a:moveTo>
                  <a:cubicBezTo>
                    <a:pt x="38" y="44"/>
                    <a:pt x="36" y="44"/>
                    <a:pt x="35" y="43"/>
                  </a:cubicBezTo>
                  <a:cubicBezTo>
                    <a:pt x="2" y="9"/>
                    <a:pt x="2" y="9"/>
                    <a:pt x="2" y="9"/>
                  </a:cubicBezTo>
                  <a:cubicBezTo>
                    <a:pt x="0" y="7"/>
                    <a:pt x="0" y="4"/>
                    <a:pt x="2" y="2"/>
                  </a:cubicBezTo>
                  <a:cubicBezTo>
                    <a:pt x="4" y="0"/>
                    <a:pt x="7" y="0"/>
                    <a:pt x="9" y="2"/>
                  </a:cubicBezTo>
                  <a:cubicBezTo>
                    <a:pt x="43" y="35"/>
                    <a:pt x="43" y="35"/>
                    <a:pt x="43" y="35"/>
                  </a:cubicBezTo>
                  <a:cubicBezTo>
                    <a:pt x="45" y="37"/>
                    <a:pt x="45" y="41"/>
                    <a:pt x="43" y="43"/>
                  </a:cubicBezTo>
                  <a:cubicBezTo>
                    <a:pt x="42" y="44"/>
                    <a:pt x="40" y="44"/>
                    <a:pt x="39"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9" name="Freeform 7"/>
            <p:cNvSpPr/>
            <p:nvPr/>
          </p:nvSpPr>
          <p:spPr bwMode="auto">
            <a:xfrm>
              <a:off x="7910512" y="985839"/>
              <a:ext cx="228600" cy="228600"/>
            </a:xfrm>
            <a:custGeom>
              <a:avLst/>
              <a:gdLst>
                <a:gd name="T0" fmla="*/ 5 w 103"/>
                <a:gd name="T1" fmla="*/ 103 h 103"/>
                <a:gd name="T2" fmla="*/ 2 w 103"/>
                <a:gd name="T3" fmla="*/ 102 h 103"/>
                <a:gd name="T4" fmla="*/ 2 w 103"/>
                <a:gd name="T5" fmla="*/ 95 h 103"/>
                <a:gd name="T6" fmla="*/ 94 w 103"/>
                <a:gd name="T7" fmla="*/ 2 h 103"/>
                <a:gd name="T8" fmla="*/ 101 w 103"/>
                <a:gd name="T9" fmla="*/ 2 h 103"/>
                <a:gd name="T10" fmla="*/ 101 w 103"/>
                <a:gd name="T11" fmla="*/ 9 h 103"/>
                <a:gd name="T12" fmla="*/ 9 w 103"/>
                <a:gd name="T13" fmla="*/ 102 h 103"/>
                <a:gd name="T14" fmla="*/ 5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5" y="103"/>
                  </a:moveTo>
                  <a:cubicBezTo>
                    <a:pt x="4" y="103"/>
                    <a:pt x="3" y="103"/>
                    <a:pt x="2" y="102"/>
                  </a:cubicBezTo>
                  <a:cubicBezTo>
                    <a:pt x="0" y="100"/>
                    <a:pt x="0" y="97"/>
                    <a:pt x="2" y="95"/>
                  </a:cubicBezTo>
                  <a:cubicBezTo>
                    <a:pt x="94" y="2"/>
                    <a:pt x="94" y="2"/>
                    <a:pt x="94" y="2"/>
                  </a:cubicBezTo>
                  <a:cubicBezTo>
                    <a:pt x="96" y="0"/>
                    <a:pt x="99" y="0"/>
                    <a:pt x="101" y="2"/>
                  </a:cubicBezTo>
                  <a:cubicBezTo>
                    <a:pt x="103" y="4"/>
                    <a:pt x="103" y="7"/>
                    <a:pt x="101" y="9"/>
                  </a:cubicBezTo>
                  <a:cubicBezTo>
                    <a:pt x="9" y="102"/>
                    <a:pt x="9" y="102"/>
                    <a:pt x="9" y="102"/>
                  </a:cubicBezTo>
                  <a:cubicBezTo>
                    <a:pt x="8" y="103"/>
                    <a:pt x="7" y="103"/>
                    <a:pt x="5" y="10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 name="Freeform 8"/>
            <p:cNvSpPr>
              <a:spLocks noEditPoints="1"/>
            </p:cNvSpPr>
            <p:nvPr/>
          </p:nvSpPr>
          <p:spPr bwMode="auto">
            <a:xfrm>
              <a:off x="7851775" y="1209676"/>
              <a:ext cx="66675" cy="66675"/>
            </a:xfrm>
            <a:custGeom>
              <a:avLst/>
              <a:gdLst>
                <a:gd name="T0" fmla="*/ 5 w 30"/>
                <a:gd name="T1" fmla="*/ 30 h 30"/>
                <a:gd name="T2" fmla="*/ 2 w 30"/>
                <a:gd name="T3" fmla="*/ 28 h 30"/>
                <a:gd name="T4" fmla="*/ 0 w 30"/>
                <a:gd name="T5" fmla="*/ 24 h 30"/>
                <a:gd name="T6" fmla="*/ 1 w 30"/>
                <a:gd name="T7" fmla="*/ 5 h 30"/>
                <a:gd name="T8" fmla="*/ 6 w 30"/>
                <a:gd name="T9" fmla="*/ 0 h 30"/>
                <a:gd name="T10" fmla="*/ 7 w 30"/>
                <a:gd name="T11" fmla="*/ 0 h 30"/>
                <a:gd name="T12" fmla="*/ 9 w 30"/>
                <a:gd name="T13" fmla="*/ 0 h 30"/>
                <a:gd name="T14" fmla="*/ 24 w 30"/>
                <a:gd name="T15" fmla="*/ 6 h 30"/>
                <a:gd name="T16" fmla="*/ 29 w 30"/>
                <a:gd name="T17" fmla="*/ 22 h 30"/>
                <a:gd name="T18" fmla="*/ 29 w 30"/>
                <a:gd name="T19" fmla="*/ 24 h 30"/>
                <a:gd name="T20" fmla="*/ 24 w 30"/>
                <a:gd name="T21" fmla="*/ 29 h 30"/>
                <a:gd name="T22" fmla="*/ 6 w 30"/>
                <a:gd name="T23" fmla="*/ 30 h 30"/>
                <a:gd name="T24" fmla="*/ 5 w 30"/>
                <a:gd name="T25" fmla="*/ 30 h 30"/>
                <a:gd name="T26" fmla="*/ 11 w 30"/>
                <a:gd name="T27" fmla="*/ 10 h 30"/>
                <a:gd name="T28" fmla="*/ 11 w 30"/>
                <a:gd name="T29" fmla="*/ 19 h 30"/>
                <a:gd name="T30" fmla="*/ 19 w 30"/>
                <a:gd name="T31" fmla="*/ 19 h 30"/>
                <a:gd name="T32" fmla="*/ 17 w 30"/>
                <a:gd name="T33" fmla="*/ 13 h 30"/>
                <a:gd name="T34" fmla="*/ 11 w 30"/>
                <a:gd name="T3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5" y="30"/>
                  </a:moveTo>
                  <a:cubicBezTo>
                    <a:pt x="4" y="30"/>
                    <a:pt x="3" y="29"/>
                    <a:pt x="2" y="28"/>
                  </a:cubicBezTo>
                  <a:cubicBezTo>
                    <a:pt x="1" y="27"/>
                    <a:pt x="0" y="26"/>
                    <a:pt x="0" y="24"/>
                  </a:cubicBezTo>
                  <a:cubicBezTo>
                    <a:pt x="1" y="5"/>
                    <a:pt x="1" y="5"/>
                    <a:pt x="1" y="5"/>
                  </a:cubicBezTo>
                  <a:cubicBezTo>
                    <a:pt x="1" y="3"/>
                    <a:pt x="3" y="1"/>
                    <a:pt x="6" y="0"/>
                  </a:cubicBezTo>
                  <a:cubicBezTo>
                    <a:pt x="6" y="0"/>
                    <a:pt x="7" y="0"/>
                    <a:pt x="7" y="0"/>
                  </a:cubicBezTo>
                  <a:cubicBezTo>
                    <a:pt x="8" y="0"/>
                    <a:pt x="9" y="0"/>
                    <a:pt x="9" y="0"/>
                  </a:cubicBezTo>
                  <a:cubicBezTo>
                    <a:pt x="15" y="0"/>
                    <a:pt x="21" y="2"/>
                    <a:pt x="24" y="6"/>
                  </a:cubicBezTo>
                  <a:cubicBezTo>
                    <a:pt x="28" y="10"/>
                    <a:pt x="30" y="16"/>
                    <a:pt x="29" y="22"/>
                  </a:cubicBezTo>
                  <a:cubicBezTo>
                    <a:pt x="29" y="23"/>
                    <a:pt x="29" y="24"/>
                    <a:pt x="29" y="24"/>
                  </a:cubicBezTo>
                  <a:cubicBezTo>
                    <a:pt x="28" y="26"/>
                    <a:pt x="26" y="28"/>
                    <a:pt x="24" y="29"/>
                  </a:cubicBezTo>
                  <a:cubicBezTo>
                    <a:pt x="6" y="30"/>
                    <a:pt x="6" y="30"/>
                    <a:pt x="6" y="30"/>
                  </a:cubicBezTo>
                  <a:cubicBezTo>
                    <a:pt x="5" y="30"/>
                    <a:pt x="5" y="30"/>
                    <a:pt x="5" y="30"/>
                  </a:cubicBezTo>
                  <a:close/>
                  <a:moveTo>
                    <a:pt x="11" y="10"/>
                  </a:moveTo>
                  <a:cubicBezTo>
                    <a:pt x="11" y="19"/>
                    <a:pt x="11" y="19"/>
                    <a:pt x="11" y="19"/>
                  </a:cubicBezTo>
                  <a:cubicBezTo>
                    <a:pt x="19" y="19"/>
                    <a:pt x="19" y="19"/>
                    <a:pt x="19" y="19"/>
                  </a:cubicBezTo>
                  <a:cubicBezTo>
                    <a:pt x="19" y="16"/>
                    <a:pt x="18" y="15"/>
                    <a:pt x="17" y="13"/>
                  </a:cubicBezTo>
                  <a:cubicBezTo>
                    <a:pt x="15" y="12"/>
                    <a:pt x="13" y="11"/>
                    <a:pt x="11"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 name="Freeform 9"/>
            <p:cNvSpPr/>
            <p:nvPr/>
          </p:nvSpPr>
          <p:spPr bwMode="auto">
            <a:xfrm>
              <a:off x="7681912" y="923926"/>
              <a:ext cx="431800" cy="509588"/>
            </a:xfrm>
            <a:custGeom>
              <a:avLst/>
              <a:gdLst>
                <a:gd name="T0" fmla="*/ 196 w 196"/>
                <a:gd name="T1" fmla="*/ 230 h 230"/>
                <a:gd name="T2" fmla="*/ 0 w 196"/>
                <a:gd name="T3" fmla="*/ 230 h 230"/>
                <a:gd name="T4" fmla="*/ 0 w 196"/>
                <a:gd name="T5" fmla="*/ 61 h 230"/>
                <a:gd name="T6" fmla="*/ 61 w 196"/>
                <a:gd name="T7" fmla="*/ 0 h 230"/>
                <a:gd name="T8" fmla="*/ 186 w 196"/>
                <a:gd name="T9" fmla="*/ 0 h 230"/>
                <a:gd name="T10" fmla="*/ 196 w 196"/>
                <a:gd name="T11" fmla="*/ 10 h 230"/>
                <a:gd name="T12" fmla="*/ 186 w 196"/>
                <a:gd name="T13" fmla="*/ 20 h 230"/>
                <a:gd name="T14" fmla="*/ 70 w 196"/>
                <a:gd name="T15" fmla="*/ 20 h 230"/>
                <a:gd name="T16" fmla="*/ 20 w 196"/>
                <a:gd name="T17" fmla="*/ 70 h 230"/>
                <a:gd name="T18" fmla="*/ 20 w 196"/>
                <a:gd name="T19" fmla="*/ 210 h 230"/>
                <a:gd name="T20" fmla="*/ 176 w 196"/>
                <a:gd name="T21" fmla="*/ 210 h 230"/>
                <a:gd name="T22" fmla="*/ 176 w 196"/>
                <a:gd name="T23" fmla="*/ 89 h 230"/>
                <a:gd name="T24" fmla="*/ 186 w 196"/>
                <a:gd name="T25" fmla="*/ 79 h 230"/>
                <a:gd name="T26" fmla="*/ 196 w 196"/>
                <a:gd name="T27" fmla="*/ 89 h 230"/>
                <a:gd name="T28" fmla="*/ 196 w 196"/>
                <a:gd name="T2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30">
                  <a:moveTo>
                    <a:pt x="196" y="230"/>
                  </a:moveTo>
                  <a:cubicBezTo>
                    <a:pt x="0" y="230"/>
                    <a:pt x="0" y="230"/>
                    <a:pt x="0" y="230"/>
                  </a:cubicBezTo>
                  <a:cubicBezTo>
                    <a:pt x="0" y="61"/>
                    <a:pt x="0" y="61"/>
                    <a:pt x="0" y="61"/>
                  </a:cubicBezTo>
                  <a:cubicBezTo>
                    <a:pt x="61" y="0"/>
                    <a:pt x="61" y="0"/>
                    <a:pt x="61" y="0"/>
                  </a:cubicBezTo>
                  <a:cubicBezTo>
                    <a:pt x="186" y="0"/>
                    <a:pt x="186" y="0"/>
                    <a:pt x="186" y="0"/>
                  </a:cubicBezTo>
                  <a:cubicBezTo>
                    <a:pt x="191" y="0"/>
                    <a:pt x="196" y="4"/>
                    <a:pt x="196" y="10"/>
                  </a:cubicBezTo>
                  <a:cubicBezTo>
                    <a:pt x="196" y="16"/>
                    <a:pt x="191" y="20"/>
                    <a:pt x="186" y="20"/>
                  </a:cubicBezTo>
                  <a:cubicBezTo>
                    <a:pt x="70" y="20"/>
                    <a:pt x="70" y="20"/>
                    <a:pt x="70" y="20"/>
                  </a:cubicBezTo>
                  <a:cubicBezTo>
                    <a:pt x="20" y="70"/>
                    <a:pt x="20" y="70"/>
                    <a:pt x="20" y="70"/>
                  </a:cubicBezTo>
                  <a:cubicBezTo>
                    <a:pt x="20" y="210"/>
                    <a:pt x="20" y="210"/>
                    <a:pt x="20" y="210"/>
                  </a:cubicBezTo>
                  <a:cubicBezTo>
                    <a:pt x="176" y="210"/>
                    <a:pt x="176" y="210"/>
                    <a:pt x="176" y="210"/>
                  </a:cubicBezTo>
                  <a:cubicBezTo>
                    <a:pt x="176" y="89"/>
                    <a:pt x="176" y="89"/>
                    <a:pt x="176" y="89"/>
                  </a:cubicBezTo>
                  <a:cubicBezTo>
                    <a:pt x="176" y="84"/>
                    <a:pt x="180" y="79"/>
                    <a:pt x="186" y="79"/>
                  </a:cubicBezTo>
                  <a:cubicBezTo>
                    <a:pt x="191" y="79"/>
                    <a:pt x="196" y="84"/>
                    <a:pt x="196" y="89"/>
                  </a:cubicBezTo>
                  <a:cubicBezTo>
                    <a:pt x="196" y="230"/>
                    <a:pt x="196" y="230"/>
                    <a:pt x="196" y="2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2" name="Freeform 10"/>
            <p:cNvSpPr/>
            <p:nvPr/>
          </p:nvSpPr>
          <p:spPr bwMode="auto">
            <a:xfrm>
              <a:off x="7693025" y="935039"/>
              <a:ext cx="144463" cy="146050"/>
            </a:xfrm>
            <a:custGeom>
              <a:avLst/>
              <a:gdLst>
                <a:gd name="T0" fmla="*/ 66 w 66"/>
                <a:gd name="T1" fmla="*/ 66 h 66"/>
                <a:gd name="T2" fmla="*/ 5 w 66"/>
                <a:gd name="T3" fmla="*/ 66 h 66"/>
                <a:gd name="T4" fmla="*/ 0 w 66"/>
                <a:gd name="T5" fmla="*/ 61 h 66"/>
                <a:gd name="T6" fmla="*/ 5 w 66"/>
                <a:gd name="T7" fmla="*/ 55 h 66"/>
                <a:gd name="T8" fmla="*/ 55 w 66"/>
                <a:gd name="T9" fmla="*/ 55 h 66"/>
                <a:gd name="T10" fmla="*/ 55 w 66"/>
                <a:gd name="T11" fmla="*/ 5 h 66"/>
                <a:gd name="T12" fmla="*/ 61 w 66"/>
                <a:gd name="T13" fmla="*/ 0 h 66"/>
                <a:gd name="T14" fmla="*/ 66 w 66"/>
                <a:gd name="T15" fmla="*/ 5 h 66"/>
                <a:gd name="T16" fmla="*/ 66 w 66"/>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66" y="66"/>
                  </a:moveTo>
                  <a:cubicBezTo>
                    <a:pt x="5" y="66"/>
                    <a:pt x="5" y="66"/>
                    <a:pt x="5" y="66"/>
                  </a:cubicBezTo>
                  <a:cubicBezTo>
                    <a:pt x="2" y="66"/>
                    <a:pt x="0" y="63"/>
                    <a:pt x="0" y="61"/>
                  </a:cubicBezTo>
                  <a:cubicBezTo>
                    <a:pt x="0" y="58"/>
                    <a:pt x="2" y="55"/>
                    <a:pt x="5" y="55"/>
                  </a:cubicBezTo>
                  <a:cubicBezTo>
                    <a:pt x="55" y="55"/>
                    <a:pt x="55" y="55"/>
                    <a:pt x="55" y="55"/>
                  </a:cubicBezTo>
                  <a:cubicBezTo>
                    <a:pt x="55" y="5"/>
                    <a:pt x="55" y="5"/>
                    <a:pt x="55" y="5"/>
                  </a:cubicBezTo>
                  <a:cubicBezTo>
                    <a:pt x="55" y="2"/>
                    <a:pt x="58" y="0"/>
                    <a:pt x="61" y="0"/>
                  </a:cubicBezTo>
                  <a:cubicBezTo>
                    <a:pt x="63" y="0"/>
                    <a:pt x="66" y="2"/>
                    <a:pt x="66" y="5"/>
                  </a:cubicBezTo>
                  <a:cubicBezTo>
                    <a:pt x="66" y="66"/>
                    <a:pt x="66" y="66"/>
                    <a:pt x="66" y="6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 name="Freeform 11"/>
            <p:cNvSpPr>
              <a:spLocks noEditPoints="1"/>
            </p:cNvSpPr>
            <p:nvPr/>
          </p:nvSpPr>
          <p:spPr bwMode="auto">
            <a:xfrm>
              <a:off x="7340600" y="1571626"/>
              <a:ext cx="777875" cy="779463"/>
            </a:xfrm>
            <a:custGeom>
              <a:avLst/>
              <a:gdLst>
                <a:gd name="T0" fmla="*/ 16 w 352"/>
                <a:gd name="T1" fmla="*/ 352 h 352"/>
                <a:gd name="T2" fmla="*/ 5 w 352"/>
                <a:gd name="T3" fmla="*/ 348 h 352"/>
                <a:gd name="T4" fmla="*/ 0 w 352"/>
                <a:gd name="T5" fmla="*/ 336 h 352"/>
                <a:gd name="T6" fmla="*/ 5 w 352"/>
                <a:gd name="T7" fmla="*/ 255 h 352"/>
                <a:gd name="T8" fmla="*/ 9 w 352"/>
                <a:gd name="T9" fmla="*/ 245 h 352"/>
                <a:gd name="T10" fmla="*/ 249 w 352"/>
                <a:gd name="T11" fmla="*/ 5 h 352"/>
                <a:gd name="T12" fmla="*/ 261 w 352"/>
                <a:gd name="T13" fmla="*/ 0 h 352"/>
                <a:gd name="T14" fmla="*/ 261 w 352"/>
                <a:gd name="T15" fmla="*/ 0 h 352"/>
                <a:gd name="T16" fmla="*/ 272 w 352"/>
                <a:gd name="T17" fmla="*/ 5 h 352"/>
                <a:gd name="T18" fmla="*/ 348 w 352"/>
                <a:gd name="T19" fmla="*/ 81 h 352"/>
                <a:gd name="T20" fmla="*/ 352 w 352"/>
                <a:gd name="T21" fmla="*/ 92 h 352"/>
                <a:gd name="T22" fmla="*/ 348 w 352"/>
                <a:gd name="T23" fmla="*/ 103 h 352"/>
                <a:gd name="T24" fmla="*/ 108 w 352"/>
                <a:gd name="T25" fmla="*/ 343 h 352"/>
                <a:gd name="T26" fmla="*/ 97 w 352"/>
                <a:gd name="T27" fmla="*/ 348 h 352"/>
                <a:gd name="T28" fmla="*/ 17 w 352"/>
                <a:gd name="T29" fmla="*/ 352 h 352"/>
                <a:gd name="T30" fmla="*/ 16 w 352"/>
                <a:gd name="T31" fmla="*/ 352 h 352"/>
                <a:gd name="T32" fmla="*/ 36 w 352"/>
                <a:gd name="T33" fmla="*/ 263 h 352"/>
                <a:gd name="T34" fmla="*/ 33 w 352"/>
                <a:gd name="T35" fmla="*/ 320 h 352"/>
                <a:gd name="T36" fmla="*/ 89 w 352"/>
                <a:gd name="T37" fmla="*/ 316 h 352"/>
                <a:gd name="T38" fmla="*/ 314 w 352"/>
                <a:gd name="T39" fmla="*/ 92 h 352"/>
                <a:gd name="T40" fmla="*/ 261 w 352"/>
                <a:gd name="T41" fmla="*/ 38 h 352"/>
                <a:gd name="T42" fmla="*/ 36 w 352"/>
                <a:gd name="T43" fmla="*/ 26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2" h="352">
                  <a:moveTo>
                    <a:pt x="16" y="352"/>
                  </a:moveTo>
                  <a:cubicBezTo>
                    <a:pt x="12" y="352"/>
                    <a:pt x="8" y="351"/>
                    <a:pt x="5" y="348"/>
                  </a:cubicBezTo>
                  <a:cubicBezTo>
                    <a:pt x="1" y="345"/>
                    <a:pt x="0" y="340"/>
                    <a:pt x="0" y="336"/>
                  </a:cubicBezTo>
                  <a:cubicBezTo>
                    <a:pt x="5" y="255"/>
                    <a:pt x="5" y="255"/>
                    <a:pt x="5" y="255"/>
                  </a:cubicBezTo>
                  <a:cubicBezTo>
                    <a:pt x="5" y="251"/>
                    <a:pt x="7" y="248"/>
                    <a:pt x="9" y="245"/>
                  </a:cubicBezTo>
                  <a:cubicBezTo>
                    <a:pt x="249" y="5"/>
                    <a:pt x="249" y="5"/>
                    <a:pt x="249" y="5"/>
                  </a:cubicBezTo>
                  <a:cubicBezTo>
                    <a:pt x="252" y="2"/>
                    <a:pt x="256" y="0"/>
                    <a:pt x="261" y="0"/>
                  </a:cubicBezTo>
                  <a:cubicBezTo>
                    <a:pt x="261" y="0"/>
                    <a:pt x="261" y="0"/>
                    <a:pt x="261" y="0"/>
                  </a:cubicBezTo>
                  <a:cubicBezTo>
                    <a:pt x="265" y="0"/>
                    <a:pt x="269" y="2"/>
                    <a:pt x="272" y="5"/>
                  </a:cubicBezTo>
                  <a:cubicBezTo>
                    <a:pt x="348" y="81"/>
                    <a:pt x="348" y="81"/>
                    <a:pt x="348" y="81"/>
                  </a:cubicBezTo>
                  <a:cubicBezTo>
                    <a:pt x="351" y="84"/>
                    <a:pt x="352" y="88"/>
                    <a:pt x="352" y="92"/>
                  </a:cubicBezTo>
                  <a:cubicBezTo>
                    <a:pt x="352" y="96"/>
                    <a:pt x="351" y="100"/>
                    <a:pt x="348" y="103"/>
                  </a:cubicBezTo>
                  <a:cubicBezTo>
                    <a:pt x="108" y="343"/>
                    <a:pt x="108" y="343"/>
                    <a:pt x="108" y="343"/>
                  </a:cubicBezTo>
                  <a:cubicBezTo>
                    <a:pt x="105" y="346"/>
                    <a:pt x="101" y="347"/>
                    <a:pt x="97" y="348"/>
                  </a:cubicBezTo>
                  <a:cubicBezTo>
                    <a:pt x="17" y="352"/>
                    <a:pt x="17" y="352"/>
                    <a:pt x="17" y="352"/>
                  </a:cubicBezTo>
                  <a:cubicBezTo>
                    <a:pt x="17" y="352"/>
                    <a:pt x="16" y="352"/>
                    <a:pt x="16" y="352"/>
                  </a:cubicBezTo>
                  <a:close/>
                  <a:moveTo>
                    <a:pt x="36" y="263"/>
                  </a:moveTo>
                  <a:cubicBezTo>
                    <a:pt x="33" y="320"/>
                    <a:pt x="33" y="320"/>
                    <a:pt x="33" y="320"/>
                  </a:cubicBezTo>
                  <a:cubicBezTo>
                    <a:pt x="89" y="316"/>
                    <a:pt x="89" y="316"/>
                    <a:pt x="89" y="316"/>
                  </a:cubicBezTo>
                  <a:cubicBezTo>
                    <a:pt x="314" y="92"/>
                    <a:pt x="314" y="92"/>
                    <a:pt x="314" y="92"/>
                  </a:cubicBezTo>
                  <a:cubicBezTo>
                    <a:pt x="261" y="38"/>
                    <a:pt x="261" y="38"/>
                    <a:pt x="261" y="38"/>
                  </a:cubicBezTo>
                  <a:cubicBezTo>
                    <a:pt x="36" y="263"/>
                    <a:pt x="36" y="263"/>
                    <a:pt x="36" y="26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 name="Freeform 12"/>
            <p:cNvSpPr/>
            <p:nvPr/>
          </p:nvSpPr>
          <p:spPr bwMode="auto">
            <a:xfrm>
              <a:off x="7800975" y="1662114"/>
              <a:ext cx="227013" cy="227013"/>
            </a:xfrm>
            <a:custGeom>
              <a:avLst/>
              <a:gdLst>
                <a:gd name="T0" fmla="*/ 86 w 103"/>
                <a:gd name="T1" fmla="*/ 102 h 102"/>
                <a:gd name="T2" fmla="*/ 74 w 103"/>
                <a:gd name="T3" fmla="*/ 97 h 102"/>
                <a:gd name="T4" fmla="*/ 6 w 103"/>
                <a:gd name="T5" fmla="*/ 29 h 102"/>
                <a:gd name="T6" fmla="*/ 6 w 103"/>
                <a:gd name="T7" fmla="*/ 7 h 102"/>
                <a:gd name="T8" fmla="*/ 29 w 103"/>
                <a:gd name="T9" fmla="*/ 7 h 102"/>
                <a:gd name="T10" fmla="*/ 97 w 103"/>
                <a:gd name="T11" fmla="*/ 75 h 102"/>
                <a:gd name="T12" fmla="*/ 97 w 103"/>
                <a:gd name="T13" fmla="*/ 97 h 102"/>
                <a:gd name="T14" fmla="*/ 86 w 10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2">
                  <a:moveTo>
                    <a:pt x="86" y="102"/>
                  </a:moveTo>
                  <a:cubicBezTo>
                    <a:pt x="82" y="102"/>
                    <a:pt x="78" y="100"/>
                    <a:pt x="74" y="97"/>
                  </a:cubicBezTo>
                  <a:cubicBezTo>
                    <a:pt x="6" y="29"/>
                    <a:pt x="6" y="29"/>
                    <a:pt x="6" y="29"/>
                  </a:cubicBezTo>
                  <a:cubicBezTo>
                    <a:pt x="0" y="23"/>
                    <a:pt x="0" y="13"/>
                    <a:pt x="6" y="7"/>
                  </a:cubicBezTo>
                  <a:cubicBezTo>
                    <a:pt x="13" y="0"/>
                    <a:pt x="23" y="0"/>
                    <a:pt x="29" y="7"/>
                  </a:cubicBezTo>
                  <a:cubicBezTo>
                    <a:pt x="97" y="75"/>
                    <a:pt x="97" y="75"/>
                    <a:pt x="97" y="75"/>
                  </a:cubicBezTo>
                  <a:cubicBezTo>
                    <a:pt x="103" y="81"/>
                    <a:pt x="103" y="91"/>
                    <a:pt x="97" y="97"/>
                  </a:cubicBezTo>
                  <a:cubicBezTo>
                    <a:pt x="94" y="100"/>
                    <a:pt x="90" y="102"/>
                    <a:pt x="86" y="10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 name="Freeform 13"/>
            <p:cNvSpPr/>
            <p:nvPr/>
          </p:nvSpPr>
          <p:spPr bwMode="auto">
            <a:xfrm>
              <a:off x="7461250" y="1743076"/>
              <a:ext cx="488950" cy="485775"/>
            </a:xfrm>
            <a:custGeom>
              <a:avLst/>
              <a:gdLst>
                <a:gd name="T0" fmla="*/ 17 w 222"/>
                <a:gd name="T1" fmla="*/ 220 h 220"/>
                <a:gd name="T2" fmla="*/ 6 w 222"/>
                <a:gd name="T3" fmla="*/ 216 h 220"/>
                <a:gd name="T4" fmla="*/ 6 w 222"/>
                <a:gd name="T5" fmla="*/ 193 h 220"/>
                <a:gd name="T6" fmla="*/ 193 w 222"/>
                <a:gd name="T7" fmla="*/ 6 h 220"/>
                <a:gd name="T8" fmla="*/ 216 w 222"/>
                <a:gd name="T9" fmla="*/ 6 h 220"/>
                <a:gd name="T10" fmla="*/ 216 w 222"/>
                <a:gd name="T11" fmla="*/ 28 h 220"/>
                <a:gd name="T12" fmla="*/ 28 w 222"/>
                <a:gd name="T13" fmla="*/ 216 h 220"/>
                <a:gd name="T14" fmla="*/ 17 w 222"/>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20">
                  <a:moveTo>
                    <a:pt x="17" y="220"/>
                  </a:moveTo>
                  <a:cubicBezTo>
                    <a:pt x="13" y="220"/>
                    <a:pt x="9" y="219"/>
                    <a:pt x="6" y="216"/>
                  </a:cubicBezTo>
                  <a:cubicBezTo>
                    <a:pt x="0" y="209"/>
                    <a:pt x="0" y="199"/>
                    <a:pt x="6" y="193"/>
                  </a:cubicBezTo>
                  <a:cubicBezTo>
                    <a:pt x="193" y="6"/>
                    <a:pt x="193" y="6"/>
                    <a:pt x="193" y="6"/>
                  </a:cubicBezTo>
                  <a:cubicBezTo>
                    <a:pt x="199" y="0"/>
                    <a:pt x="209" y="0"/>
                    <a:pt x="216" y="6"/>
                  </a:cubicBezTo>
                  <a:cubicBezTo>
                    <a:pt x="222" y="12"/>
                    <a:pt x="222" y="22"/>
                    <a:pt x="216" y="28"/>
                  </a:cubicBezTo>
                  <a:cubicBezTo>
                    <a:pt x="28" y="216"/>
                    <a:pt x="28" y="216"/>
                    <a:pt x="28" y="216"/>
                  </a:cubicBezTo>
                  <a:cubicBezTo>
                    <a:pt x="25" y="219"/>
                    <a:pt x="21" y="220"/>
                    <a:pt x="17" y="2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 name="Freeform 14"/>
            <p:cNvSpPr/>
            <p:nvPr/>
          </p:nvSpPr>
          <p:spPr bwMode="auto">
            <a:xfrm>
              <a:off x="7377112" y="2228851"/>
              <a:ext cx="87313" cy="88900"/>
            </a:xfrm>
            <a:custGeom>
              <a:avLst/>
              <a:gdLst>
                <a:gd name="T0" fmla="*/ 9 w 40"/>
                <a:gd name="T1" fmla="*/ 0 h 40"/>
                <a:gd name="T2" fmla="*/ 6 w 40"/>
                <a:gd name="T3" fmla="*/ 0 h 40"/>
                <a:gd name="T4" fmla="*/ 3 w 40"/>
                <a:gd name="T5" fmla="*/ 1 h 40"/>
                <a:gd name="T6" fmla="*/ 0 w 40"/>
                <a:gd name="T7" fmla="*/ 40 h 40"/>
                <a:gd name="T8" fmla="*/ 38 w 40"/>
                <a:gd name="T9" fmla="*/ 38 h 40"/>
                <a:gd name="T10" fmla="*/ 39 w 40"/>
                <a:gd name="T11" fmla="*/ 33 h 40"/>
                <a:gd name="T12" fmla="*/ 9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9" y="0"/>
                  </a:moveTo>
                  <a:cubicBezTo>
                    <a:pt x="8" y="0"/>
                    <a:pt x="7" y="0"/>
                    <a:pt x="6" y="0"/>
                  </a:cubicBezTo>
                  <a:cubicBezTo>
                    <a:pt x="5" y="0"/>
                    <a:pt x="4" y="1"/>
                    <a:pt x="3" y="1"/>
                  </a:cubicBezTo>
                  <a:cubicBezTo>
                    <a:pt x="0" y="40"/>
                    <a:pt x="0" y="40"/>
                    <a:pt x="0" y="40"/>
                  </a:cubicBezTo>
                  <a:cubicBezTo>
                    <a:pt x="38" y="38"/>
                    <a:pt x="38" y="38"/>
                    <a:pt x="38" y="38"/>
                  </a:cubicBezTo>
                  <a:cubicBezTo>
                    <a:pt x="38" y="36"/>
                    <a:pt x="38" y="35"/>
                    <a:pt x="39" y="33"/>
                  </a:cubicBezTo>
                  <a:cubicBezTo>
                    <a:pt x="40" y="14"/>
                    <a:pt x="27" y="0"/>
                    <a:pt x="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 name="Freeform 15"/>
            <p:cNvSpPr/>
            <p:nvPr/>
          </p:nvSpPr>
          <p:spPr bwMode="auto">
            <a:xfrm>
              <a:off x="7693025" y="2274889"/>
              <a:ext cx="460375" cy="71438"/>
            </a:xfrm>
            <a:custGeom>
              <a:avLst/>
              <a:gdLst>
                <a:gd name="T0" fmla="*/ 193 w 209"/>
                <a:gd name="T1" fmla="*/ 32 h 32"/>
                <a:gd name="T2" fmla="*/ 16 w 209"/>
                <a:gd name="T3" fmla="*/ 32 h 32"/>
                <a:gd name="T4" fmla="*/ 0 w 209"/>
                <a:gd name="T5" fmla="*/ 16 h 32"/>
                <a:gd name="T6" fmla="*/ 16 w 209"/>
                <a:gd name="T7" fmla="*/ 0 h 32"/>
                <a:gd name="T8" fmla="*/ 193 w 209"/>
                <a:gd name="T9" fmla="*/ 0 h 32"/>
                <a:gd name="T10" fmla="*/ 209 w 209"/>
                <a:gd name="T11" fmla="*/ 16 h 32"/>
                <a:gd name="T12" fmla="*/ 193 w 20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9" h="32">
                  <a:moveTo>
                    <a:pt x="193" y="32"/>
                  </a:moveTo>
                  <a:cubicBezTo>
                    <a:pt x="16" y="32"/>
                    <a:pt x="16" y="32"/>
                    <a:pt x="16" y="32"/>
                  </a:cubicBezTo>
                  <a:cubicBezTo>
                    <a:pt x="7" y="32"/>
                    <a:pt x="0" y="25"/>
                    <a:pt x="0" y="16"/>
                  </a:cubicBezTo>
                  <a:cubicBezTo>
                    <a:pt x="0" y="7"/>
                    <a:pt x="7" y="0"/>
                    <a:pt x="16" y="0"/>
                  </a:cubicBezTo>
                  <a:cubicBezTo>
                    <a:pt x="193" y="0"/>
                    <a:pt x="193" y="0"/>
                    <a:pt x="193" y="0"/>
                  </a:cubicBezTo>
                  <a:cubicBezTo>
                    <a:pt x="202" y="0"/>
                    <a:pt x="209" y="7"/>
                    <a:pt x="209" y="16"/>
                  </a:cubicBezTo>
                  <a:cubicBezTo>
                    <a:pt x="209" y="25"/>
                    <a:pt x="202" y="32"/>
                    <a:pt x="193"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 name="Freeform 16"/>
            <p:cNvSpPr>
              <a:spLocks noEditPoints="1"/>
            </p:cNvSpPr>
            <p:nvPr/>
          </p:nvSpPr>
          <p:spPr bwMode="auto">
            <a:xfrm>
              <a:off x="8164512" y="2628901"/>
              <a:ext cx="654050" cy="654050"/>
            </a:xfrm>
            <a:custGeom>
              <a:avLst/>
              <a:gdLst>
                <a:gd name="T0" fmla="*/ 148 w 296"/>
                <a:gd name="T1" fmla="*/ 296 h 296"/>
                <a:gd name="T2" fmla="*/ 0 w 296"/>
                <a:gd name="T3" fmla="*/ 148 h 296"/>
                <a:gd name="T4" fmla="*/ 148 w 296"/>
                <a:gd name="T5" fmla="*/ 0 h 296"/>
                <a:gd name="T6" fmla="*/ 296 w 296"/>
                <a:gd name="T7" fmla="*/ 148 h 296"/>
                <a:gd name="T8" fmla="*/ 148 w 296"/>
                <a:gd name="T9" fmla="*/ 296 h 296"/>
                <a:gd name="T10" fmla="*/ 148 w 296"/>
                <a:gd name="T11" fmla="*/ 30 h 296"/>
                <a:gd name="T12" fmla="*/ 30 w 296"/>
                <a:gd name="T13" fmla="*/ 148 h 296"/>
                <a:gd name="T14" fmla="*/ 148 w 296"/>
                <a:gd name="T15" fmla="*/ 266 h 296"/>
                <a:gd name="T16" fmla="*/ 267 w 296"/>
                <a:gd name="T17" fmla="*/ 148 h 296"/>
                <a:gd name="T18" fmla="*/ 148 w 296"/>
                <a:gd name="T19" fmla="*/ 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96">
                  <a:moveTo>
                    <a:pt x="148" y="296"/>
                  </a:moveTo>
                  <a:cubicBezTo>
                    <a:pt x="67" y="296"/>
                    <a:pt x="0" y="229"/>
                    <a:pt x="0" y="148"/>
                  </a:cubicBezTo>
                  <a:cubicBezTo>
                    <a:pt x="0" y="66"/>
                    <a:pt x="67" y="0"/>
                    <a:pt x="148" y="0"/>
                  </a:cubicBezTo>
                  <a:cubicBezTo>
                    <a:pt x="230" y="0"/>
                    <a:pt x="296" y="66"/>
                    <a:pt x="296" y="148"/>
                  </a:cubicBezTo>
                  <a:cubicBezTo>
                    <a:pt x="296" y="229"/>
                    <a:pt x="230" y="296"/>
                    <a:pt x="148" y="296"/>
                  </a:cubicBezTo>
                  <a:close/>
                  <a:moveTo>
                    <a:pt x="148" y="30"/>
                  </a:moveTo>
                  <a:cubicBezTo>
                    <a:pt x="83" y="30"/>
                    <a:pt x="30" y="83"/>
                    <a:pt x="30" y="148"/>
                  </a:cubicBezTo>
                  <a:cubicBezTo>
                    <a:pt x="30" y="213"/>
                    <a:pt x="83" y="266"/>
                    <a:pt x="148" y="266"/>
                  </a:cubicBezTo>
                  <a:cubicBezTo>
                    <a:pt x="214" y="266"/>
                    <a:pt x="267" y="213"/>
                    <a:pt x="267" y="148"/>
                  </a:cubicBezTo>
                  <a:cubicBezTo>
                    <a:pt x="267" y="83"/>
                    <a:pt x="214" y="30"/>
                    <a:pt x="148" y="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 name="Freeform 17"/>
            <p:cNvSpPr/>
            <p:nvPr/>
          </p:nvSpPr>
          <p:spPr bwMode="auto">
            <a:xfrm>
              <a:off x="8275637" y="2740026"/>
              <a:ext cx="215900" cy="215900"/>
            </a:xfrm>
            <a:custGeom>
              <a:avLst/>
              <a:gdLst>
                <a:gd name="T0" fmla="*/ 15 w 98"/>
                <a:gd name="T1" fmla="*/ 98 h 98"/>
                <a:gd name="T2" fmla="*/ 0 w 98"/>
                <a:gd name="T3" fmla="*/ 98 h 98"/>
                <a:gd name="T4" fmla="*/ 98 w 98"/>
                <a:gd name="T5" fmla="*/ 0 h 98"/>
                <a:gd name="T6" fmla="*/ 98 w 98"/>
                <a:gd name="T7" fmla="*/ 15 h 98"/>
                <a:gd name="T8" fmla="*/ 15 w 98"/>
                <a:gd name="T9" fmla="*/ 98 h 98"/>
              </a:gdLst>
              <a:ahLst/>
              <a:cxnLst>
                <a:cxn ang="0">
                  <a:pos x="T0" y="T1"/>
                </a:cxn>
                <a:cxn ang="0">
                  <a:pos x="T2" y="T3"/>
                </a:cxn>
                <a:cxn ang="0">
                  <a:pos x="T4" y="T5"/>
                </a:cxn>
                <a:cxn ang="0">
                  <a:pos x="T6" y="T7"/>
                </a:cxn>
                <a:cxn ang="0">
                  <a:pos x="T8" y="T9"/>
                </a:cxn>
              </a:cxnLst>
              <a:rect l="0" t="0" r="r" b="b"/>
              <a:pathLst>
                <a:path w="98" h="98">
                  <a:moveTo>
                    <a:pt x="15" y="98"/>
                  </a:moveTo>
                  <a:cubicBezTo>
                    <a:pt x="0" y="98"/>
                    <a:pt x="0" y="98"/>
                    <a:pt x="0" y="98"/>
                  </a:cubicBezTo>
                  <a:cubicBezTo>
                    <a:pt x="0" y="44"/>
                    <a:pt x="44" y="0"/>
                    <a:pt x="98" y="0"/>
                  </a:cubicBezTo>
                  <a:cubicBezTo>
                    <a:pt x="98" y="15"/>
                    <a:pt x="98" y="15"/>
                    <a:pt x="98" y="15"/>
                  </a:cubicBezTo>
                  <a:cubicBezTo>
                    <a:pt x="53" y="15"/>
                    <a:pt x="15" y="52"/>
                    <a:pt x="15" y="9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 name="Freeform 18"/>
            <p:cNvSpPr/>
            <p:nvPr/>
          </p:nvSpPr>
          <p:spPr bwMode="auto">
            <a:xfrm>
              <a:off x="8664575" y="3140076"/>
              <a:ext cx="254000" cy="252413"/>
            </a:xfrm>
            <a:custGeom>
              <a:avLst/>
              <a:gdLst>
                <a:gd name="T0" fmla="*/ 99 w 115"/>
                <a:gd name="T1" fmla="*/ 114 h 114"/>
                <a:gd name="T2" fmla="*/ 88 w 115"/>
                <a:gd name="T3" fmla="*/ 109 h 114"/>
                <a:gd name="T4" fmla="*/ 6 w 115"/>
                <a:gd name="T5" fmla="*/ 27 h 114"/>
                <a:gd name="T6" fmla="*/ 6 w 115"/>
                <a:gd name="T7" fmla="*/ 6 h 114"/>
                <a:gd name="T8" fmla="*/ 26 w 115"/>
                <a:gd name="T9" fmla="*/ 6 h 114"/>
                <a:gd name="T10" fmla="*/ 109 w 115"/>
                <a:gd name="T11" fmla="*/ 88 h 114"/>
                <a:gd name="T12" fmla="*/ 109 w 115"/>
                <a:gd name="T13" fmla="*/ 109 h 114"/>
                <a:gd name="T14" fmla="*/ 99 w 115"/>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99" y="114"/>
                  </a:moveTo>
                  <a:cubicBezTo>
                    <a:pt x="95" y="114"/>
                    <a:pt x="91" y="112"/>
                    <a:pt x="88" y="109"/>
                  </a:cubicBezTo>
                  <a:cubicBezTo>
                    <a:pt x="6" y="27"/>
                    <a:pt x="6" y="27"/>
                    <a:pt x="6" y="27"/>
                  </a:cubicBezTo>
                  <a:cubicBezTo>
                    <a:pt x="0" y="21"/>
                    <a:pt x="0" y="11"/>
                    <a:pt x="6" y="6"/>
                  </a:cubicBezTo>
                  <a:cubicBezTo>
                    <a:pt x="11" y="0"/>
                    <a:pt x="21" y="0"/>
                    <a:pt x="26" y="6"/>
                  </a:cubicBezTo>
                  <a:cubicBezTo>
                    <a:pt x="109" y="88"/>
                    <a:pt x="109" y="88"/>
                    <a:pt x="109" y="88"/>
                  </a:cubicBezTo>
                  <a:cubicBezTo>
                    <a:pt x="115" y="94"/>
                    <a:pt x="115" y="103"/>
                    <a:pt x="109" y="109"/>
                  </a:cubicBezTo>
                  <a:cubicBezTo>
                    <a:pt x="106" y="112"/>
                    <a:pt x="102" y="114"/>
                    <a:pt x="99" y="1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 name="Freeform 24"/>
            <p:cNvSpPr/>
            <p:nvPr/>
          </p:nvSpPr>
          <p:spPr bwMode="auto">
            <a:xfrm>
              <a:off x="7913687" y="3281364"/>
              <a:ext cx="19050" cy="196850"/>
            </a:xfrm>
            <a:custGeom>
              <a:avLst/>
              <a:gdLst>
                <a:gd name="T0" fmla="*/ 12 w 12"/>
                <a:gd name="T1" fmla="*/ 124 h 124"/>
                <a:gd name="T2" fmla="*/ 0 w 12"/>
                <a:gd name="T3" fmla="*/ 124 h 124"/>
                <a:gd name="T4" fmla="*/ 0 w 12"/>
                <a:gd name="T5" fmla="*/ 0 h 124"/>
                <a:gd name="T6" fmla="*/ 12 w 12"/>
                <a:gd name="T7" fmla="*/ 0 h 124"/>
                <a:gd name="T8" fmla="*/ 12 w 12"/>
                <a:gd name="T9" fmla="*/ 124 h 124"/>
                <a:gd name="T10" fmla="*/ 12 w 12"/>
                <a:gd name="T11" fmla="*/ 124 h 124"/>
              </a:gdLst>
              <a:ahLst/>
              <a:cxnLst>
                <a:cxn ang="0">
                  <a:pos x="T0" y="T1"/>
                </a:cxn>
                <a:cxn ang="0">
                  <a:pos x="T2" y="T3"/>
                </a:cxn>
                <a:cxn ang="0">
                  <a:pos x="T4" y="T5"/>
                </a:cxn>
                <a:cxn ang="0">
                  <a:pos x="T6" y="T7"/>
                </a:cxn>
                <a:cxn ang="0">
                  <a:pos x="T8" y="T9"/>
                </a:cxn>
                <a:cxn ang="0">
                  <a:pos x="T10" y="T11"/>
                </a:cxn>
              </a:cxnLst>
              <a:rect l="0" t="0" r="r" b="b"/>
              <a:pathLst>
                <a:path w="12" h="124">
                  <a:moveTo>
                    <a:pt x="12" y="124"/>
                  </a:moveTo>
                  <a:lnTo>
                    <a:pt x="0" y="124"/>
                  </a:lnTo>
                  <a:lnTo>
                    <a:pt x="0" y="0"/>
                  </a:lnTo>
                  <a:lnTo>
                    <a:pt x="12" y="0"/>
                  </a:lnTo>
                  <a:lnTo>
                    <a:pt x="12" y="124"/>
                  </a:lnTo>
                  <a:lnTo>
                    <a:pt x="12"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 name="Oval 25"/>
            <p:cNvSpPr>
              <a:spLocks noChangeArrowheads="1"/>
            </p:cNvSpPr>
            <p:nvPr/>
          </p:nvSpPr>
          <p:spPr bwMode="auto">
            <a:xfrm>
              <a:off x="7902575" y="3271839"/>
              <a:ext cx="41275" cy="42863"/>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8" name="Freeform 26"/>
            <p:cNvSpPr/>
            <p:nvPr/>
          </p:nvSpPr>
          <p:spPr bwMode="auto">
            <a:xfrm>
              <a:off x="7797800" y="3057526"/>
              <a:ext cx="247650" cy="38100"/>
            </a:xfrm>
            <a:custGeom>
              <a:avLst/>
              <a:gdLst>
                <a:gd name="T0" fmla="*/ 156 w 156"/>
                <a:gd name="T1" fmla="*/ 24 h 24"/>
                <a:gd name="T2" fmla="*/ 0 w 156"/>
                <a:gd name="T3" fmla="*/ 24 h 24"/>
                <a:gd name="T4" fmla="*/ 0 w 156"/>
                <a:gd name="T5" fmla="*/ 0 h 24"/>
                <a:gd name="T6" fmla="*/ 156 w 156"/>
                <a:gd name="T7" fmla="*/ 0 h 24"/>
                <a:gd name="T8" fmla="*/ 156 w 156"/>
                <a:gd name="T9" fmla="*/ 24 h 24"/>
                <a:gd name="T10" fmla="*/ 156 w 156"/>
                <a:gd name="T11" fmla="*/ 24 h 24"/>
              </a:gdLst>
              <a:ahLst/>
              <a:cxnLst>
                <a:cxn ang="0">
                  <a:pos x="T0" y="T1"/>
                </a:cxn>
                <a:cxn ang="0">
                  <a:pos x="T2" y="T3"/>
                </a:cxn>
                <a:cxn ang="0">
                  <a:pos x="T4" y="T5"/>
                </a:cxn>
                <a:cxn ang="0">
                  <a:pos x="T6" y="T7"/>
                </a:cxn>
                <a:cxn ang="0">
                  <a:pos x="T8" y="T9"/>
                </a:cxn>
                <a:cxn ang="0">
                  <a:pos x="T10" y="T11"/>
                </a:cxn>
              </a:cxnLst>
              <a:rect l="0" t="0" r="r" b="b"/>
              <a:pathLst>
                <a:path w="156" h="24">
                  <a:moveTo>
                    <a:pt x="156" y="24"/>
                  </a:moveTo>
                  <a:lnTo>
                    <a:pt x="0" y="24"/>
                  </a:lnTo>
                  <a:lnTo>
                    <a:pt x="0" y="0"/>
                  </a:lnTo>
                  <a:lnTo>
                    <a:pt x="156" y="0"/>
                  </a:lnTo>
                  <a:lnTo>
                    <a:pt x="156" y="24"/>
                  </a:lnTo>
                  <a:lnTo>
                    <a:pt x="156" y="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9" name="Freeform 27"/>
            <p:cNvSpPr>
              <a:spLocks noEditPoints="1"/>
            </p:cNvSpPr>
            <p:nvPr/>
          </p:nvSpPr>
          <p:spPr bwMode="auto">
            <a:xfrm>
              <a:off x="7754937" y="3106739"/>
              <a:ext cx="336550" cy="401638"/>
            </a:xfrm>
            <a:custGeom>
              <a:avLst/>
              <a:gdLst>
                <a:gd name="T0" fmla="*/ 115 w 212"/>
                <a:gd name="T1" fmla="*/ 253 h 253"/>
                <a:gd name="T2" fmla="*/ 96 w 212"/>
                <a:gd name="T3" fmla="*/ 253 h 253"/>
                <a:gd name="T4" fmla="*/ 0 w 212"/>
                <a:gd name="T5" fmla="*/ 131 h 253"/>
                <a:gd name="T6" fmla="*/ 41 w 212"/>
                <a:gd name="T7" fmla="*/ 44 h 253"/>
                <a:gd name="T8" fmla="*/ 41 w 212"/>
                <a:gd name="T9" fmla="*/ 0 h 253"/>
                <a:gd name="T10" fmla="*/ 171 w 212"/>
                <a:gd name="T11" fmla="*/ 0 h 253"/>
                <a:gd name="T12" fmla="*/ 171 w 212"/>
                <a:gd name="T13" fmla="*/ 44 h 253"/>
                <a:gd name="T14" fmla="*/ 212 w 212"/>
                <a:gd name="T15" fmla="*/ 131 h 253"/>
                <a:gd name="T16" fmla="*/ 115 w 212"/>
                <a:gd name="T17" fmla="*/ 253 h 253"/>
                <a:gd name="T18" fmla="*/ 115 w 212"/>
                <a:gd name="T19" fmla="*/ 253 h 253"/>
                <a:gd name="T20" fmla="*/ 27 w 212"/>
                <a:gd name="T21" fmla="*/ 128 h 253"/>
                <a:gd name="T22" fmla="*/ 105 w 212"/>
                <a:gd name="T23" fmla="*/ 227 h 253"/>
                <a:gd name="T24" fmla="*/ 183 w 212"/>
                <a:gd name="T25" fmla="*/ 128 h 253"/>
                <a:gd name="T26" fmla="*/ 146 w 212"/>
                <a:gd name="T27" fmla="*/ 50 h 253"/>
                <a:gd name="T28" fmla="*/ 146 w 212"/>
                <a:gd name="T29" fmla="*/ 24 h 253"/>
                <a:gd name="T30" fmla="*/ 66 w 212"/>
                <a:gd name="T31" fmla="*/ 24 h 253"/>
                <a:gd name="T32" fmla="*/ 66 w 212"/>
                <a:gd name="T33" fmla="*/ 50 h 253"/>
                <a:gd name="T34" fmla="*/ 27 w 212"/>
                <a:gd name="T35" fmla="*/ 128 h 253"/>
                <a:gd name="T36" fmla="*/ 27 w 212"/>
                <a:gd name="T37" fmla="*/ 12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53">
                  <a:moveTo>
                    <a:pt x="115" y="253"/>
                  </a:moveTo>
                  <a:lnTo>
                    <a:pt x="96" y="253"/>
                  </a:lnTo>
                  <a:lnTo>
                    <a:pt x="0" y="131"/>
                  </a:lnTo>
                  <a:lnTo>
                    <a:pt x="41" y="44"/>
                  </a:lnTo>
                  <a:lnTo>
                    <a:pt x="41" y="0"/>
                  </a:lnTo>
                  <a:lnTo>
                    <a:pt x="171" y="0"/>
                  </a:lnTo>
                  <a:lnTo>
                    <a:pt x="171" y="44"/>
                  </a:lnTo>
                  <a:lnTo>
                    <a:pt x="212" y="131"/>
                  </a:lnTo>
                  <a:lnTo>
                    <a:pt x="115" y="253"/>
                  </a:lnTo>
                  <a:lnTo>
                    <a:pt x="115" y="253"/>
                  </a:lnTo>
                  <a:close/>
                  <a:moveTo>
                    <a:pt x="27" y="128"/>
                  </a:moveTo>
                  <a:lnTo>
                    <a:pt x="105" y="227"/>
                  </a:lnTo>
                  <a:lnTo>
                    <a:pt x="183" y="128"/>
                  </a:lnTo>
                  <a:lnTo>
                    <a:pt x="146" y="50"/>
                  </a:lnTo>
                  <a:lnTo>
                    <a:pt x="146" y="24"/>
                  </a:lnTo>
                  <a:lnTo>
                    <a:pt x="66" y="24"/>
                  </a:lnTo>
                  <a:lnTo>
                    <a:pt x="66" y="50"/>
                  </a:lnTo>
                  <a:lnTo>
                    <a:pt x="27" y="128"/>
                  </a:lnTo>
                  <a:lnTo>
                    <a:pt x="27" y="128"/>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0" name="Freeform 38"/>
            <p:cNvSpPr>
              <a:spLocks noEditPoints="1"/>
            </p:cNvSpPr>
            <p:nvPr/>
          </p:nvSpPr>
          <p:spPr bwMode="auto">
            <a:xfrm>
              <a:off x="7812087" y="4324351"/>
              <a:ext cx="222250" cy="219075"/>
            </a:xfrm>
            <a:custGeom>
              <a:avLst/>
              <a:gdLst>
                <a:gd name="T0" fmla="*/ 92 w 101"/>
                <a:gd name="T1" fmla="*/ 99 h 99"/>
                <a:gd name="T2" fmla="*/ 88 w 101"/>
                <a:gd name="T3" fmla="*/ 95 h 99"/>
                <a:gd name="T4" fmla="*/ 48 w 101"/>
                <a:gd name="T5" fmla="*/ 52 h 99"/>
                <a:gd name="T6" fmla="*/ 48 w 101"/>
                <a:gd name="T7" fmla="*/ 68 h 99"/>
                <a:gd name="T8" fmla="*/ 46 w 101"/>
                <a:gd name="T9" fmla="*/ 71 h 99"/>
                <a:gd name="T10" fmla="*/ 42 w 101"/>
                <a:gd name="T11" fmla="*/ 71 h 99"/>
                <a:gd name="T12" fmla="*/ 2 w 101"/>
                <a:gd name="T13" fmla="*/ 39 h 99"/>
                <a:gd name="T14" fmla="*/ 0 w 101"/>
                <a:gd name="T15" fmla="*/ 36 h 99"/>
                <a:gd name="T16" fmla="*/ 2 w 101"/>
                <a:gd name="T17" fmla="*/ 33 h 99"/>
                <a:gd name="T18" fmla="*/ 42 w 101"/>
                <a:gd name="T19" fmla="*/ 1 h 99"/>
                <a:gd name="T20" fmla="*/ 46 w 101"/>
                <a:gd name="T21" fmla="*/ 1 h 99"/>
                <a:gd name="T22" fmla="*/ 48 w 101"/>
                <a:gd name="T23" fmla="*/ 4 h 99"/>
                <a:gd name="T24" fmla="*/ 48 w 101"/>
                <a:gd name="T25" fmla="*/ 18 h 99"/>
                <a:gd name="T26" fmla="*/ 89 w 101"/>
                <a:gd name="T27" fmla="*/ 41 h 99"/>
                <a:gd name="T28" fmla="*/ 96 w 101"/>
                <a:gd name="T29" fmla="*/ 95 h 99"/>
                <a:gd name="T30" fmla="*/ 96 w 101"/>
                <a:gd name="T31" fmla="*/ 95 h 99"/>
                <a:gd name="T32" fmla="*/ 92 w 101"/>
                <a:gd name="T33" fmla="*/ 99 h 99"/>
                <a:gd name="T34" fmla="*/ 92 w 101"/>
                <a:gd name="T35" fmla="*/ 99 h 99"/>
                <a:gd name="T36" fmla="*/ 44 w 101"/>
                <a:gd name="T37" fmla="*/ 43 h 99"/>
                <a:gd name="T38" fmla="*/ 45 w 101"/>
                <a:gd name="T39" fmla="*/ 43 h 99"/>
                <a:gd name="T40" fmla="*/ 91 w 101"/>
                <a:gd name="T41" fmla="*/ 73 h 99"/>
                <a:gd name="T42" fmla="*/ 83 w 101"/>
                <a:gd name="T43" fmla="*/ 46 h 99"/>
                <a:gd name="T44" fmla="*/ 44 w 101"/>
                <a:gd name="T45" fmla="*/ 26 h 99"/>
                <a:gd name="T46" fmla="*/ 40 w 101"/>
                <a:gd name="T47" fmla="*/ 22 h 99"/>
                <a:gd name="T48" fmla="*/ 40 w 101"/>
                <a:gd name="T49" fmla="*/ 13 h 99"/>
                <a:gd name="T50" fmla="*/ 11 w 101"/>
                <a:gd name="T51" fmla="*/ 36 h 99"/>
                <a:gd name="T52" fmla="*/ 40 w 101"/>
                <a:gd name="T53" fmla="*/ 59 h 99"/>
                <a:gd name="T54" fmla="*/ 40 w 101"/>
                <a:gd name="T55" fmla="*/ 47 h 99"/>
                <a:gd name="T56" fmla="*/ 42 w 101"/>
                <a:gd name="T57" fmla="*/ 44 h 99"/>
                <a:gd name="T58" fmla="*/ 44 w 101"/>
                <a:gd name="T59"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99">
                  <a:moveTo>
                    <a:pt x="92" y="99"/>
                  </a:moveTo>
                  <a:cubicBezTo>
                    <a:pt x="90" y="99"/>
                    <a:pt x="88" y="97"/>
                    <a:pt x="88" y="95"/>
                  </a:cubicBezTo>
                  <a:cubicBezTo>
                    <a:pt x="84" y="62"/>
                    <a:pt x="63" y="54"/>
                    <a:pt x="48" y="52"/>
                  </a:cubicBezTo>
                  <a:cubicBezTo>
                    <a:pt x="48" y="68"/>
                    <a:pt x="48" y="68"/>
                    <a:pt x="48" y="68"/>
                  </a:cubicBezTo>
                  <a:cubicBezTo>
                    <a:pt x="48" y="69"/>
                    <a:pt x="47" y="71"/>
                    <a:pt x="46" y="71"/>
                  </a:cubicBezTo>
                  <a:cubicBezTo>
                    <a:pt x="45" y="72"/>
                    <a:pt x="43" y="72"/>
                    <a:pt x="42" y="71"/>
                  </a:cubicBezTo>
                  <a:cubicBezTo>
                    <a:pt x="2" y="39"/>
                    <a:pt x="2" y="39"/>
                    <a:pt x="2" y="39"/>
                  </a:cubicBezTo>
                  <a:cubicBezTo>
                    <a:pt x="1" y="38"/>
                    <a:pt x="0" y="37"/>
                    <a:pt x="0" y="36"/>
                  </a:cubicBezTo>
                  <a:cubicBezTo>
                    <a:pt x="0" y="35"/>
                    <a:pt x="1" y="34"/>
                    <a:pt x="2" y="33"/>
                  </a:cubicBezTo>
                  <a:cubicBezTo>
                    <a:pt x="42" y="1"/>
                    <a:pt x="42" y="1"/>
                    <a:pt x="42" y="1"/>
                  </a:cubicBezTo>
                  <a:cubicBezTo>
                    <a:pt x="43" y="0"/>
                    <a:pt x="45" y="0"/>
                    <a:pt x="46" y="1"/>
                  </a:cubicBezTo>
                  <a:cubicBezTo>
                    <a:pt x="47" y="2"/>
                    <a:pt x="48" y="3"/>
                    <a:pt x="48" y="4"/>
                  </a:cubicBezTo>
                  <a:cubicBezTo>
                    <a:pt x="48" y="18"/>
                    <a:pt x="48" y="18"/>
                    <a:pt x="48" y="18"/>
                  </a:cubicBezTo>
                  <a:cubicBezTo>
                    <a:pt x="67" y="21"/>
                    <a:pt x="81" y="29"/>
                    <a:pt x="89" y="41"/>
                  </a:cubicBezTo>
                  <a:cubicBezTo>
                    <a:pt x="99" y="55"/>
                    <a:pt x="101" y="74"/>
                    <a:pt x="96" y="95"/>
                  </a:cubicBezTo>
                  <a:cubicBezTo>
                    <a:pt x="96" y="95"/>
                    <a:pt x="96" y="95"/>
                    <a:pt x="96" y="95"/>
                  </a:cubicBezTo>
                  <a:cubicBezTo>
                    <a:pt x="96" y="97"/>
                    <a:pt x="94" y="99"/>
                    <a:pt x="92" y="99"/>
                  </a:cubicBezTo>
                  <a:cubicBezTo>
                    <a:pt x="92" y="99"/>
                    <a:pt x="92" y="99"/>
                    <a:pt x="92" y="99"/>
                  </a:cubicBezTo>
                  <a:close/>
                  <a:moveTo>
                    <a:pt x="44" y="43"/>
                  </a:moveTo>
                  <a:cubicBezTo>
                    <a:pt x="44" y="43"/>
                    <a:pt x="44" y="43"/>
                    <a:pt x="45" y="43"/>
                  </a:cubicBezTo>
                  <a:cubicBezTo>
                    <a:pt x="56" y="44"/>
                    <a:pt x="79" y="49"/>
                    <a:pt x="91" y="73"/>
                  </a:cubicBezTo>
                  <a:cubicBezTo>
                    <a:pt x="90" y="64"/>
                    <a:pt x="89" y="54"/>
                    <a:pt x="83" y="46"/>
                  </a:cubicBezTo>
                  <a:cubicBezTo>
                    <a:pt x="75" y="35"/>
                    <a:pt x="62" y="28"/>
                    <a:pt x="44" y="26"/>
                  </a:cubicBezTo>
                  <a:cubicBezTo>
                    <a:pt x="42" y="25"/>
                    <a:pt x="40" y="24"/>
                    <a:pt x="40" y="22"/>
                  </a:cubicBezTo>
                  <a:cubicBezTo>
                    <a:pt x="40" y="13"/>
                    <a:pt x="40" y="13"/>
                    <a:pt x="40" y="13"/>
                  </a:cubicBezTo>
                  <a:cubicBezTo>
                    <a:pt x="11" y="36"/>
                    <a:pt x="11" y="36"/>
                    <a:pt x="11" y="36"/>
                  </a:cubicBezTo>
                  <a:cubicBezTo>
                    <a:pt x="40" y="59"/>
                    <a:pt x="40" y="59"/>
                    <a:pt x="40" y="59"/>
                  </a:cubicBezTo>
                  <a:cubicBezTo>
                    <a:pt x="40" y="47"/>
                    <a:pt x="40" y="47"/>
                    <a:pt x="40" y="47"/>
                  </a:cubicBezTo>
                  <a:cubicBezTo>
                    <a:pt x="40" y="46"/>
                    <a:pt x="41" y="45"/>
                    <a:pt x="42" y="44"/>
                  </a:cubicBezTo>
                  <a:cubicBezTo>
                    <a:pt x="42" y="44"/>
                    <a:pt x="43" y="43"/>
                    <a:pt x="44"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1" name="Freeform 39"/>
            <p:cNvSpPr/>
            <p:nvPr/>
          </p:nvSpPr>
          <p:spPr bwMode="auto">
            <a:xfrm>
              <a:off x="8777287" y="663576"/>
              <a:ext cx="34925" cy="169863"/>
            </a:xfrm>
            <a:custGeom>
              <a:avLst/>
              <a:gdLst>
                <a:gd name="T0" fmla="*/ 8 w 16"/>
                <a:gd name="T1" fmla="*/ 77 h 77"/>
                <a:gd name="T2" fmla="*/ 0 w 16"/>
                <a:gd name="T3" fmla="*/ 69 h 77"/>
                <a:gd name="T4" fmla="*/ 0 w 16"/>
                <a:gd name="T5" fmla="*/ 8 h 77"/>
                <a:gd name="T6" fmla="*/ 8 w 16"/>
                <a:gd name="T7" fmla="*/ 0 h 77"/>
                <a:gd name="T8" fmla="*/ 16 w 16"/>
                <a:gd name="T9" fmla="*/ 8 h 77"/>
                <a:gd name="T10" fmla="*/ 16 w 16"/>
                <a:gd name="T11" fmla="*/ 69 h 77"/>
                <a:gd name="T12" fmla="*/ 8 w 1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16" h="77">
                  <a:moveTo>
                    <a:pt x="8" y="77"/>
                  </a:moveTo>
                  <a:cubicBezTo>
                    <a:pt x="4" y="77"/>
                    <a:pt x="0" y="74"/>
                    <a:pt x="0" y="69"/>
                  </a:cubicBezTo>
                  <a:cubicBezTo>
                    <a:pt x="0" y="8"/>
                    <a:pt x="0" y="8"/>
                    <a:pt x="0" y="8"/>
                  </a:cubicBezTo>
                  <a:cubicBezTo>
                    <a:pt x="0" y="4"/>
                    <a:pt x="4" y="0"/>
                    <a:pt x="8" y="0"/>
                  </a:cubicBezTo>
                  <a:cubicBezTo>
                    <a:pt x="12" y="0"/>
                    <a:pt x="16" y="4"/>
                    <a:pt x="16" y="8"/>
                  </a:cubicBezTo>
                  <a:cubicBezTo>
                    <a:pt x="16" y="69"/>
                    <a:pt x="16" y="69"/>
                    <a:pt x="16" y="69"/>
                  </a:cubicBezTo>
                  <a:cubicBezTo>
                    <a:pt x="16" y="74"/>
                    <a:pt x="12" y="77"/>
                    <a:pt x="8" y="7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2" name="Freeform 40"/>
            <p:cNvSpPr/>
            <p:nvPr/>
          </p:nvSpPr>
          <p:spPr bwMode="auto">
            <a:xfrm>
              <a:off x="8710612" y="731839"/>
              <a:ext cx="169863" cy="33338"/>
            </a:xfrm>
            <a:custGeom>
              <a:avLst/>
              <a:gdLst>
                <a:gd name="T0" fmla="*/ 69 w 77"/>
                <a:gd name="T1" fmla="*/ 15 h 15"/>
                <a:gd name="T2" fmla="*/ 7 w 77"/>
                <a:gd name="T3" fmla="*/ 15 h 15"/>
                <a:gd name="T4" fmla="*/ 0 w 77"/>
                <a:gd name="T5" fmla="*/ 8 h 15"/>
                <a:gd name="T6" fmla="*/ 7 w 77"/>
                <a:gd name="T7" fmla="*/ 0 h 15"/>
                <a:gd name="T8" fmla="*/ 69 w 77"/>
                <a:gd name="T9" fmla="*/ 0 h 15"/>
                <a:gd name="T10" fmla="*/ 77 w 77"/>
                <a:gd name="T11" fmla="*/ 8 h 15"/>
                <a:gd name="T12" fmla="*/ 69 w 7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7" h="15">
                  <a:moveTo>
                    <a:pt x="69" y="15"/>
                  </a:moveTo>
                  <a:cubicBezTo>
                    <a:pt x="7" y="15"/>
                    <a:pt x="7" y="15"/>
                    <a:pt x="7" y="15"/>
                  </a:cubicBezTo>
                  <a:cubicBezTo>
                    <a:pt x="3" y="15"/>
                    <a:pt x="0" y="12"/>
                    <a:pt x="0" y="8"/>
                  </a:cubicBezTo>
                  <a:cubicBezTo>
                    <a:pt x="0" y="3"/>
                    <a:pt x="3" y="0"/>
                    <a:pt x="7" y="0"/>
                  </a:cubicBezTo>
                  <a:cubicBezTo>
                    <a:pt x="69" y="0"/>
                    <a:pt x="69" y="0"/>
                    <a:pt x="69" y="0"/>
                  </a:cubicBezTo>
                  <a:cubicBezTo>
                    <a:pt x="73" y="0"/>
                    <a:pt x="77" y="3"/>
                    <a:pt x="77" y="8"/>
                  </a:cubicBezTo>
                  <a:cubicBezTo>
                    <a:pt x="77" y="12"/>
                    <a:pt x="73" y="15"/>
                    <a:pt x="69"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3" name="Freeform 41"/>
            <p:cNvSpPr>
              <a:spLocks noEditPoints="1"/>
            </p:cNvSpPr>
            <p:nvPr/>
          </p:nvSpPr>
          <p:spPr bwMode="auto">
            <a:xfrm>
              <a:off x="8570912" y="546101"/>
              <a:ext cx="446088" cy="406400"/>
            </a:xfrm>
            <a:custGeom>
              <a:avLst/>
              <a:gdLst>
                <a:gd name="T0" fmla="*/ 101 w 202"/>
                <a:gd name="T1" fmla="*/ 184 h 184"/>
                <a:gd name="T2" fmla="*/ 36 w 202"/>
                <a:gd name="T3" fmla="*/ 157 h 184"/>
                <a:gd name="T4" fmla="*/ 36 w 202"/>
                <a:gd name="T5" fmla="*/ 27 h 184"/>
                <a:gd name="T6" fmla="*/ 101 w 202"/>
                <a:gd name="T7" fmla="*/ 0 h 184"/>
                <a:gd name="T8" fmla="*/ 166 w 202"/>
                <a:gd name="T9" fmla="*/ 27 h 184"/>
                <a:gd name="T10" fmla="*/ 166 w 202"/>
                <a:gd name="T11" fmla="*/ 157 h 184"/>
                <a:gd name="T12" fmla="*/ 101 w 202"/>
                <a:gd name="T13" fmla="*/ 184 h 184"/>
                <a:gd name="T14" fmla="*/ 101 w 202"/>
                <a:gd name="T15" fmla="*/ 15 h 184"/>
                <a:gd name="T16" fmla="*/ 47 w 202"/>
                <a:gd name="T17" fmla="*/ 38 h 184"/>
                <a:gd name="T18" fmla="*/ 47 w 202"/>
                <a:gd name="T19" fmla="*/ 146 h 184"/>
                <a:gd name="T20" fmla="*/ 101 w 202"/>
                <a:gd name="T21" fmla="*/ 168 h 184"/>
                <a:gd name="T22" fmla="*/ 155 w 202"/>
                <a:gd name="T23" fmla="*/ 146 h 184"/>
                <a:gd name="T24" fmla="*/ 155 w 202"/>
                <a:gd name="T25" fmla="*/ 38 h 184"/>
                <a:gd name="T26" fmla="*/ 101 w 202"/>
                <a:gd name="T27" fmla="*/ 1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184">
                  <a:moveTo>
                    <a:pt x="101" y="184"/>
                  </a:moveTo>
                  <a:cubicBezTo>
                    <a:pt x="76" y="184"/>
                    <a:pt x="53" y="174"/>
                    <a:pt x="36" y="157"/>
                  </a:cubicBezTo>
                  <a:cubicBezTo>
                    <a:pt x="0" y="121"/>
                    <a:pt x="0" y="62"/>
                    <a:pt x="36" y="27"/>
                  </a:cubicBezTo>
                  <a:cubicBezTo>
                    <a:pt x="53" y="9"/>
                    <a:pt x="77" y="0"/>
                    <a:pt x="101" y="0"/>
                  </a:cubicBezTo>
                  <a:cubicBezTo>
                    <a:pt x="126" y="0"/>
                    <a:pt x="149" y="9"/>
                    <a:pt x="166" y="27"/>
                  </a:cubicBezTo>
                  <a:cubicBezTo>
                    <a:pt x="202" y="62"/>
                    <a:pt x="202" y="121"/>
                    <a:pt x="166" y="157"/>
                  </a:cubicBezTo>
                  <a:cubicBezTo>
                    <a:pt x="149" y="174"/>
                    <a:pt x="126" y="184"/>
                    <a:pt x="101" y="184"/>
                  </a:cubicBezTo>
                  <a:close/>
                  <a:moveTo>
                    <a:pt x="101" y="15"/>
                  </a:moveTo>
                  <a:cubicBezTo>
                    <a:pt x="81" y="15"/>
                    <a:pt x="62" y="23"/>
                    <a:pt x="47" y="38"/>
                  </a:cubicBezTo>
                  <a:cubicBezTo>
                    <a:pt x="17" y="67"/>
                    <a:pt x="17" y="116"/>
                    <a:pt x="47" y="146"/>
                  </a:cubicBezTo>
                  <a:cubicBezTo>
                    <a:pt x="61" y="160"/>
                    <a:pt x="81" y="168"/>
                    <a:pt x="101" y="168"/>
                  </a:cubicBezTo>
                  <a:cubicBezTo>
                    <a:pt x="121" y="168"/>
                    <a:pt x="141" y="160"/>
                    <a:pt x="155" y="146"/>
                  </a:cubicBezTo>
                  <a:cubicBezTo>
                    <a:pt x="185" y="116"/>
                    <a:pt x="185" y="67"/>
                    <a:pt x="155" y="38"/>
                  </a:cubicBezTo>
                  <a:cubicBezTo>
                    <a:pt x="141" y="23"/>
                    <a:pt x="122" y="15"/>
                    <a:pt x="10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4" name="Freeform 42"/>
            <p:cNvSpPr>
              <a:spLocks noEditPoints="1"/>
            </p:cNvSpPr>
            <p:nvPr/>
          </p:nvSpPr>
          <p:spPr bwMode="auto">
            <a:xfrm>
              <a:off x="8394700" y="1879601"/>
              <a:ext cx="492125" cy="479425"/>
            </a:xfrm>
            <a:custGeom>
              <a:avLst/>
              <a:gdLst>
                <a:gd name="T0" fmla="*/ 96 w 223"/>
                <a:gd name="T1" fmla="*/ 217 h 217"/>
                <a:gd name="T2" fmla="*/ 89 w 223"/>
                <a:gd name="T3" fmla="*/ 214 h 217"/>
                <a:gd name="T4" fmla="*/ 87 w 223"/>
                <a:gd name="T5" fmla="*/ 204 h 217"/>
                <a:gd name="T6" fmla="*/ 82 w 223"/>
                <a:gd name="T7" fmla="*/ 152 h 217"/>
                <a:gd name="T8" fmla="*/ 75 w 223"/>
                <a:gd name="T9" fmla="*/ 151 h 217"/>
                <a:gd name="T10" fmla="*/ 67 w 223"/>
                <a:gd name="T11" fmla="*/ 143 h 217"/>
                <a:gd name="T12" fmla="*/ 66 w 223"/>
                <a:gd name="T13" fmla="*/ 135 h 217"/>
                <a:gd name="T14" fmla="*/ 14 w 223"/>
                <a:gd name="T15" fmla="*/ 131 h 217"/>
                <a:gd name="T16" fmla="*/ 4 w 223"/>
                <a:gd name="T17" fmla="*/ 129 h 217"/>
                <a:gd name="T18" fmla="*/ 2 w 223"/>
                <a:gd name="T19" fmla="*/ 118 h 217"/>
                <a:gd name="T20" fmla="*/ 17 w 223"/>
                <a:gd name="T21" fmla="*/ 95 h 217"/>
                <a:gd name="T22" fmla="*/ 76 w 223"/>
                <a:gd name="T23" fmla="*/ 74 h 217"/>
                <a:gd name="T24" fmla="*/ 102 w 223"/>
                <a:gd name="T25" fmla="*/ 37 h 217"/>
                <a:gd name="T26" fmla="*/ 188 w 223"/>
                <a:gd name="T27" fmla="*/ 0 h 217"/>
                <a:gd name="T28" fmla="*/ 208 w 223"/>
                <a:gd name="T29" fmla="*/ 2 h 217"/>
                <a:gd name="T30" fmla="*/ 216 w 223"/>
                <a:gd name="T31" fmla="*/ 10 h 217"/>
                <a:gd name="T32" fmla="*/ 181 w 223"/>
                <a:gd name="T33" fmla="*/ 116 h 217"/>
                <a:gd name="T34" fmla="*/ 144 w 223"/>
                <a:gd name="T35" fmla="*/ 142 h 217"/>
                <a:gd name="T36" fmla="*/ 123 w 223"/>
                <a:gd name="T37" fmla="*/ 201 h 217"/>
                <a:gd name="T38" fmla="*/ 100 w 223"/>
                <a:gd name="T39" fmla="*/ 216 h 217"/>
                <a:gd name="T40" fmla="*/ 96 w 223"/>
                <a:gd name="T41" fmla="*/ 217 h 217"/>
                <a:gd name="T42" fmla="*/ 85 w 223"/>
                <a:gd name="T43" fmla="*/ 133 h 217"/>
                <a:gd name="T44" fmla="*/ 88 w 223"/>
                <a:gd name="T45" fmla="*/ 134 h 217"/>
                <a:gd name="T46" fmla="*/ 95 w 223"/>
                <a:gd name="T47" fmla="*/ 137 h 217"/>
                <a:gd name="T48" fmla="*/ 110 w 223"/>
                <a:gd name="T49" fmla="*/ 186 h 217"/>
                <a:gd name="T50" fmla="*/ 124 w 223"/>
                <a:gd name="T51" fmla="*/ 138 h 217"/>
                <a:gd name="T52" fmla="*/ 130 w 223"/>
                <a:gd name="T53" fmla="*/ 127 h 217"/>
                <a:gd name="T54" fmla="*/ 167 w 223"/>
                <a:gd name="T55" fmla="*/ 102 h 217"/>
                <a:gd name="T56" fmla="*/ 198 w 223"/>
                <a:gd name="T57" fmla="*/ 20 h 217"/>
                <a:gd name="T58" fmla="*/ 115 w 223"/>
                <a:gd name="T59" fmla="*/ 51 h 217"/>
                <a:gd name="T60" fmla="*/ 91 w 223"/>
                <a:gd name="T61" fmla="*/ 88 h 217"/>
                <a:gd name="T62" fmla="*/ 80 w 223"/>
                <a:gd name="T63" fmla="*/ 94 h 217"/>
                <a:gd name="T64" fmla="*/ 32 w 223"/>
                <a:gd name="T65" fmla="*/ 107 h 217"/>
                <a:gd name="T66" fmla="*/ 81 w 223"/>
                <a:gd name="T67" fmla="*/ 123 h 217"/>
                <a:gd name="T68" fmla="*/ 84 w 223"/>
                <a:gd name="T69" fmla="*/ 130 h 217"/>
                <a:gd name="T70" fmla="*/ 85 w 223"/>
                <a:gd name="T71" fmla="*/ 13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17">
                  <a:moveTo>
                    <a:pt x="96" y="217"/>
                  </a:moveTo>
                  <a:cubicBezTo>
                    <a:pt x="94" y="217"/>
                    <a:pt x="91" y="216"/>
                    <a:pt x="89" y="214"/>
                  </a:cubicBezTo>
                  <a:cubicBezTo>
                    <a:pt x="87" y="211"/>
                    <a:pt x="86" y="207"/>
                    <a:pt x="87" y="204"/>
                  </a:cubicBezTo>
                  <a:cubicBezTo>
                    <a:pt x="94" y="187"/>
                    <a:pt x="92" y="168"/>
                    <a:pt x="82" y="152"/>
                  </a:cubicBezTo>
                  <a:cubicBezTo>
                    <a:pt x="80" y="152"/>
                    <a:pt x="77" y="151"/>
                    <a:pt x="75" y="151"/>
                  </a:cubicBezTo>
                  <a:cubicBezTo>
                    <a:pt x="71" y="150"/>
                    <a:pt x="68" y="147"/>
                    <a:pt x="67" y="143"/>
                  </a:cubicBezTo>
                  <a:cubicBezTo>
                    <a:pt x="67" y="141"/>
                    <a:pt x="66" y="138"/>
                    <a:pt x="66" y="135"/>
                  </a:cubicBezTo>
                  <a:cubicBezTo>
                    <a:pt x="51" y="126"/>
                    <a:pt x="31" y="124"/>
                    <a:pt x="14" y="131"/>
                  </a:cubicBezTo>
                  <a:cubicBezTo>
                    <a:pt x="11" y="132"/>
                    <a:pt x="7" y="131"/>
                    <a:pt x="4" y="129"/>
                  </a:cubicBezTo>
                  <a:cubicBezTo>
                    <a:pt x="1" y="126"/>
                    <a:pt x="0" y="122"/>
                    <a:pt x="2" y="118"/>
                  </a:cubicBezTo>
                  <a:cubicBezTo>
                    <a:pt x="5" y="109"/>
                    <a:pt x="11" y="102"/>
                    <a:pt x="17" y="95"/>
                  </a:cubicBezTo>
                  <a:cubicBezTo>
                    <a:pt x="33" y="80"/>
                    <a:pt x="54" y="72"/>
                    <a:pt x="76" y="74"/>
                  </a:cubicBezTo>
                  <a:cubicBezTo>
                    <a:pt x="83" y="60"/>
                    <a:pt x="91" y="48"/>
                    <a:pt x="102" y="37"/>
                  </a:cubicBezTo>
                  <a:cubicBezTo>
                    <a:pt x="125" y="14"/>
                    <a:pt x="157" y="0"/>
                    <a:pt x="188" y="0"/>
                  </a:cubicBezTo>
                  <a:cubicBezTo>
                    <a:pt x="195" y="0"/>
                    <a:pt x="202" y="1"/>
                    <a:pt x="208" y="2"/>
                  </a:cubicBezTo>
                  <a:cubicBezTo>
                    <a:pt x="212" y="3"/>
                    <a:pt x="215" y="6"/>
                    <a:pt x="216" y="10"/>
                  </a:cubicBezTo>
                  <a:cubicBezTo>
                    <a:pt x="223" y="46"/>
                    <a:pt x="210" y="87"/>
                    <a:pt x="181" y="116"/>
                  </a:cubicBezTo>
                  <a:cubicBezTo>
                    <a:pt x="170" y="127"/>
                    <a:pt x="158" y="135"/>
                    <a:pt x="144" y="142"/>
                  </a:cubicBezTo>
                  <a:cubicBezTo>
                    <a:pt x="146" y="163"/>
                    <a:pt x="139" y="185"/>
                    <a:pt x="123" y="201"/>
                  </a:cubicBezTo>
                  <a:cubicBezTo>
                    <a:pt x="116" y="207"/>
                    <a:pt x="109" y="212"/>
                    <a:pt x="100" y="216"/>
                  </a:cubicBezTo>
                  <a:cubicBezTo>
                    <a:pt x="99" y="217"/>
                    <a:pt x="97" y="217"/>
                    <a:pt x="96" y="217"/>
                  </a:cubicBezTo>
                  <a:close/>
                  <a:moveTo>
                    <a:pt x="85" y="133"/>
                  </a:moveTo>
                  <a:cubicBezTo>
                    <a:pt x="86" y="133"/>
                    <a:pt x="87" y="133"/>
                    <a:pt x="88" y="134"/>
                  </a:cubicBezTo>
                  <a:cubicBezTo>
                    <a:pt x="91" y="134"/>
                    <a:pt x="94" y="135"/>
                    <a:pt x="95" y="137"/>
                  </a:cubicBezTo>
                  <a:cubicBezTo>
                    <a:pt x="106" y="152"/>
                    <a:pt x="111" y="169"/>
                    <a:pt x="110" y="186"/>
                  </a:cubicBezTo>
                  <a:cubicBezTo>
                    <a:pt x="123" y="173"/>
                    <a:pt x="128" y="155"/>
                    <a:pt x="124" y="138"/>
                  </a:cubicBezTo>
                  <a:cubicBezTo>
                    <a:pt x="123" y="133"/>
                    <a:pt x="126" y="129"/>
                    <a:pt x="130" y="127"/>
                  </a:cubicBezTo>
                  <a:cubicBezTo>
                    <a:pt x="144" y="121"/>
                    <a:pt x="156" y="113"/>
                    <a:pt x="167" y="102"/>
                  </a:cubicBezTo>
                  <a:cubicBezTo>
                    <a:pt x="190" y="80"/>
                    <a:pt x="201" y="49"/>
                    <a:pt x="198" y="20"/>
                  </a:cubicBezTo>
                  <a:cubicBezTo>
                    <a:pt x="169" y="17"/>
                    <a:pt x="138" y="28"/>
                    <a:pt x="115" y="51"/>
                  </a:cubicBezTo>
                  <a:cubicBezTo>
                    <a:pt x="105" y="61"/>
                    <a:pt x="97" y="74"/>
                    <a:pt x="91" y="88"/>
                  </a:cubicBezTo>
                  <a:cubicBezTo>
                    <a:pt x="89" y="92"/>
                    <a:pt x="85" y="95"/>
                    <a:pt x="80" y="94"/>
                  </a:cubicBezTo>
                  <a:cubicBezTo>
                    <a:pt x="63" y="90"/>
                    <a:pt x="45" y="95"/>
                    <a:pt x="32" y="107"/>
                  </a:cubicBezTo>
                  <a:cubicBezTo>
                    <a:pt x="49" y="107"/>
                    <a:pt x="67" y="112"/>
                    <a:pt x="81" y="123"/>
                  </a:cubicBezTo>
                  <a:cubicBezTo>
                    <a:pt x="83" y="124"/>
                    <a:pt x="84" y="127"/>
                    <a:pt x="84" y="130"/>
                  </a:cubicBezTo>
                  <a:cubicBezTo>
                    <a:pt x="85" y="131"/>
                    <a:pt x="85" y="132"/>
                    <a:pt x="85"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5" name="Freeform 43"/>
            <p:cNvSpPr>
              <a:spLocks noEditPoints="1"/>
            </p:cNvSpPr>
            <p:nvPr/>
          </p:nvSpPr>
          <p:spPr bwMode="auto">
            <a:xfrm>
              <a:off x="8682037" y="1958976"/>
              <a:ext cx="109538" cy="107950"/>
            </a:xfrm>
            <a:custGeom>
              <a:avLst/>
              <a:gdLst>
                <a:gd name="T0" fmla="*/ 26 w 50"/>
                <a:gd name="T1" fmla="*/ 49 h 49"/>
                <a:gd name="T2" fmla="*/ 10 w 50"/>
                <a:gd name="T3" fmla="*/ 42 h 49"/>
                <a:gd name="T4" fmla="*/ 10 w 50"/>
                <a:gd name="T5" fmla="*/ 9 h 49"/>
                <a:gd name="T6" fmla="*/ 43 w 50"/>
                <a:gd name="T7" fmla="*/ 9 h 49"/>
                <a:gd name="T8" fmla="*/ 50 w 50"/>
                <a:gd name="T9" fmla="*/ 26 h 49"/>
                <a:gd name="T10" fmla="*/ 43 w 50"/>
                <a:gd name="T11" fmla="*/ 42 h 49"/>
                <a:gd name="T12" fmla="*/ 26 w 50"/>
                <a:gd name="T13" fmla="*/ 49 h 49"/>
                <a:gd name="T14" fmla="*/ 26 w 50"/>
                <a:gd name="T15" fmla="*/ 11 h 49"/>
                <a:gd name="T16" fmla="*/ 16 w 50"/>
                <a:gd name="T17" fmla="*/ 15 h 49"/>
                <a:gd name="T18" fmla="*/ 16 w 50"/>
                <a:gd name="T19" fmla="*/ 36 h 49"/>
                <a:gd name="T20" fmla="*/ 37 w 50"/>
                <a:gd name="T21" fmla="*/ 36 h 49"/>
                <a:gd name="T22" fmla="*/ 41 w 50"/>
                <a:gd name="T23" fmla="*/ 26 h 49"/>
                <a:gd name="T24" fmla="*/ 37 w 50"/>
                <a:gd name="T25" fmla="*/ 15 h 49"/>
                <a:gd name="T26" fmla="*/ 26 w 50"/>
                <a:gd name="T2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9">
                  <a:moveTo>
                    <a:pt x="26" y="49"/>
                  </a:moveTo>
                  <a:cubicBezTo>
                    <a:pt x="20" y="49"/>
                    <a:pt x="14" y="47"/>
                    <a:pt x="10" y="42"/>
                  </a:cubicBezTo>
                  <a:cubicBezTo>
                    <a:pt x="0" y="33"/>
                    <a:pt x="0" y="18"/>
                    <a:pt x="10" y="9"/>
                  </a:cubicBezTo>
                  <a:cubicBezTo>
                    <a:pt x="19" y="0"/>
                    <a:pt x="34" y="0"/>
                    <a:pt x="43" y="9"/>
                  </a:cubicBezTo>
                  <a:cubicBezTo>
                    <a:pt x="48" y="13"/>
                    <a:pt x="50" y="19"/>
                    <a:pt x="50" y="26"/>
                  </a:cubicBezTo>
                  <a:cubicBezTo>
                    <a:pt x="50" y="32"/>
                    <a:pt x="48" y="38"/>
                    <a:pt x="43" y="42"/>
                  </a:cubicBezTo>
                  <a:cubicBezTo>
                    <a:pt x="39" y="47"/>
                    <a:pt x="33" y="49"/>
                    <a:pt x="26" y="49"/>
                  </a:cubicBezTo>
                  <a:close/>
                  <a:moveTo>
                    <a:pt x="26" y="11"/>
                  </a:moveTo>
                  <a:cubicBezTo>
                    <a:pt x="23" y="11"/>
                    <a:pt x="19" y="13"/>
                    <a:pt x="16" y="15"/>
                  </a:cubicBezTo>
                  <a:cubicBezTo>
                    <a:pt x="11" y="21"/>
                    <a:pt x="11" y="30"/>
                    <a:pt x="16" y="36"/>
                  </a:cubicBezTo>
                  <a:cubicBezTo>
                    <a:pt x="22" y="41"/>
                    <a:pt x="31" y="41"/>
                    <a:pt x="37" y="36"/>
                  </a:cubicBezTo>
                  <a:cubicBezTo>
                    <a:pt x="39" y="33"/>
                    <a:pt x="41" y="29"/>
                    <a:pt x="41" y="26"/>
                  </a:cubicBezTo>
                  <a:cubicBezTo>
                    <a:pt x="41" y="22"/>
                    <a:pt x="39" y="18"/>
                    <a:pt x="37" y="15"/>
                  </a:cubicBezTo>
                  <a:cubicBezTo>
                    <a:pt x="34" y="13"/>
                    <a:pt x="30" y="11"/>
                    <a:pt x="26"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46" name="Freeform 44"/>
            <p:cNvSpPr/>
            <p:nvPr/>
          </p:nvSpPr>
          <p:spPr bwMode="auto">
            <a:xfrm>
              <a:off x="8462962" y="2149476"/>
              <a:ext cx="144463" cy="136525"/>
            </a:xfrm>
            <a:custGeom>
              <a:avLst/>
              <a:gdLst>
                <a:gd name="T0" fmla="*/ 17 w 65"/>
                <a:gd name="T1" fmla="*/ 62 h 62"/>
                <a:gd name="T2" fmla="*/ 7 w 65"/>
                <a:gd name="T3" fmla="*/ 61 h 62"/>
                <a:gd name="T4" fmla="*/ 4 w 65"/>
                <a:gd name="T5" fmla="*/ 57 h 62"/>
                <a:gd name="T6" fmla="*/ 23 w 65"/>
                <a:gd name="T7" fmla="*/ 2 h 62"/>
                <a:gd name="T8" fmla="*/ 29 w 65"/>
                <a:gd name="T9" fmla="*/ 2 h 62"/>
                <a:gd name="T10" fmla="*/ 29 w 65"/>
                <a:gd name="T11" fmla="*/ 9 h 62"/>
                <a:gd name="T12" fmla="*/ 12 w 65"/>
                <a:gd name="T13" fmla="*/ 52 h 62"/>
                <a:gd name="T14" fmla="*/ 56 w 65"/>
                <a:gd name="T15" fmla="*/ 36 h 62"/>
                <a:gd name="T16" fmla="*/ 63 w 65"/>
                <a:gd name="T17" fmla="*/ 36 h 62"/>
                <a:gd name="T18" fmla="*/ 63 w 65"/>
                <a:gd name="T19" fmla="*/ 42 h 62"/>
                <a:gd name="T20" fmla="*/ 17 w 65"/>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2">
                  <a:moveTo>
                    <a:pt x="17" y="62"/>
                  </a:moveTo>
                  <a:cubicBezTo>
                    <a:pt x="14" y="62"/>
                    <a:pt x="11" y="62"/>
                    <a:pt x="7" y="61"/>
                  </a:cubicBezTo>
                  <a:cubicBezTo>
                    <a:pt x="5" y="61"/>
                    <a:pt x="4" y="59"/>
                    <a:pt x="4" y="57"/>
                  </a:cubicBezTo>
                  <a:cubicBezTo>
                    <a:pt x="0" y="38"/>
                    <a:pt x="7" y="17"/>
                    <a:pt x="23" y="2"/>
                  </a:cubicBezTo>
                  <a:cubicBezTo>
                    <a:pt x="24" y="0"/>
                    <a:pt x="27" y="0"/>
                    <a:pt x="29" y="2"/>
                  </a:cubicBezTo>
                  <a:cubicBezTo>
                    <a:pt x="31" y="4"/>
                    <a:pt x="31" y="7"/>
                    <a:pt x="29" y="9"/>
                  </a:cubicBezTo>
                  <a:cubicBezTo>
                    <a:pt x="17" y="21"/>
                    <a:pt x="11" y="37"/>
                    <a:pt x="12" y="52"/>
                  </a:cubicBezTo>
                  <a:cubicBezTo>
                    <a:pt x="28" y="54"/>
                    <a:pt x="44" y="48"/>
                    <a:pt x="56" y="36"/>
                  </a:cubicBezTo>
                  <a:cubicBezTo>
                    <a:pt x="58" y="34"/>
                    <a:pt x="61" y="34"/>
                    <a:pt x="63" y="36"/>
                  </a:cubicBezTo>
                  <a:cubicBezTo>
                    <a:pt x="65" y="37"/>
                    <a:pt x="65" y="40"/>
                    <a:pt x="63" y="42"/>
                  </a:cubicBezTo>
                  <a:cubicBezTo>
                    <a:pt x="50" y="55"/>
                    <a:pt x="34" y="62"/>
                    <a:pt x="17" y="6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3" name="Freeform 71"/>
            <p:cNvSpPr/>
            <p:nvPr/>
          </p:nvSpPr>
          <p:spPr bwMode="auto">
            <a:xfrm>
              <a:off x="5797550" y="3806826"/>
              <a:ext cx="23813" cy="25400"/>
            </a:xfrm>
            <a:custGeom>
              <a:avLst/>
              <a:gdLst>
                <a:gd name="T0" fmla="*/ 2 w 11"/>
                <a:gd name="T1" fmla="*/ 11 h 11"/>
                <a:gd name="T2" fmla="*/ 1 w 11"/>
                <a:gd name="T3" fmla="*/ 10 h 11"/>
                <a:gd name="T4" fmla="*/ 1 w 11"/>
                <a:gd name="T5" fmla="*/ 8 h 11"/>
                <a:gd name="T6" fmla="*/ 7 w 11"/>
                <a:gd name="T7" fmla="*/ 1 h 11"/>
                <a:gd name="T8" fmla="*/ 10 w 11"/>
                <a:gd name="T9" fmla="*/ 1 h 11"/>
                <a:gd name="T10" fmla="*/ 10 w 11"/>
                <a:gd name="T11" fmla="*/ 4 h 11"/>
                <a:gd name="T12" fmla="*/ 3 w 11"/>
                <a:gd name="T13" fmla="*/ 10 h 11"/>
                <a:gd name="T14" fmla="*/ 2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2" y="11"/>
                  </a:moveTo>
                  <a:cubicBezTo>
                    <a:pt x="2" y="11"/>
                    <a:pt x="1" y="11"/>
                    <a:pt x="1" y="10"/>
                  </a:cubicBezTo>
                  <a:cubicBezTo>
                    <a:pt x="0" y="10"/>
                    <a:pt x="0" y="8"/>
                    <a:pt x="1" y="8"/>
                  </a:cubicBezTo>
                  <a:cubicBezTo>
                    <a:pt x="7" y="1"/>
                    <a:pt x="7" y="1"/>
                    <a:pt x="7" y="1"/>
                  </a:cubicBezTo>
                  <a:cubicBezTo>
                    <a:pt x="8" y="0"/>
                    <a:pt x="9" y="0"/>
                    <a:pt x="10" y="1"/>
                  </a:cubicBezTo>
                  <a:cubicBezTo>
                    <a:pt x="11" y="2"/>
                    <a:pt x="11" y="3"/>
                    <a:pt x="10" y="4"/>
                  </a:cubicBezTo>
                  <a:cubicBezTo>
                    <a:pt x="3" y="10"/>
                    <a:pt x="3" y="10"/>
                    <a:pt x="3" y="10"/>
                  </a:cubicBezTo>
                  <a:cubicBezTo>
                    <a:pt x="3" y="11"/>
                    <a:pt x="3" y="11"/>
                    <a:pt x="2"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4" name="Freeform 72"/>
            <p:cNvSpPr/>
            <p:nvPr/>
          </p:nvSpPr>
          <p:spPr bwMode="auto">
            <a:xfrm>
              <a:off x="5735637" y="3862389"/>
              <a:ext cx="31750" cy="28575"/>
            </a:xfrm>
            <a:custGeom>
              <a:avLst/>
              <a:gdLst>
                <a:gd name="T0" fmla="*/ 9 w 14"/>
                <a:gd name="T1" fmla="*/ 13 h 13"/>
                <a:gd name="T2" fmla="*/ 7 w 14"/>
                <a:gd name="T3" fmla="*/ 12 h 13"/>
                <a:gd name="T4" fmla="*/ 2 w 14"/>
                <a:gd name="T5" fmla="*/ 7 h 13"/>
                <a:gd name="T6" fmla="*/ 2 w 14"/>
                <a:gd name="T7" fmla="*/ 2 h 13"/>
                <a:gd name="T8" fmla="*/ 7 w 14"/>
                <a:gd name="T9" fmla="*/ 2 h 13"/>
                <a:gd name="T10" fmla="*/ 12 w 14"/>
                <a:gd name="T11" fmla="*/ 7 h 13"/>
                <a:gd name="T12" fmla="*/ 12 w 14"/>
                <a:gd name="T13" fmla="*/ 12 h 13"/>
                <a:gd name="T14" fmla="*/ 9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9" y="13"/>
                  </a:moveTo>
                  <a:cubicBezTo>
                    <a:pt x="8" y="13"/>
                    <a:pt x="7" y="13"/>
                    <a:pt x="7" y="12"/>
                  </a:cubicBezTo>
                  <a:cubicBezTo>
                    <a:pt x="2" y="7"/>
                    <a:pt x="2" y="7"/>
                    <a:pt x="2" y="7"/>
                  </a:cubicBezTo>
                  <a:cubicBezTo>
                    <a:pt x="0" y="6"/>
                    <a:pt x="0" y="3"/>
                    <a:pt x="2" y="2"/>
                  </a:cubicBezTo>
                  <a:cubicBezTo>
                    <a:pt x="3" y="0"/>
                    <a:pt x="6" y="0"/>
                    <a:pt x="7" y="2"/>
                  </a:cubicBezTo>
                  <a:cubicBezTo>
                    <a:pt x="12" y="7"/>
                    <a:pt x="12" y="7"/>
                    <a:pt x="12" y="7"/>
                  </a:cubicBezTo>
                  <a:cubicBezTo>
                    <a:pt x="14" y="8"/>
                    <a:pt x="14" y="11"/>
                    <a:pt x="12" y="12"/>
                  </a:cubicBezTo>
                  <a:cubicBezTo>
                    <a:pt x="12" y="13"/>
                    <a:pt x="11" y="13"/>
                    <a:pt x="9"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5" name="Freeform 73"/>
            <p:cNvSpPr/>
            <p:nvPr/>
          </p:nvSpPr>
          <p:spPr bwMode="auto">
            <a:xfrm>
              <a:off x="5797550" y="3894139"/>
              <a:ext cx="23813" cy="23813"/>
            </a:xfrm>
            <a:custGeom>
              <a:avLst/>
              <a:gdLst>
                <a:gd name="T0" fmla="*/ 9 w 11"/>
                <a:gd name="T1" fmla="*/ 11 h 11"/>
                <a:gd name="T2" fmla="*/ 7 w 11"/>
                <a:gd name="T3" fmla="*/ 10 h 11"/>
                <a:gd name="T4" fmla="*/ 1 w 11"/>
                <a:gd name="T5" fmla="*/ 3 h 11"/>
                <a:gd name="T6" fmla="*/ 1 w 11"/>
                <a:gd name="T7" fmla="*/ 1 h 11"/>
                <a:gd name="T8" fmla="*/ 3 w 11"/>
                <a:gd name="T9" fmla="*/ 1 h 11"/>
                <a:gd name="T10" fmla="*/ 10 w 11"/>
                <a:gd name="T11" fmla="*/ 7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8" y="11"/>
                    <a:pt x="8" y="11"/>
                    <a:pt x="7" y="10"/>
                  </a:cubicBezTo>
                  <a:cubicBezTo>
                    <a:pt x="1" y="3"/>
                    <a:pt x="1" y="3"/>
                    <a:pt x="1" y="3"/>
                  </a:cubicBezTo>
                  <a:cubicBezTo>
                    <a:pt x="0" y="3"/>
                    <a:pt x="0" y="1"/>
                    <a:pt x="1" y="1"/>
                  </a:cubicBezTo>
                  <a:cubicBezTo>
                    <a:pt x="1" y="0"/>
                    <a:pt x="3" y="0"/>
                    <a:pt x="3" y="1"/>
                  </a:cubicBezTo>
                  <a:cubicBezTo>
                    <a:pt x="10" y="7"/>
                    <a:pt x="10" y="7"/>
                    <a:pt x="10" y="7"/>
                  </a:cubicBezTo>
                  <a:cubicBezTo>
                    <a:pt x="11" y="8"/>
                    <a:pt x="11" y="9"/>
                    <a:pt x="10" y="10"/>
                  </a:cubicBezTo>
                  <a:cubicBezTo>
                    <a:pt x="10" y="11"/>
                    <a:pt x="9"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6" name="Freeform 74"/>
            <p:cNvSpPr/>
            <p:nvPr/>
          </p:nvSpPr>
          <p:spPr bwMode="auto">
            <a:xfrm>
              <a:off x="5711825" y="3806826"/>
              <a:ext cx="23813" cy="25400"/>
            </a:xfrm>
            <a:custGeom>
              <a:avLst/>
              <a:gdLst>
                <a:gd name="T0" fmla="*/ 9 w 11"/>
                <a:gd name="T1" fmla="*/ 11 h 11"/>
                <a:gd name="T2" fmla="*/ 8 w 11"/>
                <a:gd name="T3" fmla="*/ 10 h 11"/>
                <a:gd name="T4" fmla="*/ 1 w 11"/>
                <a:gd name="T5" fmla="*/ 4 h 11"/>
                <a:gd name="T6" fmla="*/ 1 w 11"/>
                <a:gd name="T7" fmla="*/ 1 h 11"/>
                <a:gd name="T8" fmla="*/ 4 w 11"/>
                <a:gd name="T9" fmla="*/ 1 h 11"/>
                <a:gd name="T10" fmla="*/ 10 w 11"/>
                <a:gd name="T11" fmla="*/ 8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9" y="11"/>
                    <a:pt x="8" y="11"/>
                    <a:pt x="8" y="10"/>
                  </a:cubicBezTo>
                  <a:cubicBezTo>
                    <a:pt x="1" y="4"/>
                    <a:pt x="1" y="4"/>
                    <a:pt x="1" y="4"/>
                  </a:cubicBezTo>
                  <a:cubicBezTo>
                    <a:pt x="0" y="3"/>
                    <a:pt x="0" y="2"/>
                    <a:pt x="1" y="1"/>
                  </a:cubicBezTo>
                  <a:cubicBezTo>
                    <a:pt x="2" y="0"/>
                    <a:pt x="3" y="0"/>
                    <a:pt x="4" y="1"/>
                  </a:cubicBezTo>
                  <a:cubicBezTo>
                    <a:pt x="10" y="8"/>
                    <a:pt x="10" y="8"/>
                    <a:pt x="10" y="8"/>
                  </a:cubicBezTo>
                  <a:cubicBezTo>
                    <a:pt x="11" y="8"/>
                    <a:pt x="11" y="10"/>
                    <a:pt x="10" y="10"/>
                  </a:cubicBezTo>
                  <a:cubicBezTo>
                    <a:pt x="10" y="11"/>
                    <a:pt x="10"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7" name="Freeform 75"/>
            <p:cNvSpPr/>
            <p:nvPr/>
          </p:nvSpPr>
          <p:spPr bwMode="auto">
            <a:xfrm>
              <a:off x="5813425"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2" y="0"/>
                    <a:pt x="13" y="1"/>
                    <a:pt x="13" y="2"/>
                  </a:cubicBezTo>
                  <a:cubicBezTo>
                    <a:pt x="13" y="3"/>
                    <a:pt x="12"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8" name="Freeform 76"/>
            <p:cNvSpPr/>
            <p:nvPr/>
          </p:nvSpPr>
          <p:spPr bwMode="auto">
            <a:xfrm>
              <a:off x="5691187"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3" y="0"/>
                    <a:pt x="13" y="1"/>
                    <a:pt x="13" y="2"/>
                  </a:cubicBezTo>
                  <a:cubicBezTo>
                    <a:pt x="13" y="3"/>
                    <a:pt x="13"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79" name="Freeform 77"/>
            <p:cNvSpPr/>
            <p:nvPr/>
          </p:nvSpPr>
          <p:spPr bwMode="auto">
            <a:xfrm>
              <a:off x="5762625" y="390842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0"/>
                    <a:pt x="1" y="0"/>
                    <a:pt x="2" y="0"/>
                  </a:cubicBezTo>
                  <a:cubicBezTo>
                    <a:pt x="3" y="0"/>
                    <a:pt x="4" y="0"/>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0" name="Freeform 78"/>
            <p:cNvSpPr/>
            <p:nvPr/>
          </p:nvSpPr>
          <p:spPr bwMode="auto">
            <a:xfrm>
              <a:off x="5762625" y="378777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1"/>
                    <a:pt x="1" y="0"/>
                    <a:pt x="2" y="0"/>
                  </a:cubicBezTo>
                  <a:cubicBezTo>
                    <a:pt x="3" y="0"/>
                    <a:pt x="4" y="1"/>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81" name="Freeform 79"/>
            <p:cNvSpPr>
              <a:spLocks noEditPoints="1"/>
            </p:cNvSpPr>
            <p:nvPr/>
          </p:nvSpPr>
          <p:spPr bwMode="auto">
            <a:xfrm>
              <a:off x="5621337" y="3833814"/>
              <a:ext cx="169863" cy="173038"/>
            </a:xfrm>
            <a:custGeom>
              <a:avLst/>
              <a:gdLst>
                <a:gd name="T0" fmla="*/ 10 w 77"/>
                <a:gd name="T1" fmla="*/ 78 h 78"/>
                <a:gd name="T2" fmla="*/ 3 w 77"/>
                <a:gd name="T3" fmla="*/ 76 h 78"/>
                <a:gd name="T4" fmla="*/ 1 w 77"/>
                <a:gd name="T5" fmla="*/ 67 h 78"/>
                <a:gd name="T6" fmla="*/ 5 w 77"/>
                <a:gd name="T7" fmla="*/ 59 h 78"/>
                <a:gd name="T8" fmla="*/ 58 w 77"/>
                <a:gd name="T9" fmla="*/ 6 h 78"/>
                <a:gd name="T10" fmla="*/ 75 w 77"/>
                <a:gd name="T11" fmla="*/ 4 h 78"/>
                <a:gd name="T12" fmla="*/ 77 w 77"/>
                <a:gd name="T13" fmla="*/ 11 h 78"/>
                <a:gd name="T14" fmla="*/ 73 w 77"/>
                <a:gd name="T15" fmla="*/ 21 h 78"/>
                <a:gd name="T16" fmla="*/ 20 w 77"/>
                <a:gd name="T17" fmla="*/ 74 h 78"/>
                <a:gd name="T18" fmla="*/ 10 w 77"/>
                <a:gd name="T19" fmla="*/ 78 h 78"/>
                <a:gd name="T20" fmla="*/ 68 w 77"/>
                <a:gd name="T21" fmla="*/ 10 h 78"/>
                <a:gd name="T22" fmla="*/ 64 w 77"/>
                <a:gd name="T23" fmla="*/ 12 h 78"/>
                <a:gd name="T24" fmla="*/ 11 w 77"/>
                <a:gd name="T25" fmla="*/ 65 h 78"/>
                <a:gd name="T26" fmla="*/ 9 w 77"/>
                <a:gd name="T27" fmla="*/ 69 h 78"/>
                <a:gd name="T28" fmla="*/ 9 w 77"/>
                <a:gd name="T29" fmla="*/ 70 h 78"/>
                <a:gd name="T30" fmla="*/ 10 w 77"/>
                <a:gd name="T31" fmla="*/ 70 h 78"/>
                <a:gd name="T32" fmla="*/ 14 w 77"/>
                <a:gd name="T33" fmla="*/ 68 h 78"/>
                <a:gd name="T34" fmla="*/ 67 w 77"/>
                <a:gd name="T35" fmla="*/ 15 h 78"/>
                <a:gd name="T36" fmla="*/ 69 w 77"/>
                <a:gd name="T37" fmla="*/ 11 h 78"/>
                <a:gd name="T38" fmla="*/ 69 w 77"/>
                <a:gd name="T39" fmla="*/ 10 h 78"/>
                <a:gd name="T40" fmla="*/ 68 w 77"/>
                <a:gd name="T41"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8">
                  <a:moveTo>
                    <a:pt x="10" y="78"/>
                  </a:moveTo>
                  <a:cubicBezTo>
                    <a:pt x="7" y="78"/>
                    <a:pt x="5" y="77"/>
                    <a:pt x="3" y="76"/>
                  </a:cubicBezTo>
                  <a:cubicBezTo>
                    <a:pt x="1" y="74"/>
                    <a:pt x="0" y="71"/>
                    <a:pt x="1" y="67"/>
                  </a:cubicBezTo>
                  <a:cubicBezTo>
                    <a:pt x="1" y="64"/>
                    <a:pt x="3" y="62"/>
                    <a:pt x="5" y="59"/>
                  </a:cubicBezTo>
                  <a:cubicBezTo>
                    <a:pt x="58" y="6"/>
                    <a:pt x="58" y="6"/>
                    <a:pt x="58" y="6"/>
                  </a:cubicBezTo>
                  <a:cubicBezTo>
                    <a:pt x="63" y="1"/>
                    <a:pt x="71" y="0"/>
                    <a:pt x="75" y="4"/>
                  </a:cubicBezTo>
                  <a:cubicBezTo>
                    <a:pt x="76" y="6"/>
                    <a:pt x="77" y="8"/>
                    <a:pt x="77" y="11"/>
                  </a:cubicBezTo>
                  <a:cubicBezTo>
                    <a:pt x="77" y="14"/>
                    <a:pt x="76" y="18"/>
                    <a:pt x="73" y="21"/>
                  </a:cubicBezTo>
                  <a:cubicBezTo>
                    <a:pt x="20" y="74"/>
                    <a:pt x="20" y="74"/>
                    <a:pt x="20" y="74"/>
                  </a:cubicBezTo>
                  <a:cubicBezTo>
                    <a:pt x="17" y="77"/>
                    <a:pt x="13" y="78"/>
                    <a:pt x="10" y="78"/>
                  </a:cubicBezTo>
                  <a:close/>
                  <a:moveTo>
                    <a:pt x="68" y="10"/>
                  </a:moveTo>
                  <a:cubicBezTo>
                    <a:pt x="67" y="10"/>
                    <a:pt x="66" y="10"/>
                    <a:pt x="64" y="12"/>
                  </a:cubicBezTo>
                  <a:cubicBezTo>
                    <a:pt x="11" y="65"/>
                    <a:pt x="11" y="65"/>
                    <a:pt x="11" y="65"/>
                  </a:cubicBezTo>
                  <a:cubicBezTo>
                    <a:pt x="10" y="66"/>
                    <a:pt x="9" y="67"/>
                    <a:pt x="9" y="69"/>
                  </a:cubicBezTo>
                  <a:cubicBezTo>
                    <a:pt x="9" y="69"/>
                    <a:pt x="9" y="70"/>
                    <a:pt x="9" y="70"/>
                  </a:cubicBezTo>
                  <a:cubicBezTo>
                    <a:pt x="9" y="70"/>
                    <a:pt x="10" y="70"/>
                    <a:pt x="10" y="70"/>
                  </a:cubicBezTo>
                  <a:cubicBezTo>
                    <a:pt x="11" y="70"/>
                    <a:pt x="13" y="70"/>
                    <a:pt x="14" y="68"/>
                  </a:cubicBezTo>
                  <a:cubicBezTo>
                    <a:pt x="67" y="15"/>
                    <a:pt x="67" y="15"/>
                    <a:pt x="67" y="15"/>
                  </a:cubicBezTo>
                  <a:cubicBezTo>
                    <a:pt x="69" y="13"/>
                    <a:pt x="69" y="12"/>
                    <a:pt x="69" y="11"/>
                  </a:cubicBezTo>
                  <a:cubicBezTo>
                    <a:pt x="69" y="11"/>
                    <a:pt x="69" y="10"/>
                    <a:pt x="69" y="10"/>
                  </a:cubicBezTo>
                  <a:cubicBezTo>
                    <a:pt x="69" y="10"/>
                    <a:pt x="68" y="10"/>
                    <a:pt x="6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1" name="Freeform 99"/>
            <p:cNvSpPr>
              <a:spLocks noEditPoints="1"/>
            </p:cNvSpPr>
            <p:nvPr/>
          </p:nvSpPr>
          <p:spPr bwMode="auto">
            <a:xfrm>
              <a:off x="8513762" y="3857626"/>
              <a:ext cx="438150" cy="600075"/>
            </a:xfrm>
            <a:custGeom>
              <a:avLst/>
              <a:gdLst>
                <a:gd name="T0" fmla="*/ 184 w 198"/>
                <a:gd name="T1" fmla="*/ 271 h 271"/>
                <a:gd name="T2" fmla="*/ 14 w 198"/>
                <a:gd name="T3" fmla="*/ 271 h 271"/>
                <a:gd name="T4" fmla="*/ 0 w 198"/>
                <a:gd name="T5" fmla="*/ 257 h 271"/>
                <a:gd name="T6" fmla="*/ 0 w 198"/>
                <a:gd name="T7" fmla="*/ 14 h 271"/>
                <a:gd name="T8" fmla="*/ 14 w 198"/>
                <a:gd name="T9" fmla="*/ 0 h 271"/>
                <a:gd name="T10" fmla="*/ 184 w 198"/>
                <a:gd name="T11" fmla="*/ 0 h 271"/>
                <a:gd name="T12" fmla="*/ 198 w 198"/>
                <a:gd name="T13" fmla="*/ 14 h 271"/>
                <a:gd name="T14" fmla="*/ 198 w 198"/>
                <a:gd name="T15" fmla="*/ 257 h 271"/>
                <a:gd name="T16" fmla="*/ 184 w 198"/>
                <a:gd name="T17" fmla="*/ 271 h 271"/>
                <a:gd name="T18" fmla="*/ 28 w 198"/>
                <a:gd name="T19" fmla="*/ 242 h 271"/>
                <a:gd name="T20" fmla="*/ 169 w 198"/>
                <a:gd name="T21" fmla="*/ 242 h 271"/>
                <a:gd name="T22" fmla="*/ 169 w 198"/>
                <a:gd name="T23" fmla="*/ 29 h 271"/>
                <a:gd name="T24" fmla="*/ 28 w 198"/>
                <a:gd name="T25" fmla="*/ 29 h 271"/>
                <a:gd name="T26" fmla="*/ 28 w 198"/>
                <a:gd name="T27" fmla="*/ 2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71">
                  <a:moveTo>
                    <a:pt x="184" y="271"/>
                  </a:moveTo>
                  <a:cubicBezTo>
                    <a:pt x="14" y="271"/>
                    <a:pt x="14" y="271"/>
                    <a:pt x="14" y="271"/>
                  </a:cubicBezTo>
                  <a:cubicBezTo>
                    <a:pt x="6" y="271"/>
                    <a:pt x="0" y="264"/>
                    <a:pt x="0" y="257"/>
                  </a:cubicBezTo>
                  <a:cubicBezTo>
                    <a:pt x="0" y="14"/>
                    <a:pt x="0" y="14"/>
                    <a:pt x="0" y="14"/>
                  </a:cubicBezTo>
                  <a:cubicBezTo>
                    <a:pt x="0" y="6"/>
                    <a:pt x="6" y="0"/>
                    <a:pt x="14" y="0"/>
                  </a:cubicBezTo>
                  <a:cubicBezTo>
                    <a:pt x="184" y="0"/>
                    <a:pt x="184" y="0"/>
                    <a:pt x="184" y="0"/>
                  </a:cubicBezTo>
                  <a:cubicBezTo>
                    <a:pt x="191" y="0"/>
                    <a:pt x="198" y="6"/>
                    <a:pt x="198" y="14"/>
                  </a:cubicBezTo>
                  <a:cubicBezTo>
                    <a:pt x="198" y="257"/>
                    <a:pt x="198" y="257"/>
                    <a:pt x="198" y="257"/>
                  </a:cubicBezTo>
                  <a:cubicBezTo>
                    <a:pt x="198" y="264"/>
                    <a:pt x="191" y="271"/>
                    <a:pt x="184" y="271"/>
                  </a:cubicBezTo>
                  <a:close/>
                  <a:moveTo>
                    <a:pt x="28" y="242"/>
                  </a:moveTo>
                  <a:cubicBezTo>
                    <a:pt x="169" y="242"/>
                    <a:pt x="169" y="242"/>
                    <a:pt x="169" y="242"/>
                  </a:cubicBezTo>
                  <a:cubicBezTo>
                    <a:pt x="169" y="29"/>
                    <a:pt x="169" y="29"/>
                    <a:pt x="169" y="29"/>
                  </a:cubicBezTo>
                  <a:cubicBezTo>
                    <a:pt x="28" y="29"/>
                    <a:pt x="28" y="29"/>
                    <a:pt x="28" y="29"/>
                  </a:cubicBezTo>
                  <a:cubicBezTo>
                    <a:pt x="28" y="242"/>
                    <a:pt x="28" y="242"/>
                    <a:pt x="28" y="24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2" name="Freeform 100"/>
            <p:cNvSpPr/>
            <p:nvPr/>
          </p:nvSpPr>
          <p:spPr bwMode="auto">
            <a:xfrm>
              <a:off x="8716962" y="3883026"/>
              <a:ext cx="33338" cy="549275"/>
            </a:xfrm>
            <a:custGeom>
              <a:avLst/>
              <a:gdLst>
                <a:gd name="T0" fmla="*/ 7 w 15"/>
                <a:gd name="T1" fmla="*/ 249 h 249"/>
                <a:gd name="T2" fmla="*/ 0 w 15"/>
                <a:gd name="T3" fmla="*/ 242 h 249"/>
                <a:gd name="T4" fmla="*/ 0 w 15"/>
                <a:gd name="T5" fmla="*/ 7 h 249"/>
                <a:gd name="T6" fmla="*/ 7 w 15"/>
                <a:gd name="T7" fmla="*/ 0 h 249"/>
                <a:gd name="T8" fmla="*/ 15 w 15"/>
                <a:gd name="T9" fmla="*/ 7 h 249"/>
                <a:gd name="T10" fmla="*/ 15 w 15"/>
                <a:gd name="T11" fmla="*/ 242 h 249"/>
                <a:gd name="T12" fmla="*/ 7 w 1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15" h="249">
                  <a:moveTo>
                    <a:pt x="7" y="249"/>
                  </a:moveTo>
                  <a:cubicBezTo>
                    <a:pt x="3" y="249"/>
                    <a:pt x="0" y="246"/>
                    <a:pt x="0" y="242"/>
                  </a:cubicBezTo>
                  <a:cubicBezTo>
                    <a:pt x="0" y="7"/>
                    <a:pt x="0" y="7"/>
                    <a:pt x="0" y="7"/>
                  </a:cubicBezTo>
                  <a:cubicBezTo>
                    <a:pt x="0" y="3"/>
                    <a:pt x="3" y="0"/>
                    <a:pt x="7" y="0"/>
                  </a:cubicBezTo>
                  <a:cubicBezTo>
                    <a:pt x="11" y="0"/>
                    <a:pt x="15" y="3"/>
                    <a:pt x="15" y="7"/>
                  </a:cubicBezTo>
                  <a:cubicBezTo>
                    <a:pt x="15" y="242"/>
                    <a:pt x="15" y="242"/>
                    <a:pt x="15" y="242"/>
                  </a:cubicBezTo>
                  <a:cubicBezTo>
                    <a:pt x="15" y="246"/>
                    <a:pt x="11" y="249"/>
                    <a:pt x="7" y="24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3" name="Freeform 101"/>
            <p:cNvSpPr/>
            <p:nvPr/>
          </p:nvSpPr>
          <p:spPr bwMode="auto">
            <a:xfrm>
              <a:off x="8529637" y="4048126"/>
              <a:ext cx="407988" cy="33338"/>
            </a:xfrm>
            <a:custGeom>
              <a:avLst/>
              <a:gdLst>
                <a:gd name="T0" fmla="*/ 178 w 185"/>
                <a:gd name="T1" fmla="*/ 15 h 15"/>
                <a:gd name="T2" fmla="*/ 7 w 185"/>
                <a:gd name="T3" fmla="*/ 15 h 15"/>
                <a:gd name="T4" fmla="*/ 0 w 185"/>
                <a:gd name="T5" fmla="*/ 7 h 15"/>
                <a:gd name="T6" fmla="*/ 7 w 185"/>
                <a:gd name="T7" fmla="*/ 0 h 15"/>
                <a:gd name="T8" fmla="*/ 178 w 185"/>
                <a:gd name="T9" fmla="*/ 0 h 15"/>
                <a:gd name="T10" fmla="*/ 185 w 185"/>
                <a:gd name="T11" fmla="*/ 7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1"/>
                    <a:pt x="0" y="7"/>
                  </a:cubicBezTo>
                  <a:cubicBezTo>
                    <a:pt x="0" y="4"/>
                    <a:pt x="3" y="0"/>
                    <a:pt x="7" y="0"/>
                  </a:cubicBezTo>
                  <a:cubicBezTo>
                    <a:pt x="178" y="0"/>
                    <a:pt x="178" y="0"/>
                    <a:pt x="178" y="0"/>
                  </a:cubicBezTo>
                  <a:cubicBezTo>
                    <a:pt x="182" y="0"/>
                    <a:pt x="185" y="4"/>
                    <a:pt x="185" y="7"/>
                  </a:cubicBezTo>
                  <a:cubicBezTo>
                    <a:pt x="185" y="11"/>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4" name="Freeform 102"/>
            <p:cNvSpPr/>
            <p:nvPr/>
          </p:nvSpPr>
          <p:spPr bwMode="auto">
            <a:xfrm>
              <a:off x="8529637" y="4227514"/>
              <a:ext cx="407988" cy="33338"/>
            </a:xfrm>
            <a:custGeom>
              <a:avLst/>
              <a:gdLst>
                <a:gd name="T0" fmla="*/ 178 w 185"/>
                <a:gd name="T1" fmla="*/ 15 h 15"/>
                <a:gd name="T2" fmla="*/ 7 w 185"/>
                <a:gd name="T3" fmla="*/ 15 h 15"/>
                <a:gd name="T4" fmla="*/ 0 w 185"/>
                <a:gd name="T5" fmla="*/ 8 h 15"/>
                <a:gd name="T6" fmla="*/ 7 w 185"/>
                <a:gd name="T7" fmla="*/ 0 h 15"/>
                <a:gd name="T8" fmla="*/ 178 w 185"/>
                <a:gd name="T9" fmla="*/ 0 h 15"/>
                <a:gd name="T10" fmla="*/ 185 w 185"/>
                <a:gd name="T11" fmla="*/ 8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2"/>
                    <a:pt x="0" y="8"/>
                  </a:cubicBezTo>
                  <a:cubicBezTo>
                    <a:pt x="0" y="4"/>
                    <a:pt x="3" y="0"/>
                    <a:pt x="7" y="0"/>
                  </a:cubicBezTo>
                  <a:cubicBezTo>
                    <a:pt x="178" y="0"/>
                    <a:pt x="178" y="0"/>
                    <a:pt x="178" y="0"/>
                  </a:cubicBezTo>
                  <a:cubicBezTo>
                    <a:pt x="182" y="0"/>
                    <a:pt x="185" y="4"/>
                    <a:pt x="185" y="8"/>
                  </a:cubicBezTo>
                  <a:cubicBezTo>
                    <a:pt x="185" y="12"/>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5" name="Freeform 103"/>
            <p:cNvSpPr/>
            <p:nvPr/>
          </p:nvSpPr>
          <p:spPr bwMode="auto">
            <a:xfrm>
              <a:off x="8308975" y="4114801"/>
              <a:ext cx="179388" cy="63500"/>
            </a:xfrm>
            <a:custGeom>
              <a:avLst/>
              <a:gdLst>
                <a:gd name="T0" fmla="*/ 67 w 81"/>
                <a:gd name="T1" fmla="*/ 29 h 29"/>
                <a:gd name="T2" fmla="*/ 14 w 81"/>
                <a:gd name="T3" fmla="*/ 29 h 29"/>
                <a:gd name="T4" fmla="*/ 0 w 81"/>
                <a:gd name="T5" fmla="*/ 14 h 29"/>
                <a:gd name="T6" fmla="*/ 14 w 81"/>
                <a:gd name="T7" fmla="*/ 0 h 29"/>
                <a:gd name="T8" fmla="*/ 67 w 81"/>
                <a:gd name="T9" fmla="*/ 0 h 29"/>
                <a:gd name="T10" fmla="*/ 81 w 81"/>
                <a:gd name="T11" fmla="*/ 14 h 29"/>
                <a:gd name="T12" fmla="*/ 67 w 8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81" h="29">
                  <a:moveTo>
                    <a:pt x="67" y="29"/>
                  </a:moveTo>
                  <a:cubicBezTo>
                    <a:pt x="14" y="29"/>
                    <a:pt x="14" y="29"/>
                    <a:pt x="14" y="29"/>
                  </a:cubicBezTo>
                  <a:cubicBezTo>
                    <a:pt x="6" y="29"/>
                    <a:pt x="0" y="22"/>
                    <a:pt x="0" y="14"/>
                  </a:cubicBezTo>
                  <a:cubicBezTo>
                    <a:pt x="0" y="6"/>
                    <a:pt x="6" y="0"/>
                    <a:pt x="14" y="0"/>
                  </a:cubicBezTo>
                  <a:cubicBezTo>
                    <a:pt x="67" y="0"/>
                    <a:pt x="67" y="0"/>
                    <a:pt x="67" y="0"/>
                  </a:cubicBezTo>
                  <a:cubicBezTo>
                    <a:pt x="75" y="0"/>
                    <a:pt x="81" y="6"/>
                    <a:pt x="81" y="14"/>
                  </a:cubicBezTo>
                  <a:cubicBezTo>
                    <a:pt x="81" y="22"/>
                    <a:pt x="75" y="29"/>
                    <a:pt x="67" y="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6" name="Freeform 104"/>
            <p:cNvSpPr/>
            <p:nvPr/>
          </p:nvSpPr>
          <p:spPr bwMode="auto">
            <a:xfrm>
              <a:off x="8172450"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7" name="Freeform 105"/>
            <p:cNvSpPr/>
            <p:nvPr/>
          </p:nvSpPr>
          <p:spPr bwMode="auto">
            <a:xfrm>
              <a:off x="8562975"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8" name="Freeform 106"/>
            <p:cNvSpPr/>
            <p:nvPr/>
          </p:nvSpPr>
          <p:spPr bwMode="auto">
            <a:xfrm>
              <a:off x="8366125" y="3692526"/>
              <a:ext cx="63500" cy="473075"/>
            </a:xfrm>
            <a:custGeom>
              <a:avLst/>
              <a:gdLst>
                <a:gd name="T0" fmla="*/ 15 w 29"/>
                <a:gd name="T1" fmla="*/ 214 h 214"/>
                <a:gd name="T2" fmla="*/ 0 w 29"/>
                <a:gd name="T3" fmla="*/ 200 h 214"/>
                <a:gd name="T4" fmla="*/ 0 w 29"/>
                <a:gd name="T5" fmla="*/ 14 h 214"/>
                <a:gd name="T6" fmla="*/ 15 w 29"/>
                <a:gd name="T7" fmla="*/ 0 h 214"/>
                <a:gd name="T8" fmla="*/ 29 w 29"/>
                <a:gd name="T9" fmla="*/ 14 h 214"/>
                <a:gd name="T10" fmla="*/ 29 w 29"/>
                <a:gd name="T11" fmla="*/ 200 h 214"/>
                <a:gd name="T12" fmla="*/ 15 w 29"/>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9" h="214">
                  <a:moveTo>
                    <a:pt x="15" y="214"/>
                  </a:moveTo>
                  <a:cubicBezTo>
                    <a:pt x="7" y="214"/>
                    <a:pt x="0" y="208"/>
                    <a:pt x="0" y="200"/>
                  </a:cubicBezTo>
                  <a:cubicBezTo>
                    <a:pt x="0" y="14"/>
                    <a:pt x="0" y="14"/>
                    <a:pt x="0" y="14"/>
                  </a:cubicBezTo>
                  <a:cubicBezTo>
                    <a:pt x="0" y="6"/>
                    <a:pt x="7" y="0"/>
                    <a:pt x="15" y="0"/>
                  </a:cubicBezTo>
                  <a:cubicBezTo>
                    <a:pt x="22" y="0"/>
                    <a:pt x="29" y="6"/>
                    <a:pt x="29" y="14"/>
                  </a:cubicBezTo>
                  <a:cubicBezTo>
                    <a:pt x="29" y="200"/>
                    <a:pt x="29" y="200"/>
                    <a:pt x="29" y="200"/>
                  </a:cubicBezTo>
                  <a:cubicBezTo>
                    <a:pt x="29" y="208"/>
                    <a:pt x="22" y="214"/>
                    <a:pt x="15" y="2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09" name="Freeform 107"/>
            <p:cNvSpPr/>
            <p:nvPr/>
          </p:nvSpPr>
          <p:spPr bwMode="auto">
            <a:xfrm>
              <a:off x="8172450" y="3671889"/>
              <a:ext cx="452438" cy="61913"/>
            </a:xfrm>
            <a:custGeom>
              <a:avLst/>
              <a:gdLst>
                <a:gd name="T0" fmla="*/ 191 w 205"/>
                <a:gd name="T1" fmla="*/ 28 h 28"/>
                <a:gd name="T2" fmla="*/ 14 w 205"/>
                <a:gd name="T3" fmla="*/ 28 h 28"/>
                <a:gd name="T4" fmla="*/ 0 w 205"/>
                <a:gd name="T5" fmla="*/ 14 h 28"/>
                <a:gd name="T6" fmla="*/ 14 w 205"/>
                <a:gd name="T7" fmla="*/ 0 h 28"/>
                <a:gd name="T8" fmla="*/ 191 w 205"/>
                <a:gd name="T9" fmla="*/ 0 h 28"/>
                <a:gd name="T10" fmla="*/ 205 w 205"/>
                <a:gd name="T11" fmla="*/ 14 h 28"/>
                <a:gd name="T12" fmla="*/ 191 w 205"/>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05" h="28">
                  <a:moveTo>
                    <a:pt x="191" y="28"/>
                  </a:moveTo>
                  <a:cubicBezTo>
                    <a:pt x="14" y="28"/>
                    <a:pt x="14" y="28"/>
                    <a:pt x="14" y="28"/>
                  </a:cubicBezTo>
                  <a:cubicBezTo>
                    <a:pt x="6" y="28"/>
                    <a:pt x="0" y="22"/>
                    <a:pt x="0" y="14"/>
                  </a:cubicBezTo>
                  <a:cubicBezTo>
                    <a:pt x="0" y="6"/>
                    <a:pt x="6" y="0"/>
                    <a:pt x="14" y="0"/>
                  </a:cubicBezTo>
                  <a:cubicBezTo>
                    <a:pt x="191" y="0"/>
                    <a:pt x="191" y="0"/>
                    <a:pt x="191" y="0"/>
                  </a:cubicBezTo>
                  <a:cubicBezTo>
                    <a:pt x="199" y="0"/>
                    <a:pt x="205" y="6"/>
                    <a:pt x="205" y="14"/>
                  </a:cubicBezTo>
                  <a:cubicBezTo>
                    <a:pt x="205" y="22"/>
                    <a:pt x="199" y="28"/>
                    <a:pt x="191"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0" name="Freeform 108"/>
            <p:cNvSpPr>
              <a:spLocks noEditPoints="1"/>
            </p:cNvSpPr>
            <p:nvPr/>
          </p:nvSpPr>
          <p:spPr bwMode="auto">
            <a:xfrm>
              <a:off x="8235950" y="1373189"/>
              <a:ext cx="201613" cy="274638"/>
            </a:xfrm>
            <a:custGeom>
              <a:avLst/>
              <a:gdLst>
                <a:gd name="T0" fmla="*/ 36 w 91"/>
                <a:gd name="T1" fmla="*/ 124 h 124"/>
                <a:gd name="T2" fmla="*/ 29 w 91"/>
                <a:gd name="T3" fmla="*/ 119 h 124"/>
                <a:gd name="T4" fmla="*/ 1 w 91"/>
                <a:gd name="T5" fmla="*/ 25 h 124"/>
                <a:gd name="T6" fmla="*/ 6 w 91"/>
                <a:gd name="T7" fmla="*/ 15 h 124"/>
                <a:gd name="T8" fmla="*/ 53 w 91"/>
                <a:gd name="T9" fmla="*/ 1 h 124"/>
                <a:gd name="T10" fmla="*/ 59 w 91"/>
                <a:gd name="T11" fmla="*/ 2 h 124"/>
                <a:gd name="T12" fmla="*/ 63 w 91"/>
                <a:gd name="T13" fmla="*/ 6 h 124"/>
                <a:gd name="T14" fmla="*/ 91 w 91"/>
                <a:gd name="T15" fmla="*/ 100 h 124"/>
                <a:gd name="T16" fmla="*/ 90 w 91"/>
                <a:gd name="T17" fmla="*/ 106 h 124"/>
                <a:gd name="T18" fmla="*/ 85 w 91"/>
                <a:gd name="T19" fmla="*/ 110 h 124"/>
                <a:gd name="T20" fmla="*/ 38 w 91"/>
                <a:gd name="T21" fmla="*/ 124 h 124"/>
                <a:gd name="T22" fmla="*/ 36 w 91"/>
                <a:gd name="T23" fmla="*/ 124 h 124"/>
                <a:gd name="T24" fmla="*/ 18 w 91"/>
                <a:gd name="T25" fmla="*/ 28 h 124"/>
                <a:gd name="T26" fmla="*/ 18 w 91"/>
                <a:gd name="T27" fmla="*/ 28 h 124"/>
                <a:gd name="T28" fmla="*/ 41 w 91"/>
                <a:gd name="T29" fmla="*/ 107 h 124"/>
                <a:gd name="T30" fmla="*/ 73 w 91"/>
                <a:gd name="T31" fmla="*/ 97 h 124"/>
                <a:gd name="T32" fmla="*/ 50 w 91"/>
                <a:gd name="T33" fmla="*/ 18 h 124"/>
                <a:gd name="T34" fmla="*/ 18 w 91"/>
                <a:gd name="T35" fmla="*/ 2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24">
                  <a:moveTo>
                    <a:pt x="36" y="124"/>
                  </a:moveTo>
                  <a:cubicBezTo>
                    <a:pt x="33" y="124"/>
                    <a:pt x="30" y="122"/>
                    <a:pt x="29" y="119"/>
                  </a:cubicBezTo>
                  <a:cubicBezTo>
                    <a:pt x="1" y="25"/>
                    <a:pt x="1" y="25"/>
                    <a:pt x="1" y="25"/>
                  </a:cubicBezTo>
                  <a:cubicBezTo>
                    <a:pt x="0" y="20"/>
                    <a:pt x="2" y="16"/>
                    <a:pt x="6" y="15"/>
                  </a:cubicBezTo>
                  <a:cubicBezTo>
                    <a:pt x="53" y="1"/>
                    <a:pt x="53" y="1"/>
                    <a:pt x="53" y="1"/>
                  </a:cubicBezTo>
                  <a:cubicBezTo>
                    <a:pt x="55" y="0"/>
                    <a:pt x="57" y="1"/>
                    <a:pt x="59" y="2"/>
                  </a:cubicBezTo>
                  <a:cubicBezTo>
                    <a:pt x="61" y="3"/>
                    <a:pt x="62" y="4"/>
                    <a:pt x="63" y="6"/>
                  </a:cubicBezTo>
                  <a:cubicBezTo>
                    <a:pt x="91" y="100"/>
                    <a:pt x="91" y="100"/>
                    <a:pt x="91" y="100"/>
                  </a:cubicBezTo>
                  <a:cubicBezTo>
                    <a:pt x="91" y="102"/>
                    <a:pt x="91" y="104"/>
                    <a:pt x="90" y="106"/>
                  </a:cubicBezTo>
                  <a:cubicBezTo>
                    <a:pt x="89" y="108"/>
                    <a:pt x="87" y="109"/>
                    <a:pt x="85" y="110"/>
                  </a:cubicBezTo>
                  <a:cubicBezTo>
                    <a:pt x="38" y="124"/>
                    <a:pt x="38" y="124"/>
                    <a:pt x="38" y="124"/>
                  </a:cubicBezTo>
                  <a:cubicBezTo>
                    <a:pt x="38" y="124"/>
                    <a:pt x="37" y="124"/>
                    <a:pt x="36" y="124"/>
                  </a:cubicBezTo>
                  <a:close/>
                  <a:moveTo>
                    <a:pt x="18" y="28"/>
                  </a:moveTo>
                  <a:cubicBezTo>
                    <a:pt x="18" y="28"/>
                    <a:pt x="18" y="28"/>
                    <a:pt x="18" y="28"/>
                  </a:cubicBezTo>
                  <a:cubicBezTo>
                    <a:pt x="41" y="107"/>
                    <a:pt x="41" y="107"/>
                    <a:pt x="41" y="107"/>
                  </a:cubicBezTo>
                  <a:cubicBezTo>
                    <a:pt x="73" y="97"/>
                    <a:pt x="73" y="97"/>
                    <a:pt x="73" y="97"/>
                  </a:cubicBezTo>
                  <a:cubicBezTo>
                    <a:pt x="50" y="18"/>
                    <a:pt x="50" y="18"/>
                    <a:pt x="50" y="18"/>
                  </a:cubicBezTo>
                  <a:cubicBezTo>
                    <a:pt x="18" y="28"/>
                    <a:pt x="18" y="28"/>
                    <a:pt x="18"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11" name="Freeform 109"/>
            <p:cNvSpPr>
              <a:spLocks noEditPoints="1"/>
            </p:cNvSpPr>
            <p:nvPr/>
          </p:nvSpPr>
          <p:spPr bwMode="auto">
            <a:xfrm>
              <a:off x="8345487" y="1230314"/>
              <a:ext cx="301625" cy="334963"/>
            </a:xfrm>
            <a:custGeom>
              <a:avLst/>
              <a:gdLst>
                <a:gd name="T0" fmla="*/ 89 w 136"/>
                <a:gd name="T1" fmla="*/ 152 h 152"/>
                <a:gd name="T2" fmla="*/ 83 w 136"/>
                <a:gd name="T3" fmla="*/ 152 h 152"/>
                <a:gd name="T4" fmla="*/ 63 w 136"/>
                <a:gd name="T5" fmla="*/ 150 h 152"/>
                <a:gd name="T6" fmla="*/ 51 w 136"/>
                <a:gd name="T7" fmla="*/ 149 h 152"/>
                <a:gd name="T8" fmla="*/ 27 w 136"/>
                <a:gd name="T9" fmla="*/ 149 h 152"/>
                <a:gd name="T10" fmla="*/ 18 w 136"/>
                <a:gd name="T11" fmla="*/ 144 h 152"/>
                <a:gd name="T12" fmla="*/ 1 w 136"/>
                <a:gd name="T13" fmla="*/ 87 h 152"/>
                <a:gd name="T14" fmla="*/ 3 w 136"/>
                <a:gd name="T15" fmla="*/ 78 h 152"/>
                <a:gd name="T16" fmla="*/ 37 w 136"/>
                <a:gd name="T17" fmla="*/ 41 h 152"/>
                <a:gd name="T18" fmla="*/ 38 w 136"/>
                <a:gd name="T19" fmla="*/ 15 h 152"/>
                <a:gd name="T20" fmla="*/ 41 w 136"/>
                <a:gd name="T21" fmla="*/ 6 h 152"/>
                <a:gd name="T22" fmla="*/ 58 w 136"/>
                <a:gd name="T23" fmla="*/ 0 h 152"/>
                <a:gd name="T24" fmla="*/ 69 w 136"/>
                <a:gd name="T25" fmla="*/ 5 h 152"/>
                <a:gd name="T26" fmla="*/ 78 w 136"/>
                <a:gd name="T27" fmla="*/ 40 h 152"/>
                <a:gd name="T28" fmla="*/ 77 w 136"/>
                <a:gd name="T29" fmla="*/ 46 h 152"/>
                <a:gd name="T30" fmla="*/ 76 w 136"/>
                <a:gd name="T31" fmla="*/ 50 h 152"/>
                <a:gd name="T32" fmla="*/ 76 w 136"/>
                <a:gd name="T33" fmla="*/ 55 h 152"/>
                <a:gd name="T34" fmla="*/ 106 w 136"/>
                <a:gd name="T35" fmla="*/ 58 h 152"/>
                <a:gd name="T36" fmla="*/ 109 w 136"/>
                <a:gd name="T37" fmla="*/ 58 h 152"/>
                <a:gd name="T38" fmla="*/ 136 w 136"/>
                <a:gd name="T39" fmla="*/ 84 h 152"/>
                <a:gd name="T40" fmla="*/ 130 w 136"/>
                <a:gd name="T41" fmla="*/ 99 h 152"/>
                <a:gd name="T42" fmla="*/ 131 w 136"/>
                <a:gd name="T43" fmla="*/ 104 h 152"/>
                <a:gd name="T44" fmla="*/ 124 w 136"/>
                <a:gd name="T45" fmla="*/ 120 h 152"/>
                <a:gd name="T46" fmla="*/ 124 w 136"/>
                <a:gd name="T47" fmla="*/ 120 h 152"/>
                <a:gd name="T48" fmla="*/ 112 w 136"/>
                <a:gd name="T49" fmla="*/ 138 h 152"/>
                <a:gd name="T50" fmla="*/ 112 w 136"/>
                <a:gd name="T51" fmla="*/ 140 h 152"/>
                <a:gd name="T52" fmla="*/ 89 w 136"/>
                <a:gd name="T53" fmla="*/ 152 h 152"/>
                <a:gd name="T54" fmla="*/ 40 w 136"/>
                <a:gd name="T55" fmla="*/ 132 h 152"/>
                <a:gd name="T56" fmla="*/ 52 w 136"/>
                <a:gd name="T57" fmla="*/ 133 h 152"/>
                <a:gd name="T58" fmla="*/ 64 w 136"/>
                <a:gd name="T59" fmla="*/ 134 h 152"/>
                <a:gd name="T60" fmla="*/ 85 w 136"/>
                <a:gd name="T61" fmla="*/ 136 h 152"/>
                <a:gd name="T62" fmla="*/ 89 w 136"/>
                <a:gd name="T63" fmla="*/ 136 h 152"/>
                <a:gd name="T64" fmla="*/ 97 w 136"/>
                <a:gd name="T65" fmla="*/ 135 h 152"/>
                <a:gd name="T66" fmla="*/ 98 w 136"/>
                <a:gd name="T67" fmla="*/ 132 h 152"/>
                <a:gd name="T68" fmla="*/ 103 w 136"/>
                <a:gd name="T69" fmla="*/ 126 h 152"/>
                <a:gd name="T70" fmla="*/ 108 w 136"/>
                <a:gd name="T71" fmla="*/ 119 h 152"/>
                <a:gd name="T72" fmla="*/ 108 w 136"/>
                <a:gd name="T73" fmla="*/ 117 h 152"/>
                <a:gd name="T74" fmla="*/ 112 w 136"/>
                <a:gd name="T75" fmla="*/ 109 h 152"/>
                <a:gd name="T76" fmla="*/ 115 w 136"/>
                <a:gd name="T77" fmla="*/ 103 h 152"/>
                <a:gd name="T78" fmla="*/ 115 w 136"/>
                <a:gd name="T79" fmla="*/ 100 h 152"/>
                <a:gd name="T80" fmla="*/ 116 w 136"/>
                <a:gd name="T81" fmla="*/ 91 h 152"/>
                <a:gd name="T82" fmla="*/ 120 w 136"/>
                <a:gd name="T83" fmla="*/ 84 h 152"/>
                <a:gd name="T84" fmla="*/ 110 w 136"/>
                <a:gd name="T85" fmla="*/ 73 h 152"/>
                <a:gd name="T86" fmla="*/ 106 w 136"/>
                <a:gd name="T87" fmla="*/ 73 h 152"/>
                <a:gd name="T88" fmla="*/ 64 w 136"/>
                <a:gd name="T89" fmla="*/ 65 h 152"/>
                <a:gd name="T90" fmla="*/ 60 w 136"/>
                <a:gd name="T91" fmla="*/ 57 h 152"/>
                <a:gd name="T92" fmla="*/ 61 w 136"/>
                <a:gd name="T93" fmla="*/ 49 h 152"/>
                <a:gd name="T94" fmla="*/ 62 w 136"/>
                <a:gd name="T95" fmla="*/ 44 h 152"/>
                <a:gd name="T96" fmla="*/ 62 w 136"/>
                <a:gd name="T97" fmla="*/ 39 h 152"/>
                <a:gd name="T98" fmla="*/ 58 w 136"/>
                <a:gd name="T99" fmla="*/ 15 h 152"/>
                <a:gd name="T100" fmla="*/ 54 w 136"/>
                <a:gd name="T101" fmla="*/ 16 h 152"/>
                <a:gd name="T102" fmla="*/ 51 w 136"/>
                <a:gd name="T103" fmla="*/ 46 h 152"/>
                <a:gd name="T104" fmla="*/ 51 w 136"/>
                <a:gd name="T105" fmla="*/ 48 h 152"/>
                <a:gd name="T106" fmla="*/ 17 w 136"/>
                <a:gd name="T107" fmla="*/ 87 h 152"/>
                <a:gd name="T108" fmla="*/ 31 w 136"/>
                <a:gd name="T109" fmla="*/ 133 h 152"/>
                <a:gd name="T110" fmla="*/ 40 w 136"/>
                <a:gd name="T111" fmla="*/ 1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52">
                  <a:moveTo>
                    <a:pt x="89" y="152"/>
                  </a:moveTo>
                  <a:cubicBezTo>
                    <a:pt x="87" y="152"/>
                    <a:pt x="85" y="152"/>
                    <a:pt x="83" y="152"/>
                  </a:cubicBezTo>
                  <a:cubicBezTo>
                    <a:pt x="78" y="151"/>
                    <a:pt x="71" y="150"/>
                    <a:pt x="63" y="150"/>
                  </a:cubicBezTo>
                  <a:cubicBezTo>
                    <a:pt x="51" y="149"/>
                    <a:pt x="51" y="149"/>
                    <a:pt x="51" y="149"/>
                  </a:cubicBezTo>
                  <a:cubicBezTo>
                    <a:pt x="38" y="147"/>
                    <a:pt x="30" y="148"/>
                    <a:pt x="27" y="149"/>
                  </a:cubicBezTo>
                  <a:cubicBezTo>
                    <a:pt x="23" y="150"/>
                    <a:pt x="19" y="148"/>
                    <a:pt x="18" y="144"/>
                  </a:cubicBezTo>
                  <a:cubicBezTo>
                    <a:pt x="1" y="87"/>
                    <a:pt x="1" y="87"/>
                    <a:pt x="1" y="87"/>
                  </a:cubicBezTo>
                  <a:cubicBezTo>
                    <a:pt x="0" y="84"/>
                    <a:pt x="1" y="80"/>
                    <a:pt x="3" y="78"/>
                  </a:cubicBezTo>
                  <a:cubicBezTo>
                    <a:pt x="13" y="70"/>
                    <a:pt x="31" y="52"/>
                    <a:pt x="37" y="41"/>
                  </a:cubicBezTo>
                  <a:cubicBezTo>
                    <a:pt x="40" y="30"/>
                    <a:pt x="38" y="16"/>
                    <a:pt x="38" y="15"/>
                  </a:cubicBezTo>
                  <a:cubicBezTo>
                    <a:pt x="38" y="12"/>
                    <a:pt x="39" y="9"/>
                    <a:pt x="41" y="6"/>
                  </a:cubicBezTo>
                  <a:cubicBezTo>
                    <a:pt x="47" y="0"/>
                    <a:pt x="57" y="0"/>
                    <a:pt x="58" y="0"/>
                  </a:cubicBezTo>
                  <a:cubicBezTo>
                    <a:pt x="62" y="0"/>
                    <a:pt x="66" y="2"/>
                    <a:pt x="69" y="5"/>
                  </a:cubicBezTo>
                  <a:cubicBezTo>
                    <a:pt x="76" y="12"/>
                    <a:pt x="79" y="25"/>
                    <a:pt x="78" y="40"/>
                  </a:cubicBezTo>
                  <a:cubicBezTo>
                    <a:pt x="78" y="42"/>
                    <a:pt x="77" y="44"/>
                    <a:pt x="77" y="46"/>
                  </a:cubicBezTo>
                  <a:cubicBezTo>
                    <a:pt x="77" y="48"/>
                    <a:pt x="77" y="49"/>
                    <a:pt x="76" y="50"/>
                  </a:cubicBezTo>
                  <a:cubicBezTo>
                    <a:pt x="76" y="52"/>
                    <a:pt x="76" y="53"/>
                    <a:pt x="76" y="55"/>
                  </a:cubicBezTo>
                  <a:cubicBezTo>
                    <a:pt x="80" y="56"/>
                    <a:pt x="90" y="58"/>
                    <a:pt x="106" y="58"/>
                  </a:cubicBezTo>
                  <a:cubicBezTo>
                    <a:pt x="109" y="58"/>
                    <a:pt x="109" y="58"/>
                    <a:pt x="109" y="58"/>
                  </a:cubicBezTo>
                  <a:cubicBezTo>
                    <a:pt x="124" y="58"/>
                    <a:pt x="136" y="69"/>
                    <a:pt x="136" y="84"/>
                  </a:cubicBezTo>
                  <a:cubicBezTo>
                    <a:pt x="136" y="89"/>
                    <a:pt x="134" y="94"/>
                    <a:pt x="130" y="99"/>
                  </a:cubicBezTo>
                  <a:cubicBezTo>
                    <a:pt x="131" y="101"/>
                    <a:pt x="131" y="103"/>
                    <a:pt x="131" y="104"/>
                  </a:cubicBezTo>
                  <a:cubicBezTo>
                    <a:pt x="131" y="110"/>
                    <a:pt x="128" y="116"/>
                    <a:pt x="124" y="120"/>
                  </a:cubicBezTo>
                  <a:cubicBezTo>
                    <a:pt x="124" y="120"/>
                    <a:pt x="124" y="120"/>
                    <a:pt x="124" y="120"/>
                  </a:cubicBezTo>
                  <a:cubicBezTo>
                    <a:pt x="123" y="128"/>
                    <a:pt x="119" y="135"/>
                    <a:pt x="112" y="138"/>
                  </a:cubicBezTo>
                  <a:cubicBezTo>
                    <a:pt x="112" y="139"/>
                    <a:pt x="112" y="140"/>
                    <a:pt x="112" y="140"/>
                  </a:cubicBezTo>
                  <a:cubicBezTo>
                    <a:pt x="109" y="148"/>
                    <a:pt x="101" y="152"/>
                    <a:pt x="89" y="152"/>
                  </a:cubicBezTo>
                  <a:close/>
                  <a:moveTo>
                    <a:pt x="40" y="132"/>
                  </a:moveTo>
                  <a:cubicBezTo>
                    <a:pt x="44" y="132"/>
                    <a:pt x="48" y="133"/>
                    <a:pt x="52" y="133"/>
                  </a:cubicBezTo>
                  <a:cubicBezTo>
                    <a:pt x="64" y="134"/>
                    <a:pt x="64" y="134"/>
                    <a:pt x="64" y="134"/>
                  </a:cubicBezTo>
                  <a:cubicBezTo>
                    <a:pt x="73" y="135"/>
                    <a:pt x="80" y="135"/>
                    <a:pt x="85" y="136"/>
                  </a:cubicBezTo>
                  <a:cubicBezTo>
                    <a:pt x="86" y="136"/>
                    <a:pt x="88" y="136"/>
                    <a:pt x="89" y="136"/>
                  </a:cubicBezTo>
                  <a:cubicBezTo>
                    <a:pt x="95" y="136"/>
                    <a:pt x="97" y="135"/>
                    <a:pt x="97" y="135"/>
                  </a:cubicBezTo>
                  <a:cubicBezTo>
                    <a:pt x="97" y="134"/>
                    <a:pt x="98" y="133"/>
                    <a:pt x="98" y="132"/>
                  </a:cubicBezTo>
                  <a:cubicBezTo>
                    <a:pt x="98" y="129"/>
                    <a:pt x="100" y="127"/>
                    <a:pt x="103" y="126"/>
                  </a:cubicBezTo>
                  <a:cubicBezTo>
                    <a:pt x="106" y="125"/>
                    <a:pt x="108" y="122"/>
                    <a:pt x="108" y="119"/>
                  </a:cubicBezTo>
                  <a:cubicBezTo>
                    <a:pt x="108" y="119"/>
                    <a:pt x="108" y="118"/>
                    <a:pt x="108" y="117"/>
                  </a:cubicBezTo>
                  <a:cubicBezTo>
                    <a:pt x="107" y="114"/>
                    <a:pt x="109" y="111"/>
                    <a:pt x="112" y="109"/>
                  </a:cubicBezTo>
                  <a:cubicBezTo>
                    <a:pt x="114" y="108"/>
                    <a:pt x="115" y="106"/>
                    <a:pt x="115" y="103"/>
                  </a:cubicBezTo>
                  <a:cubicBezTo>
                    <a:pt x="115" y="102"/>
                    <a:pt x="115" y="101"/>
                    <a:pt x="115" y="100"/>
                  </a:cubicBezTo>
                  <a:cubicBezTo>
                    <a:pt x="113" y="97"/>
                    <a:pt x="114" y="93"/>
                    <a:pt x="116" y="91"/>
                  </a:cubicBezTo>
                  <a:cubicBezTo>
                    <a:pt x="119" y="89"/>
                    <a:pt x="120" y="86"/>
                    <a:pt x="120" y="84"/>
                  </a:cubicBezTo>
                  <a:cubicBezTo>
                    <a:pt x="120" y="78"/>
                    <a:pt x="115" y="73"/>
                    <a:pt x="110" y="73"/>
                  </a:cubicBezTo>
                  <a:cubicBezTo>
                    <a:pt x="110" y="73"/>
                    <a:pt x="108" y="73"/>
                    <a:pt x="106" y="73"/>
                  </a:cubicBezTo>
                  <a:cubicBezTo>
                    <a:pt x="72" y="73"/>
                    <a:pt x="66" y="67"/>
                    <a:pt x="64" y="65"/>
                  </a:cubicBezTo>
                  <a:cubicBezTo>
                    <a:pt x="62" y="63"/>
                    <a:pt x="60" y="60"/>
                    <a:pt x="60" y="57"/>
                  </a:cubicBezTo>
                  <a:cubicBezTo>
                    <a:pt x="61" y="54"/>
                    <a:pt x="61" y="52"/>
                    <a:pt x="61" y="49"/>
                  </a:cubicBezTo>
                  <a:cubicBezTo>
                    <a:pt x="61" y="47"/>
                    <a:pt x="61" y="45"/>
                    <a:pt x="62" y="44"/>
                  </a:cubicBezTo>
                  <a:cubicBezTo>
                    <a:pt x="62" y="42"/>
                    <a:pt x="62" y="41"/>
                    <a:pt x="62" y="39"/>
                  </a:cubicBezTo>
                  <a:cubicBezTo>
                    <a:pt x="63" y="24"/>
                    <a:pt x="59" y="17"/>
                    <a:pt x="58" y="15"/>
                  </a:cubicBezTo>
                  <a:cubicBezTo>
                    <a:pt x="57" y="16"/>
                    <a:pt x="55" y="16"/>
                    <a:pt x="54" y="16"/>
                  </a:cubicBezTo>
                  <a:cubicBezTo>
                    <a:pt x="55" y="22"/>
                    <a:pt x="55" y="35"/>
                    <a:pt x="51" y="46"/>
                  </a:cubicBezTo>
                  <a:cubicBezTo>
                    <a:pt x="51" y="47"/>
                    <a:pt x="51" y="47"/>
                    <a:pt x="51" y="48"/>
                  </a:cubicBezTo>
                  <a:cubicBezTo>
                    <a:pt x="45" y="59"/>
                    <a:pt x="29" y="77"/>
                    <a:pt x="17" y="87"/>
                  </a:cubicBezTo>
                  <a:cubicBezTo>
                    <a:pt x="31" y="133"/>
                    <a:pt x="31" y="133"/>
                    <a:pt x="31" y="133"/>
                  </a:cubicBezTo>
                  <a:cubicBezTo>
                    <a:pt x="33" y="133"/>
                    <a:pt x="37" y="132"/>
                    <a:pt x="40" y="1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6" name="Freeform 134"/>
            <p:cNvSpPr>
              <a:spLocks noEditPoints="1"/>
            </p:cNvSpPr>
            <p:nvPr/>
          </p:nvSpPr>
          <p:spPr bwMode="auto">
            <a:xfrm>
              <a:off x="6637337" y="1289051"/>
              <a:ext cx="476250" cy="455613"/>
            </a:xfrm>
            <a:custGeom>
              <a:avLst/>
              <a:gdLst>
                <a:gd name="T0" fmla="*/ 103 w 216"/>
                <a:gd name="T1" fmla="*/ 206 h 206"/>
                <a:gd name="T2" fmla="*/ 30 w 216"/>
                <a:gd name="T3" fmla="*/ 176 h 206"/>
                <a:gd name="T4" fmla="*/ 0 w 216"/>
                <a:gd name="T5" fmla="*/ 103 h 206"/>
                <a:gd name="T6" fmla="*/ 30 w 216"/>
                <a:gd name="T7" fmla="*/ 30 h 206"/>
                <a:gd name="T8" fmla="*/ 103 w 216"/>
                <a:gd name="T9" fmla="*/ 0 h 206"/>
                <a:gd name="T10" fmla="*/ 176 w 216"/>
                <a:gd name="T11" fmla="*/ 30 h 206"/>
                <a:gd name="T12" fmla="*/ 176 w 216"/>
                <a:gd name="T13" fmla="*/ 176 h 206"/>
                <a:gd name="T14" fmla="*/ 103 w 216"/>
                <a:gd name="T15" fmla="*/ 206 h 206"/>
                <a:gd name="T16" fmla="*/ 103 w 216"/>
                <a:gd name="T17" fmla="*/ 17 h 206"/>
                <a:gd name="T18" fmla="*/ 43 w 216"/>
                <a:gd name="T19" fmla="*/ 42 h 206"/>
                <a:gd name="T20" fmla="*/ 18 w 216"/>
                <a:gd name="T21" fmla="*/ 103 h 206"/>
                <a:gd name="T22" fmla="*/ 43 w 216"/>
                <a:gd name="T23" fmla="*/ 163 h 206"/>
                <a:gd name="T24" fmla="*/ 103 w 216"/>
                <a:gd name="T25" fmla="*/ 188 h 206"/>
                <a:gd name="T26" fmla="*/ 164 w 216"/>
                <a:gd name="T27" fmla="*/ 163 h 206"/>
                <a:gd name="T28" fmla="*/ 164 w 216"/>
                <a:gd name="T29" fmla="*/ 42 h 206"/>
                <a:gd name="T30" fmla="*/ 103 w 216"/>
                <a:gd name="T31" fmla="*/ 1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06">
                  <a:moveTo>
                    <a:pt x="103" y="206"/>
                  </a:moveTo>
                  <a:cubicBezTo>
                    <a:pt x="76" y="206"/>
                    <a:pt x="50" y="195"/>
                    <a:pt x="30" y="176"/>
                  </a:cubicBezTo>
                  <a:cubicBezTo>
                    <a:pt x="11" y="156"/>
                    <a:pt x="0" y="130"/>
                    <a:pt x="0" y="103"/>
                  </a:cubicBezTo>
                  <a:cubicBezTo>
                    <a:pt x="0" y="75"/>
                    <a:pt x="11" y="49"/>
                    <a:pt x="30" y="30"/>
                  </a:cubicBezTo>
                  <a:cubicBezTo>
                    <a:pt x="50" y="11"/>
                    <a:pt x="76" y="0"/>
                    <a:pt x="103" y="0"/>
                  </a:cubicBezTo>
                  <a:cubicBezTo>
                    <a:pt x="131" y="0"/>
                    <a:pt x="157" y="11"/>
                    <a:pt x="176" y="30"/>
                  </a:cubicBezTo>
                  <a:cubicBezTo>
                    <a:pt x="216" y="70"/>
                    <a:pt x="216" y="136"/>
                    <a:pt x="176" y="176"/>
                  </a:cubicBezTo>
                  <a:cubicBezTo>
                    <a:pt x="157" y="195"/>
                    <a:pt x="131" y="206"/>
                    <a:pt x="103" y="206"/>
                  </a:cubicBezTo>
                  <a:close/>
                  <a:moveTo>
                    <a:pt x="103" y="17"/>
                  </a:moveTo>
                  <a:cubicBezTo>
                    <a:pt x="80" y="17"/>
                    <a:pt x="59" y="26"/>
                    <a:pt x="43" y="42"/>
                  </a:cubicBezTo>
                  <a:cubicBezTo>
                    <a:pt x="27" y="59"/>
                    <a:pt x="18" y="80"/>
                    <a:pt x="18" y="103"/>
                  </a:cubicBezTo>
                  <a:cubicBezTo>
                    <a:pt x="18" y="126"/>
                    <a:pt x="27" y="147"/>
                    <a:pt x="43" y="163"/>
                  </a:cubicBezTo>
                  <a:cubicBezTo>
                    <a:pt x="59" y="180"/>
                    <a:pt x="80" y="188"/>
                    <a:pt x="103" y="188"/>
                  </a:cubicBezTo>
                  <a:cubicBezTo>
                    <a:pt x="126" y="188"/>
                    <a:pt x="148" y="180"/>
                    <a:pt x="164" y="163"/>
                  </a:cubicBezTo>
                  <a:cubicBezTo>
                    <a:pt x="197" y="130"/>
                    <a:pt x="197" y="76"/>
                    <a:pt x="164" y="42"/>
                  </a:cubicBezTo>
                  <a:cubicBezTo>
                    <a:pt x="148" y="26"/>
                    <a:pt x="126" y="17"/>
                    <a:pt x="103"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7" name="Freeform 135"/>
            <p:cNvSpPr/>
            <p:nvPr/>
          </p:nvSpPr>
          <p:spPr bwMode="auto">
            <a:xfrm>
              <a:off x="6659562" y="1450976"/>
              <a:ext cx="239713" cy="19050"/>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8" name="Freeform 136"/>
            <p:cNvSpPr/>
            <p:nvPr/>
          </p:nvSpPr>
          <p:spPr bwMode="auto">
            <a:xfrm>
              <a:off x="6700837" y="1455739"/>
              <a:ext cx="134938" cy="214313"/>
            </a:xfrm>
            <a:custGeom>
              <a:avLst/>
              <a:gdLst>
                <a:gd name="T0" fmla="*/ 5 w 61"/>
                <a:gd name="T1" fmla="*/ 97 h 97"/>
                <a:gd name="T2" fmla="*/ 3 w 61"/>
                <a:gd name="T3" fmla="*/ 96 h 97"/>
                <a:gd name="T4" fmla="*/ 2 w 61"/>
                <a:gd name="T5" fmla="*/ 90 h 97"/>
                <a:gd name="T6" fmla="*/ 52 w 61"/>
                <a:gd name="T7" fmla="*/ 3 h 97"/>
                <a:gd name="T8" fmla="*/ 58 w 61"/>
                <a:gd name="T9" fmla="*/ 1 h 97"/>
                <a:gd name="T10" fmla="*/ 59 w 61"/>
                <a:gd name="T11" fmla="*/ 7 h 97"/>
                <a:gd name="T12" fmla="*/ 9 w 61"/>
                <a:gd name="T13" fmla="*/ 94 h 97"/>
                <a:gd name="T14" fmla="*/ 5 w 61"/>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7">
                  <a:moveTo>
                    <a:pt x="5" y="97"/>
                  </a:moveTo>
                  <a:cubicBezTo>
                    <a:pt x="5" y="97"/>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7"/>
                    <a:pt x="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39" name="Freeform 137"/>
            <p:cNvSpPr/>
            <p:nvPr/>
          </p:nvSpPr>
          <p:spPr bwMode="auto">
            <a:xfrm>
              <a:off x="6784975" y="1517651"/>
              <a:ext cx="131763" cy="211138"/>
            </a:xfrm>
            <a:custGeom>
              <a:avLst/>
              <a:gdLst>
                <a:gd name="T0" fmla="*/ 55 w 60"/>
                <a:gd name="T1" fmla="*/ 96 h 96"/>
                <a:gd name="T2" fmla="*/ 51 w 60"/>
                <a:gd name="T3" fmla="*/ 94 h 96"/>
                <a:gd name="T4" fmla="*/ 1 w 60"/>
                <a:gd name="T5" fmla="*/ 7 h 96"/>
                <a:gd name="T6" fmla="*/ 3 w 60"/>
                <a:gd name="T7" fmla="*/ 1 h 96"/>
                <a:gd name="T8" fmla="*/ 9 w 60"/>
                <a:gd name="T9" fmla="*/ 2 h 96"/>
                <a:gd name="T10" fmla="*/ 59 w 60"/>
                <a:gd name="T11" fmla="*/ 90 h 96"/>
                <a:gd name="T12" fmla="*/ 57 w 60"/>
                <a:gd name="T13" fmla="*/ 96 h 96"/>
                <a:gd name="T14" fmla="*/ 55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55" y="96"/>
                  </a:moveTo>
                  <a:cubicBezTo>
                    <a:pt x="54" y="96"/>
                    <a:pt x="52" y="95"/>
                    <a:pt x="51" y="94"/>
                  </a:cubicBezTo>
                  <a:cubicBezTo>
                    <a:pt x="1" y="7"/>
                    <a:pt x="1" y="7"/>
                    <a:pt x="1" y="7"/>
                  </a:cubicBezTo>
                  <a:cubicBezTo>
                    <a:pt x="0" y="5"/>
                    <a:pt x="0" y="2"/>
                    <a:pt x="3" y="1"/>
                  </a:cubicBezTo>
                  <a:cubicBezTo>
                    <a:pt x="5" y="0"/>
                    <a:pt x="7" y="0"/>
                    <a:pt x="9" y="2"/>
                  </a:cubicBezTo>
                  <a:cubicBezTo>
                    <a:pt x="59" y="90"/>
                    <a:pt x="59" y="90"/>
                    <a:pt x="59" y="90"/>
                  </a:cubicBezTo>
                  <a:cubicBezTo>
                    <a:pt x="60" y="92"/>
                    <a:pt x="59" y="94"/>
                    <a:pt x="57" y="96"/>
                  </a:cubicBezTo>
                  <a:cubicBezTo>
                    <a:pt x="57" y="96"/>
                    <a:pt x="56" y="96"/>
                    <a:pt x="5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0" name="Freeform 138"/>
            <p:cNvSpPr/>
            <p:nvPr/>
          </p:nvSpPr>
          <p:spPr bwMode="auto">
            <a:xfrm>
              <a:off x="6824662" y="1571626"/>
              <a:ext cx="241300" cy="20638"/>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1" name="Freeform 139"/>
            <p:cNvSpPr/>
            <p:nvPr/>
          </p:nvSpPr>
          <p:spPr bwMode="auto">
            <a:xfrm>
              <a:off x="6888162" y="1373189"/>
              <a:ext cx="134938" cy="212725"/>
            </a:xfrm>
            <a:custGeom>
              <a:avLst/>
              <a:gdLst>
                <a:gd name="T0" fmla="*/ 5 w 61"/>
                <a:gd name="T1" fmla="*/ 96 h 96"/>
                <a:gd name="T2" fmla="*/ 3 w 61"/>
                <a:gd name="T3" fmla="*/ 96 h 96"/>
                <a:gd name="T4" fmla="*/ 2 w 61"/>
                <a:gd name="T5" fmla="*/ 90 h 96"/>
                <a:gd name="T6" fmla="*/ 52 w 61"/>
                <a:gd name="T7" fmla="*/ 3 h 96"/>
                <a:gd name="T8" fmla="*/ 58 w 61"/>
                <a:gd name="T9" fmla="*/ 1 h 96"/>
                <a:gd name="T10" fmla="*/ 59 w 61"/>
                <a:gd name="T11" fmla="*/ 7 h 96"/>
                <a:gd name="T12" fmla="*/ 9 w 61"/>
                <a:gd name="T13" fmla="*/ 94 h 96"/>
                <a:gd name="T14" fmla="*/ 5 w 61"/>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6">
                  <a:moveTo>
                    <a:pt x="5" y="96"/>
                  </a:moveTo>
                  <a:cubicBezTo>
                    <a:pt x="5" y="96"/>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6"/>
                    <a:pt x="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2" name="Freeform 140"/>
            <p:cNvSpPr/>
            <p:nvPr/>
          </p:nvSpPr>
          <p:spPr bwMode="auto">
            <a:xfrm>
              <a:off x="6807200" y="1311276"/>
              <a:ext cx="131763" cy="214313"/>
            </a:xfrm>
            <a:custGeom>
              <a:avLst/>
              <a:gdLst>
                <a:gd name="T0" fmla="*/ 55 w 60"/>
                <a:gd name="T1" fmla="*/ 97 h 97"/>
                <a:gd name="T2" fmla="*/ 52 w 60"/>
                <a:gd name="T3" fmla="*/ 95 h 97"/>
                <a:gd name="T4" fmla="*/ 1 w 60"/>
                <a:gd name="T5" fmla="*/ 8 h 97"/>
                <a:gd name="T6" fmla="*/ 3 w 60"/>
                <a:gd name="T7" fmla="*/ 2 h 97"/>
                <a:gd name="T8" fmla="*/ 9 w 60"/>
                <a:gd name="T9" fmla="*/ 3 h 97"/>
                <a:gd name="T10" fmla="*/ 59 w 60"/>
                <a:gd name="T11" fmla="*/ 90 h 97"/>
                <a:gd name="T12" fmla="*/ 58 w 60"/>
                <a:gd name="T13" fmla="*/ 96 h 97"/>
                <a:gd name="T14" fmla="*/ 55 w 60"/>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7">
                  <a:moveTo>
                    <a:pt x="55" y="97"/>
                  </a:moveTo>
                  <a:cubicBezTo>
                    <a:pt x="54" y="97"/>
                    <a:pt x="52" y="96"/>
                    <a:pt x="52" y="95"/>
                  </a:cubicBezTo>
                  <a:cubicBezTo>
                    <a:pt x="1" y="8"/>
                    <a:pt x="1" y="8"/>
                    <a:pt x="1" y="8"/>
                  </a:cubicBezTo>
                  <a:cubicBezTo>
                    <a:pt x="0" y="5"/>
                    <a:pt x="1" y="3"/>
                    <a:pt x="3" y="2"/>
                  </a:cubicBezTo>
                  <a:cubicBezTo>
                    <a:pt x="5" y="0"/>
                    <a:pt x="8" y="1"/>
                    <a:pt x="9" y="3"/>
                  </a:cubicBezTo>
                  <a:cubicBezTo>
                    <a:pt x="59" y="90"/>
                    <a:pt x="59" y="90"/>
                    <a:pt x="59" y="90"/>
                  </a:cubicBezTo>
                  <a:cubicBezTo>
                    <a:pt x="60" y="92"/>
                    <a:pt x="60" y="95"/>
                    <a:pt x="58" y="96"/>
                  </a:cubicBezTo>
                  <a:cubicBezTo>
                    <a:pt x="57" y="97"/>
                    <a:pt x="56" y="97"/>
                    <a:pt x="5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3" name="Freeform 141"/>
            <p:cNvSpPr>
              <a:spLocks noEditPoints="1"/>
            </p:cNvSpPr>
            <p:nvPr/>
          </p:nvSpPr>
          <p:spPr bwMode="auto">
            <a:xfrm>
              <a:off x="8770937" y="2419351"/>
              <a:ext cx="328613" cy="238125"/>
            </a:xfrm>
            <a:custGeom>
              <a:avLst/>
              <a:gdLst>
                <a:gd name="T0" fmla="*/ 74 w 149"/>
                <a:gd name="T1" fmla="*/ 108 h 108"/>
                <a:gd name="T2" fmla="*/ 0 w 149"/>
                <a:gd name="T3" fmla="*/ 56 h 108"/>
                <a:gd name="T4" fmla="*/ 0 w 149"/>
                <a:gd name="T5" fmla="*/ 52 h 108"/>
                <a:gd name="T6" fmla="*/ 74 w 149"/>
                <a:gd name="T7" fmla="*/ 0 h 108"/>
                <a:gd name="T8" fmla="*/ 149 w 149"/>
                <a:gd name="T9" fmla="*/ 52 h 108"/>
                <a:gd name="T10" fmla="*/ 149 w 149"/>
                <a:gd name="T11" fmla="*/ 56 h 108"/>
                <a:gd name="T12" fmla="*/ 74 w 149"/>
                <a:gd name="T13" fmla="*/ 108 h 108"/>
                <a:gd name="T14" fmla="*/ 13 w 149"/>
                <a:gd name="T15" fmla="*/ 54 h 108"/>
                <a:gd name="T16" fmla="*/ 74 w 149"/>
                <a:gd name="T17" fmla="*/ 95 h 108"/>
                <a:gd name="T18" fmla="*/ 136 w 149"/>
                <a:gd name="T19" fmla="*/ 54 h 108"/>
                <a:gd name="T20" fmla="*/ 74 w 149"/>
                <a:gd name="T21" fmla="*/ 13 h 108"/>
                <a:gd name="T22" fmla="*/ 13 w 149"/>
                <a:gd name="T23"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08">
                  <a:moveTo>
                    <a:pt x="74" y="108"/>
                  </a:moveTo>
                  <a:cubicBezTo>
                    <a:pt x="40" y="108"/>
                    <a:pt x="10" y="87"/>
                    <a:pt x="0" y="56"/>
                  </a:cubicBezTo>
                  <a:cubicBezTo>
                    <a:pt x="0" y="55"/>
                    <a:pt x="0" y="53"/>
                    <a:pt x="0" y="52"/>
                  </a:cubicBezTo>
                  <a:cubicBezTo>
                    <a:pt x="10" y="21"/>
                    <a:pt x="40" y="0"/>
                    <a:pt x="74" y="0"/>
                  </a:cubicBezTo>
                  <a:cubicBezTo>
                    <a:pt x="109" y="0"/>
                    <a:pt x="139" y="21"/>
                    <a:pt x="149" y="52"/>
                  </a:cubicBezTo>
                  <a:cubicBezTo>
                    <a:pt x="149" y="53"/>
                    <a:pt x="149" y="55"/>
                    <a:pt x="149" y="56"/>
                  </a:cubicBezTo>
                  <a:cubicBezTo>
                    <a:pt x="139" y="87"/>
                    <a:pt x="109" y="108"/>
                    <a:pt x="74" y="108"/>
                  </a:cubicBezTo>
                  <a:close/>
                  <a:moveTo>
                    <a:pt x="13" y="54"/>
                  </a:moveTo>
                  <a:cubicBezTo>
                    <a:pt x="22" y="79"/>
                    <a:pt x="47" y="95"/>
                    <a:pt x="74" y="95"/>
                  </a:cubicBezTo>
                  <a:cubicBezTo>
                    <a:pt x="102" y="95"/>
                    <a:pt x="127" y="79"/>
                    <a:pt x="136" y="54"/>
                  </a:cubicBezTo>
                  <a:cubicBezTo>
                    <a:pt x="127" y="29"/>
                    <a:pt x="102" y="13"/>
                    <a:pt x="74" y="13"/>
                  </a:cubicBezTo>
                  <a:cubicBezTo>
                    <a:pt x="47" y="13"/>
                    <a:pt x="22" y="29"/>
                    <a:pt x="13" y="5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4" name="Freeform 142"/>
            <p:cNvSpPr/>
            <p:nvPr/>
          </p:nvSpPr>
          <p:spPr bwMode="auto">
            <a:xfrm>
              <a:off x="8856662" y="2460626"/>
              <a:ext cx="157163" cy="155575"/>
            </a:xfrm>
            <a:custGeom>
              <a:avLst/>
              <a:gdLst>
                <a:gd name="T0" fmla="*/ 35 w 71"/>
                <a:gd name="T1" fmla="*/ 70 h 70"/>
                <a:gd name="T2" fmla="*/ 0 w 71"/>
                <a:gd name="T3" fmla="*/ 35 h 70"/>
                <a:gd name="T4" fmla="*/ 7 w 71"/>
                <a:gd name="T5" fmla="*/ 28 h 70"/>
                <a:gd name="T6" fmla="*/ 13 w 71"/>
                <a:gd name="T7" fmla="*/ 35 h 70"/>
                <a:gd name="T8" fmla="*/ 35 w 71"/>
                <a:gd name="T9" fmla="*/ 57 h 70"/>
                <a:gd name="T10" fmla="*/ 58 w 71"/>
                <a:gd name="T11" fmla="*/ 35 h 70"/>
                <a:gd name="T12" fmla="*/ 35 w 71"/>
                <a:gd name="T13" fmla="*/ 13 h 70"/>
                <a:gd name="T14" fmla="*/ 29 w 71"/>
                <a:gd name="T15" fmla="*/ 6 h 70"/>
                <a:gd name="T16" fmla="*/ 35 w 71"/>
                <a:gd name="T17" fmla="*/ 0 h 70"/>
                <a:gd name="T18" fmla="*/ 71 w 71"/>
                <a:gd name="T19" fmla="*/ 35 h 70"/>
                <a:gd name="T20" fmla="*/ 35 w 71"/>
                <a:gd name="T2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0">
                  <a:moveTo>
                    <a:pt x="35" y="70"/>
                  </a:moveTo>
                  <a:cubicBezTo>
                    <a:pt x="16" y="70"/>
                    <a:pt x="0" y="54"/>
                    <a:pt x="0" y="35"/>
                  </a:cubicBezTo>
                  <a:cubicBezTo>
                    <a:pt x="0" y="31"/>
                    <a:pt x="3" y="28"/>
                    <a:pt x="7" y="28"/>
                  </a:cubicBezTo>
                  <a:cubicBezTo>
                    <a:pt x="10" y="28"/>
                    <a:pt x="13" y="31"/>
                    <a:pt x="13" y="35"/>
                  </a:cubicBezTo>
                  <a:cubicBezTo>
                    <a:pt x="13" y="47"/>
                    <a:pt x="23" y="57"/>
                    <a:pt x="35" y="57"/>
                  </a:cubicBezTo>
                  <a:cubicBezTo>
                    <a:pt x="48" y="57"/>
                    <a:pt x="58" y="47"/>
                    <a:pt x="58" y="35"/>
                  </a:cubicBezTo>
                  <a:cubicBezTo>
                    <a:pt x="58" y="23"/>
                    <a:pt x="48" y="13"/>
                    <a:pt x="35" y="13"/>
                  </a:cubicBezTo>
                  <a:cubicBezTo>
                    <a:pt x="32" y="13"/>
                    <a:pt x="29" y="10"/>
                    <a:pt x="29" y="6"/>
                  </a:cubicBezTo>
                  <a:cubicBezTo>
                    <a:pt x="29" y="3"/>
                    <a:pt x="32" y="0"/>
                    <a:pt x="35" y="0"/>
                  </a:cubicBezTo>
                  <a:cubicBezTo>
                    <a:pt x="55" y="0"/>
                    <a:pt x="71" y="16"/>
                    <a:pt x="71" y="35"/>
                  </a:cubicBezTo>
                  <a:cubicBezTo>
                    <a:pt x="71" y="54"/>
                    <a:pt x="55" y="70"/>
                    <a:pt x="35" y="7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5" name="Freeform 143"/>
            <p:cNvSpPr/>
            <p:nvPr/>
          </p:nvSpPr>
          <p:spPr bwMode="auto">
            <a:xfrm>
              <a:off x="6959600" y="642939"/>
              <a:ext cx="17463" cy="58738"/>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5"/>
                    <a:pt x="0" y="22"/>
                  </a:cubicBezTo>
                  <a:cubicBezTo>
                    <a:pt x="0" y="4"/>
                    <a:pt x="0" y="4"/>
                    <a:pt x="0" y="4"/>
                  </a:cubicBezTo>
                  <a:cubicBezTo>
                    <a:pt x="0" y="2"/>
                    <a:pt x="1" y="0"/>
                    <a:pt x="4" y="0"/>
                  </a:cubicBezTo>
                  <a:cubicBezTo>
                    <a:pt x="6" y="0"/>
                    <a:pt x="8" y="2"/>
                    <a:pt x="8" y="4"/>
                  </a:cubicBezTo>
                  <a:cubicBezTo>
                    <a:pt x="8" y="22"/>
                    <a:pt x="8" y="22"/>
                    <a:pt x="8" y="22"/>
                  </a:cubicBezTo>
                  <a:cubicBezTo>
                    <a:pt x="8" y="25"/>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6" name="Freeform 144"/>
            <p:cNvSpPr/>
            <p:nvPr/>
          </p:nvSpPr>
          <p:spPr bwMode="auto">
            <a:xfrm>
              <a:off x="6959600" y="792164"/>
              <a:ext cx="17463" cy="57150"/>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4"/>
                    <a:pt x="0" y="22"/>
                  </a:cubicBezTo>
                  <a:cubicBezTo>
                    <a:pt x="0" y="4"/>
                    <a:pt x="0" y="4"/>
                    <a:pt x="0" y="4"/>
                  </a:cubicBezTo>
                  <a:cubicBezTo>
                    <a:pt x="0" y="2"/>
                    <a:pt x="1" y="0"/>
                    <a:pt x="4" y="0"/>
                  </a:cubicBezTo>
                  <a:cubicBezTo>
                    <a:pt x="6" y="0"/>
                    <a:pt x="8" y="2"/>
                    <a:pt x="8" y="4"/>
                  </a:cubicBezTo>
                  <a:cubicBezTo>
                    <a:pt x="8" y="22"/>
                    <a:pt x="8" y="22"/>
                    <a:pt x="8" y="22"/>
                  </a:cubicBezTo>
                  <a:cubicBezTo>
                    <a:pt x="8" y="24"/>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7" name="Freeform 145"/>
            <p:cNvSpPr/>
            <p:nvPr/>
          </p:nvSpPr>
          <p:spPr bwMode="auto">
            <a:xfrm>
              <a:off x="7011987"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8" name="Freeform 146"/>
            <p:cNvSpPr/>
            <p:nvPr/>
          </p:nvSpPr>
          <p:spPr bwMode="auto">
            <a:xfrm>
              <a:off x="6864350"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49" name="Freeform 147"/>
            <p:cNvSpPr/>
            <p:nvPr/>
          </p:nvSpPr>
          <p:spPr bwMode="auto">
            <a:xfrm>
              <a:off x="6994525" y="669926"/>
              <a:ext cx="49213" cy="46038"/>
            </a:xfrm>
            <a:custGeom>
              <a:avLst/>
              <a:gdLst>
                <a:gd name="T0" fmla="*/ 5 w 22"/>
                <a:gd name="T1" fmla="*/ 21 h 21"/>
                <a:gd name="T2" fmla="*/ 2 w 22"/>
                <a:gd name="T3" fmla="*/ 20 h 21"/>
                <a:gd name="T4" fmla="*/ 2 w 22"/>
                <a:gd name="T5" fmla="*/ 15 h 21"/>
                <a:gd name="T6" fmla="*/ 15 w 22"/>
                <a:gd name="T7" fmla="*/ 2 h 21"/>
                <a:gd name="T8" fmla="*/ 20 w 22"/>
                <a:gd name="T9" fmla="*/ 2 h 21"/>
                <a:gd name="T10" fmla="*/ 20 w 22"/>
                <a:gd name="T11" fmla="*/ 8 h 21"/>
                <a:gd name="T12" fmla="*/ 8 w 22"/>
                <a:gd name="T13" fmla="*/ 20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1"/>
                    <a:pt x="2" y="20"/>
                  </a:cubicBezTo>
                  <a:cubicBezTo>
                    <a:pt x="0" y="19"/>
                    <a:pt x="0" y="16"/>
                    <a:pt x="2" y="15"/>
                  </a:cubicBezTo>
                  <a:cubicBezTo>
                    <a:pt x="15" y="2"/>
                    <a:pt x="15" y="2"/>
                    <a:pt x="15" y="2"/>
                  </a:cubicBezTo>
                  <a:cubicBezTo>
                    <a:pt x="16" y="0"/>
                    <a:pt x="19" y="0"/>
                    <a:pt x="20" y="2"/>
                  </a:cubicBezTo>
                  <a:cubicBezTo>
                    <a:pt x="22" y="3"/>
                    <a:pt x="22" y="6"/>
                    <a:pt x="20" y="8"/>
                  </a:cubicBezTo>
                  <a:cubicBezTo>
                    <a:pt x="8" y="20"/>
                    <a:pt x="8" y="20"/>
                    <a:pt x="8" y="20"/>
                  </a:cubicBezTo>
                  <a:cubicBezTo>
                    <a:pt x="7" y="21"/>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0" name="Freeform 148"/>
            <p:cNvSpPr/>
            <p:nvPr/>
          </p:nvSpPr>
          <p:spPr bwMode="auto">
            <a:xfrm>
              <a:off x="6891337" y="776289"/>
              <a:ext cx="47625" cy="46038"/>
            </a:xfrm>
            <a:custGeom>
              <a:avLst/>
              <a:gdLst>
                <a:gd name="T0" fmla="*/ 5 w 22"/>
                <a:gd name="T1" fmla="*/ 21 h 21"/>
                <a:gd name="T2" fmla="*/ 2 w 22"/>
                <a:gd name="T3" fmla="*/ 19 h 21"/>
                <a:gd name="T4" fmla="*/ 2 w 22"/>
                <a:gd name="T5" fmla="*/ 14 h 21"/>
                <a:gd name="T6" fmla="*/ 14 w 22"/>
                <a:gd name="T7" fmla="*/ 1 h 21"/>
                <a:gd name="T8" fmla="*/ 20 w 22"/>
                <a:gd name="T9" fmla="*/ 1 h 21"/>
                <a:gd name="T10" fmla="*/ 20 w 22"/>
                <a:gd name="T11" fmla="*/ 7 h 21"/>
                <a:gd name="T12" fmla="*/ 7 w 22"/>
                <a:gd name="T13" fmla="*/ 19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0"/>
                    <a:pt x="2" y="19"/>
                  </a:cubicBezTo>
                  <a:cubicBezTo>
                    <a:pt x="0" y="18"/>
                    <a:pt x="0" y="15"/>
                    <a:pt x="2" y="14"/>
                  </a:cubicBezTo>
                  <a:cubicBezTo>
                    <a:pt x="14" y="1"/>
                    <a:pt x="14" y="1"/>
                    <a:pt x="14" y="1"/>
                  </a:cubicBezTo>
                  <a:cubicBezTo>
                    <a:pt x="16" y="0"/>
                    <a:pt x="19" y="0"/>
                    <a:pt x="20" y="1"/>
                  </a:cubicBezTo>
                  <a:cubicBezTo>
                    <a:pt x="22" y="3"/>
                    <a:pt x="22" y="5"/>
                    <a:pt x="20" y="7"/>
                  </a:cubicBezTo>
                  <a:cubicBezTo>
                    <a:pt x="7" y="19"/>
                    <a:pt x="7" y="19"/>
                    <a:pt x="7" y="19"/>
                  </a:cubicBezTo>
                  <a:cubicBezTo>
                    <a:pt x="7" y="20"/>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1" name="Freeform 149"/>
            <p:cNvSpPr/>
            <p:nvPr/>
          </p:nvSpPr>
          <p:spPr bwMode="auto">
            <a:xfrm>
              <a:off x="6994525" y="774701"/>
              <a:ext cx="49213" cy="47625"/>
            </a:xfrm>
            <a:custGeom>
              <a:avLst/>
              <a:gdLst>
                <a:gd name="T0" fmla="*/ 17 w 22"/>
                <a:gd name="T1" fmla="*/ 22 h 22"/>
                <a:gd name="T2" fmla="*/ 15 w 22"/>
                <a:gd name="T3" fmla="*/ 20 h 22"/>
                <a:gd name="T4" fmla="*/ 2 w 22"/>
                <a:gd name="T5" fmla="*/ 8 h 22"/>
                <a:gd name="T6" fmla="*/ 2 w 22"/>
                <a:gd name="T7" fmla="*/ 2 h 22"/>
                <a:gd name="T8" fmla="*/ 8 w 22"/>
                <a:gd name="T9" fmla="*/ 2 h 22"/>
                <a:gd name="T10" fmla="*/ 20 w 22"/>
                <a:gd name="T11" fmla="*/ 15 h 22"/>
                <a:gd name="T12" fmla="*/ 20 w 22"/>
                <a:gd name="T13" fmla="*/ 20 h 22"/>
                <a:gd name="T14" fmla="*/ 17 w 2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17" y="22"/>
                  </a:moveTo>
                  <a:cubicBezTo>
                    <a:pt x="16" y="22"/>
                    <a:pt x="15" y="21"/>
                    <a:pt x="15" y="20"/>
                  </a:cubicBezTo>
                  <a:cubicBezTo>
                    <a:pt x="2" y="8"/>
                    <a:pt x="2" y="8"/>
                    <a:pt x="2" y="8"/>
                  </a:cubicBezTo>
                  <a:cubicBezTo>
                    <a:pt x="0" y="6"/>
                    <a:pt x="0" y="4"/>
                    <a:pt x="2" y="2"/>
                  </a:cubicBezTo>
                  <a:cubicBezTo>
                    <a:pt x="3" y="0"/>
                    <a:pt x="6" y="0"/>
                    <a:pt x="8" y="2"/>
                  </a:cubicBezTo>
                  <a:cubicBezTo>
                    <a:pt x="20" y="15"/>
                    <a:pt x="20" y="15"/>
                    <a:pt x="20" y="15"/>
                  </a:cubicBezTo>
                  <a:cubicBezTo>
                    <a:pt x="22" y="16"/>
                    <a:pt x="22" y="19"/>
                    <a:pt x="20" y="20"/>
                  </a:cubicBezTo>
                  <a:cubicBezTo>
                    <a:pt x="19" y="21"/>
                    <a:pt x="18" y="22"/>
                    <a:pt x="17" y="2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2" name="Freeform 150"/>
            <p:cNvSpPr/>
            <p:nvPr/>
          </p:nvSpPr>
          <p:spPr bwMode="auto">
            <a:xfrm>
              <a:off x="6891337" y="669926"/>
              <a:ext cx="47625" cy="46038"/>
            </a:xfrm>
            <a:custGeom>
              <a:avLst/>
              <a:gdLst>
                <a:gd name="T0" fmla="*/ 17 w 22"/>
                <a:gd name="T1" fmla="*/ 21 h 21"/>
                <a:gd name="T2" fmla="*/ 14 w 22"/>
                <a:gd name="T3" fmla="*/ 20 h 21"/>
                <a:gd name="T4" fmla="*/ 2 w 22"/>
                <a:gd name="T5" fmla="*/ 8 h 21"/>
                <a:gd name="T6" fmla="*/ 2 w 22"/>
                <a:gd name="T7" fmla="*/ 2 h 21"/>
                <a:gd name="T8" fmla="*/ 7 w 22"/>
                <a:gd name="T9" fmla="*/ 2 h 21"/>
                <a:gd name="T10" fmla="*/ 20 w 22"/>
                <a:gd name="T11" fmla="*/ 15 h 21"/>
                <a:gd name="T12" fmla="*/ 20 w 22"/>
                <a:gd name="T13" fmla="*/ 20 h 21"/>
                <a:gd name="T14" fmla="*/ 1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7" y="21"/>
                  </a:moveTo>
                  <a:cubicBezTo>
                    <a:pt x="16" y="21"/>
                    <a:pt x="15" y="21"/>
                    <a:pt x="14" y="20"/>
                  </a:cubicBezTo>
                  <a:cubicBezTo>
                    <a:pt x="2" y="8"/>
                    <a:pt x="2" y="8"/>
                    <a:pt x="2" y="8"/>
                  </a:cubicBezTo>
                  <a:cubicBezTo>
                    <a:pt x="0" y="6"/>
                    <a:pt x="0" y="3"/>
                    <a:pt x="2" y="2"/>
                  </a:cubicBezTo>
                  <a:cubicBezTo>
                    <a:pt x="3" y="0"/>
                    <a:pt x="6" y="0"/>
                    <a:pt x="7" y="2"/>
                  </a:cubicBezTo>
                  <a:cubicBezTo>
                    <a:pt x="20" y="15"/>
                    <a:pt x="20" y="15"/>
                    <a:pt x="20" y="15"/>
                  </a:cubicBezTo>
                  <a:cubicBezTo>
                    <a:pt x="22" y="16"/>
                    <a:pt x="22" y="19"/>
                    <a:pt x="20" y="20"/>
                  </a:cubicBezTo>
                  <a:cubicBezTo>
                    <a:pt x="19" y="21"/>
                    <a:pt x="18" y="21"/>
                    <a:pt x="17"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3" name="Freeform 151"/>
            <p:cNvSpPr>
              <a:spLocks noEditPoints="1"/>
            </p:cNvSpPr>
            <p:nvPr/>
          </p:nvSpPr>
          <p:spPr bwMode="auto">
            <a:xfrm>
              <a:off x="6934200" y="714376"/>
              <a:ext cx="65088" cy="635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8 h 29"/>
                <a:gd name="T12" fmla="*/ 8 w 29"/>
                <a:gd name="T13" fmla="*/ 15 h 29"/>
                <a:gd name="T14" fmla="*/ 15 w 29"/>
                <a:gd name="T15" fmla="*/ 21 h 29"/>
                <a:gd name="T16" fmla="*/ 21 w 29"/>
                <a:gd name="T17" fmla="*/ 15 h 29"/>
                <a:gd name="T18" fmla="*/ 15 w 2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7"/>
                    <a:pt x="6" y="0"/>
                    <a:pt x="15" y="0"/>
                  </a:cubicBezTo>
                  <a:cubicBezTo>
                    <a:pt x="23" y="0"/>
                    <a:pt x="29" y="7"/>
                    <a:pt x="29" y="15"/>
                  </a:cubicBezTo>
                  <a:cubicBezTo>
                    <a:pt x="29" y="23"/>
                    <a:pt x="23" y="29"/>
                    <a:pt x="15" y="29"/>
                  </a:cubicBezTo>
                  <a:close/>
                  <a:moveTo>
                    <a:pt x="15" y="8"/>
                  </a:moveTo>
                  <a:cubicBezTo>
                    <a:pt x="11" y="8"/>
                    <a:pt x="8" y="11"/>
                    <a:pt x="8" y="15"/>
                  </a:cubicBezTo>
                  <a:cubicBezTo>
                    <a:pt x="8" y="18"/>
                    <a:pt x="11" y="21"/>
                    <a:pt x="15" y="21"/>
                  </a:cubicBezTo>
                  <a:cubicBezTo>
                    <a:pt x="18" y="21"/>
                    <a:pt x="21" y="18"/>
                    <a:pt x="21" y="15"/>
                  </a:cubicBezTo>
                  <a:cubicBezTo>
                    <a:pt x="21" y="11"/>
                    <a:pt x="18"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4" name="Freeform 152"/>
            <p:cNvSpPr>
              <a:spLocks noEditPoints="1"/>
            </p:cNvSpPr>
            <p:nvPr/>
          </p:nvSpPr>
          <p:spPr bwMode="auto">
            <a:xfrm>
              <a:off x="6626225" y="3860801"/>
              <a:ext cx="68263" cy="68263"/>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8 h 31"/>
                <a:gd name="T12" fmla="*/ 8 w 31"/>
                <a:gd name="T13" fmla="*/ 16 h 31"/>
                <a:gd name="T14" fmla="*/ 16 w 31"/>
                <a:gd name="T15" fmla="*/ 23 h 31"/>
                <a:gd name="T16" fmla="*/ 23 w 31"/>
                <a:gd name="T17" fmla="*/ 16 h 31"/>
                <a:gd name="T18" fmla="*/ 16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8"/>
                  </a:moveTo>
                  <a:cubicBezTo>
                    <a:pt x="12" y="8"/>
                    <a:pt x="8" y="11"/>
                    <a:pt x="8" y="16"/>
                  </a:cubicBezTo>
                  <a:cubicBezTo>
                    <a:pt x="8" y="20"/>
                    <a:pt x="12" y="23"/>
                    <a:pt x="16" y="23"/>
                  </a:cubicBezTo>
                  <a:cubicBezTo>
                    <a:pt x="20" y="23"/>
                    <a:pt x="23" y="20"/>
                    <a:pt x="23" y="16"/>
                  </a:cubicBezTo>
                  <a:cubicBezTo>
                    <a:pt x="23" y="11"/>
                    <a:pt x="20" y="8"/>
                    <a:pt x="16"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5" name="Freeform 153"/>
            <p:cNvSpPr>
              <a:spLocks noEditPoints="1"/>
            </p:cNvSpPr>
            <p:nvPr/>
          </p:nvSpPr>
          <p:spPr bwMode="auto">
            <a:xfrm>
              <a:off x="6767512" y="3784601"/>
              <a:ext cx="68263" cy="69850"/>
            </a:xfrm>
            <a:custGeom>
              <a:avLst/>
              <a:gdLst>
                <a:gd name="T0" fmla="*/ 15 w 31"/>
                <a:gd name="T1" fmla="*/ 31 h 31"/>
                <a:gd name="T2" fmla="*/ 0 w 31"/>
                <a:gd name="T3" fmla="*/ 15 h 31"/>
                <a:gd name="T4" fmla="*/ 15 w 31"/>
                <a:gd name="T5" fmla="*/ 0 h 31"/>
                <a:gd name="T6" fmla="*/ 31 w 31"/>
                <a:gd name="T7" fmla="*/ 15 h 31"/>
                <a:gd name="T8" fmla="*/ 15 w 31"/>
                <a:gd name="T9" fmla="*/ 31 h 31"/>
                <a:gd name="T10" fmla="*/ 15 w 31"/>
                <a:gd name="T11" fmla="*/ 8 h 31"/>
                <a:gd name="T12" fmla="*/ 8 w 31"/>
                <a:gd name="T13" fmla="*/ 15 h 31"/>
                <a:gd name="T14" fmla="*/ 15 w 31"/>
                <a:gd name="T15" fmla="*/ 23 h 31"/>
                <a:gd name="T16" fmla="*/ 23 w 31"/>
                <a:gd name="T17" fmla="*/ 15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5"/>
                  </a:cubicBezTo>
                  <a:cubicBezTo>
                    <a:pt x="0" y="7"/>
                    <a:pt x="7" y="0"/>
                    <a:pt x="15" y="0"/>
                  </a:cubicBezTo>
                  <a:cubicBezTo>
                    <a:pt x="24" y="0"/>
                    <a:pt x="31" y="7"/>
                    <a:pt x="31" y="15"/>
                  </a:cubicBezTo>
                  <a:cubicBezTo>
                    <a:pt x="31" y="24"/>
                    <a:pt x="24" y="31"/>
                    <a:pt x="15" y="31"/>
                  </a:cubicBezTo>
                  <a:close/>
                  <a:moveTo>
                    <a:pt x="15" y="8"/>
                  </a:moveTo>
                  <a:cubicBezTo>
                    <a:pt x="11" y="8"/>
                    <a:pt x="8" y="11"/>
                    <a:pt x="8" y="15"/>
                  </a:cubicBezTo>
                  <a:cubicBezTo>
                    <a:pt x="8" y="20"/>
                    <a:pt x="11" y="23"/>
                    <a:pt x="15" y="23"/>
                  </a:cubicBezTo>
                  <a:cubicBezTo>
                    <a:pt x="20" y="23"/>
                    <a:pt x="23" y="20"/>
                    <a:pt x="23" y="15"/>
                  </a:cubicBezTo>
                  <a:cubicBezTo>
                    <a:pt x="23" y="11"/>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6" name="Freeform 154"/>
            <p:cNvSpPr>
              <a:spLocks noEditPoints="1"/>
            </p:cNvSpPr>
            <p:nvPr/>
          </p:nvSpPr>
          <p:spPr bwMode="auto">
            <a:xfrm>
              <a:off x="6767512" y="3935414"/>
              <a:ext cx="68263" cy="68263"/>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8 h 31"/>
                <a:gd name="T12" fmla="*/ 8 w 31"/>
                <a:gd name="T13" fmla="*/ 16 h 31"/>
                <a:gd name="T14" fmla="*/ 15 w 31"/>
                <a:gd name="T15" fmla="*/ 23 h 31"/>
                <a:gd name="T16" fmla="*/ 23 w 31"/>
                <a:gd name="T17" fmla="*/ 16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8"/>
                  </a:moveTo>
                  <a:cubicBezTo>
                    <a:pt x="11" y="8"/>
                    <a:pt x="8" y="12"/>
                    <a:pt x="8" y="16"/>
                  </a:cubicBezTo>
                  <a:cubicBezTo>
                    <a:pt x="8" y="20"/>
                    <a:pt x="11" y="23"/>
                    <a:pt x="15" y="23"/>
                  </a:cubicBezTo>
                  <a:cubicBezTo>
                    <a:pt x="20" y="23"/>
                    <a:pt x="23" y="20"/>
                    <a:pt x="23" y="16"/>
                  </a:cubicBezTo>
                  <a:cubicBezTo>
                    <a:pt x="23" y="12"/>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7" name="Freeform 155"/>
            <p:cNvSpPr/>
            <p:nvPr/>
          </p:nvSpPr>
          <p:spPr bwMode="auto">
            <a:xfrm>
              <a:off x="6673850" y="3895726"/>
              <a:ext cx="111125" cy="71438"/>
            </a:xfrm>
            <a:custGeom>
              <a:avLst/>
              <a:gdLst>
                <a:gd name="T0" fmla="*/ 46 w 50"/>
                <a:gd name="T1" fmla="*/ 32 h 32"/>
                <a:gd name="T2" fmla="*/ 44 w 50"/>
                <a:gd name="T3" fmla="*/ 31 h 32"/>
                <a:gd name="T4" fmla="*/ 3 w 50"/>
                <a:gd name="T5" fmla="*/ 8 h 32"/>
                <a:gd name="T6" fmla="*/ 1 w 50"/>
                <a:gd name="T7" fmla="*/ 2 h 32"/>
                <a:gd name="T8" fmla="*/ 7 w 50"/>
                <a:gd name="T9" fmla="*/ 1 h 32"/>
                <a:gd name="T10" fmla="*/ 48 w 50"/>
                <a:gd name="T11" fmla="*/ 24 h 32"/>
                <a:gd name="T12" fmla="*/ 49 w 50"/>
                <a:gd name="T13" fmla="*/ 30 h 32"/>
                <a:gd name="T14" fmla="*/ 46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46" y="32"/>
                  </a:moveTo>
                  <a:cubicBezTo>
                    <a:pt x="45" y="32"/>
                    <a:pt x="44" y="31"/>
                    <a:pt x="44" y="31"/>
                  </a:cubicBezTo>
                  <a:cubicBezTo>
                    <a:pt x="3" y="8"/>
                    <a:pt x="3" y="8"/>
                    <a:pt x="3" y="8"/>
                  </a:cubicBezTo>
                  <a:cubicBezTo>
                    <a:pt x="1" y="6"/>
                    <a:pt x="0" y="4"/>
                    <a:pt x="1" y="2"/>
                  </a:cubicBezTo>
                  <a:cubicBezTo>
                    <a:pt x="2" y="0"/>
                    <a:pt x="5" y="0"/>
                    <a:pt x="7" y="1"/>
                  </a:cubicBezTo>
                  <a:cubicBezTo>
                    <a:pt x="48" y="24"/>
                    <a:pt x="48" y="24"/>
                    <a:pt x="48" y="24"/>
                  </a:cubicBezTo>
                  <a:cubicBezTo>
                    <a:pt x="49" y="25"/>
                    <a:pt x="50" y="28"/>
                    <a:pt x="49" y="30"/>
                  </a:cubicBezTo>
                  <a:cubicBezTo>
                    <a:pt x="48" y="31"/>
                    <a:pt x="47" y="32"/>
                    <a:pt x="46"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8" name="Freeform 156"/>
            <p:cNvSpPr/>
            <p:nvPr/>
          </p:nvSpPr>
          <p:spPr bwMode="auto">
            <a:xfrm>
              <a:off x="6673850" y="3822701"/>
              <a:ext cx="111125" cy="71438"/>
            </a:xfrm>
            <a:custGeom>
              <a:avLst/>
              <a:gdLst>
                <a:gd name="T0" fmla="*/ 5 w 50"/>
                <a:gd name="T1" fmla="*/ 32 h 32"/>
                <a:gd name="T2" fmla="*/ 1 w 50"/>
                <a:gd name="T3" fmla="*/ 30 h 32"/>
                <a:gd name="T4" fmla="*/ 3 w 50"/>
                <a:gd name="T5" fmla="*/ 25 h 32"/>
                <a:gd name="T6" fmla="*/ 44 w 50"/>
                <a:gd name="T7" fmla="*/ 1 h 32"/>
                <a:gd name="T8" fmla="*/ 49 w 50"/>
                <a:gd name="T9" fmla="*/ 2 h 32"/>
                <a:gd name="T10" fmla="*/ 48 w 50"/>
                <a:gd name="T11" fmla="*/ 8 h 32"/>
                <a:gd name="T12" fmla="*/ 7 w 50"/>
                <a:gd name="T13" fmla="*/ 32 h 32"/>
                <a:gd name="T14" fmla="*/ 5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5" y="32"/>
                  </a:moveTo>
                  <a:cubicBezTo>
                    <a:pt x="3" y="32"/>
                    <a:pt x="2" y="31"/>
                    <a:pt x="1" y="30"/>
                  </a:cubicBezTo>
                  <a:cubicBezTo>
                    <a:pt x="0" y="28"/>
                    <a:pt x="1" y="26"/>
                    <a:pt x="3" y="25"/>
                  </a:cubicBezTo>
                  <a:cubicBezTo>
                    <a:pt x="44" y="1"/>
                    <a:pt x="44" y="1"/>
                    <a:pt x="44" y="1"/>
                  </a:cubicBezTo>
                  <a:cubicBezTo>
                    <a:pt x="45" y="0"/>
                    <a:pt x="48" y="1"/>
                    <a:pt x="49" y="2"/>
                  </a:cubicBezTo>
                  <a:cubicBezTo>
                    <a:pt x="50" y="4"/>
                    <a:pt x="49" y="7"/>
                    <a:pt x="48" y="8"/>
                  </a:cubicBezTo>
                  <a:cubicBezTo>
                    <a:pt x="7" y="32"/>
                    <a:pt x="7" y="32"/>
                    <a:pt x="7" y="32"/>
                  </a:cubicBezTo>
                  <a:cubicBezTo>
                    <a:pt x="6" y="32"/>
                    <a:pt x="5" y="32"/>
                    <a:pt x="5"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59" name="Freeform 157"/>
            <p:cNvSpPr>
              <a:spLocks noEditPoints="1"/>
            </p:cNvSpPr>
            <p:nvPr/>
          </p:nvSpPr>
          <p:spPr bwMode="auto">
            <a:xfrm>
              <a:off x="7540625" y="3686176"/>
              <a:ext cx="419100" cy="355600"/>
            </a:xfrm>
            <a:custGeom>
              <a:avLst/>
              <a:gdLst>
                <a:gd name="T0" fmla="*/ 45 w 190"/>
                <a:gd name="T1" fmla="*/ 161 h 161"/>
                <a:gd name="T2" fmla="*/ 41 w 190"/>
                <a:gd name="T3" fmla="*/ 160 h 161"/>
                <a:gd name="T4" fmla="*/ 37 w 190"/>
                <a:gd name="T5" fmla="*/ 153 h 161"/>
                <a:gd name="T6" fmla="*/ 37 w 190"/>
                <a:gd name="T7" fmla="*/ 129 h 161"/>
                <a:gd name="T8" fmla="*/ 17 w 190"/>
                <a:gd name="T9" fmla="*/ 129 h 161"/>
                <a:gd name="T10" fmla="*/ 0 w 190"/>
                <a:gd name="T11" fmla="*/ 112 h 161"/>
                <a:gd name="T12" fmla="*/ 0 w 190"/>
                <a:gd name="T13" fmla="*/ 17 h 161"/>
                <a:gd name="T14" fmla="*/ 17 w 190"/>
                <a:gd name="T15" fmla="*/ 0 h 161"/>
                <a:gd name="T16" fmla="*/ 173 w 190"/>
                <a:gd name="T17" fmla="*/ 0 h 161"/>
                <a:gd name="T18" fmla="*/ 190 w 190"/>
                <a:gd name="T19" fmla="*/ 17 h 161"/>
                <a:gd name="T20" fmla="*/ 190 w 190"/>
                <a:gd name="T21" fmla="*/ 112 h 161"/>
                <a:gd name="T22" fmla="*/ 173 w 190"/>
                <a:gd name="T23" fmla="*/ 129 h 161"/>
                <a:gd name="T24" fmla="*/ 88 w 190"/>
                <a:gd name="T25" fmla="*/ 129 h 161"/>
                <a:gd name="T26" fmla="*/ 50 w 190"/>
                <a:gd name="T27" fmla="*/ 159 h 161"/>
                <a:gd name="T28" fmla="*/ 45 w 190"/>
                <a:gd name="T29" fmla="*/ 161 h 161"/>
                <a:gd name="T30" fmla="*/ 17 w 190"/>
                <a:gd name="T31" fmla="*/ 17 h 161"/>
                <a:gd name="T32" fmla="*/ 17 w 190"/>
                <a:gd name="T33" fmla="*/ 112 h 161"/>
                <a:gd name="T34" fmla="*/ 45 w 190"/>
                <a:gd name="T35" fmla="*/ 112 h 161"/>
                <a:gd name="T36" fmla="*/ 54 w 190"/>
                <a:gd name="T37" fmla="*/ 121 h 161"/>
                <a:gd name="T38" fmla="*/ 54 w 190"/>
                <a:gd name="T39" fmla="*/ 135 h 161"/>
                <a:gd name="T40" fmla="*/ 80 w 190"/>
                <a:gd name="T41" fmla="*/ 114 h 161"/>
                <a:gd name="T42" fmla="*/ 85 w 190"/>
                <a:gd name="T43" fmla="*/ 112 h 161"/>
                <a:gd name="T44" fmla="*/ 173 w 190"/>
                <a:gd name="T45" fmla="*/ 112 h 161"/>
                <a:gd name="T46" fmla="*/ 173 w 190"/>
                <a:gd name="T47" fmla="*/ 17 h 161"/>
                <a:gd name="T48" fmla="*/ 17 w 190"/>
                <a:gd name="T4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61">
                  <a:moveTo>
                    <a:pt x="45" y="161"/>
                  </a:moveTo>
                  <a:cubicBezTo>
                    <a:pt x="44" y="161"/>
                    <a:pt x="43" y="161"/>
                    <a:pt x="41" y="160"/>
                  </a:cubicBezTo>
                  <a:cubicBezTo>
                    <a:pt x="38" y="159"/>
                    <a:pt x="37" y="156"/>
                    <a:pt x="37" y="153"/>
                  </a:cubicBezTo>
                  <a:cubicBezTo>
                    <a:pt x="37" y="129"/>
                    <a:pt x="37" y="129"/>
                    <a:pt x="37" y="129"/>
                  </a:cubicBezTo>
                  <a:cubicBezTo>
                    <a:pt x="17" y="129"/>
                    <a:pt x="17" y="129"/>
                    <a:pt x="17" y="129"/>
                  </a:cubicBezTo>
                  <a:cubicBezTo>
                    <a:pt x="8" y="129"/>
                    <a:pt x="0" y="122"/>
                    <a:pt x="0" y="112"/>
                  </a:cubicBezTo>
                  <a:cubicBezTo>
                    <a:pt x="0" y="17"/>
                    <a:pt x="0" y="17"/>
                    <a:pt x="0" y="17"/>
                  </a:cubicBezTo>
                  <a:cubicBezTo>
                    <a:pt x="0" y="7"/>
                    <a:pt x="8" y="0"/>
                    <a:pt x="17" y="0"/>
                  </a:cubicBezTo>
                  <a:cubicBezTo>
                    <a:pt x="173" y="0"/>
                    <a:pt x="173" y="0"/>
                    <a:pt x="173" y="0"/>
                  </a:cubicBezTo>
                  <a:cubicBezTo>
                    <a:pt x="182" y="0"/>
                    <a:pt x="190" y="7"/>
                    <a:pt x="190" y="17"/>
                  </a:cubicBezTo>
                  <a:cubicBezTo>
                    <a:pt x="190" y="112"/>
                    <a:pt x="190" y="112"/>
                    <a:pt x="190" y="112"/>
                  </a:cubicBezTo>
                  <a:cubicBezTo>
                    <a:pt x="190" y="122"/>
                    <a:pt x="182" y="129"/>
                    <a:pt x="173" y="129"/>
                  </a:cubicBezTo>
                  <a:cubicBezTo>
                    <a:pt x="88" y="129"/>
                    <a:pt x="88" y="129"/>
                    <a:pt x="88" y="129"/>
                  </a:cubicBezTo>
                  <a:cubicBezTo>
                    <a:pt x="50" y="159"/>
                    <a:pt x="50" y="159"/>
                    <a:pt x="50" y="159"/>
                  </a:cubicBezTo>
                  <a:cubicBezTo>
                    <a:pt x="49" y="160"/>
                    <a:pt x="47" y="161"/>
                    <a:pt x="45" y="161"/>
                  </a:cubicBezTo>
                  <a:close/>
                  <a:moveTo>
                    <a:pt x="17" y="17"/>
                  </a:moveTo>
                  <a:cubicBezTo>
                    <a:pt x="17" y="112"/>
                    <a:pt x="17" y="112"/>
                    <a:pt x="17" y="112"/>
                  </a:cubicBezTo>
                  <a:cubicBezTo>
                    <a:pt x="45" y="112"/>
                    <a:pt x="45" y="112"/>
                    <a:pt x="45" y="112"/>
                  </a:cubicBezTo>
                  <a:cubicBezTo>
                    <a:pt x="50" y="112"/>
                    <a:pt x="54" y="116"/>
                    <a:pt x="54" y="121"/>
                  </a:cubicBezTo>
                  <a:cubicBezTo>
                    <a:pt x="54" y="135"/>
                    <a:pt x="54" y="135"/>
                    <a:pt x="54" y="135"/>
                  </a:cubicBezTo>
                  <a:cubicBezTo>
                    <a:pt x="80" y="114"/>
                    <a:pt x="80" y="114"/>
                    <a:pt x="80" y="114"/>
                  </a:cubicBezTo>
                  <a:cubicBezTo>
                    <a:pt x="82" y="113"/>
                    <a:pt x="84" y="112"/>
                    <a:pt x="85" y="112"/>
                  </a:cubicBezTo>
                  <a:cubicBezTo>
                    <a:pt x="173" y="112"/>
                    <a:pt x="173" y="112"/>
                    <a:pt x="173" y="112"/>
                  </a:cubicBezTo>
                  <a:cubicBezTo>
                    <a:pt x="173" y="17"/>
                    <a:pt x="173" y="17"/>
                    <a:pt x="173" y="17"/>
                  </a:cubicBezTo>
                  <a:cubicBezTo>
                    <a:pt x="17" y="17"/>
                    <a:pt x="17" y="17"/>
                    <a:pt x="17"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0" name="Freeform 158"/>
            <p:cNvSpPr/>
            <p:nvPr/>
          </p:nvSpPr>
          <p:spPr bwMode="auto">
            <a:xfrm>
              <a:off x="7639050" y="3787776"/>
              <a:ext cx="230188" cy="19050"/>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1" name="Freeform 159"/>
            <p:cNvSpPr/>
            <p:nvPr/>
          </p:nvSpPr>
          <p:spPr bwMode="auto">
            <a:xfrm>
              <a:off x="7639050" y="3844926"/>
              <a:ext cx="230188" cy="20638"/>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2" name="Freeform 160"/>
            <p:cNvSpPr/>
            <p:nvPr/>
          </p:nvSpPr>
          <p:spPr bwMode="auto">
            <a:xfrm>
              <a:off x="7231062" y="3270251"/>
              <a:ext cx="66675" cy="114300"/>
            </a:xfrm>
            <a:custGeom>
              <a:avLst/>
              <a:gdLst>
                <a:gd name="T0" fmla="*/ 26 w 30"/>
                <a:gd name="T1" fmla="*/ 52 h 52"/>
                <a:gd name="T2" fmla="*/ 23 w 30"/>
                <a:gd name="T3" fmla="*/ 51 h 52"/>
                <a:gd name="T4" fmla="*/ 1 w 30"/>
                <a:gd name="T5" fmla="*/ 29 h 52"/>
                <a:gd name="T6" fmla="*/ 1 w 30"/>
                <a:gd name="T7" fmla="*/ 23 h 52"/>
                <a:gd name="T8" fmla="*/ 23 w 30"/>
                <a:gd name="T9" fmla="*/ 2 h 52"/>
                <a:gd name="T10" fmla="*/ 28 w 30"/>
                <a:gd name="T11" fmla="*/ 2 h 52"/>
                <a:gd name="T12" fmla="*/ 28 w 30"/>
                <a:gd name="T13" fmla="*/ 8 h 52"/>
                <a:gd name="T14" fmla="*/ 10 w 30"/>
                <a:gd name="T15" fmla="*/ 26 h 52"/>
                <a:gd name="T16" fmla="*/ 28 w 30"/>
                <a:gd name="T17" fmla="*/ 45 h 52"/>
                <a:gd name="T18" fmla="*/ 28 w 30"/>
                <a:gd name="T19" fmla="*/ 51 h 52"/>
                <a:gd name="T20" fmla="*/ 26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26" y="52"/>
                  </a:moveTo>
                  <a:cubicBezTo>
                    <a:pt x="25" y="52"/>
                    <a:pt x="24" y="51"/>
                    <a:pt x="23" y="51"/>
                  </a:cubicBezTo>
                  <a:cubicBezTo>
                    <a:pt x="1" y="29"/>
                    <a:pt x="1" y="29"/>
                    <a:pt x="1" y="29"/>
                  </a:cubicBezTo>
                  <a:cubicBezTo>
                    <a:pt x="0" y="28"/>
                    <a:pt x="0" y="25"/>
                    <a:pt x="1" y="23"/>
                  </a:cubicBezTo>
                  <a:cubicBezTo>
                    <a:pt x="23" y="2"/>
                    <a:pt x="23" y="2"/>
                    <a:pt x="23" y="2"/>
                  </a:cubicBezTo>
                  <a:cubicBezTo>
                    <a:pt x="24" y="0"/>
                    <a:pt x="27" y="0"/>
                    <a:pt x="28" y="2"/>
                  </a:cubicBezTo>
                  <a:cubicBezTo>
                    <a:pt x="30" y="4"/>
                    <a:pt x="30" y="6"/>
                    <a:pt x="28" y="8"/>
                  </a:cubicBezTo>
                  <a:cubicBezTo>
                    <a:pt x="10" y="26"/>
                    <a:pt x="10" y="26"/>
                    <a:pt x="10" y="26"/>
                  </a:cubicBezTo>
                  <a:cubicBezTo>
                    <a:pt x="28" y="45"/>
                    <a:pt x="28" y="45"/>
                    <a:pt x="28" y="45"/>
                  </a:cubicBezTo>
                  <a:cubicBezTo>
                    <a:pt x="30" y="47"/>
                    <a:pt x="30" y="49"/>
                    <a:pt x="28" y="51"/>
                  </a:cubicBezTo>
                  <a:cubicBezTo>
                    <a:pt x="28" y="51"/>
                    <a:pt x="27" y="52"/>
                    <a:pt x="26"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3" name="Freeform 161"/>
            <p:cNvSpPr/>
            <p:nvPr/>
          </p:nvSpPr>
          <p:spPr bwMode="auto">
            <a:xfrm>
              <a:off x="7243762" y="3319464"/>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4" name="Freeform 162"/>
            <p:cNvSpPr/>
            <p:nvPr/>
          </p:nvSpPr>
          <p:spPr bwMode="auto">
            <a:xfrm>
              <a:off x="7367587" y="3173414"/>
              <a:ext cx="66675" cy="114300"/>
            </a:xfrm>
            <a:custGeom>
              <a:avLst/>
              <a:gdLst>
                <a:gd name="T0" fmla="*/ 4 w 30"/>
                <a:gd name="T1" fmla="*/ 52 h 52"/>
                <a:gd name="T2" fmla="*/ 2 w 30"/>
                <a:gd name="T3" fmla="*/ 51 h 52"/>
                <a:gd name="T4" fmla="*/ 2 w 30"/>
                <a:gd name="T5" fmla="*/ 45 h 52"/>
                <a:gd name="T6" fmla="*/ 20 w 30"/>
                <a:gd name="T7" fmla="*/ 26 h 52"/>
                <a:gd name="T8" fmla="*/ 2 w 30"/>
                <a:gd name="T9" fmla="*/ 8 h 52"/>
                <a:gd name="T10" fmla="*/ 2 w 30"/>
                <a:gd name="T11" fmla="*/ 2 h 52"/>
                <a:gd name="T12" fmla="*/ 7 w 30"/>
                <a:gd name="T13" fmla="*/ 2 h 52"/>
                <a:gd name="T14" fmla="*/ 29 w 30"/>
                <a:gd name="T15" fmla="*/ 23 h 52"/>
                <a:gd name="T16" fmla="*/ 29 w 30"/>
                <a:gd name="T17" fmla="*/ 29 h 52"/>
                <a:gd name="T18" fmla="*/ 7 w 30"/>
                <a:gd name="T19" fmla="*/ 51 h 52"/>
                <a:gd name="T20" fmla="*/ 4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4" y="52"/>
                  </a:moveTo>
                  <a:cubicBezTo>
                    <a:pt x="3" y="52"/>
                    <a:pt x="2" y="51"/>
                    <a:pt x="2" y="51"/>
                  </a:cubicBezTo>
                  <a:cubicBezTo>
                    <a:pt x="0" y="49"/>
                    <a:pt x="0" y="47"/>
                    <a:pt x="2" y="45"/>
                  </a:cubicBezTo>
                  <a:cubicBezTo>
                    <a:pt x="20" y="26"/>
                    <a:pt x="20" y="26"/>
                    <a:pt x="20" y="26"/>
                  </a:cubicBezTo>
                  <a:cubicBezTo>
                    <a:pt x="2" y="8"/>
                    <a:pt x="2" y="8"/>
                    <a:pt x="2" y="8"/>
                  </a:cubicBezTo>
                  <a:cubicBezTo>
                    <a:pt x="0" y="6"/>
                    <a:pt x="0" y="4"/>
                    <a:pt x="2" y="2"/>
                  </a:cubicBezTo>
                  <a:cubicBezTo>
                    <a:pt x="3" y="0"/>
                    <a:pt x="6" y="0"/>
                    <a:pt x="7" y="2"/>
                  </a:cubicBezTo>
                  <a:cubicBezTo>
                    <a:pt x="29" y="23"/>
                    <a:pt x="29" y="23"/>
                    <a:pt x="29" y="23"/>
                  </a:cubicBezTo>
                  <a:cubicBezTo>
                    <a:pt x="30" y="25"/>
                    <a:pt x="30" y="28"/>
                    <a:pt x="29" y="29"/>
                  </a:cubicBezTo>
                  <a:cubicBezTo>
                    <a:pt x="7" y="51"/>
                    <a:pt x="7" y="51"/>
                    <a:pt x="7" y="51"/>
                  </a:cubicBezTo>
                  <a:cubicBezTo>
                    <a:pt x="6" y="51"/>
                    <a:pt x="5" y="52"/>
                    <a:pt x="4"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5" name="Freeform 163"/>
            <p:cNvSpPr/>
            <p:nvPr/>
          </p:nvSpPr>
          <p:spPr bwMode="auto">
            <a:xfrm>
              <a:off x="7231062" y="3221039"/>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8" name="Freeform 166"/>
            <p:cNvSpPr/>
            <p:nvPr/>
          </p:nvSpPr>
          <p:spPr bwMode="auto">
            <a:xfrm>
              <a:off x="8904287" y="3497264"/>
              <a:ext cx="211138" cy="211138"/>
            </a:xfrm>
            <a:custGeom>
              <a:avLst/>
              <a:gdLst>
                <a:gd name="T0" fmla="*/ 91 w 95"/>
                <a:gd name="T1" fmla="*/ 95 h 95"/>
                <a:gd name="T2" fmla="*/ 4 w 95"/>
                <a:gd name="T3" fmla="*/ 95 h 95"/>
                <a:gd name="T4" fmla="*/ 0 w 95"/>
                <a:gd name="T5" fmla="*/ 91 h 95"/>
                <a:gd name="T6" fmla="*/ 0 w 95"/>
                <a:gd name="T7" fmla="*/ 4 h 95"/>
                <a:gd name="T8" fmla="*/ 4 w 95"/>
                <a:gd name="T9" fmla="*/ 0 h 95"/>
                <a:gd name="T10" fmla="*/ 47 w 95"/>
                <a:gd name="T11" fmla="*/ 0 h 95"/>
                <a:gd name="T12" fmla="*/ 51 w 95"/>
                <a:gd name="T13" fmla="*/ 4 h 95"/>
                <a:gd name="T14" fmla="*/ 47 w 95"/>
                <a:gd name="T15" fmla="*/ 8 h 95"/>
                <a:gd name="T16" fmla="*/ 8 w 95"/>
                <a:gd name="T17" fmla="*/ 8 h 95"/>
                <a:gd name="T18" fmla="*/ 8 w 95"/>
                <a:gd name="T19" fmla="*/ 87 h 95"/>
                <a:gd name="T20" fmla="*/ 87 w 95"/>
                <a:gd name="T21" fmla="*/ 87 h 95"/>
                <a:gd name="T22" fmla="*/ 87 w 95"/>
                <a:gd name="T23" fmla="*/ 48 h 95"/>
                <a:gd name="T24" fmla="*/ 91 w 95"/>
                <a:gd name="T25" fmla="*/ 44 h 95"/>
                <a:gd name="T26" fmla="*/ 95 w 95"/>
                <a:gd name="T27" fmla="*/ 48 h 95"/>
                <a:gd name="T28" fmla="*/ 95 w 95"/>
                <a:gd name="T29" fmla="*/ 91 h 95"/>
                <a:gd name="T30" fmla="*/ 91 w 95"/>
                <a:gd name="T3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95">
                  <a:moveTo>
                    <a:pt x="91" y="95"/>
                  </a:moveTo>
                  <a:cubicBezTo>
                    <a:pt x="4" y="95"/>
                    <a:pt x="4" y="95"/>
                    <a:pt x="4" y="95"/>
                  </a:cubicBezTo>
                  <a:cubicBezTo>
                    <a:pt x="2" y="95"/>
                    <a:pt x="0" y="93"/>
                    <a:pt x="0" y="91"/>
                  </a:cubicBezTo>
                  <a:cubicBezTo>
                    <a:pt x="0" y="4"/>
                    <a:pt x="0" y="4"/>
                    <a:pt x="0" y="4"/>
                  </a:cubicBezTo>
                  <a:cubicBezTo>
                    <a:pt x="0" y="1"/>
                    <a:pt x="2" y="0"/>
                    <a:pt x="4" y="0"/>
                  </a:cubicBezTo>
                  <a:cubicBezTo>
                    <a:pt x="47" y="0"/>
                    <a:pt x="47" y="0"/>
                    <a:pt x="47" y="0"/>
                  </a:cubicBezTo>
                  <a:cubicBezTo>
                    <a:pt x="49" y="0"/>
                    <a:pt x="51" y="1"/>
                    <a:pt x="51" y="4"/>
                  </a:cubicBezTo>
                  <a:cubicBezTo>
                    <a:pt x="51" y="6"/>
                    <a:pt x="49" y="8"/>
                    <a:pt x="47" y="8"/>
                  </a:cubicBezTo>
                  <a:cubicBezTo>
                    <a:pt x="8" y="8"/>
                    <a:pt x="8" y="8"/>
                    <a:pt x="8" y="8"/>
                  </a:cubicBezTo>
                  <a:cubicBezTo>
                    <a:pt x="8" y="87"/>
                    <a:pt x="8" y="87"/>
                    <a:pt x="8" y="87"/>
                  </a:cubicBezTo>
                  <a:cubicBezTo>
                    <a:pt x="87" y="87"/>
                    <a:pt x="87" y="87"/>
                    <a:pt x="87" y="87"/>
                  </a:cubicBezTo>
                  <a:cubicBezTo>
                    <a:pt x="87" y="48"/>
                    <a:pt x="87" y="48"/>
                    <a:pt x="87" y="48"/>
                  </a:cubicBezTo>
                  <a:cubicBezTo>
                    <a:pt x="87" y="45"/>
                    <a:pt x="89" y="44"/>
                    <a:pt x="91" y="44"/>
                  </a:cubicBezTo>
                  <a:cubicBezTo>
                    <a:pt x="93" y="44"/>
                    <a:pt x="95" y="45"/>
                    <a:pt x="95" y="48"/>
                  </a:cubicBezTo>
                  <a:cubicBezTo>
                    <a:pt x="95" y="91"/>
                    <a:pt x="95" y="91"/>
                    <a:pt x="95" y="91"/>
                  </a:cubicBezTo>
                  <a:cubicBezTo>
                    <a:pt x="95" y="93"/>
                    <a:pt x="93" y="95"/>
                    <a:pt x="91"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9" name="Freeform 167"/>
            <p:cNvSpPr/>
            <p:nvPr/>
          </p:nvSpPr>
          <p:spPr bwMode="auto">
            <a:xfrm>
              <a:off x="9043987" y="3497264"/>
              <a:ext cx="71438" cy="69850"/>
            </a:xfrm>
            <a:custGeom>
              <a:avLst/>
              <a:gdLst>
                <a:gd name="T0" fmla="*/ 28 w 32"/>
                <a:gd name="T1" fmla="*/ 31 h 31"/>
                <a:gd name="T2" fmla="*/ 24 w 32"/>
                <a:gd name="T3" fmla="*/ 27 h 31"/>
                <a:gd name="T4" fmla="*/ 24 w 32"/>
                <a:gd name="T5" fmla="*/ 8 h 31"/>
                <a:gd name="T6" fmla="*/ 4 w 32"/>
                <a:gd name="T7" fmla="*/ 8 h 31"/>
                <a:gd name="T8" fmla="*/ 0 w 32"/>
                <a:gd name="T9" fmla="*/ 4 h 31"/>
                <a:gd name="T10" fmla="*/ 4 w 32"/>
                <a:gd name="T11" fmla="*/ 0 h 31"/>
                <a:gd name="T12" fmla="*/ 4 w 32"/>
                <a:gd name="T13" fmla="*/ 0 h 31"/>
                <a:gd name="T14" fmla="*/ 28 w 32"/>
                <a:gd name="T15" fmla="*/ 0 h 31"/>
                <a:gd name="T16" fmla="*/ 32 w 32"/>
                <a:gd name="T17" fmla="*/ 4 h 31"/>
                <a:gd name="T18" fmla="*/ 32 w 32"/>
                <a:gd name="T19" fmla="*/ 27 h 31"/>
                <a:gd name="T20" fmla="*/ 28 w 32"/>
                <a:gd name="T21" fmla="*/ 31 h 31"/>
                <a:gd name="T22" fmla="*/ 28 w 3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28" y="31"/>
                  </a:moveTo>
                  <a:cubicBezTo>
                    <a:pt x="26" y="31"/>
                    <a:pt x="24" y="30"/>
                    <a:pt x="24" y="27"/>
                  </a:cubicBezTo>
                  <a:cubicBezTo>
                    <a:pt x="24" y="8"/>
                    <a:pt x="24" y="8"/>
                    <a:pt x="24" y="8"/>
                  </a:cubicBezTo>
                  <a:cubicBezTo>
                    <a:pt x="4" y="8"/>
                    <a:pt x="4" y="8"/>
                    <a:pt x="4" y="8"/>
                  </a:cubicBezTo>
                  <a:cubicBezTo>
                    <a:pt x="2" y="8"/>
                    <a:pt x="0" y="6"/>
                    <a:pt x="0" y="4"/>
                  </a:cubicBezTo>
                  <a:cubicBezTo>
                    <a:pt x="0" y="1"/>
                    <a:pt x="2" y="0"/>
                    <a:pt x="4" y="0"/>
                  </a:cubicBezTo>
                  <a:cubicBezTo>
                    <a:pt x="4" y="0"/>
                    <a:pt x="4" y="0"/>
                    <a:pt x="4" y="0"/>
                  </a:cubicBezTo>
                  <a:cubicBezTo>
                    <a:pt x="28" y="0"/>
                    <a:pt x="28" y="0"/>
                    <a:pt x="28" y="0"/>
                  </a:cubicBezTo>
                  <a:cubicBezTo>
                    <a:pt x="30" y="0"/>
                    <a:pt x="32" y="1"/>
                    <a:pt x="32" y="4"/>
                  </a:cubicBezTo>
                  <a:cubicBezTo>
                    <a:pt x="32" y="27"/>
                    <a:pt x="32" y="27"/>
                    <a:pt x="32" y="27"/>
                  </a:cubicBezTo>
                  <a:cubicBezTo>
                    <a:pt x="32" y="30"/>
                    <a:pt x="30" y="31"/>
                    <a:pt x="28" y="31"/>
                  </a:cubicBezTo>
                  <a:cubicBezTo>
                    <a:pt x="28" y="31"/>
                    <a:pt x="28" y="31"/>
                    <a:pt x="28"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0" name="Freeform 168"/>
            <p:cNvSpPr/>
            <p:nvPr/>
          </p:nvSpPr>
          <p:spPr bwMode="auto">
            <a:xfrm>
              <a:off x="9013825" y="3502026"/>
              <a:ext cx="93663" cy="95250"/>
            </a:xfrm>
            <a:custGeom>
              <a:avLst/>
              <a:gdLst>
                <a:gd name="T0" fmla="*/ 5 w 43"/>
                <a:gd name="T1" fmla="*/ 43 h 43"/>
                <a:gd name="T2" fmla="*/ 2 w 43"/>
                <a:gd name="T3" fmla="*/ 42 h 43"/>
                <a:gd name="T4" fmla="*/ 2 w 43"/>
                <a:gd name="T5" fmla="*/ 36 h 43"/>
                <a:gd name="T6" fmla="*/ 36 w 43"/>
                <a:gd name="T7" fmla="*/ 2 h 43"/>
                <a:gd name="T8" fmla="*/ 42 w 43"/>
                <a:gd name="T9" fmla="*/ 2 h 43"/>
                <a:gd name="T10" fmla="*/ 42 w 43"/>
                <a:gd name="T11" fmla="*/ 8 h 43"/>
                <a:gd name="T12" fmla="*/ 7 w 43"/>
                <a:gd name="T13" fmla="*/ 42 h 43"/>
                <a:gd name="T14" fmla="*/ 5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5" y="43"/>
                  </a:moveTo>
                  <a:cubicBezTo>
                    <a:pt x="4" y="43"/>
                    <a:pt x="3" y="43"/>
                    <a:pt x="2" y="42"/>
                  </a:cubicBezTo>
                  <a:cubicBezTo>
                    <a:pt x="0" y="40"/>
                    <a:pt x="0" y="38"/>
                    <a:pt x="2" y="36"/>
                  </a:cubicBezTo>
                  <a:cubicBezTo>
                    <a:pt x="36" y="2"/>
                    <a:pt x="36" y="2"/>
                    <a:pt x="36" y="2"/>
                  </a:cubicBezTo>
                  <a:cubicBezTo>
                    <a:pt x="38" y="0"/>
                    <a:pt x="40" y="0"/>
                    <a:pt x="42" y="2"/>
                  </a:cubicBezTo>
                  <a:cubicBezTo>
                    <a:pt x="43" y="4"/>
                    <a:pt x="43" y="6"/>
                    <a:pt x="42" y="8"/>
                  </a:cubicBezTo>
                  <a:cubicBezTo>
                    <a:pt x="7" y="42"/>
                    <a:pt x="7" y="42"/>
                    <a:pt x="7" y="42"/>
                  </a:cubicBezTo>
                  <a:cubicBezTo>
                    <a:pt x="7" y="43"/>
                    <a:pt x="6" y="43"/>
                    <a:pt x="5"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1" name="Freeform 169"/>
            <p:cNvSpPr/>
            <p:nvPr/>
          </p:nvSpPr>
          <p:spPr bwMode="auto">
            <a:xfrm>
              <a:off x="8969375" y="1385889"/>
              <a:ext cx="73025" cy="211138"/>
            </a:xfrm>
            <a:custGeom>
              <a:avLst/>
              <a:gdLst>
                <a:gd name="T0" fmla="*/ 5 w 33"/>
                <a:gd name="T1" fmla="*/ 95 h 95"/>
                <a:gd name="T2" fmla="*/ 4 w 33"/>
                <a:gd name="T3" fmla="*/ 95 h 95"/>
                <a:gd name="T4" fmla="*/ 1 w 33"/>
                <a:gd name="T5" fmla="*/ 90 h 95"/>
                <a:gd name="T6" fmla="*/ 24 w 33"/>
                <a:gd name="T7" fmla="*/ 3 h 95"/>
                <a:gd name="T8" fmla="*/ 29 w 33"/>
                <a:gd name="T9" fmla="*/ 1 h 95"/>
                <a:gd name="T10" fmla="*/ 32 w 33"/>
                <a:gd name="T11" fmla="*/ 5 h 95"/>
                <a:gd name="T12" fmla="*/ 9 w 33"/>
                <a:gd name="T13" fmla="*/ 92 h 95"/>
                <a:gd name="T14" fmla="*/ 5 w 33"/>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5">
                  <a:moveTo>
                    <a:pt x="5" y="95"/>
                  </a:moveTo>
                  <a:cubicBezTo>
                    <a:pt x="4" y="95"/>
                    <a:pt x="4" y="95"/>
                    <a:pt x="4" y="95"/>
                  </a:cubicBezTo>
                  <a:cubicBezTo>
                    <a:pt x="2" y="95"/>
                    <a:pt x="0" y="93"/>
                    <a:pt x="1" y="90"/>
                  </a:cubicBezTo>
                  <a:cubicBezTo>
                    <a:pt x="24" y="3"/>
                    <a:pt x="24" y="3"/>
                    <a:pt x="24" y="3"/>
                  </a:cubicBezTo>
                  <a:cubicBezTo>
                    <a:pt x="25" y="1"/>
                    <a:pt x="27" y="0"/>
                    <a:pt x="29" y="1"/>
                  </a:cubicBezTo>
                  <a:cubicBezTo>
                    <a:pt x="31" y="1"/>
                    <a:pt x="33" y="3"/>
                    <a:pt x="32" y="5"/>
                  </a:cubicBezTo>
                  <a:cubicBezTo>
                    <a:pt x="9" y="92"/>
                    <a:pt x="9" y="92"/>
                    <a:pt x="9" y="92"/>
                  </a:cubicBezTo>
                  <a:cubicBezTo>
                    <a:pt x="8" y="94"/>
                    <a:pt x="7" y="95"/>
                    <a:pt x="5"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2" name="Freeform 170"/>
            <p:cNvSpPr/>
            <p:nvPr/>
          </p:nvSpPr>
          <p:spPr bwMode="auto">
            <a:xfrm>
              <a:off x="9037637" y="1385889"/>
              <a:ext cx="69850" cy="211138"/>
            </a:xfrm>
            <a:custGeom>
              <a:avLst/>
              <a:gdLst>
                <a:gd name="T0" fmla="*/ 4 w 32"/>
                <a:gd name="T1" fmla="*/ 95 h 95"/>
                <a:gd name="T2" fmla="*/ 3 w 32"/>
                <a:gd name="T3" fmla="*/ 95 h 95"/>
                <a:gd name="T4" fmla="*/ 0 w 32"/>
                <a:gd name="T5" fmla="*/ 90 h 95"/>
                <a:gd name="T6" fmla="*/ 24 w 32"/>
                <a:gd name="T7" fmla="*/ 3 h 95"/>
                <a:gd name="T8" fmla="*/ 29 w 32"/>
                <a:gd name="T9" fmla="*/ 1 h 95"/>
                <a:gd name="T10" fmla="*/ 31 w 32"/>
                <a:gd name="T11" fmla="*/ 5 h 95"/>
                <a:gd name="T12" fmla="*/ 8 w 32"/>
                <a:gd name="T13" fmla="*/ 92 h 95"/>
                <a:gd name="T14" fmla="*/ 4 w 32"/>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5">
                  <a:moveTo>
                    <a:pt x="4" y="95"/>
                  </a:moveTo>
                  <a:cubicBezTo>
                    <a:pt x="4" y="95"/>
                    <a:pt x="4" y="95"/>
                    <a:pt x="3" y="95"/>
                  </a:cubicBezTo>
                  <a:cubicBezTo>
                    <a:pt x="1" y="95"/>
                    <a:pt x="0" y="93"/>
                    <a:pt x="0" y="90"/>
                  </a:cubicBezTo>
                  <a:cubicBezTo>
                    <a:pt x="24" y="3"/>
                    <a:pt x="24" y="3"/>
                    <a:pt x="24" y="3"/>
                  </a:cubicBezTo>
                  <a:cubicBezTo>
                    <a:pt x="24" y="1"/>
                    <a:pt x="26" y="0"/>
                    <a:pt x="29" y="1"/>
                  </a:cubicBezTo>
                  <a:cubicBezTo>
                    <a:pt x="31" y="1"/>
                    <a:pt x="32" y="3"/>
                    <a:pt x="31" y="5"/>
                  </a:cubicBezTo>
                  <a:cubicBezTo>
                    <a:pt x="8" y="92"/>
                    <a:pt x="8" y="92"/>
                    <a:pt x="8" y="92"/>
                  </a:cubicBezTo>
                  <a:cubicBezTo>
                    <a:pt x="8" y="94"/>
                    <a:pt x="6" y="95"/>
                    <a:pt x="4"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3" name="Freeform 171"/>
            <p:cNvSpPr/>
            <p:nvPr/>
          </p:nvSpPr>
          <p:spPr bwMode="auto">
            <a:xfrm>
              <a:off x="8934450" y="1450976"/>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1"/>
                    <a:pt x="2" y="0"/>
                    <a:pt x="4" y="0"/>
                  </a:cubicBezTo>
                  <a:cubicBezTo>
                    <a:pt x="91" y="0"/>
                    <a:pt x="91" y="0"/>
                    <a:pt x="91" y="0"/>
                  </a:cubicBezTo>
                  <a:cubicBezTo>
                    <a:pt x="93" y="0"/>
                    <a:pt x="95" y="1"/>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4" name="Freeform 172"/>
            <p:cNvSpPr/>
            <p:nvPr/>
          </p:nvSpPr>
          <p:spPr bwMode="auto">
            <a:xfrm>
              <a:off x="8934450" y="1517651"/>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2"/>
                    <a:pt x="2" y="0"/>
                    <a:pt x="4" y="0"/>
                  </a:cubicBezTo>
                  <a:cubicBezTo>
                    <a:pt x="91" y="0"/>
                    <a:pt x="91" y="0"/>
                    <a:pt x="91" y="0"/>
                  </a:cubicBezTo>
                  <a:cubicBezTo>
                    <a:pt x="93" y="0"/>
                    <a:pt x="95" y="2"/>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1" name="Freeform 179"/>
            <p:cNvSpPr>
              <a:spLocks noEditPoints="1"/>
            </p:cNvSpPr>
            <p:nvPr/>
          </p:nvSpPr>
          <p:spPr bwMode="auto">
            <a:xfrm>
              <a:off x="8226425" y="527051"/>
              <a:ext cx="65088" cy="158750"/>
            </a:xfrm>
            <a:custGeom>
              <a:avLst/>
              <a:gdLst>
                <a:gd name="T0" fmla="*/ 25 w 29"/>
                <a:gd name="T1" fmla="*/ 72 h 72"/>
                <a:gd name="T2" fmla="*/ 4 w 29"/>
                <a:gd name="T3" fmla="*/ 72 h 72"/>
                <a:gd name="T4" fmla="*/ 0 w 29"/>
                <a:gd name="T5" fmla="*/ 68 h 72"/>
                <a:gd name="T6" fmla="*/ 0 w 29"/>
                <a:gd name="T7" fmla="*/ 4 h 72"/>
                <a:gd name="T8" fmla="*/ 4 w 29"/>
                <a:gd name="T9" fmla="*/ 0 h 72"/>
                <a:gd name="T10" fmla="*/ 25 w 29"/>
                <a:gd name="T11" fmla="*/ 0 h 72"/>
                <a:gd name="T12" fmla="*/ 29 w 29"/>
                <a:gd name="T13" fmla="*/ 4 h 72"/>
                <a:gd name="T14" fmla="*/ 29 w 29"/>
                <a:gd name="T15" fmla="*/ 68 h 72"/>
                <a:gd name="T16" fmla="*/ 25 w 29"/>
                <a:gd name="T17" fmla="*/ 72 h 72"/>
                <a:gd name="T18" fmla="*/ 8 w 29"/>
                <a:gd name="T19" fmla="*/ 64 h 72"/>
                <a:gd name="T20" fmla="*/ 21 w 29"/>
                <a:gd name="T21" fmla="*/ 64 h 72"/>
                <a:gd name="T22" fmla="*/ 21 w 29"/>
                <a:gd name="T23" fmla="*/ 8 h 72"/>
                <a:gd name="T24" fmla="*/ 8 w 29"/>
                <a:gd name="T25" fmla="*/ 8 h 72"/>
                <a:gd name="T26" fmla="*/ 8 w 29"/>
                <a:gd name="T2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72">
                  <a:moveTo>
                    <a:pt x="25" y="72"/>
                  </a:moveTo>
                  <a:cubicBezTo>
                    <a:pt x="4" y="72"/>
                    <a:pt x="4" y="72"/>
                    <a:pt x="4" y="72"/>
                  </a:cubicBezTo>
                  <a:cubicBezTo>
                    <a:pt x="1" y="72"/>
                    <a:pt x="0" y="71"/>
                    <a:pt x="0" y="68"/>
                  </a:cubicBezTo>
                  <a:cubicBezTo>
                    <a:pt x="0" y="4"/>
                    <a:pt x="0" y="4"/>
                    <a:pt x="0" y="4"/>
                  </a:cubicBezTo>
                  <a:cubicBezTo>
                    <a:pt x="0" y="2"/>
                    <a:pt x="1" y="0"/>
                    <a:pt x="4" y="0"/>
                  </a:cubicBezTo>
                  <a:cubicBezTo>
                    <a:pt x="25" y="0"/>
                    <a:pt x="25" y="0"/>
                    <a:pt x="25" y="0"/>
                  </a:cubicBezTo>
                  <a:cubicBezTo>
                    <a:pt x="27" y="0"/>
                    <a:pt x="29" y="2"/>
                    <a:pt x="29" y="4"/>
                  </a:cubicBezTo>
                  <a:cubicBezTo>
                    <a:pt x="29" y="68"/>
                    <a:pt x="29" y="68"/>
                    <a:pt x="29" y="68"/>
                  </a:cubicBezTo>
                  <a:cubicBezTo>
                    <a:pt x="29" y="71"/>
                    <a:pt x="27" y="72"/>
                    <a:pt x="25" y="72"/>
                  </a:cubicBezTo>
                  <a:close/>
                  <a:moveTo>
                    <a:pt x="8" y="64"/>
                  </a:moveTo>
                  <a:cubicBezTo>
                    <a:pt x="21" y="64"/>
                    <a:pt x="21" y="64"/>
                    <a:pt x="21" y="64"/>
                  </a:cubicBezTo>
                  <a:cubicBezTo>
                    <a:pt x="21" y="8"/>
                    <a:pt x="21" y="8"/>
                    <a:pt x="21" y="8"/>
                  </a:cubicBezTo>
                  <a:cubicBezTo>
                    <a:pt x="8" y="8"/>
                    <a:pt x="8" y="8"/>
                    <a:pt x="8" y="8"/>
                  </a:cubicBezTo>
                  <a:cubicBezTo>
                    <a:pt x="8" y="64"/>
                    <a:pt x="8" y="64"/>
                    <a:pt x="8" y="6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2" name="Freeform 180"/>
            <p:cNvSpPr>
              <a:spLocks noEditPoints="1"/>
            </p:cNvSpPr>
            <p:nvPr/>
          </p:nvSpPr>
          <p:spPr bwMode="auto">
            <a:xfrm>
              <a:off x="8150225" y="588964"/>
              <a:ext cx="63500" cy="96838"/>
            </a:xfrm>
            <a:custGeom>
              <a:avLst/>
              <a:gdLst>
                <a:gd name="T0" fmla="*/ 25 w 29"/>
                <a:gd name="T1" fmla="*/ 44 h 44"/>
                <a:gd name="T2" fmla="*/ 4 w 29"/>
                <a:gd name="T3" fmla="*/ 44 h 44"/>
                <a:gd name="T4" fmla="*/ 0 w 29"/>
                <a:gd name="T5" fmla="*/ 40 h 44"/>
                <a:gd name="T6" fmla="*/ 0 w 29"/>
                <a:gd name="T7" fmla="*/ 4 h 44"/>
                <a:gd name="T8" fmla="*/ 4 w 29"/>
                <a:gd name="T9" fmla="*/ 0 h 44"/>
                <a:gd name="T10" fmla="*/ 25 w 29"/>
                <a:gd name="T11" fmla="*/ 0 h 44"/>
                <a:gd name="T12" fmla="*/ 29 w 29"/>
                <a:gd name="T13" fmla="*/ 4 h 44"/>
                <a:gd name="T14" fmla="*/ 29 w 29"/>
                <a:gd name="T15" fmla="*/ 40 h 44"/>
                <a:gd name="T16" fmla="*/ 25 w 29"/>
                <a:gd name="T17" fmla="*/ 44 h 44"/>
                <a:gd name="T18" fmla="*/ 8 w 29"/>
                <a:gd name="T19" fmla="*/ 36 h 44"/>
                <a:gd name="T20" fmla="*/ 21 w 29"/>
                <a:gd name="T21" fmla="*/ 36 h 44"/>
                <a:gd name="T22" fmla="*/ 21 w 29"/>
                <a:gd name="T23" fmla="*/ 8 h 44"/>
                <a:gd name="T24" fmla="*/ 8 w 29"/>
                <a:gd name="T25" fmla="*/ 8 h 44"/>
                <a:gd name="T26" fmla="*/ 8 w 29"/>
                <a:gd name="T27"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4">
                  <a:moveTo>
                    <a:pt x="25" y="44"/>
                  </a:moveTo>
                  <a:cubicBezTo>
                    <a:pt x="4" y="44"/>
                    <a:pt x="4" y="44"/>
                    <a:pt x="4" y="44"/>
                  </a:cubicBezTo>
                  <a:cubicBezTo>
                    <a:pt x="1" y="44"/>
                    <a:pt x="0" y="43"/>
                    <a:pt x="0" y="40"/>
                  </a:cubicBezTo>
                  <a:cubicBezTo>
                    <a:pt x="0" y="4"/>
                    <a:pt x="0" y="4"/>
                    <a:pt x="0" y="4"/>
                  </a:cubicBezTo>
                  <a:cubicBezTo>
                    <a:pt x="0" y="1"/>
                    <a:pt x="1" y="0"/>
                    <a:pt x="4" y="0"/>
                  </a:cubicBezTo>
                  <a:cubicBezTo>
                    <a:pt x="25" y="0"/>
                    <a:pt x="25" y="0"/>
                    <a:pt x="25" y="0"/>
                  </a:cubicBezTo>
                  <a:cubicBezTo>
                    <a:pt x="27" y="0"/>
                    <a:pt x="29" y="1"/>
                    <a:pt x="29" y="4"/>
                  </a:cubicBezTo>
                  <a:cubicBezTo>
                    <a:pt x="29" y="40"/>
                    <a:pt x="29" y="40"/>
                    <a:pt x="29" y="40"/>
                  </a:cubicBezTo>
                  <a:cubicBezTo>
                    <a:pt x="29" y="43"/>
                    <a:pt x="27" y="44"/>
                    <a:pt x="25" y="44"/>
                  </a:cubicBezTo>
                  <a:close/>
                  <a:moveTo>
                    <a:pt x="8" y="36"/>
                  </a:moveTo>
                  <a:cubicBezTo>
                    <a:pt x="21" y="36"/>
                    <a:pt x="21" y="36"/>
                    <a:pt x="21" y="36"/>
                  </a:cubicBezTo>
                  <a:cubicBezTo>
                    <a:pt x="21" y="8"/>
                    <a:pt x="21" y="8"/>
                    <a:pt x="21" y="8"/>
                  </a:cubicBezTo>
                  <a:cubicBezTo>
                    <a:pt x="8" y="8"/>
                    <a:pt x="8" y="8"/>
                    <a:pt x="8" y="8"/>
                  </a:cubicBezTo>
                  <a:cubicBezTo>
                    <a:pt x="8" y="36"/>
                    <a:pt x="8" y="36"/>
                    <a:pt x="8" y="3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3" name="Freeform 181"/>
            <p:cNvSpPr>
              <a:spLocks noEditPoints="1"/>
            </p:cNvSpPr>
            <p:nvPr/>
          </p:nvSpPr>
          <p:spPr bwMode="auto">
            <a:xfrm>
              <a:off x="8072437" y="633414"/>
              <a:ext cx="63500" cy="52388"/>
            </a:xfrm>
            <a:custGeom>
              <a:avLst/>
              <a:gdLst>
                <a:gd name="T0" fmla="*/ 25 w 29"/>
                <a:gd name="T1" fmla="*/ 24 h 24"/>
                <a:gd name="T2" fmla="*/ 4 w 29"/>
                <a:gd name="T3" fmla="*/ 24 h 24"/>
                <a:gd name="T4" fmla="*/ 0 w 29"/>
                <a:gd name="T5" fmla="*/ 20 h 24"/>
                <a:gd name="T6" fmla="*/ 0 w 29"/>
                <a:gd name="T7" fmla="*/ 4 h 24"/>
                <a:gd name="T8" fmla="*/ 4 w 29"/>
                <a:gd name="T9" fmla="*/ 0 h 24"/>
                <a:gd name="T10" fmla="*/ 25 w 29"/>
                <a:gd name="T11" fmla="*/ 0 h 24"/>
                <a:gd name="T12" fmla="*/ 29 w 29"/>
                <a:gd name="T13" fmla="*/ 4 h 24"/>
                <a:gd name="T14" fmla="*/ 29 w 29"/>
                <a:gd name="T15" fmla="*/ 20 h 24"/>
                <a:gd name="T16" fmla="*/ 25 w 29"/>
                <a:gd name="T17" fmla="*/ 24 h 24"/>
                <a:gd name="T18" fmla="*/ 8 w 29"/>
                <a:gd name="T19" fmla="*/ 16 h 24"/>
                <a:gd name="T20" fmla="*/ 21 w 29"/>
                <a:gd name="T21" fmla="*/ 16 h 24"/>
                <a:gd name="T22" fmla="*/ 21 w 29"/>
                <a:gd name="T23" fmla="*/ 8 h 24"/>
                <a:gd name="T24" fmla="*/ 8 w 29"/>
                <a:gd name="T25" fmla="*/ 8 h 24"/>
                <a:gd name="T26" fmla="*/ 8 w 29"/>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4">
                  <a:moveTo>
                    <a:pt x="25" y="24"/>
                  </a:moveTo>
                  <a:cubicBezTo>
                    <a:pt x="4" y="24"/>
                    <a:pt x="4" y="24"/>
                    <a:pt x="4" y="24"/>
                  </a:cubicBezTo>
                  <a:cubicBezTo>
                    <a:pt x="1" y="24"/>
                    <a:pt x="0" y="23"/>
                    <a:pt x="0" y="20"/>
                  </a:cubicBezTo>
                  <a:cubicBezTo>
                    <a:pt x="0" y="4"/>
                    <a:pt x="0" y="4"/>
                    <a:pt x="0" y="4"/>
                  </a:cubicBezTo>
                  <a:cubicBezTo>
                    <a:pt x="0" y="1"/>
                    <a:pt x="1" y="0"/>
                    <a:pt x="4" y="0"/>
                  </a:cubicBezTo>
                  <a:cubicBezTo>
                    <a:pt x="25" y="0"/>
                    <a:pt x="25" y="0"/>
                    <a:pt x="25" y="0"/>
                  </a:cubicBezTo>
                  <a:cubicBezTo>
                    <a:pt x="27" y="0"/>
                    <a:pt x="29" y="1"/>
                    <a:pt x="29" y="4"/>
                  </a:cubicBezTo>
                  <a:cubicBezTo>
                    <a:pt x="29" y="20"/>
                    <a:pt x="29" y="20"/>
                    <a:pt x="29" y="20"/>
                  </a:cubicBezTo>
                  <a:cubicBezTo>
                    <a:pt x="29" y="23"/>
                    <a:pt x="27" y="24"/>
                    <a:pt x="25" y="24"/>
                  </a:cubicBezTo>
                  <a:close/>
                  <a:moveTo>
                    <a:pt x="8" y="16"/>
                  </a:moveTo>
                  <a:cubicBezTo>
                    <a:pt x="21" y="16"/>
                    <a:pt x="21" y="16"/>
                    <a:pt x="21" y="16"/>
                  </a:cubicBezTo>
                  <a:cubicBezTo>
                    <a:pt x="21" y="8"/>
                    <a:pt x="21" y="8"/>
                    <a:pt x="21" y="8"/>
                  </a:cubicBezTo>
                  <a:cubicBezTo>
                    <a:pt x="8" y="8"/>
                    <a:pt x="8" y="8"/>
                    <a:pt x="8" y="8"/>
                  </a:cubicBezTo>
                  <a:cubicBezTo>
                    <a:pt x="8" y="16"/>
                    <a:pt x="8" y="16"/>
                    <a:pt x="8"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4" name="Freeform 182"/>
            <p:cNvSpPr/>
            <p:nvPr/>
          </p:nvSpPr>
          <p:spPr bwMode="auto">
            <a:xfrm>
              <a:off x="8212137" y="438151"/>
              <a:ext cx="53975" cy="88900"/>
            </a:xfrm>
            <a:custGeom>
              <a:avLst/>
              <a:gdLst>
                <a:gd name="T0" fmla="*/ 5 w 25"/>
                <a:gd name="T1" fmla="*/ 40 h 40"/>
                <a:gd name="T2" fmla="*/ 2 w 25"/>
                <a:gd name="T3" fmla="*/ 38 h 40"/>
                <a:gd name="T4" fmla="*/ 2 w 25"/>
                <a:gd name="T5" fmla="*/ 33 h 40"/>
                <a:gd name="T6" fmla="*/ 15 w 25"/>
                <a:gd name="T7" fmla="*/ 20 h 40"/>
                <a:gd name="T8" fmla="*/ 2 w 25"/>
                <a:gd name="T9" fmla="*/ 7 h 40"/>
                <a:gd name="T10" fmla="*/ 2 w 25"/>
                <a:gd name="T11" fmla="*/ 2 h 40"/>
                <a:gd name="T12" fmla="*/ 8 w 25"/>
                <a:gd name="T13" fmla="*/ 2 h 40"/>
                <a:gd name="T14" fmla="*/ 23 w 25"/>
                <a:gd name="T15" fmla="*/ 17 h 40"/>
                <a:gd name="T16" fmla="*/ 23 w 25"/>
                <a:gd name="T17" fmla="*/ 23 h 40"/>
                <a:gd name="T18" fmla="*/ 8 w 25"/>
                <a:gd name="T19" fmla="*/ 38 h 40"/>
                <a:gd name="T20" fmla="*/ 5 w 25"/>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0">
                  <a:moveTo>
                    <a:pt x="5" y="40"/>
                  </a:moveTo>
                  <a:cubicBezTo>
                    <a:pt x="4" y="40"/>
                    <a:pt x="3" y="39"/>
                    <a:pt x="2" y="38"/>
                  </a:cubicBezTo>
                  <a:cubicBezTo>
                    <a:pt x="0" y="37"/>
                    <a:pt x="0" y="34"/>
                    <a:pt x="2" y="33"/>
                  </a:cubicBezTo>
                  <a:cubicBezTo>
                    <a:pt x="15" y="20"/>
                    <a:pt x="15" y="20"/>
                    <a:pt x="15" y="20"/>
                  </a:cubicBezTo>
                  <a:cubicBezTo>
                    <a:pt x="2" y="7"/>
                    <a:pt x="2" y="7"/>
                    <a:pt x="2" y="7"/>
                  </a:cubicBezTo>
                  <a:cubicBezTo>
                    <a:pt x="0" y="6"/>
                    <a:pt x="0" y="3"/>
                    <a:pt x="2" y="2"/>
                  </a:cubicBezTo>
                  <a:cubicBezTo>
                    <a:pt x="3" y="0"/>
                    <a:pt x="6" y="0"/>
                    <a:pt x="8" y="2"/>
                  </a:cubicBezTo>
                  <a:cubicBezTo>
                    <a:pt x="23" y="17"/>
                    <a:pt x="23" y="17"/>
                    <a:pt x="23" y="17"/>
                  </a:cubicBezTo>
                  <a:cubicBezTo>
                    <a:pt x="25" y="19"/>
                    <a:pt x="25" y="21"/>
                    <a:pt x="23" y="23"/>
                  </a:cubicBezTo>
                  <a:cubicBezTo>
                    <a:pt x="8" y="38"/>
                    <a:pt x="8" y="38"/>
                    <a:pt x="8" y="38"/>
                  </a:cubicBezTo>
                  <a:cubicBezTo>
                    <a:pt x="7" y="39"/>
                    <a:pt x="6" y="40"/>
                    <a:pt x="5" y="4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5" name="Freeform 183"/>
            <p:cNvSpPr/>
            <p:nvPr/>
          </p:nvSpPr>
          <p:spPr bwMode="auto">
            <a:xfrm>
              <a:off x="8096250" y="473076"/>
              <a:ext cx="157163" cy="133350"/>
            </a:xfrm>
            <a:custGeom>
              <a:avLst/>
              <a:gdLst>
                <a:gd name="T0" fmla="*/ 4 w 71"/>
                <a:gd name="T1" fmla="*/ 60 h 60"/>
                <a:gd name="T2" fmla="*/ 3 w 71"/>
                <a:gd name="T3" fmla="*/ 60 h 60"/>
                <a:gd name="T4" fmla="*/ 0 w 71"/>
                <a:gd name="T5" fmla="*/ 55 h 60"/>
                <a:gd name="T6" fmla="*/ 67 w 71"/>
                <a:gd name="T7" fmla="*/ 0 h 60"/>
                <a:gd name="T8" fmla="*/ 71 w 71"/>
                <a:gd name="T9" fmla="*/ 4 h 60"/>
                <a:gd name="T10" fmla="*/ 67 w 71"/>
                <a:gd name="T11" fmla="*/ 8 h 60"/>
                <a:gd name="T12" fmla="*/ 8 w 71"/>
                <a:gd name="T13" fmla="*/ 57 h 60"/>
                <a:gd name="T14" fmla="*/ 4 w 7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4" y="60"/>
                  </a:moveTo>
                  <a:cubicBezTo>
                    <a:pt x="4" y="60"/>
                    <a:pt x="4" y="60"/>
                    <a:pt x="3" y="60"/>
                  </a:cubicBezTo>
                  <a:cubicBezTo>
                    <a:pt x="1" y="60"/>
                    <a:pt x="0" y="58"/>
                    <a:pt x="0" y="55"/>
                  </a:cubicBezTo>
                  <a:cubicBezTo>
                    <a:pt x="6" y="23"/>
                    <a:pt x="34" y="0"/>
                    <a:pt x="67" y="0"/>
                  </a:cubicBezTo>
                  <a:cubicBezTo>
                    <a:pt x="69" y="0"/>
                    <a:pt x="71" y="2"/>
                    <a:pt x="71" y="4"/>
                  </a:cubicBezTo>
                  <a:cubicBezTo>
                    <a:pt x="71" y="6"/>
                    <a:pt x="69" y="8"/>
                    <a:pt x="67" y="8"/>
                  </a:cubicBezTo>
                  <a:cubicBezTo>
                    <a:pt x="38" y="8"/>
                    <a:pt x="14" y="29"/>
                    <a:pt x="8" y="57"/>
                  </a:cubicBezTo>
                  <a:cubicBezTo>
                    <a:pt x="8" y="59"/>
                    <a:pt x="6" y="60"/>
                    <a:pt x="4" y="6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6" name="Freeform 184"/>
            <p:cNvSpPr>
              <a:spLocks noEditPoints="1"/>
            </p:cNvSpPr>
            <p:nvPr/>
          </p:nvSpPr>
          <p:spPr bwMode="auto">
            <a:xfrm>
              <a:off x="6000750" y="1576389"/>
              <a:ext cx="215900" cy="157163"/>
            </a:xfrm>
            <a:custGeom>
              <a:avLst/>
              <a:gdLst>
                <a:gd name="T0" fmla="*/ 49 w 98"/>
                <a:gd name="T1" fmla="*/ 71 h 71"/>
                <a:gd name="T2" fmla="*/ 8 w 98"/>
                <a:gd name="T3" fmla="*/ 69 h 71"/>
                <a:gd name="T4" fmla="*/ 5 w 98"/>
                <a:gd name="T5" fmla="*/ 66 h 71"/>
                <a:gd name="T6" fmla="*/ 5 w 98"/>
                <a:gd name="T7" fmla="*/ 6 h 71"/>
                <a:gd name="T8" fmla="*/ 8 w 98"/>
                <a:gd name="T9" fmla="*/ 3 h 71"/>
                <a:gd name="T10" fmla="*/ 90 w 98"/>
                <a:gd name="T11" fmla="*/ 3 h 71"/>
                <a:gd name="T12" fmla="*/ 94 w 98"/>
                <a:gd name="T13" fmla="*/ 6 h 71"/>
                <a:gd name="T14" fmla="*/ 94 w 98"/>
                <a:gd name="T15" fmla="*/ 66 h 71"/>
                <a:gd name="T16" fmla="*/ 90 w 98"/>
                <a:gd name="T17" fmla="*/ 69 h 71"/>
                <a:gd name="T18" fmla="*/ 49 w 98"/>
                <a:gd name="T19" fmla="*/ 71 h 71"/>
                <a:gd name="T20" fmla="*/ 12 w 98"/>
                <a:gd name="T21" fmla="*/ 61 h 71"/>
                <a:gd name="T22" fmla="*/ 87 w 98"/>
                <a:gd name="T23" fmla="*/ 61 h 71"/>
                <a:gd name="T24" fmla="*/ 87 w 98"/>
                <a:gd name="T25" fmla="*/ 11 h 71"/>
                <a:gd name="T26" fmla="*/ 12 w 98"/>
                <a:gd name="T27" fmla="*/ 11 h 71"/>
                <a:gd name="T28" fmla="*/ 12 w 98"/>
                <a:gd name="T29"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71">
                  <a:moveTo>
                    <a:pt x="49" y="71"/>
                  </a:moveTo>
                  <a:cubicBezTo>
                    <a:pt x="36" y="71"/>
                    <a:pt x="22" y="70"/>
                    <a:pt x="8" y="69"/>
                  </a:cubicBezTo>
                  <a:cubicBezTo>
                    <a:pt x="6" y="68"/>
                    <a:pt x="5" y="67"/>
                    <a:pt x="5" y="66"/>
                  </a:cubicBezTo>
                  <a:cubicBezTo>
                    <a:pt x="0" y="46"/>
                    <a:pt x="0" y="26"/>
                    <a:pt x="5" y="6"/>
                  </a:cubicBezTo>
                  <a:cubicBezTo>
                    <a:pt x="5" y="4"/>
                    <a:pt x="6" y="3"/>
                    <a:pt x="8" y="3"/>
                  </a:cubicBezTo>
                  <a:cubicBezTo>
                    <a:pt x="35" y="0"/>
                    <a:pt x="63" y="0"/>
                    <a:pt x="90" y="3"/>
                  </a:cubicBezTo>
                  <a:cubicBezTo>
                    <a:pt x="92" y="3"/>
                    <a:pt x="93" y="4"/>
                    <a:pt x="94" y="6"/>
                  </a:cubicBezTo>
                  <a:cubicBezTo>
                    <a:pt x="98" y="26"/>
                    <a:pt x="98" y="46"/>
                    <a:pt x="94" y="66"/>
                  </a:cubicBezTo>
                  <a:cubicBezTo>
                    <a:pt x="93" y="67"/>
                    <a:pt x="92" y="68"/>
                    <a:pt x="90" y="69"/>
                  </a:cubicBezTo>
                  <a:cubicBezTo>
                    <a:pt x="77" y="70"/>
                    <a:pt x="63" y="71"/>
                    <a:pt x="49" y="71"/>
                  </a:cubicBezTo>
                  <a:close/>
                  <a:moveTo>
                    <a:pt x="12" y="61"/>
                  </a:moveTo>
                  <a:cubicBezTo>
                    <a:pt x="37" y="64"/>
                    <a:pt x="62" y="64"/>
                    <a:pt x="87" y="61"/>
                  </a:cubicBezTo>
                  <a:cubicBezTo>
                    <a:pt x="90" y="44"/>
                    <a:pt x="90" y="27"/>
                    <a:pt x="87" y="11"/>
                  </a:cubicBezTo>
                  <a:cubicBezTo>
                    <a:pt x="62" y="8"/>
                    <a:pt x="37" y="8"/>
                    <a:pt x="12" y="11"/>
                  </a:cubicBezTo>
                  <a:cubicBezTo>
                    <a:pt x="8" y="27"/>
                    <a:pt x="8" y="44"/>
                    <a:pt x="12" y="6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7" name="Freeform 185"/>
            <p:cNvSpPr>
              <a:spLocks noEditPoints="1"/>
            </p:cNvSpPr>
            <p:nvPr/>
          </p:nvSpPr>
          <p:spPr bwMode="auto">
            <a:xfrm>
              <a:off x="6078537" y="1611314"/>
              <a:ext cx="79375" cy="87313"/>
            </a:xfrm>
            <a:custGeom>
              <a:avLst/>
              <a:gdLst>
                <a:gd name="T0" fmla="*/ 6 w 36"/>
                <a:gd name="T1" fmla="*/ 39 h 39"/>
                <a:gd name="T2" fmla="*/ 0 w 36"/>
                <a:gd name="T3" fmla="*/ 33 h 39"/>
                <a:gd name="T4" fmla="*/ 0 w 36"/>
                <a:gd name="T5" fmla="*/ 6 h 39"/>
                <a:gd name="T6" fmla="*/ 6 w 36"/>
                <a:gd name="T7" fmla="*/ 0 h 39"/>
                <a:gd name="T8" fmla="*/ 9 w 36"/>
                <a:gd name="T9" fmla="*/ 1 h 39"/>
                <a:gd name="T10" fmla="*/ 33 w 36"/>
                <a:gd name="T11" fmla="*/ 15 h 39"/>
                <a:gd name="T12" fmla="*/ 36 w 36"/>
                <a:gd name="T13" fmla="*/ 20 h 39"/>
                <a:gd name="T14" fmla="*/ 33 w 36"/>
                <a:gd name="T15" fmla="*/ 25 h 39"/>
                <a:gd name="T16" fmla="*/ 9 w 36"/>
                <a:gd name="T17" fmla="*/ 39 h 39"/>
                <a:gd name="T18" fmla="*/ 6 w 36"/>
                <a:gd name="T19" fmla="*/ 39 h 39"/>
                <a:gd name="T20" fmla="*/ 8 w 36"/>
                <a:gd name="T21" fmla="*/ 10 h 39"/>
                <a:gd name="T22" fmla="*/ 8 w 36"/>
                <a:gd name="T23" fmla="*/ 30 h 39"/>
                <a:gd name="T24" fmla="*/ 26 w 36"/>
                <a:gd name="T25" fmla="*/ 20 h 39"/>
                <a:gd name="T26" fmla="*/ 8 w 36"/>
                <a:gd name="T2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9">
                  <a:moveTo>
                    <a:pt x="6" y="39"/>
                  </a:moveTo>
                  <a:cubicBezTo>
                    <a:pt x="3" y="39"/>
                    <a:pt x="0" y="37"/>
                    <a:pt x="0" y="33"/>
                  </a:cubicBezTo>
                  <a:cubicBezTo>
                    <a:pt x="0" y="6"/>
                    <a:pt x="0" y="6"/>
                    <a:pt x="0" y="6"/>
                  </a:cubicBezTo>
                  <a:cubicBezTo>
                    <a:pt x="0" y="3"/>
                    <a:pt x="3" y="0"/>
                    <a:pt x="6" y="0"/>
                  </a:cubicBezTo>
                  <a:cubicBezTo>
                    <a:pt x="7" y="0"/>
                    <a:pt x="8" y="1"/>
                    <a:pt x="9" y="1"/>
                  </a:cubicBezTo>
                  <a:cubicBezTo>
                    <a:pt x="33" y="15"/>
                    <a:pt x="33" y="15"/>
                    <a:pt x="33" y="15"/>
                  </a:cubicBezTo>
                  <a:cubicBezTo>
                    <a:pt x="35" y="16"/>
                    <a:pt x="36" y="18"/>
                    <a:pt x="36" y="20"/>
                  </a:cubicBezTo>
                  <a:cubicBezTo>
                    <a:pt x="36" y="22"/>
                    <a:pt x="35" y="24"/>
                    <a:pt x="33" y="25"/>
                  </a:cubicBezTo>
                  <a:cubicBezTo>
                    <a:pt x="9" y="39"/>
                    <a:pt x="9" y="39"/>
                    <a:pt x="9" y="39"/>
                  </a:cubicBezTo>
                  <a:cubicBezTo>
                    <a:pt x="8" y="39"/>
                    <a:pt x="7" y="39"/>
                    <a:pt x="6" y="39"/>
                  </a:cubicBezTo>
                  <a:close/>
                  <a:moveTo>
                    <a:pt x="8" y="10"/>
                  </a:moveTo>
                  <a:cubicBezTo>
                    <a:pt x="8" y="30"/>
                    <a:pt x="8" y="30"/>
                    <a:pt x="8" y="30"/>
                  </a:cubicBezTo>
                  <a:cubicBezTo>
                    <a:pt x="26" y="20"/>
                    <a:pt x="26" y="20"/>
                    <a:pt x="26" y="20"/>
                  </a:cubicBezTo>
                  <a:cubicBezTo>
                    <a:pt x="8" y="10"/>
                    <a:pt x="8" y="10"/>
                    <a:pt x="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8" name="Freeform 186"/>
            <p:cNvSpPr>
              <a:spLocks noEditPoints="1"/>
            </p:cNvSpPr>
            <p:nvPr/>
          </p:nvSpPr>
          <p:spPr bwMode="auto">
            <a:xfrm>
              <a:off x="8874125" y="2921001"/>
              <a:ext cx="123825" cy="73025"/>
            </a:xfrm>
            <a:custGeom>
              <a:avLst/>
              <a:gdLst>
                <a:gd name="T0" fmla="*/ 17 w 56"/>
                <a:gd name="T1" fmla="*/ 33 h 33"/>
                <a:gd name="T2" fmla="*/ 14 w 56"/>
                <a:gd name="T3" fmla="*/ 32 h 33"/>
                <a:gd name="T4" fmla="*/ 2 w 56"/>
                <a:gd name="T5" fmla="*/ 22 h 33"/>
                <a:gd name="T6" fmla="*/ 1 w 56"/>
                <a:gd name="T7" fmla="*/ 18 h 33"/>
                <a:gd name="T8" fmla="*/ 3 w 56"/>
                <a:gd name="T9" fmla="*/ 15 h 33"/>
                <a:gd name="T10" fmla="*/ 38 w 56"/>
                <a:gd name="T11" fmla="*/ 1 h 33"/>
                <a:gd name="T12" fmla="*/ 42 w 56"/>
                <a:gd name="T13" fmla="*/ 2 h 33"/>
                <a:gd name="T14" fmla="*/ 54 w 56"/>
                <a:gd name="T15" fmla="*/ 12 h 33"/>
                <a:gd name="T16" fmla="*/ 55 w 56"/>
                <a:gd name="T17" fmla="*/ 16 h 33"/>
                <a:gd name="T18" fmla="*/ 53 w 56"/>
                <a:gd name="T19" fmla="*/ 19 h 33"/>
                <a:gd name="T20" fmla="*/ 18 w 56"/>
                <a:gd name="T21" fmla="*/ 33 h 33"/>
                <a:gd name="T22" fmla="*/ 17 w 56"/>
                <a:gd name="T23" fmla="*/ 33 h 33"/>
                <a:gd name="T24" fmla="*/ 12 w 56"/>
                <a:gd name="T25" fmla="*/ 20 h 33"/>
                <a:gd name="T26" fmla="*/ 18 w 56"/>
                <a:gd name="T27" fmla="*/ 24 h 33"/>
                <a:gd name="T28" fmla="*/ 44 w 56"/>
                <a:gd name="T29" fmla="*/ 14 h 33"/>
                <a:gd name="T30" fmla="*/ 39 w 56"/>
                <a:gd name="T31" fmla="*/ 9 h 33"/>
                <a:gd name="T32" fmla="*/ 12 w 56"/>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33">
                  <a:moveTo>
                    <a:pt x="17" y="33"/>
                  </a:moveTo>
                  <a:cubicBezTo>
                    <a:pt x="16" y="33"/>
                    <a:pt x="15" y="33"/>
                    <a:pt x="14" y="32"/>
                  </a:cubicBezTo>
                  <a:cubicBezTo>
                    <a:pt x="2" y="22"/>
                    <a:pt x="2" y="22"/>
                    <a:pt x="2" y="22"/>
                  </a:cubicBezTo>
                  <a:cubicBezTo>
                    <a:pt x="1" y="21"/>
                    <a:pt x="0" y="19"/>
                    <a:pt x="1" y="18"/>
                  </a:cubicBezTo>
                  <a:cubicBezTo>
                    <a:pt x="1" y="17"/>
                    <a:pt x="2" y="15"/>
                    <a:pt x="3" y="15"/>
                  </a:cubicBezTo>
                  <a:cubicBezTo>
                    <a:pt x="38" y="1"/>
                    <a:pt x="38" y="1"/>
                    <a:pt x="38" y="1"/>
                  </a:cubicBezTo>
                  <a:cubicBezTo>
                    <a:pt x="39" y="0"/>
                    <a:pt x="41" y="1"/>
                    <a:pt x="42" y="2"/>
                  </a:cubicBezTo>
                  <a:cubicBezTo>
                    <a:pt x="54" y="12"/>
                    <a:pt x="54" y="12"/>
                    <a:pt x="54" y="12"/>
                  </a:cubicBezTo>
                  <a:cubicBezTo>
                    <a:pt x="55" y="13"/>
                    <a:pt x="56" y="14"/>
                    <a:pt x="55" y="16"/>
                  </a:cubicBezTo>
                  <a:cubicBezTo>
                    <a:pt x="55" y="17"/>
                    <a:pt x="54" y="18"/>
                    <a:pt x="53" y="19"/>
                  </a:cubicBezTo>
                  <a:cubicBezTo>
                    <a:pt x="18" y="33"/>
                    <a:pt x="18" y="33"/>
                    <a:pt x="18" y="33"/>
                  </a:cubicBezTo>
                  <a:cubicBezTo>
                    <a:pt x="18" y="33"/>
                    <a:pt x="17" y="33"/>
                    <a:pt x="17" y="33"/>
                  </a:cubicBezTo>
                  <a:close/>
                  <a:moveTo>
                    <a:pt x="12" y="20"/>
                  </a:moveTo>
                  <a:cubicBezTo>
                    <a:pt x="18" y="24"/>
                    <a:pt x="18" y="24"/>
                    <a:pt x="18" y="24"/>
                  </a:cubicBezTo>
                  <a:cubicBezTo>
                    <a:pt x="44" y="14"/>
                    <a:pt x="44" y="14"/>
                    <a:pt x="44" y="14"/>
                  </a:cubicBezTo>
                  <a:cubicBezTo>
                    <a:pt x="39" y="9"/>
                    <a:pt x="39" y="9"/>
                    <a:pt x="39" y="9"/>
                  </a:cubicBezTo>
                  <a:cubicBezTo>
                    <a:pt x="12" y="20"/>
                    <a:pt x="12" y="20"/>
                    <a:pt x="12" y="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9" name="Freeform 187"/>
            <p:cNvSpPr/>
            <p:nvPr/>
          </p:nvSpPr>
          <p:spPr bwMode="auto">
            <a:xfrm>
              <a:off x="8977312" y="3016251"/>
              <a:ext cx="111125" cy="106363"/>
            </a:xfrm>
            <a:custGeom>
              <a:avLst/>
              <a:gdLst>
                <a:gd name="T0" fmla="*/ 4 w 50"/>
                <a:gd name="T1" fmla="*/ 48 h 48"/>
                <a:gd name="T2" fmla="*/ 2 w 50"/>
                <a:gd name="T3" fmla="*/ 47 h 48"/>
                <a:gd name="T4" fmla="*/ 0 w 50"/>
                <a:gd name="T5" fmla="*/ 44 h 48"/>
                <a:gd name="T6" fmla="*/ 0 w 50"/>
                <a:gd name="T7" fmla="*/ 4 h 48"/>
                <a:gd name="T8" fmla="*/ 4 w 50"/>
                <a:gd name="T9" fmla="*/ 0 h 48"/>
                <a:gd name="T10" fmla="*/ 8 w 50"/>
                <a:gd name="T11" fmla="*/ 4 h 48"/>
                <a:gd name="T12" fmla="*/ 8 w 50"/>
                <a:gd name="T13" fmla="*/ 38 h 48"/>
                <a:gd name="T14" fmla="*/ 42 w 50"/>
                <a:gd name="T15" fmla="*/ 27 h 48"/>
                <a:gd name="T16" fmla="*/ 42 w 50"/>
                <a:gd name="T17" fmla="*/ 10 h 48"/>
                <a:gd name="T18" fmla="*/ 46 w 50"/>
                <a:gd name="T19" fmla="*/ 6 h 48"/>
                <a:gd name="T20" fmla="*/ 50 w 50"/>
                <a:gd name="T21" fmla="*/ 10 h 48"/>
                <a:gd name="T22" fmla="*/ 50 w 50"/>
                <a:gd name="T23" fmla="*/ 30 h 48"/>
                <a:gd name="T24" fmla="*/ 47 w 50"/>
                <a:gd name="T25" fmla="*/ 34 h 48"/>
                <a:gd name="T26" fmla="*/ 5 w 50"/>
                <a:gd name="T27" fmla="*/ 47 h 48"/>
                <a:gd name="T28" fmla="*/ 4 w 50"/>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8">
                  <a:moveTo>
                    <a:pt x="4" y="48"/>
                  </a:moveTo>
                  <a:cubicBezTo>
                    <a:pt x="3" y="48"/>
                    <a:pt x="2" y="47"/>
                    <a:pt x="2" y="47"/>
                  </a:cubicBezTo>
                  <a:cubicBezTo>
                    <a:pt x="0" y="46"/>
                    <a:pt x="0" y="45"/>
                    <a:pt x="0" y="44"/>
                  </a:cubicBezTo>
                  <a:cubicBezTo>
                    <a:pt x="0" y="4"/>
                    <a:pt x="0" y="4"/>
                    <a:pt x="0" y="4"/>
                  </a:cubicBezTo>
                  <a:cubicBezTo>
                    <a:pt x="0" y="2"/>
                    <a:pt x="2" y="0"/>
                    <a:pt x="4" y="0"/>
                  </a:cubicBezTo>
                  <a:cubicBezTo>
                    <a:pt x="6" y="0"/>
                    <a:pt x="8" y="2"/>
                    <a:pt x="8" y="4"/>
                  </a:cubicBezTo>
                  <a:cubicBezTo>
                    <a:pt x="8" y="38"/>
                    <a:pt x="8" y="38"/>
                    <a:pt x="8" y="38"/>
                  </a:cubicBezTo>
                  <a:cubicBezTo>
                    <a:pt x="42" y="27"/>
                    <a:pt x="42" y="27"/>
                    <a:pt x="42" y="27"/>
                  </a:cubicBezTo>
                  <a:cubicBezTo>
                    <a:pt x="42" y="10"/>
                    <a:pt x="42" y="10"/>
                    <a:pt x="42" y="10"/>
                  </a:cubicBezTo>
                  <a:cubicBezTo>
                    <a:pt x="42" y="7"/>
                    <a:pt x="43" y="6"/>
                    <a:pt x="46" y="6"/>
                  </a:cubicBezTo>
                  <a:cubicBezTo>
                    <a:pt x="48" y="6"/>
                    <a:pt x="50" y="7"/>
                    <a:pt x="50" y="10"/>
                  </a:cubicBezTo>
                  <a:cubicBezTo>
                    <a:pt x="50" y="30"/>
                    <a:pt x="50" y="30"/>
                    <a:pt x="50" y="30"/>
                  </a:cubicBezTo>
                  <a:cubicBezTo>
                    <a:pt x="50" y="32"/>
                    <a:pt x="48" y="34"/>
                    <a:pt x="47" y="34"/>
                  </a:cubicBezTo>
                  <a:cubicBezTo>
                    <a:pt x="5" y="47"/>
                    <a:pt x="5" y="47"/>
                    <a:pt x="5" y="47"/>
                  </a:cubicBezTo>
                  <a:cubicBezTo>
                    <a:pt x="5" y="47"/>
                    <a:pt x="4" y="48"/>
                    <a:pt x="4" y="4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0" name="Freeform 188"/>
            <p:cNvSpPr>
              <a:spLocks noEditPoints="1"/>
            </p:cNvSpPr>
            <p:nvPr/>
          </p:nvSpPr>
          <p:spPr bwMode="auto">
            <a:xfrm>
              <a:off x="8999537" y="2982914"/>
              <a:ext cx="122238" cy="73025"/>
            </a:xfrm>
            <a:custGeom>
              <a:avLst/>
              <a:gdLst>
                <a:gd name="T0" fmla="*/ 17 w 55"/>
                <a:gd name="T1" fmla="*/ 33 h 33"/>
                <a:gd name="T2" fmla="*/ 14 w 55"/>
                <a:gd name="T3" fmla="*/ 32 h 33"/>
                <a:gd name="T4" fmla="*/ 2 w 55"/>
                <a:gd name="T5" fmla="*/ 21 h 33"/>
                <a:gd name="T6" fmla="*/ 0 w 55"/>
                <a:gd name="T7" fmla="*/ 17 h 33"/>
                <a:gd name="T8" fmla="*/ 3 w 55"/>
                <a:gd name="T9" fmla="*/ 14 h 33"/>
                <a:gd name="T10" fmla="*/ 38 w 55"/>
                <a:gd name="T11" fmla="*/ 1 h 33"/>
                <a:gd name="T12" fmla="*/ 42 w 55"/>
                <a:gd name="T13" fmla="*/ 1 h 33"/>
                <a:gd name="T14" fmla="*/ 54 w 55"/>
                <a:gd name="T15" fmla="*/ 12 h 33"/>
                <a:gd name="T16" fmla="*/ 55 w 55"/>
                <a:gd name="T17" fmla="*/ 15 h 33"/>
                <a:gd name="T18" fmla="*/ 53 w 55"/>
                <a:gd name="T19" fmla="*/ 18 h 33"/>
                <a:gd name="T20" fmla="*/ 18 w 55"/>
                <a:gd name="T21" fmla="*/ 32 h 33"/>
                <a:gd name="T22" fmla="*/ 17 w 55"/>
                <a:gd name="T23" fmla="*/ 33 h 33"/>
                <a:gd name="T24" fmla="*/ 12 w 55"/>
                <a:gd name="T25" fmla="*/ 19 h 33"/>
                <a:gd name="T26" fmla="*/ 17 w 55"/>
                <a:gd name="T27" fmla="*/ 24 h 33"/>
                <a:gd name="T28" fmla="*/ 44 w 55"/>
                <a:gd name="T29" fmla="*/ 14 h 33"/>
                <a:gd name="T30" fmla="*/ 38 w 55"/>
                <a:gd name="T31" fmla="*/ 9 h 33"/>
                <a:gd name="T32" fmla="*/ 12 w 55"/>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3">
                  <a:moveTo>
                    <a:pt x="17" y="33"/>
                  </a:moveTo>
                  <a:cubicBezTo>
                    <a:pt x="16" y="33"/>
                    <a:pt x="15" y="32"/>
                    <a:pt x="14" y="32"/>
                  </a:cubicBezTo>
                  <a:cubicBezTo>
                    <a:pt x="2" y="21"/>
                    <a:pt x="2" y="21"/>
                    <a:pt x="2" y="21"/>
                  </a:cubicBezTo>
                  <a:cubicBezTo>
                    <a:pt x="1" y="20"/>
                    <a:pt x="0" y="19"/>
                    <a:pt x="0" y="17"/>
                  </a:cubicBezTo>
                  <a:cubicBezTo>
                    <a:pt x="1" y="16"/>
                    <a:pt x="2" y="15"/>
                    <a:pt x="3" y="14"/>
                  </a:cubicBezTo>
                  <a:cubicBezTo>
                    <a:pt x="38" y="1"/>
                    <a:pt x="38" y="1"/>
                    <a:pt x="38" y="1"/>
                  </a:cubicBezTo>
                  <a:cubicBezTo>
                    <a:pt x="39" y="0"/>
                    <a:pt x="41" y="0"/>
                    <a:pt x="42" y="1"/>
                  </a:cubicBezTo>
                  <a:cubicBezTo>
                    <a:pt x="54" y="12"/>
                    <a:pt x="54" y="12"/>
                    <a:pt x="54" y="12"/>
                  </a:cubicBezTo>
                  <a:cubicBezTo>
                    <a:pt x="55" y="13"/>
                    <a:pt x="55" y="14"/>
                    <a:pt x="55" y="15"/>
                  </a:cubicBezTo>
                  <a:cubicBezTo>
                    <a:pt x="55" y="17"/>
                    <a:pt x="54" y="18"/>
                    <a:pt x="53" y="18"/>
                  </a:cubicBezTo>
                  <a:cubicBezTo>
                    <a:pt x="18" y="32"/>
                    <a:pt x="18" y="32"/>
                    <a:pt x="18" y="32"/>
                  </a:cubicBezTo>
                  <a:cubicBezTo>
                    <a:pt x="18" y="33"/>
                    <a:pt x="17" y="33"/>
                    <a:pt x="17" y="33"/>
                  </a:cubicBezTo>
                  <a:close/>
                  <a:moveTo>
                    <a:pt x="12" y="19"/>
                  </a:moveTo>
                  <a:cubicBezTo>
                    <a:pt x="17" y="24"/>
                    <a:pt x="17" y="24"/>
                    <a:pt x="17" y="24"/>
                  </a:cubicBezTo>
                  <a:cubicBezTo>
                    <a:pt x="44" y="14"/>
                    <a:pt x="44" y="14"/>
                    <a:pt x="44" y="14"/>
                  </a:cubicBezTo>
                  <a:cubicBezTo>
                    <a:pt x="38" y="9"/>
                    <a:pt x="38" y="9"/>
                    <a:pt x="38" y="9"/>
                  </a:cubicBezTo>
                  <a:cubicBezTo>
                    <a:pt x="12" y="19"/>
                    <a:pt x="12" y="19"/>
                    <a:pt x="12"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1" name="Freeform 189"/>
            <p:cNvSpPr>
              <a:spLocks noEditPoints="1"/>
            </p:cNvSpPr>
            <p:nvPr/>
          </p:nvSpPr>
          <p:spPr bwMode="auto">
            <a:xfrm>
              <a:off x="8993187" y="2916239"/>
              <a:ext cx="122238" cy="74613"/>
            </a:xfrm>
            <a:custGeom>
              <a:avLst/>
              <a:gdLst>
                <a:gd name="T0" fmla="*/ 39 w 55"/>
                <a:gd name="T1" fmla="*/ 34 h 34"/>
                <a:gd name="T2" fmla="*/ 37 w 55"/>
                <a:gd name="T3" fmla="*/ 34 h 34"/>
                <a:gd name="T4" fmla="*/ 2 w 55"/>
                <a:gd name="T5" fmla="*/ 20 h 34"/>
                <a:gd name="T6" fmla="*/ 0 w 55"/>
                <a:gd name="T7" fmla="*/ 17 h 34"/>
                <a:gd name="T8" fmla="*/ 1 w 55"/>
                <a:gd name="T9" fmla="*/ 13 h 34"/>
                <a:gd name="T10" fmla="*/ 13 w 55"/>
                <a:gd name="T11" fmla="*/ 2 h 34"/>
                <a:gd name="T12" fmla="*/ 17 w 55"/>
                <a:gd name="T13" fmla="*/ 1 h 34"/>
                <a:gd name="T14" fmla="*/ 52 w 55"/>
                <a:gd name="T15" fmla="*/ 15 h 34"/>
                <a:gd name="T16" fmla="*/ 54 w 55"/>
                <a:gd name="T17" fmla="*/ 18 h 34"/>
                <a:gd name="T18" fmla="*/ 53 w 55"/>
                <a:gd name="T19" fmla="*/ 22 h 34"/>
                <a:gd name="T20" fmla="*/ 41 w 55"/>
                <a:gd name="T21" fmla="*/ 33 h 34"/>
                <a:gd name="T22" fmla="*/ 39 w 55"/>
                <a:gd name="T23" fmla="*/ 34 h 34"/>
                <a:gd name="T24" fmla="*/ 11 w 55"/>
                <a:gd name="T25" fmla="*/ 15 h 34"/>
                <a:gd name="T26" fmla="*/ 38 w 55"/>
                <a:gd name="T27" fmla="*/ 26 h 34"/>
                <a:gd name="T28" fmla="*/ 43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2" y="20"/>
                    <a:pt x="2" y="20"/>
                    <a:pt x="2" y="20"/>
                  </a:cubicBezTo>
                  <a:cubicBezTo>
                    <a:pt x="1" y="20"/>
                    <a:pt x="0" y="18"/>
                    <a:pt x="0" y="17"/>
                  </a:cubicBezTo>
                  <a:cubicBezTo>
                    <a:pt x="0" y="16"/>
                    <a:pt x="0" y="14"/>
                    <a:pt x="1" y="13"/>
                  </a:cubicBezTo>
                  <a:cubicBezTo>
                    <a:pt x="13" y="2"/>
                    <a:pt x="13" y="2"/>
                    <a:pt x="13" y="2"/>
                  </a:cubicBezTo>
                  <a:cubicBezTo>
                    <a:pt x="14" y="1"/>
                    <a:pt x="16" y="0"/>
                    <a:pt x="17" y="1"/>
                  </a:cubicBezTo>
                  <a:cubicBezTo>
                    <a:pt x="52" y="15"/>
                    <a:pt x="52" y="15"/>
                    <a:pt x="52" y="15"/>
                  </a:cubicBezTo>
                  <a:cubicBezTo>
                    <a:pt x="53" y="15"/>
                    <a:pt x="54" y="17"/>
                    <a:pt x="54" y="18"/>
                  </a:cubicBezTo>
                  <a:cubicBezTo>
                    <a:pt x="55" y="19"/>
                    <a:pt x="54" y="21"/>
                    <a:pt x="53" y="22"/>
                  </a:cubicBezTo>
                  <a:cubicBezTo>
                    <a:pt x="41" y="33"/>
                    <a:pt x="41" y="33"/>
                    <a:pt x="41" y="33"/>
                  </a:cubicBezTo>
                  <a:cubicBezTo>
                    <a:pt x="41" y="34"/>
                    <a:pt x="40" y="34"/>
                    <a:pt x="39" y="34"/>
                  </a:cubicBezTo>
                  <a:close/>
                  <a:moveTo>
                    <a:pt x="11" y="15"/>
                  </a:moveTo>
                  <a:cubicBezTo>
                    <a:pt x="38" y="26"/>
                    <a:pt x="38" y="26"/>
                    <a:pt x="38" y="26"/>
                  </a:cubicBezTo>
                  <a:cubicBezTo>
                    <a:pt x="43" y="20"/>
                    <a:pt x="43" y="20"/>
                    <a:pt x="43"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2" name="Freeform 190"/>
            <p:cNvSpPr/>
            <p:nvPr/>
          </p:nvSpPr>
          <p:spPr bwMode="auto">
            <a:xfrm>
              <a:off x="8904287" y="3032126"/>
              <a:ext cx="90488" cy="90488"/>
            </a:xfrm>
            <a:custGeom>
              <a:avLst/>
              <a:gdLst>
                <a:gd name="T0" fmla="*/ 36 w 41"/>
                <a:gd name="T1" fmla="*/ 41 h 41"/>
                <a:gd name="T2" fmla="*/ 35 w 41"/>
                <a:gd name="T3" fmla="*/ 40 h 41"/>
                <a:gd name="T4" fmla="*/ 3 w 41"/>
                <a:gd name="T5" fmla="*/ 27 h 41"/>
                <a:gd name="T6" fmla="*/ 0 w 41"/>
                <a:gd name="T7" fmla="*/ 23 h 41"/>
                <a:gd name="T8" fmla="*/ 0 w 41"/>
                <a:gd name="T9" fmla="*/ 4 h 41"/>
                <a:gd name="T10" fmla="*/ 4 w 41"/>
                <a:gd name="T11" fmla="*/ 0 h 41"/>
                <a:gd name="T12" fmla="*/ 8 w 41"/>
                <a:gd name="T13" fmla="*/ 4 h 41"/>
                <a:gd name="T14" fmla="*/ 8 w 41"/>
                <a:gd name="T15" fmla="*/ 21 h 41"/>
                <a:gd name="T16" fmla="*/ 38 w 41"/>
                <a:gd name="T17" fmla="*/ 33 h 41"/>
                <a:gd name="T18" fmla="*/ 40 w 41"/>
                <a:gd name="T19" fmla="*/ 38 h 41"/>
                <a:gd name="T20" fmla="*/ 36 w 41"/>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36" y="41"/>
                  </a:moveTo>
                  <a:cubicBezTo>
                    <a:pt x="36" y="41"/>
                    <a:pt x="35" y="40"/>
                    <a:pt x="35" y="40"/>
                  </a:cubicBezTo>
                  <a:cubicBezTo>
                    <a:pt x="3" y="27"/>
                    <a:pt x="3" y="27"/>
                    <a:pt x="3" y="27"/>
                  </a:cubicBezTo>
                  <a:cubicBezTo>
                    <a:pt x="1" y="26"/>
                    <a:pt x="0" y="25"/>
                    <a:pt x="0" y="23"/>
                  </a:cubicBezTo>
                  <a:cubicBezTo>
                    <a:pt x="0" y="4"/>
                    <a:pt x="0" y="4"/>
                    <a:pt x="0" y="4"/>
                  </a:cubicBezTo>
                  <a:cubicBezTo>
                    <a:pt x="0" y="2"/>
                    <a:pt x="2" y="0"/>
                    <a:pt x="4" y="0"/>
                  </a:cubicBezTo>
                  <a:cubicBezTo>
                    <a:pt x="6" y="0"/>
                    <a:pt x="8" y="2"/>
                    <a:pt x="8" y="4"/>
                  </a:cubicBezTo>
                  <a:cubicBezTo>
                    <a:pt x="8" y="21"/>
                    <a:pt x="8" y="21"/>
                    <a:pt x="8" y="21"/>
                  </a:cubicBezTo>
                  <a:cubicBezTo>
                    <a:pt x="38" y="33"/>
                    <a:pt x="38" y="33"/>
                    <a:pt x="38" y="33"/>
                  </a:cubicBezTo>
                  <a:cubicBezTo>
                    <a:pt x="40" y="34"/>
                    <a:pt x="41" y="36"/>
                    <a:pt x="40" y="38"/>
                  </a:cubicBezTo>
                  <a:cubicBezTo>
                    <a:pt x="39" y="40"/>
                    <a:pt x="38" y="41"/>
                    <a:pt x="36" y="4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3" name="Freeform 191"/>
            <p:cNvSpPr>
              <a:spLocks noEditPoints="1"/>
            </p:cNvSpPr>
            <p:nvPr/>
          </p:nvSpPr>
          <p:spPr bwMode="auto">
            <a:xfrm>
              <a:off x="8874125" y="2984501"/>
              <a:ext cx="120650" cy="76200"/>
            </a:xfrm>
            <a:custGeom>
              <a:avLst/>
              <a:gdLst>
                <a:gd name="T0" fmla="*/ 39 w 55"/>
                <a:gd name="T1" fmla="*/ 34 h 34"/>
                <a:gd name="T2" fmla="*/ 37 w 55"/>
                <a:gd name="T3" fmla="*/ 34 h 34"/>
                <a:gd name="T4" fmla="*/ 3 w 55"/>
                <a:gd name="T5" fmla="*/ 20 h 34"/>
                <a:gd name="T6" fmla="*/ 0 w 55"/>
                <a:gd name="T7" fmla="*/ 17 h 34"/>
                <a:gd name="T8" fmla="*/ 1 w 55"/>
                <a:gd name="T9" fmla="*/ 13 h 34"/>
                <a:gd name="T10" fmla="*/ 13 w 55"/>
                <a:gd name="T11" fmla="*/ 2 h 34"/>
                <a:gd name="T12" fmla="*/ 18 w 55"/>
                <a:gd name="T13" fmla="*/ 1 h 34"/>
                <a:gd name="T14" fmla="*/ 52 w 55"/>
                <a:gd name="T15" fmla="*/ 15 h 34"/>
                <a:gd name="T16" fmla="*/ 55 w 55"/>
                <a:gd name="T17" fmla="*/ 18 h 34"/>
                <a:gd name="T18" fmla="*/ 54 w 55"/>
                <a:gd name="T19" fmla="*/ 21 h 34"/>
                <a:gd name="T20" fmla="*/ 42 w 55"/>
                <a:gd name="T21" fmla="*/ 33 h 34"/>
                <a:gd name="T22" fmla="*/ 39 w 55"/>
                <a:gd name="T23" fmla="*/ 34 h 34"/>
                <a:gd name="T24" fmla="*/ 11 w 55"/>
                <a:gd name="T25" fmla="*/ 15 h 34"/>
                <a:gd name="T26" fmla="*/ 38 w 55"/>
                <a:gd name="T27" fmla="*/ 25 h 34"/>
                <a:gd name="T28" fmla="*/ 44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3" y="20"/>
                    <a:pt x="3" y="20"/>
                    <a:pt x="3" y="20"/>
                  </a:cubicBezTo>
                  <a:cubicBezTo>
                    <a:pt x="1" y="19"/>
                    <a:pt x="0" y="18"/>
                    <a:pt x="0" y="17"/>
                  </a:cubicBezTo>
                  <a:cubicBezTo>
                    <a:pt x="0" y="16"/>
                    <a:pt x="0" y="14"/>
                    <a:pt x="1" y="13"/>
                  </a:cubicBezTo>
                  <a:cubicBezTo>
                    <a:pt x="13" y="2"/>
                    <a:pt x="13" y="2"/>
                    <a:pt x="13" y="2"/>
                  </a:cubicBezTo>
                  <a:cubicBezTo>
                    <a:pt x="14" y="0"/>
                    <a:pt x="16" y="0"/>
                    <a:pt x="18" y="1"/>
                  </a:cubicBezTo>
                  <a:cubicBezTo>
                    <a:pt x="52" y="15"/>
                    <a:pt x="52" y="15"/>
                    <a:pt x="52" y="15"/>
                  </a:cubicBezTo>
                  <a:cubicBezTo>
                    <a:pt x="54" y="15"/>
                    <a:pt x="55" y="16"/>
                    <a:pt x="55" y="18"/>
                  </a:cubicBezTo>
                  <a:cubicBezTo>
                    <a:pt x="55" y="19"/>
                    <a:pt x="55" y="20"/>
                    <a:pt x="54" y="21"/>
                  </a:cubicBezTo>
                  <a:cubicBezTo>
                    <a:pt x="42" y="33"/>
                    <a:pt x="42" y="33"/>
                    <a:pt x="42" y="33"/>
                  </a:cubicBezTo>
                  <a:cubicBezTo>
                    <a:pt x="41" y="34"/>
                    <a:pt x="40" y="34"/>
                    <a:pt x="39" y="34"/>
                  </a:cubicBezTo>
                  <a:close/>
                  <a:moveTo>
                    <a:pt x="11" y="15"/>
                  </a:moveTo>
                  <a:cubicBezTo>
                    <a:pt x="38" y="25"/>
                    <a:pt x="38" y="25"/>
                    <a:pt x="38" y="25"/>
                  </a:cubicBezTo>
                  <a:cubicBezTo>
                    <a:pt x="44" y="20"/>
                    <a:pt x="44" y="20"/>
                    <a:pt x="44"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8" name="Freeform 196"/>
            <p:cNvSpPr>
              <a:spLocks noEditPoints="1"/>
            </p:cNvSpPr>
            <p:nvPr/>
          </p:nvSpPr>
          <p:spPr bwMode="auto">
            <a:xfrm>
              <a:off x="8178800" y="1912939"/>
              <a:ext cx="160338" cy="114300"/>
            </a:xfrm>
            <a:custGeom>
              <a:avLst/>
              <a:gdLst>
                <a:gd name="T0" fmla="*/ 65 w 73"/>
                <a:gd name="T1" fmla="*/ 52 h 52"/>
                <a:gd name="T2" fmla="*/ 8 w 73"/>
                <a:gd name="T3" fmla="*/ 52 h 52"/>
                <a:gd name="T4" fmla="*/ 0 w 73"/>
                <a:gd name="T5" fmla="*/ 44 h 52"/>
                <a:gd name="T6" fmla="*/ 0 w 73"/>
                <a:gd name="T7" fmla="*/ 8 h 52"/>
                <a:gd name="T8" fmla="*/ 8 w 73"/>
                <a:gd name="T9" fmla="*/ 0 h 52"/>
                <a:gd name="T10" fmla="*/ 65 w 73"/>
                <a:gd name="T11" fmla="*/ 0 h 52"/>
                <a:gd name="T12" fmla="*/ 73 w 73"/>
                <a:gd name="T13" fmla="*/ 8 h 52"/>
                <a:gd name="T14" fmla="*/ 73 w 73"/>
                <a:gd name="T15" fmla="*/ 44 h 52"/>
                <a:gd name="T16" fmla="*/ 65 w 73"/>
                <a:gd name="T17" fmla="*/ 52 h 52"/>
                <a:gd name="T18" fmla="*/ 8 w 73"/>
                <a:gd name="T19" fmla="*/ 8 h 52"/>
                <a:gd name="T20" fmla="*/ 8 w 73"/>
                <a:gd name="T21" fmla="*/ 44 h 52"/>
                <a:gd name="T22" fmla="*/ 65 w 73"/>
                <a:gd name="T23" fmla="*/ 44 h 52"/>
                <a:gd name="T24" fmla="*/ 65 w 73"/>
                <a:gd name="T25" fmla="*/ 8 h 52"/>
                <a:gd name="T26" fmla="*/ 8 w 73"/>
                <a:gd name="T27"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52">
                  <a:moveTo>
                    <a:pt x="65" y="52"/>
                  </a:moveTo>
                  <a:cubicBezTo>
                    <a:pt x="8" y="52"/>
                    <a:pt x="8" y="52"/>
                    <a:pt x="8" y="52"/>
                  </a:cubicBezTo>
                  <a:cubicBezTo>
                    <a:pt x="3" y="52"/>
                    <a:pt x="0" y="48"/>
                    <a:pt x="0" y="44"/>
                  </a:cubicBezTo>
                  <a:cubicBezTo>
                    <a:pt x="0" y="8"/>
                    <a:pt x="0" y="8"/>
                    <a:pt x="0" y="8"/>
                  </a:cubicBezTo>
                  <a:cubicBezTo>
                    <a:pt x="0" y="3"/>
                    <a:pt x="3" y="0"/>
                    <a:pt x="8" y="0"/>
                  </a:cubicBezTo>
                  <a:cubicBezTo>
                    <a:pt x="65" y="0"/>
                    <a:pt x="65" y="0"/>
                    <a:pt x="65" y="0"/>
                  </a:cubicBezTo>
                  <a:cubicBezTo>
                    <a:pt x="69" y="0"/>
                    <a:pt x="73" y="3"/>
                    <a:pt x="73" y="8"/>
                  </a:cubicBezTo>
                  <a:cubicBezTo>
                    <a:pt x="73" y="44"/>
                    <a:pt x="73" y="44"/>
                    <a:pt x="73" y="44"/>
                  </a:cubicBezTo>
                  <a:cubicBezTo>
                    <a:pt x="73" y="48"/>
                    <a:pt x="69" y="52"/>
                    <a:pt x="65" y="52"/>
                  </a:cubicBezTo>
                  <a:close/>
                  <a:moveTo>
                    <a:pt x="8" y="8"/>
                  </a:moveTo>
                  <a:cubicBezTo>
                    <a:pt x="8" y="44"/>
                    <a:pt x="8" y="44"/>
                    <a:pt x="8" y="44"/>
                  </a:cubicBezTo>
                  <a:cubicBezTo>
                    <a:pt x="65" y="44"/>
                    <a:pt x="65" y="44"/>
                    <a:pt x="65" y="44"/>
                  </a:cubicBezTo>
                  <a:cubicBezTo>
                    <a:pt x="65" y="8"/>
                    <a:pt x="65" y="8"/>
                    <a:pt x="65" y="8"/>
                  </a:cubicBezTo>
                  <a:cubicBezTo>
                    <a:pt x="8" y="8"/>
                    <a:pt x="8" y="8"/>
                    <a:pt x="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9" name="Freeform 197"/>
            <p:cNvSpPr>
              <a:spLocks noEditPoints="1"/>
            </p:cNvSpPr>
            <p:nvPr/>
          </p:nvSpPr>
          <p:spPr bwMode="auto">
            <a:xfrm>
              <a:off x="8320087" y="1912939"/>
              <a:ext cx="66675" cy="114300"/>
            </a:xfrm>
            <a:custGeom>
              <a:avLst/>
              <a:gdLst>
                <a:gd name="T0" fmla="*/ 26 w 30"/>
                <a:gd name="T1" fmla="*/ 52 h 52"/>
                <a:gd name="T2" fmla="*/ 24 w 30"/>
                <a:gd name="T3" fmla="*/ 51 h 52"/>
                <a:gd name="T4" fmla="*/ 2 w 30"/>
                <a:gd name="T5" fmla="*/ 40 h 52"/>
                <a:gd name="T6" fmla="*/ 0 w 30"/>
                <a:gd name="T7" fmla="*/ 37 h 52"/>
                <a:gd name="T8" fmla="*/ 0 w 30"/>
                <a:gd name="T9" fmla="*/ 15 h 52"/>
                <a:gd name="T10" fmla="*/ 2 w 30"/>
                <a:gd name="T11" fmla="*/ 11 h 52"/>
                <a:gd name="T12" fmla="*/ 24 w 30"/>
                <a:gd name="T13" fmla="*/ 0 h 52"/>
                <a:gd name="T14" fmla="*/ 28 w 30"/>
                <a:gd name="T15" fmla="*/ 1 h 52"/>
                <a:gd name="T16" fmla="*/ 30 w 30"/>
                <a:gd name="T17" fmla="*/ 4 h 52"/>
                <a:gd name="T18" fmla="*/ 30 w 30"/>
                <a:gd name="T19" fmla="*/ 48 h 52"/>
                <a:gd name="T20" fmla="*/ 28 w 30"/>
                <a:gd name="T21" fmla="*/ 51 h 52"/>
                <a:gd name="T22" fmla="*/ 26 w 30"/>
                <a:gd name="T23" fmla="*/ 52 h 52"/>
                <a:gd name="T24" fmla="*/ 8 w 30"/>
                <a:gd name="T25" fmla="*/ 34 h 52"/>
                <a:gd name="T26" fmla="*/ 22 w 30"/>
                <a:gd name="T27" fmla="*/ 41 h 52"/>
                <a:gd name="T28" fmla="*/ 22 w 30"/>
                <a:gd name="T29" fmla="*/ 10 h 52"/>
                <a:gd name="T30" fmla="*/ 8 w 30"/>
                <a:gd name="T31" fmla="*/ 17 h 52"/>
                <a:gd name="T32" fmla="*/ 8 w 30"/>
                <a:gd name="T33"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2">
                  <a:moveTo>
                    <a:pt x="26" y="52"/>
                  </a:moveTo>
                  <a:cubicBezTo>
                    <a:pt x="25" y="52"/>
                    <a:pt x="25" y="51"/>
                    <a:pt x="24" y="51"/>
                  </a:cubicBezTo>
                  <a:cubicBezTo>
                    <a:pt x="2" y="40"/>
                    <a:pt x="2" y="40"/>
                    <a:pt x="2" y="40"/>
                  </a:cubicBezTo>
                  <a:cubicBezTo>
                    <a:pt x="1" y="40"/>
                    <a:pt x="0" y="38"/>
                    <a:pt x="0" y="37"/>
                  </a:cubicBezTo>
                  <a:cubicBezTo>
                    <a:pt x="0" y="15"/>
                    <a:pt x="0" y="15"/>
                    <a:pt x="0" y="15"/>
                  </a:cubicBezTo>
                  <a:cubicBezTo>
                    <a:pt x="0" y="13"/>
                    <a:pt x="1" y="12"/>
                    <a:pt x="2" y="11"/>
                  </a:cubicBezTo>
                  <a:cubicBezTo>
                    <a:pt x="24" y="0"/>
                    <a:pt x="24" y="0"/>
                    <a:pt x="24" y="0"/>
                  </a:cubicBezTo>
                  <a:cubicBezTo>
                    <a:pt x="26" y="0"/>
                    <a:pt x="27" y="0"/>
                    <a:pt x="28" y="1"/>
                  </a:cubicBezTo>
                  <a:cubicBezTo>
                    <a:pt x="29" y="1"/>
                    <a:pt x="30" y="3"/>
                    <a:pt x="30" y="4"/>
                  </a:cubicBezTo>
                  <a:cubicBezTo>
                    <a:pt x="30" y="48"/>
                    <a:pt x="30" y="48"/>
                    <a:pt x="30" y="48"/>
                  </a:cubicBezTo>
                  <a:cubicBezTo>
                    <a:pt x="30" y="49"/>
                    <a:pt x="29" y="50"/>
                    <a:pt x="28" y="51"/>
                  </a:cubicBezTo>
                  <a:cubicBezTo>
                    <a:pt x="28" y="51"/>
                    <a:pt x="27" y="52"/>
                    <a:pt x="26" y="52"/>
                  </a:cubicBezTo>
                  <a:close/>
                  <a:moveTo>
                    <a:pt x="8" y="34"/>
                  </a:moveTo>
                  <a:cubicBezTo>
                    <a:pt x="22" y="41"/>
                    <a:pt x="22" y="41"/>
                    <a:pt x="22" y="41"/>
                  </a:cubicBezTo>
                  <a:cubicBezTo>
                    <a:pt x="22" y="10"/>
                    <a:pt x="22" y="10"/>
                    <a:pt x="22" y="10"/>
                  </a:cubicBezTo>
                  <a:cubicBezTo>
                    <a:pt x="8" y="17"/>
                    <a:pt x="8" y="17"/>
                    <a:pt x="8" y="17"/>
                  </a:cubicBezTo>
                  <a:cubicBezTo>
                    <a:pt x="8" y="34"/>
                    <a:pt x="8" y="34"/>
                    <a:pt x="8" y="3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0" name="Freeform 198"/>
            <p:cNvSpPr>
              <a:spLocks noEditPoints="1"/>
            </p:cNvSpPr>
            <p:nvPr/>
          </p:nvSpPr>
          <p:spPr bwMode="auto">
            <a:xfrm>
              <a:off x="8183562" y="1847851"/>
              <a:ext cx="76200" cy="77788"/>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8"/>
                    <a:pt x="7" y="0"/>
                    <a:pt x="17" y="0"/>
                  </a:cubicBezTo>
                  <a:cubicBezTo>
                    <a:pt x="27" y="0"/>
                    <a:pt x="35" y="8"/>
                    <a:pt x="35" y="17"/>
                  </a:cubicBezTo>
                  <a:cubicBezTo>
                    <a:pt x="35" y="27"/>
                    <a:pt x="27" y="35"/>
                    <a:pt x="17" y="35"/>
                  </a:cubicBezTo>
                  <a:close/>
                  <a:moveTo>
                    <a:pt x="17" y="8"/>
                  </a:moveTo>
                  <a:cubicBezTo>
                    <a:pt x="12" y="8"/>
                    <a:pt x="8" y="12"/>
                    <a:pt x="8" y="17"/>
                  </a:cubicBezTo>
                  <a:cubicBezTo>
                    <a:pt x="8" y="23"/>
                    <a:pt x="12" y="27"/>
                    <a:pt x="17" y="27"/>
                  </a:cubicBezTo>
                  <a:cubicBezTo>
                    <a:pt x="23" y="27"/>
                    <a:pt x="27" y="23"/>
                    <a:pt x="27" y="17"/>
                  </a:cubicBezTo>
                  <a:cubicBezTo>
                    <a:pt x="27" y="12"/>
                    <a:pt x="23" y="8"/>
                    <a:pt x="17"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1" name="Freeform 199"/>
            <p:cNvSpPr>
              <a:spLocks noEditPoints="1"/>
            </p:cNvSpPr>
            <p:nvPr/>
          </p:nvSpPr>
          <p:spPr bwMode="auto">
            <a:xfrm>
              <a:off x="8247062" y="1847851"/>
              <a:ext cx="77788" cy="77788"/>
            </a:xfrm>
            <a:custGeom>
              <a:avLst/>
              <a:gdLst>
                <a:gd name="T0" fmla="*/ 18 w 35"/>
                <a:gd name="T1" fmla="*/ 35 h 35"/>
                <a:gd name="T2" fmla="*/ 0 w 35"/>
                <a:gd name="T3" fmla="*/ 17 h 35"/>
                <a:gd name="T4" fmla="*/ 18 w 35"/>
                <a:gd name="T5" fmla="*/ 0 h 35"/>
                <a:gd name="T6" fmla="*/ 35 w 35"/>
                <a:gd name="T7" fmla="*/ 17 h 35"/>
                <a:gd name="T8" fmla="*/ 18 w 35"/>
                <a:gd name="T9" fmla="*/ 35 h 35"/>
                <a:gd name="T10" fmla="*/ 18 w 35"/>
                <a:gd name="T11" fmla="*/ 8 h 35"/>
                <a:gd name="T12" fmla="*/ 8 w 35"/>
                <a:gd name="T13" fmla="*/ 17 h 35"/>
                <a:gd name="T14" fmla="*/ 18 w 35"/>
                <a:gd name="T15" fmla="*/ 27 h 35"/>
                <a:gd name="T16" fmla="*/ 27 w 35"/>
                <a:gd name="T17" fmla="*/ 17 h 35"/>
                <a:gd name="T18" fmla="*/ 18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7"/>
                  </a:cubicBezTo>
                  <a:cubicBezTo>
                    <a:pt x="0" y="8"/>
                    <a:pt x="8" y="0"/>
                    <a:pt x="18" y="0"/>
                  </a:cubicBezTo>
                  <a:cubicBezTo>
                    <a:pt x="27" y="0"/>
                    <a:pt x="35" y="8"/>
                    <a:pt x="35" y="17"/>
                  </a:cubicBezTo>
                  <a:cubicBezTo>
                    <a:pt x="35" y="27"/>
                    <a:pt x="27" y="35"/>
                    <a:pt x="18" y="35"/>
                  </a:cubicBezTo>
                  <a:close/>
                  <a:moveTo>
                    <a:pt x="18" y="8"/>
                  </a:moveTo>
                  <a:cubicBezTo>
                    <a:pt x="12" y="8"/>
                    <a:pt x="8" y="12"/>
                    <a:pt x="8" y="17"/>
                  </a:cubicBezTo>
                  <a:cubicBezTo>
                    <a:pt x="8" y="23"/>
                    <a:pt x="12" y="27"/>
                    <a:pt x="18" y="27"/>
                  </a:cubicBezTo>
                  <a:cubicBezTo>
                    <a:pt x="23" y="27"/>
                    <a:pt x="27" y="23"/>
                    <a:pt x="27" y="17"/>
                  </a:cubicBezTo>
                  <a:cubicBezTo>
                    <a:pt x="27" y="12"/>
                    <a:pt x="23" y="8"/>
                    <a:pt x="1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2" name="Freeform 200"/>
            <p:cNvSpPr/>
            <p:nvPr/>
          </p:nvSpPr>
          <p:spPr bwMode="auto">
            <a:xfrm>
              <a:off x="7542212" y="2474914"/>
              <a:ext cx="430213" cy="287338"/>
            </a:xfrm>
            <a:custGeom>
              <a:avLst/>
              <a:gdLst>
                <a:gd name="T0" fmla="*/ 153 w 195"/>
                <a:gd name="T1" fmla="*/ 130 h 130"/>
                <a:gd name="T2" fmla="*/ 145 w 195"/>
                <a:gd name="T3" fmla="*/ 122 h 130"/>
                <a:gd name="T4" fmla="*/ 153 w 195"/>
                <a:gd name="T5" fmla="*/ 114 h 130"/>
                <a:gd name="T6" fmla="*/ 169 w 195"/>
                <a:gd name="T7" fmla="*/ 107 h 130"/>
                <a:gd name="T8" fmla="*/ 179 w 195"/>
                <a:gd name="T9" fmla="*/ 85 h 130"/>
                <a:gd name="T10" fmla="*/ 150 w 195"/>
                <a:gd name="T11" fmla="*/ 56 h 130"/>
                <a:gd name="T12" fmla="*/ 141 w 195"/>
                <a:gd name="T13" fmla="*/ 58 h 130"/>
                <a:gd name="T14" fmla="*/ 135 w 195"/>
                <a:gd name="T15" fmla="*/ 57 h 130"/>
                <a:gd name="T16" fmla="*/ 131 w 195"/>
                <a:gd name="T17" fmla="*/ 51 h 130"/>
                <a:gd name="T18" fmla="*/ 92 w 195"/>
                <a:gd name="T19" fmla="*/ 16 h 130"/>
                <a:gd name="T20" fmla="*/ 53 w 195"/>
                <a:gd name="T21" fmla="*/ 55 h 130"/>
                <a:gd name="T22" fmla="*/ 54 w 195"/>
                <a:gd name="T23" fmla="*/ 63 h 130"/>
                <a:gd name="T24" fmla="*/ 52 w 195"/>
                <a:gd name="T25" fmla="*/ 69 h 130"/>
                <a:gd name="T26" fmla="*/ 46 w 195"/>
                <a:gd name="T27" fmla="*/ 72 h 130"/>
                <a:gd name="T28" fmla="*/ 37 w 195"/>
                <a:gd name="T29" fmla="*/ 72 h 130"/>
                <a:gd name="T30" fmla="*/ 16 w 195"/>
                <a:gd name="T31" fmla="*/ 93 h 130"/>
                <a:gd name="T32" fmla="*/ 37 w 195"/>
                <a:gd name="T33" fmla="*/ 114 h 130"/>
                <a:gd name="T34" fmla="*/ 45 w 195"/>
                <a:gd name="T35" fmla="*/ 122 h 130"/>
                <a:gd name="T36" fmla="*/ 37 w 195"/>
                <a:gd name="T37" fmla="*/ 130 h 130"/>
                <a:gd name="T38" fmla="*/ 0 w 195"/>
                <a:gd name="T39" fmla="*/ 93 h 130"/>
                <a:gd name="T40" fmla="*/ 37 w 195"/>
                <a:gd name="T41" fmla="*/ 56 h 130"/>
                <a:gd name="T42" fmla="*/ 37 w 195"/>
                <a:gd name="T43" fmla="*/ 56 h 130"/>
                <a:gd name="T44" fmla="*/ 37 w 195"/>
                <a:gd name="T45" fmla="*/ 55 h 130"/>
                <a:gd name="T46" fmla="*/ 92 w 195"/>
                <a:gd name="T47" fmla="*/ 0 h 130"/>
                <a:gd name="T48" fmla="*/ 145 w 195"/>
                <a:gd name="T49" fmla="*/ 41 h 130"/>
                <a:gd name="T50" fmla="*/ 150 w 195"/>
                <a:gd name="T51" fmla="*/ 41 h 130"/>
                <a:gd name="T52" fmla="*/ 195 w 195"/>
                <a:gd name="T53" fmla="*/ 85 h 130"/>
                <a:gd name="T54" fmla="*/ 180 w 195"/>
                <a:gd name="T55" fmla="*/ 119 h 130"/>
                <a:gd name="T56" fmla="*/ 153 w 195"/>
                <a:gd name="T5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 h="130">
                  <a:moveTo>
                    <a:pt x="153" y="130"/>
                  </a:moveTo>
                  <a:cubicBezTo>
                    <a:pt x="149" y="130"/>
                    <a:pt x="145" y="127"/>
                    <a:pt x="145" y="122"/>
                  </a:cubicBezTo>
                  <a:cubicBezTo>
                    <a:pt x="145" y="118"/>
                    <a:pt x="149" y="114"/>
                    <a:pt x="153" y="114"/>
                  </a:cubicBezTo>
                  <a:cubicBezTo>
                    <a:pt x="159" y="114"/>
                    <a:pt x="165" y="112"/>
                    <a:pt x="169" y="107"/>
                  </a:cubicBezTo>
                  <a:cubicBezTo>
                    <a:pt x="176" y="101"/>
                    <a:pt x="179" y="94"/>
                    <a:pt x="179" y="85"/>
                  </a:cubicBezTo>
                  <a:cubicBezTo>
                    <a:pt x="179" y="69"/>
                    <a:pt x="166" y="56"/>
                    <a:pt x="150" y="56"/>
                  </a:cubicBezTo>
                  <a:cubicBezTo>
                    <a:pt x="147" y="56"/>
                    <a:pt x="144" y="57"/>
                    <a:pt x="141" y="58"/>
                  </a:cubicBezTo>
                  <a:cubicBezTo>
                    <a:pt x="139" y="58"/>
                    <a:pt x="136" y="58"/>
                    <a:pt x="135" y="57"/>
                  </a:cubicBezTo>
                  <a:cubicBezTo>
                    <a:pt x="133" y="56"/>
                    <a:pt x="131" y="53"/>
                    <a:pt x="131" y="51"/>
                  </a:cubicBezTo>
                  <a:cubicBezTo>
                    <a:pt x="129" y="31"/>
                    <a:pt x="112" y="16"/>
                    <a:pt x="92" y="16"/>
                  </a:cubicBezTo>
                  <a:cubicBezTo>
                    <a:pt x="70" y="16"/>
                    <a:pt x="53" y="33"/>
                    <a:pt x="53" y="55"/>
                  </a:cubicBezTo>
                  <a:cubicBezTo>
                    <a:pt x="53" y="58"/>
                    <a:pt x="53" y="60"/>
                    <a:pt x="54" y="63"/>
                  </a:cubicBezTo>
                  <a:cubicBezTo>
                    <a:pt x="54" y="65"/>
                    <a:pt x="53" y="67"/>
                    <a:pt x="52" y="69"/>
                  </a:cubicBezTo>
                  <a:cubicBezTo>
                    <a:pt x="50" y="71"/>
                    <a:pt x="48" y="72"/>
                    <a:pt x="46" y="72"/>
                  </a:cubicBezTo>
                  <a:cubicBezTo>
                    <a:pt x="37" y="72"/>
                    <a:pt x="37" y="72"/>
                    <a:pt x="37" y="72"/>
                  </a:cubicBezTo>
                  <a:cubicBezTo>
                    <a:pt x="25" y="72"/>
                    <a:pt x="16" y="82"/>
                    <a:pt x="16" y="93"/>
                  </a:cubicBezTo>
                  <a:cubicBezTo>
                    <a:pt x="16" y="105"/>
                    <a:pt x="25" y="114"/>
                    <a:pt x="37" y="114"/>
                  </a:cubicBezTo>
                  <a:cubicBezTo>
                    <a:pt x="41" y="114"/>
                    <a:pt x="45" y="118"/>
                    <a:pt x="45" y="122"/>
                  </a:cubicBezTo>
                  <a:cubicBezTo>
                    <a:pt x="45" y="127"/>
                    <a:pt x="41" y="130"/>
                    <a:pt x="37" y="130"/>
                  </a:cubicBezTo>
                  <a:cubicBezTo>
                    <a:pt x="17" y="130"/>
                    <a:pt x="0" y="114"/>
                    <a:pt x="0" y="93"/>
                  </a:cubicBezTo>
                  <a:cubicBezTo>
                    <a:pt x="0" y="73"/>
                    <a:pt x="17" y="56"/>
                    <a:pt x="37" y="56"/>
                  </a:cubicBezTo>
                  <a:cubicBezTo>
                    <a:pt x="37" y="56"/>
                    <a:pt x="37" y="56"/>
                    <a:pt x="37" y="56"/>
                  </a:cubicBezTo>
                  <a:cubicBezTo>
                    <a:pt x="37" y="56"/>
                    <a:pt x="37" y="55"/>
                    <a:pt x="37" y="55"/>
                  </a:cubicBezTo>
                  <a:cubicBezTo>
                    <a:pt x="37" y="25"/>
                    <a:pt x="62" y="0"/>
                    <a:pt x="92" y="0"/>
                  </a:cubicBezTo>
                  <a:cubicBezTo>
                    <a:pt x="117" y="0"/>
                    <a:pt x="139" y="17"/>
                    <a:pt x="145" y="41"/>
                  </a:cubicBezTo>
                  <a:cubicBezTo>
                    <a:pt x="147" y="41"/>
                    <a:pt x="148" y="41"/>
                    <a:pt x="150" y="41"/>
                  </a:cubicBezTo>
                  <a:cubicBezTo>
                    <a:pt x="175" y="41"/>
                    <a:pt x="195" y="61"/>
                    <a:pt x="195" y="85"/>
                  </a:cubicBezTo>
                  <a:cubicBezTo>
                    <a:pt x="195" y="98"/>
                    <a:pt x="189" y="110"/>
                    <a:pt x="180" y="119"/>
                  </a:cubicBezTo>
                  <a:cubicBezTo>
                    <a:pt x="174" y="126"/>
                    <a:pt x="164" y="130"/>
                    <a:pt x="153" y="1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3" name="Freeform 201"/>
            <p:cNvSpPr/>
            <p:nvPr/>
          </p:nvSpPr>
          <p:spPr bwMode="auto">
            <a:xfrm>
              <a:off x="7580312" y="2808289"/>
              <a:ext cx="350838" cy="100013"/>
            </a:xfrm>
            <a:custGeom>
              <a:avLst/>
              <a:gdLst>
                <a:gd name="T0" fmla="*/ 80 w 159"/>
                <a:gd name="T1" fmla="*/ 45 h 45"/>
                <a:gd name="T2" fmla="*/ 3 w 159"/>
                <a:gd name="T3" fmla="*/ 14 h 45"/>
                <a:gd name="T4" fmla="*/ 3 w 159"/>
                <a:gd name="T5" fmla="*/ 3 h 45"/>
                <a:gd name="T6" fmla="*/ 14 w 159"/>
                <a:gd name="T7" fmla="*/ 3 h 45"/>
                <a:gd name="T8" fmla="*/ 145 w 159"/>
                <a:gd name="T9" fmla="*/ 3 h 45"/>
                <a:gd name="T10" fmla="*/ 156 w 159"/>
                <a:gd name="T11" fmla="*/ 3 h 45"/>
                <a:gd name="T12" fmla="*/ 156 w 159"/>
                <a:gd name="T13" fmla="*/ 14 h 45"/>
                <a:gd name="T14" fmla="*/ 80 w 15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45">
                  <a:moveTo>
                    <a:pt x="80" y="45"/>
                  </a:moveTo>
                  <a:cubicBezTo>
                    <a:pt x="52" y="45"/>
                    <a:pt x="24" y="35"/>
                    <a:pt x="3" y="14"/>
                  </a:cubicBezTo>
                  <a:cubicBezTo>
                    <a:pt x="0" y="11"/>
                    <a:pt x="0" y="6"/>
                    <a:pt x="3" y="3"/>
                  </a:cubicBezTo>
                  <a:cubicBezTo>
                    <a:pt x="6" y="0"/>
                    <a:pt x="11" y="0"/>
                    <a:pt x="14" y="3"/>
                  </a:cubicBezTo>
                  <a:cubicBezTo>
                    <a:pt x="50" y="39"/>
                    <a:pt x="109" y="39"/>
                    <a:pt x="145" y="3"/>
                  </a:cubicBezTo>
                  <a:cubicBezTo>
                    <a:pt x="148" y="0"/>
                    <a:pt x="153" y="0"/>
                    <a:pt x="156" y="3"/>
                  </a:cubicBezTo>
                  <a:cubicBezTo>
                    <a:pt x="159" y="6"/>
                    <a:pt x="159" y="11"/>
                    <a:pt x="156" y="14"/>
                  </a:cubicBezTo>
                  <a:cubicBezTo>
                    <a:pt x="135" y="35"/>
                    <a:pt x="107" y="45"/>
                    <a:pt x="80" y="4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4" name="Freeform 202"/>
            <p:cNvSpPr/>
            <p:nvPr/>
          </p:nvSpPr>
          <p:spPr bwMode="auto">
            <a:xfrm>
              <a:off x="7620000" y="2768601"/>
              <a:ext cx="271463" cy="85725"/>
            </a:xfrm>
            <a:custGeom>
              <a:avLst/>
              <a:gdLst>
                <a:gd name="T0" fmla="*/ 62 w 123"/>
                <a:gd name="T1" fmla="*/ 39 h 39"/>
                <a:gd name="T2" fmla="*/ 3 w 123"/>
                <a:gd name="T3" fmla="*/ 14 h 39"/>
                <a:gd name="T4" fmla="*/ 3 w 123"/>
                <a:gd name="T5" fmla="*/ 3 h 39"/>
                <a:gd name="T6" fmla="*/ 14 w 123"/>
                <a:gd name="T7" fmla="*/ 3 h 39"/>
                <a:gd name="T8" fmla="*/ 109 w 123"/>
                <a:gd name="T9" fmla="*/ 3 h 39"/>
                <a:gd name="T10" fmla="*/ 120 w 123"/>
                <a:gd name="T11" fmla="*/ 3 h 39"/>
                <a:gd name="T12" fmla="*/ 120 w 123"/>
                <a:gd name="T13" fmla="*/ 14 h 39"/>
                <a:gd name="T14" fmla="*/ 62 w 123"/>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9">
                  <a:moveTo>
                    <a:pt x="62" y="39"/>
                  </a:moveTo>
                  <a:cubicBezTo>
                    <a:pt x="40" y="39"/>
                    <a:pt x="19" y="30"/>
                    <a:pt x="3" y="14"/>
                  </a:cubicBezTo>
                  <a:cubicBezTo>
                    <a:pt x="0" y="11"/>
                    <a:pt x="0" y="6"/>
                    <a:pt x="3" y="3"/>
                  </a:cubicBezTo>
                  <a:cubicBezTo>
                    <a:pt x="6" y="0"/>
                    <a:pt x="11" y="0"/>
                    <a:pt x="14" y="3"/>
                  </a:cubicBezTo>
                  <a:cubicBezTo>
                    <a:pt x="40" y="29"/>
                    <a:pt x="83" y="29"/>
                    <a:pt x="109" y="3"/>
                  </a:cubicBezTo>
                  <a:cubicBezTo>
                    <a:pt x="112" y="0"/>
                    <a:pt x="117" y="0"/>
                    <a:pt x="120" y="3"/>
                  </a:cubicBezTo>
                  <a:cubicBezTo>
                    <a:pt x="123" y="6"/>
                    <a:pt x="123" y="11"/>
                    <a:pt x="120" y="14"/>
                  </a:cubicBezTo>
                  <a:cubicBezTo>
                    <a:pt x="104" y="30"/>
                    <a:pt x="83" y="39"/>
                    <a:pt x="62" y="3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5" name="Freeform 203"/>
            <p:cNvSpPr/>
            <p:nvPr/>
          </p:nvSpPr>
          <p:spPr bwMode="auto">
            <a:xfrm>
              <a:off x="7661275" y="2725739"/>
              <a:ext cx="187325" cy="69850"/>
            </a:xfrm>
            <a:custGeom>
              <a:avLst/>
              <a:gdLst>
                <a:gd name="T0" fmla="*/ 43 w 85"/>
                <a:gd name="T1" fmla="*/ 31 h 31"/>
                <a:gd name="T2" fmla="*/ 3 w 85"/>
                <a:gd name="T3" fmla="*/ 14 h 31"/>
                <a:gd name="T4" fmla="*/ 3 w 85"/>
                <a:gd name="T5" fmla="*/ 3 h 31"/>
                <a:gd name="T6" fmla="*/ 14 w 85"/>
                <a:gd name="T7" fmla="*/ 3 h 31"/>
                <a:gd name="T8" fmla="*/ 71 w 85"/>
                <a:gd name="T9" fmla="*/ 3 h 31"/>
                <a:gd name="T10" fmla="*/ 82 w 85"/>
                <a:gd name="T11" fmla="*/ 3 h 31"/>
                <a:gd name="T12" fmla="*/ 82 w 85"/>
                <a:gd name="T13" fmla="*/ 14 h 31"/>
                <a:gd name="T14" fmla="*/ 43 w 8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1">
                  <a:moveTo>
                    <a:pt x="43" y="31"/>
                  </a:moveTo>
                  <a:cubicBezTo>
                    <a:pt x="28" y="31"/>
                    <a:pt x="14" y="25"/>
                    <a:pt x="3" y="14"/>
                  </a:cubicBezTo>
                  <a:cubicBezTo>
                    <a:pt x="0" y="11"/>
                    <a:pt x="0" y="6"/>
                    <a:pt x="3" y="3"/>
                  </a:cubicBezTo>
                  <a:cubicBezTo>
                    <a:pt x="6" y="0"/>
                    <a:pt x="11" y="0"/>
                    <a:pt x="14" y="3"/>
                  </a:cubicBezTo>
                  <a:cubicBezTo>
                    <a:pt x="30" y="19"/>
                    <a:pt x="55" y="19"/>
                    <a:pt x="71" y="3"/>
                  </a:cubicBezTo>
                  <a:cubicBezTo>
                    <a:pt x="74" y="0"/>
                    <a:pt x="79" y="0"/>
                    <a:pt x="82" y="3"/>
                  </a:cubicBezTo>
                  <a:cubicBezTo>
                    <a:pt x="85" y="6"/>
                    <a:pt x="85" y="11"/>
                    <a:pt x="82" y="14"/>
                  </a:cubicBezTo>
                  <a:cubicBezTo>
                    <a:pt x="71" y="25"/>
                    <a:pt x="57" y="31"/>
                    <a:pt x="43"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grpSp>
      <p:sp>
        <p:nvSpPr>
          <p:cNvPr id="224" name="文本框 223"/>
          <p:cNvSpPr txBox="1"/>
          <p:nvPr/>
        </p:nvSpPr>
        <p:spPr>
          <a:xfrm>
            <a:off x="1765300" y="1905635"/>
            <a:ext cx="5655945" cy="953135"/>
          </a:xfrm>
          <a:prstGeom prst="rect">
            <a:avLst/>
          </a:prstGeom>
          <a:noFill/>
        </p:spPr>
        <p:txBody>
          <a:bodyPr wrap="square" rtlCol="0">
            <a:spAutoFit/>
          </a:bodyPr>
          <a:lstStyle/>
          <a:p>
            <a:pPr algn="ctr" defTabSz="685800"/>
            <a:r>
              <a:rPr lang="en-US" altLang="zh-CN" sz="2800" b="1" u="heavy">
                <a:solidFill>
                  <a:srgbClr val="F85360"/>
                </a:solidFill>
                <a:uFill>
                  <a:solidFill>
                    <a:schemeClr val="bg1">
                      <a:lumMod val="65000"/>
                    </a:schemeClr>
                  </a:solidFill>
                </a:uFill>
              </a:rPr>
              <a:t>Boosting</a:t>
            </a:r>
            <a:r>
              <a:rPr lang="en-US" altLang="zh-CN" sz="2800" b="1">
                <a:solidFill>
                  <a:srgbClr val="F85360"/>
                </a:solidFill>
                <a:uFillTx/>
              </a:rPr>
              <a:t> </a:t>
            </a:r>
            <a:r>
              <a:rPr lang="en-US" altLang="zh-CN" sz="2800" b="1">
                <a:solidFill>
                  <a:srgbClr val="F85360"/>
                </a:solidFill>
              </a:rPr>
              <a:t>Full-Node Repair in </a:t>
            </a:r>
            <a:r>
              <a:rPr lang="en-US" altLang="zh-CN" sz="2800" b="1" u="wavyHeavy">
                <a:solidFill>
                  <a:srgbClr val="F85360"/>
                </a:solidFill>
                <a:uFill>
                  <a:solidFill>
                    <a:schemeClr val="bg1">
                      <a:lumMod val="65000"/>
                    </a:schemeClr>
                  </a:solidFill>
                </a:uFill>
              </a:rPr>
              <a:t>Erasure-Coded Storage</a:t>
            </a:r>
            <a:endParaRPr lang="en-US" altLang="zh-CN" sz="2800" b="1" u="wavyHeavy">
              <a:solidFill>
                <a:srgbClr val="F85360"/>
              </a:solidFill>
              <a:uFill>
                <a:solidFill>
                  <a:schemeClr val="bg1">
                    <a:lumMod val="65000"/>
                  </a:schemeClr>
                </a:solidFill>
              </a:uFill>
            </a:endParaRPr>
          </a:p>
        </p:txBody>
      </p:sp>
      <p:sp>
        <p:nvSpPr>
          <p:cNvPr id="5" name="矩形 4"/>
          <p:cNvSpPr/>
          <p:nvPr/>
        </p:nvSpPr>
        <p:spPr>
          <a:xfrm>
            <a:off x="3838575" y="3522345"/>
            <a:ext cx="1372235" cy="578485"/>
          </a:xfrm>
          <a:prstGeom prst="rect">
            <a:avLst/>
          </a:prstGeom>
        </p:spPr>
        <p:txBody>
          <a:bodyPr wrap="square">
            <a:spAutoFit/>
          </a:bodyPr>
          <a:p>
            <a:pPr algn="ctr" defTabSz="685800">
              <a:lnSpc>
                <a:spcPts val="1900"/>
              </a:lnSpc>
            </a:pPr>
            <a:r>
              <a:rPr lang="zh-CN" altLang="en-US" sz="900" b="1" spc="150" dirty="0">
                <a:solidFill>
                  <a:schemeClr val="tx1"/>
                </a:solidFill>
                <a:latin typeface="微软雅黑" panose="020B0503020204020204" pitchFamily="34" charset="-122"/>
                <a:ea typeface="微软雅黑" panose="020B0503020204020204" pitchFamily="34" charset="-122"/>
              </a:rPr>
              <a:t>汇报人：曹颖</a:t>
            </a:r>
            <a:r>
              <a:rPr lang="en-US" altLang="zh-CN" sz="900" b="1" spc="150" dirty="0">
                <a:solidFill>
                  <a:schemeClr val="tx1"/>
                </a:solidFill>
                <a:latin typeface="微软雅黑" panose="020B0503020204020204" pitchFamily="34" charset="-122"/>
                <a:ea typeface="微软雅黑" panose="020B0503020204020204" pitchFamily="34" charset="-122"/>
              </a:rPr>
              <a:t>  2022.12.01</a:t>
            </a:r>
            <a:endParaRPr lang="en-US" altLang="zh-CN" sz="900" b="1" spc="150" dirty="0">
              <a:solidFill>
                <a:schemeClr val="tx1"/>
              </a:solidFill>
              <a:latin typeface="微软雅黑" panose="020B0503020204020204" pitchFamily="34" charset="-122"/>
              <a:ea typeface="微软雅黑" panose="020B0503020204020204" pitchFamily="34" charset="-122"/>
            </a:endParaRPr>
          </a:p>
        </p:txBody>
      </p:sp>
      <p:sp>
        <p:nvSpPr>
          <p:cNvPr id="208" name="流程图: 顺序访问存储器 207"/>
          <p:cNvSpPr/>
          <p:nvPr/>
        </p:nvSpPr>
        <p:spPr>
          <a:xfrm>
            <a:off x="3491865" y="1349375"/>
            <a:ext cx="1224280" cy="431800"/>
          </a:xfrm>
          <a:prstGeom prst="flowChartMagneticTape">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圆角矩形标注 210"/>
          <p:cNvSpPr/>
          <p:nvPr/>
        </p:nvSpPr>
        <p:spPr>
          <a:xfrm rot="10800000">
            <a:off x="5186045" y="2963545"/>
            <a:ext cx="1433195" cy="329565"/>
          </a:xfrm>
          <a:prstGeom prst="wedgeRoundRectCallou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文本框 211"/>
          <p:cNvSpPr txBox="1"/>
          <p:nvPr/>
        </p:nvSpPr>
        <p:spPr>
          <a:xfrm>
            <a:off x="3636010" y="1427480"/>
            <a:ext cx="1033145" cy="275590"/>
          </a:xfrm>
          <a:prstGeom prst="rect">
            <a:avLst/>
          </a:prstGeom>
          <a:noFill/>
        </p:spPr>
        <p:txBody>
          <a:bodyPr wrap="square" rtlCol="0">
            <a:spAutoFit/>
          </a:bodyPr>
          <a:p>
            <a:r>
              <a:rPr lang="zh-CN" altLang="en-US" sz="1200">
                <a:solidFill>
                  <a:schemeClr val="bg1">
                    <a:lumMod val="65000"/>
                  </a:schemeClr>
                </a:solidFill>
                <a:latin typeface="微软雅黑" panose="020B0503020204020204" pitchFamily="34" charset="-122"/>
                <a:ea typeface="微软雅黑" panose="020B0503020204020204" pitchFamily="34" charset="-122"/>
              </a:rPr>
              <a:t>全节点修复</a:t>
            </a:r>
            <a:endParaRPr lang="zh-CN" altLang="en-US" sz="1200">
              <a:solidFill>
                <a:schemeClr val="bg1">
                  <a:lumMod val="65000"/>
                </a:schemeClr>
              </a:solidFill>
              <a:latin typeface="微软雅黑" panose="020B0503020204020204" pitchFamily="34" charset="-122"/>
              <a:ea typeface="微软雅黑" panose="020B0503020204020204" pitchFamily="34" charset="-122"/>
            </a:endParaRPr>
          </a:p>
        </p:txBody>
      </p:sp>
      <p:sp>
        <p:nvSpPr>
          <p:cNvPr id="213" name="文本框 212"/>
          <p:cNvSpPr txBox="1"/>
          <p:nvPr/>
        </p:nvSpPr>
        <p:spPr>
          <a:xfrm>
            <a:off x="5292090" y="2990215"/>
            <a:ext cx="1258570" cy="275590"/>
          </a:xfrm>
          <a:prstGeom prst="rect">
            <a:avLst/>
          </a:prstGeom>
          <a:noFill/>
        </p:spPr>
        <p:txBody>
          <a:bodyPr wrap="square" rtlCol="0">
            <a:spAutoFit/>
          </a:bodyPr>
          <a:p>
            <a:r>
              <a:rPr lang="zh-CN" altLang="en-US" sz="1200">
                <a:solidFill>
                  <a:schemeClr val="bg1">
                    <a:lumMod val="65000"/>
                  </a:schemeClr>
                </a:solidFill>
                <a:latin typeface="微软雅黑" panose="020B0503020204020204" pitchFamily="34" charset="-122"/>
                <a:ea typeface="微软雅黑" panose="020B0503020204020204" pitchFamily="34" charset="-122"/>
              </a:rPr>
              <a:t>纠删码</a:t>
            </a:r>
            <a:r>
              <a:rPr lang="zh-CN" altLang="en-US" sz="1200">
                <a:solidFill>
                  <a:schemeClr val="bg1">
                    <a:lumMod val="65000"/>
                  </a:schemeClr>
                </a:solidFill>
                <a:latin typeface="微软雅黑" panose="020B0503020204020204" pitchFamily="34" charset="-122"/>
                <a:ea typeface="微软雅黑" panose="020B0503020204020204" pitchFamily="34" charset="-122"/>
              </a:rPr>
              <a:t>存储系统</a:t>
            </a:r>
            <a:endParaRPr lang="zh-CN" altLang="en-US" sz="1200">
              <a:solidFill>
                <a:schemeClr val="bg1">
                  <a:lumMod val="65000"/>
                </a:schemeClr>
              </a:solidFill>
              <a:latin typeface="微软雅黑" panose="020B0503020204020204" pitchFamily="34" charset="-122"/>
              <a:ea typeface="微软雅黑" panose="020B0503020204020204" pitchFamily="34" charset="-122"/>
            </a:endParaRPr>
          </a:p>
        </p:txBody>
      </p:sp>
      <p:sp>
        <p:nvSpPr>
          <p:cNvPr id="214" name="圆角矩形 213"/>
          <p:cNvSpPr/>
          <p:nvPr/>
        </p:nvSpPr>
        <p:spPr>
          <a:xfrm>
            <a:off x="3838575" y="1903730"/>
            <a:ext cx="2533015" cy="523240"/>
          </a:xfrm>
          <a:prstGeom prst="roundRect">
            <a:avLst/>
          </a:prstGeom>
          <a:noFill/>
          <a:ln>
            <a:solidFill>
              <a:schemeClr val="bg1">
                <a:lumMod val="65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l="2098" t="28641" r="1972" b="28365"/>
          <a:stretch>
            <a:fillRect/>
          </a:stretch>
        </p:blipFill>
        <p:spPr>
          <a:xfrm>
            <a:off x="539750" y="2571750"/>
            <a:ext cx="2903855" cy="1683385"/>
          </a:xfrm>
          <a:prstGeom prst="rect">
            <a:avLst/>
          </a:prstGeom>
        </p:spPr>
      </p:pic>
      <p:sp>
        <p:nvSpPr>
          <p:cNvPr id="3" name="文本框 2"/>
          <p:cNvSpPr txBox="1"/>
          <p:nvPr/>
        </p:nvSpPr>
        <p:spPr>
          <a:xfrm>
            <a:off x="539750" y="555625"/>
            <a:ext cx="3641725" cy="337185"/>
          </a:xfrm>
          <a:prstGeom prst="rect">
            <a:avLst/>
          </a:prstGeom>
          <a:noFill/>
        </p:spPr>
        <p:txBody>
          <a:bodyPr wrap="square" rtlCol="0">
            <a:spAutoFit/>
          </a:bodyPr>
          <a:p>
            <a:pPr algn="l" defTabSz="685800">
              <a:defRPr/>
            </a:pPr>
            <a:r>
              <a:rPr lang="zh-CN" altLang="en-US" sz="1400" spc="10" dirty="0">
                <a:solidFill>
                  <a:srgbClr val="F85360"/>
                </a:solidFill>
                <a:latin typeface="微软雅黑" panose="020B0503020204020204" pitchFamily="34" charset="-122"/>
                <a:ea typeface="微软雅黑" panose="020B0503020204020204" pitchFamily="34" charset="-122"/>
              </a:rPr>
              <a:t>《</a:t>
            </a:r>
            <a:r>
              <a:rPr lang="zh-CN" altLang="en-US" sz="1600" spc="10" dirty="0">
                <a:solidFill>
                  <a:srgbClr val="F85360"/>
                </a:solidFill>
                <a:latin typeface="微软雅黑" panose="020B0503020204020204" pitchFamily="34" charset="-122"/>
                <a:ea typeface="微软雅黑" panose="020B0503020204020204" pitchFamily="34" charset="-122"/>
              </a:rPr>
              <a:t>在纠删码存储系统中加速全节点修复》</a:t>
            </a:r>
            <a:endParaRPr lang="zh-CN" altLang="en-US" sz="1600" spc="10" dirty="0">
              <a:solidFill>
                <a:srgbClr val="F8536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895" y="1131570"/>
            <a:ext cx="6898005" cy="1045210"/>
          </a:xfrm>
          <a:prstGeom prst="rect">
            <a:avLst/>
          </a:prstGeom>
          <a:noFill/>
        </p:spPr>
        <p:txBody>
          <a:bodyPr wrap="square" rtlCol="0">
            <a:spAutoFit/>
          </a:bodyPr>
          <a:p>
            <a:r>
              <a:rPr lang="en-US" altLang="zh-CN" sz="1400">
                <a:latin typeface="华文楷体" panose="02010600040101010101" charset="-122"/>
                <a:ea typeface="华文楷体" panose="02010600040101010101" charset="-122"/>
                <a:cs typeface="华文楷体" panose="02010600040101010101" charset="-122"/>
              </a:rPr>
              <a:t>      </a:t>
            </a:r>
            <a:r>
              <a:rPr lang="zh-CN" altLang="en-US" sz="1200">
                <a:solidFill>
                  <a:schemeClr val="tx1"/>
                </a:solidFill>
                <a:latin typeface="华文楷体" panose="02010600040101010101" charset="-122"/>
                <a:ea typeface="华文楷体" panose="02010600040101010101" charset="-122"/>
                <a:cs typeface="华文楷体" panose="02010600040101010101" charset="-122"/>
              </a:rPr>
              <a:t>自1975年以来，美国先进计算系统协会（USENIX）召集了工程师、系统管理员、科学家和技术人员，共同致力于计算世界的前沿。USENIX会议已成为展示和讨论有关计算系统各方面发展的最先进信息的重要会议场所。USENIX协会是一个非盈利组织，致力于支持先进的计算系统社区和进一步的创新研究。总的来说，</a:t>
            </a:r>
            <a:r>
              <a:rPr lang="zh-CN" altLang="en-US" sz="1200" b="1">
                <a:solidFill>
                  <a:schemeClr val="tx1"/>
                </a:solidFill>
                <a:latin typeface="华文楷体" panose="02010600040101010101" charset="-122"/>
                <a:ea typeface="华文楷体" panose="02010600040101010101" charset="-122"/>
                <a:cs typeface="华文楷体" panose="02010600040101010101" charset="-122"/>
              </a:rPr>
              <a:t>是一个致力于Unix及类似系统研究和开发的“Unix Users Group”，并逐渐发展为一个高级计算机系统组织，主要致力于计算机操作系统方面的实践，开发和研究</a:t>
            </a:r>
            <a:r>
              <a:rPr lang="zh-CN" altLang="en-US" sz="1200">
                <a:solidFill>
                  <a:schemeClr val="tx1"/>
                </a:solidFill>
                <a:latin typeface="华文楷体" panose="02010600040101010101" charset="-122"/>
                <a:ea typeface="华文楷体" panose="02010600040101010101" charset="-122"/>
                <a:cs typeface="华文楷体" panose="02010600040101010101" charset="-122"/>
              </a:rPr>
              <a:t>。</a:t>
            </a:r>
            <a:endParaRPr lang="zh-CN" altLang="en-US" sz="120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6" name="文本框 5"/>
          <p:cNvSpPr txBox="1"/>
          <p:nvPr/>
        </p:nvSpPr>
        <p:spPr>
          <a:xfrm>
            <a:off x="3443605" y="2629535"/>
            <a:ext cx="5340350" cy="1568450"/>
          </a:xfrm>
          <a:prstGeom prst="rect">
            <a:avLst/>
          </a:prstGeom>
          <a:noFill/>
        </p:spPr>
        <p:txBody>
          <a:bodyPr wrap="square" rtlCol="0">
            <a:spAutoFit/>
          </a:bodyPr>
          <a:p>
            <a:r>
              <a:rPr lang="zh-CN" altLang="en-US" sz="1200">
                <a:latin typeface="华文楷体" panose="02010600040101010101" charset="-122"/>
                <a:ea typeface="华文楷体" panose="02010600040101010101" charset="-122"/>
                <a:cs typeface="华文楷体" panose="02010600040101010101" charset="-122"/>
              </a:rPr>
              <a:t>USENIX组织下的几个学术会议及workshop在其领域内都是非常具有影响力的如：</a:t>
            </a:r>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b="1">
                <a:latin typeface="华文楷体" panose="02010600040101010101" charset="-122"/>
                <a:ea typeface="华文楷体" panose="02010600040101010101" charset="-122"/>
                <a:cs typeface="华文楷体" panose="02010600040101010101" charset="-122"/>
              </a:rPr>
              <a:t>USENIX Symposium on Operating Systems Design and Implementation (OSDI), </a:t>
            </a:r>
            <a:endParaRPr lang="zh-CN" altLang="en-US" sz="1200" b="1">
              <a:latin typeface="华文楷体" panose="02010600040101010101" charset="-122"/>
              <a:ea typeface="华文楷体" panose="02010600040101010101" charset="-122"/>
              <a:cs typeface="华文楷体" panose="02010600040101010101" charset="-122"/>
            </a:endParaRPr>
          </a:p>
          <a:p>
            <a:r>
              <a:rPr lang="zh-CN" altLang="en-US" sz="1200" b="1">
                <a:latin typeface="华文楷体" panose="02010600040101010101" charset="-122"/>
                <a:ea typeface="华文楷体" panose="02010600040101010101" charset="-122"/>
                <a:cs typeface="华文楷体" panose="02010600040101010101" charset="-122"/>
              </a:rPr>
              <a:t>the USENIX Symposium on Networked Systems Design and Implementation (NSDI), </a:t>
            </a:r>
            <a:r>
              <a:rPr lang="zh-CN" altLang="en-US" sz="1200">
                <a:latin typeface="华文楷体" panose="02010600040101010101" charset="-122"/>
                <a:ea typeface="华文楷体" panose="02010600040101010101" charset="-122"/>
                <a:cs typeface="华文楷体" panose="02010600040101010101" charset="-122"/>
              </a:rPr>
              <a:t>the USENIX Annual Technical Conference (USENIX ATC), </a:t>
            </a:r>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b="1">
                <a:latin typeface="华文楷体" panose="02010600040101010101" charset="-122"/>
                <a:ea typeface="华文楷体" panose="02010600040101010101" charset="-122"/>
                <a:cs typeface="华文楷体" panose="02010600040101010101" charset="-122"/>
              </a:rPr>
              <a:t>the USENIX Security Symposium, the USENIX Conference on File and Storage Technologies (FAST)</a:t>
            </a:r>
            <a:r>
              <a:rPr lang="zh-CN" altLang="en-US" sz="1200">
                <a:latin typeface="华文楷体" panose="02010600040101010101" charset="-122"/>
                <a:ea typeface="华文楷体" panose="02010600040101010101" charset="-122"/>
                <a:cs typeface="华文楷体" panose="02010600040101010101" charset="-122"/>
              </a:rPr>
              <a:t>, </a:t>
            </a:r>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and with SAGE, the Large Installation System Administration Conference (LISA).</a:t>
            </a:r>
            <a:endParaRPr lang="zh-CN" altLang="en-US" sz="12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411480"/>
            <a:ext cx="1051560" cy="337185"/>
          </a:xfrm>
          <a:prstGeom prst="rect">
            <a:avLst/>
          </a:prstGeom>
        </p:spPr>
        <p:txBody>
          <a:bodyPr wrap="none">
            <a:spAutoFit/>
          </a:bodyPr>
          <a:lstStyle/>
          <a:p>
            <a:pPr defTabSz="685800"/>
            <a:r>
              <a:rPr lang="zh-CN" altLang="en-US" sz="1600" spc="110" dirty="0">
                <a:solidFill>
                  <a:srgbClr val="F85360"/>
                </a:solidFill>
                <a:latin typeface="微软雅黑" panose="020B0503020204020204" pitchFamily="34" charset="-122"/>
                <a:ea typeface="微软雅黑" panose="020B0503020204020204" pitchFamily="34" charset="-122"/>
              </a:rPr>
              <a:t>实验团队</a:t>
            </a:r>
            <a:endParaRPr lang="zh-CN" altLang="en-US" sz="1600" spc="110" dirty="0">
              <a:solidFill>
                <a:srgbClr val="F85360"/>
              </a:solidFill>
              <a:latin typeface="微软雅黑" panose="020B0503020204020204" pitchFamily="34" charset="-122"/>
              <a:ea typeface="微软雅黑" panose="020B0503020204020204" pitchFamily="34" charset="-122"/>
            </a:endParaRPr>
          </a:p>
        </p:txBody>
      </p:sp>
      <p:grpSp>
        <p:nvGrpSpPr>
          <p:cNvPr id="237" name="组合 236"/>
          <p:cNvGrpSpPr/>
          <p:nvPr/>
        </p:nvGrpSpPr>
        <p:grpSpPr>
          <a:xfrm>
            <a:off x="5220324" y="987488"/>
            <a:ext cx="4410086" cy="2940057"/>
            <a:chOff x="4767044" y="1074984"/>
            <a:chExt cx="4410086" cy="2940057"/>
          </a:xfrm>
        </p:grpSpPr>
        <p:graphicFrame>
          <p:nvGraphicFramePr>
            <p:cNvPr id="238" name="图示 237"/>
            <p:cNvGraphicFramePr/>
            <p:nvPr/>
          </p:nvGraphicFramePr>
          <p:xfrm>
            <a:off x="4767044" y="1074984"/>
            <a:ext cx="4410086" cy="29400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9" name="文本框 238"/>
            <p:cNvSpPr txBox="1"/>
            <p:nvPr/>
          </p:nvSpPr>
          <p:spPr>
            <a:xfrm>
              <a:off x="5680544" y="1694513"/>
              <a:ext cx="266700" cy="1322070"/>
            </a:xfrm>
            <a:prstGeom prst="rect">
              <a:avLst/>
            </a:prstGeom>
            <a:noFill/>
          </p:spPr>
          <p:txBody>
            <a:bodyPr wrap="square" rtlCol="0">
              <a:spAutoFit/>
            </a:bodyPr>
            <a:lstStyle/>
            <a:p>
              <a:pPr defTabSz="685800"/>
              <a:r>
                <a:rPr lang="zh-CN" altLang="en-US" sz="1600" spc="110" dirty="0">
                  <a:solidFill>
                    <a:prstClr val="white"/>
                  </a:solidFill>
                  <a:latin typeface="微软雅黑" panose="020B0503020204020204" pitchFamily="34" charset="-122"/>
                  <a:ea typeface="微软雅黑" panose="020B0503020204020204" pitchFamily="34" charset="-122"/>
                </a:rPr>
                <a:t>舒继武</a:t>
              </a:r>
              <a:r>
                <a:rPr lang="zh-CN" altLang="en-US" sz="1600" spc="110" dirty="0">
                  <a:solidFill>
                    <a:prstClr val="white"/>
                  </a:solidFill>
                  <a:latin typeface="微软雅黑" panose="020B0503020204020204" pitchFamily="34" charset="-122"/>
                  <a:ea typeface="微软雅黑" panose="020B0503020204020204" pitchFamily="34" charset="-122"/>
                </a:rPr>
                <a:t>团队</a:t>
              </a:r>
              <a:endParaRPr lang="zh-CN" altLang="en-US" sz="1600" spc="110" dirty="0">
                <a:solidFill>
                  <a:prstClr val="white"/>
                </a:solidFill>
                <a:latin typeface="微软雅黑" panose="020B0503020204020204" pitchFamily="34" charset="-122"/>
                <a:ea typeface="微软雅黑" panose="020B0503020204020204" pitchFamily="34" charset="-122"/>
              </a:endParaRPr>
            </a:p>
          </p:txBody>
        </p:sp>
      </p:grpSp>
      <p:pic>
        <p:nvPicPr>
          <p:cNvPr id="2" name="图片 2"/>
          <p:cNvPicPr>
            <a:picLocks noChangeAspect="1"/>
          </p:cNvPicPr>
          <p:nvPr/>
        </p:nvPicPr>
        <p:blipFill>
          <a:blip r:embed="rId6"/>
          <a:srcRect b="32735"/>
          <a:stretch>
            <a:fillRect/>
          </a:stretch>
        </p:blipFill>
        <p:spPr>
          <a:xfrm>
            <a:off x="755650" y="843280"/>
            <a:ext cx="4733290" cy="1522730"/>
          </a:xfrm>
          <a:prstGeom prst="rect">
            <a:avLst/>
          </a:prstGeom>
          <a:noFill/>
          <a:ln>
            <a:noFill/>
          </a:ln>
        </p:spPr>
      </p:pic>
      <p:pic>
        <p:nvPicPr>
          <p:cNvPr id="3" name="图片 3"/>
          <p:cNvPicPr>
            <a:picLocks noChangeAspect="1"/>
          </p:cNvPicPr>
          <p:nvPr/>
        </p:nvPicPr>
        <p:blipFill>
          <a:blip r:embed="rId7"/>
          <a:stretch>
            <a:fillRect/>
          </a:stretch>
        </p:blipFill>
        <p:spPr>
          <a:xfrm>
            <a:off x="827405" y="2860040"/>
            <a:ext cx="3505835" cy="1969770"/>
          </a:xfrm>
          <a:prstGeom prst="rect">
            <a:avLst/>
          </a:prstGeom>
          <a:noFill/>
          <a:ln>
            <a:noFill/>
          </a:ln>
        </p:spPr>
      </p:pic>
      <p:pic>
        <p:nvPicPr>
          <p:cNvPr id="4" name="图片 2"/>
          <p:cNvPicPr>
            <a:picLocks noChangeAspect="1"/>
          </p:cNvPicPr>
          <p:nvPr/>
        </p:nvPicPr>
        <p:blipFill>
          <a:blip r:embed="rId6"/>
          <a:srcRect t="79915"/>
          <a:stretch>
            <a:fillRect/>
          </a:stretch>
        </p:blipFill>
        <p:spPr>
          <a:xfrm>
            <a:off x="755650" y="2355850"/>
            <a:ext cx="5022850" cy="482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411480"/>
            <a:ext cx="1925955" cy="337185"/>
          </a:xfrm>
          <a:prstGeom prst="rect">
            <a:avLst/>
          </a:prstGeom>
        </p:spPr>
        <p:txBody>
          <a:bodyPr wrap="none">
            <a:spAutoFit/>
          </a:bodyPr>
          <a:lstStyle/>
          <a:p>
            <a:pPr algn="l" defTabSz="685800"/>
            <a:r>
              <a:rPr lang="en-US" sz="1600" b="1" spc="110" dirty="0">
                <a:solidFill>
                  <a:srgbClr val="F85360"/>
                </a:solidFill>
                <a:latin typeface="微软雅黑" panose="020B0503020204020204" pitchFamily="34" charset="-122"/>
                <a:ea typeface="微软雅黑" panose="020B0503020204020204" pitchFamily="34" charset="-122"/>
              </a:rPr>
              <a:t>E</a:t>
            </a:r>
            <a:r>
              <a:rPr sz="1600" b="1" spc="110" dirty="0">
                <a:solidFill>
                  <a:srgbClr val="F85360"/>
                </a:solidFill>
                <a:latin typeface="微软雅黑" panose="020B0503020204020204" pitchFamily="34" charset="-122"/>
                <a:ea typeface="微软雅黑" panose="020B0503020204020204" pitchFamily="34" charset="-122"/>
              </a:rPr>
              <a:t>rasure </a:t>
            </a:r>
            <a:r>
              <a:rPr lang="en-US" sz="1600" b="1" spc="110" dirty="0">
                <a:solidFill>
                  <a:srgbClr val="F85360"/>
                </a:solidFill>
                <a:latin typeface="微软雅黑" panose="020B0503020204020204" pitchFamily="34" charset="-122"/>
                <a:ea typeface="微软雅黑" panose="020B0503020204020204" pitchFamily="34" charset="-122"/>
              </a:rPr>
              <a:t>C</a:t>
            </a:r>
            <a:r>
              <a:rPr sz="1600" b="1" spc="110" dirty="0">
                <a:solidFill>
                  <a:srgbClr val="F85360"/>
                </a:solidFill>
                <a:latin typeface="微软雅黑" panose="020B0503020204020204" pitchFamily="34" charset="-122"/>
                <a:ea typeface="微软雅黑" panose="020B0503020204020204" pitchFamily="34" charset="-122"/>
              </a:rPr>
              <a:t>oding</a:t>
            </a:r>
            <a:endParaRPr sz="1600" b="1" spc="110" dirty="0">
              <a:solidFill>
                <a:srgbClr val="F853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83895" y="843280"/>
            <a:ext cx="6574155" cy="1783715"/>
          </a:xfrm>
          <a:prstGeom prst="rect">
            <a:avLst/>
          </a:prstGeom>
          <a:noFill/>
        </p:spPr>
        <p:txBody>
          <a:bodyPr wrap="square" rtlCol="0">
            <a:spAutoFit/>
          </a:bodyPr>
          <a:p>
            <a:r>
              <a:rPr lang="en-US" altLang="zh-CN" sz="1400">
                <a:latin typeface="华文楷体" panose="02010600040101010101" charset="-122"/>
                <a:ea typeface="华文楷体" panose="02010600040101010101" charset="-122"/>
                <a:cs typeface="华文楷体" panose="02010600040101010101" charset="-122"/>
              </a:rPr>
              <a:t>      </a:t>
            </a:r>
            <a:r>
              <a:rPr lang="zh-CN" altLang="en-US" sz="1200">
                <a:latin typeface="华文楷体" panose="02010600040101010101" charset="-122"/>
                <a:ea typeface="华文楷体" panose="02010600040101010101" charset="-122"/>
                <a:cs typeface="华文楷体" panose="02010600040101010101" charset="-122"/>
              </a:rPr>
              <a:t>为了适应爆炸式增长的数据量，当今的存储系统往往由大量的存储节点(简称“节点”)组成，导致故障的意外发生却又普遍存在。即使在出现故障的情况下，为了保护数据的可靠性，许多存储系统诉诸于复制（</a:t>
            </a:r>
            <a:r>
              <a:rPr lang="en-US" altLang="zh-CN" sz="1200">
                <a:latin typeface="华文楷体" panose="02010600040101010101" charset="-122"/>
                <a:ea typeface="华文楷体" panose="02010600040101010101" charset="-122"/>
                <a:cs typeface="华文楷体" panose="02010600040101010101" charset="-122"/>
              </a:rPr>
              <a:t>replication</a:t>
            </a:r>
            <a:r>
              <a:rPr lang="zh-CN" altLang="en-US" sz="1200">
                <a:latin typeface="华文楷体" panose="02010600040101010101" charset="-122"/>
                <a:ea typeface="华文楷体" panose="02010600040101010101" charset="-122"/>
                <a:cs typeface="华文楷体" panose="02010600040101010101" charset="-122"/>
              </a:rPr>
              <a:t>）和纠删码（erasure coding），这两种方法都依赖于预存储额外的冗余来修复丢失的数据。</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a:latin typeface="华文楷体" panose="02010600040101010101" charset="-122"/>
                <a:ea typeface="华文楷体" panose="02010600040101010101" charset="-122"/>
                <a:cs typeface="华文楷体" panose="02010600040101010101" charset="-122"/>
              </a:rPr>
              <a:t>     </a:t>
            </a:r>
            <a:r>
              <a:rPr lang="zh-CN" altLang="en-US" sz="1200">
                <a:latin typeface="华文楷体" panose="02010600040101010101" charset="-122"/>
                <a:ea typeface="华文楷体" panose="02010600040101010101" charset="-122"/>
                <a:cs typeface="华文楷体" panose="02010600040101010101" charset="-122"/>
              </a:rPr>
              <a:t>与简单地存储相同副本的复制不同，纠删码确实可以以更少的存储消耗达到相同的容错程度，因此在商品存储系统中更为可取。原则上，纠删码包括两个轻量级计算操作，即命名</a:t>
            </a:r>
            <a:r>
              <a:rPr lang="zh-CN" altLang="en-US" sz="1200" b="1">
                <a:latin typeface="华文楷体" panose="02010600040101010101" charset="-122"/>
                <a:ea typeface="华文楷体" panose="02010600040101010101" charset="-122"/>
                <a:cs typeface="华文楷体" panose="02010600040101010101" charset="-122"/>
              </a:rPr>
              <a:t>编码</a:t>
            </a:r>
            <a:r>
              <a:rPr lang="zh-CN" altLang="en-US" sz="1200">
                <a:latin typeface="华文楷体" panose="02010600040101010101" charset="-122"/>
                <a:ea typeface="华文楷体" panose="02010600040101010101" charset="-122"/>
                <a:cs typeface="华文楷体" panose="02010600040101010101" charset="-122"/>
              </a:rPr>
              <a:t>（基于原始数据块生成冗余块）和</a:t>
            </a:r>
            <a:r>
              <a:rPr lang="zh-CN" altLang="en-US" sz="1200" b="1">
                <a:latin typeface="华文楷体" panose="02010600040101010101" charset="-122"/>
                <a:ea typeface="华文楷体" panose="02010600040101010101" charset="-122"/>
                <a:cs typeface="华文楷体" panose="02010600040101010101" charset="-122"/>
              </a:rPr>
              <a:t>解码</a:t>
            </a:r>
            <a:r>
              <a:rPr lang="zh-CN" altLang="en-US" sz="1200">
                <a:latin typeface="华文楷体" panose="02010600040101010101" charset="-122"/>
                <a:ea typeface="华文楷体" panose="02010600040101010101" charset="-122"/>
                <a:cs typeface="华文楷体" panose="02010600040101010101" charset="-122"/>
              </a:rPr>
              <a:t>（基于幸存的块来修复原始数据块），从而实现原始数据与冗余之间的有效转换。</a:t>
            </a:r>
            <a:endParaRPr lang="zh-CN" altLang="en-US" sz="1200">
              <a:latin typeface="华文楷体" panose="02010600040101010101" charset="-122"/>
              <a:ea typeface="华文楷体" panose="02010600040101010101" charset="-122"/>
              <a:cs typeface="华文楷体" panose="02010600040101010101" charset="-122"/>
            </a:endParaRPr>
          </a:p>
        </p:txBody>
      </p:sp>
      <p:pic>
        <p:nvPicPr>
          <p:cNvPr id="3" name="图片 2"/>
          <p:cNvPicPr/>
          <p:nvPr/>
        </p:nvPicPr>
        <p:blipFill>
          <a:blip r:embed="rId1"/>
          <a:stretch>
            <a:fillRect/>
          </a:stretch>
        </p:blipFill>
        <p:spPr>
          <a:xfrm>
            <a:off x="971550" y="2715895"/>
            <a:ext cx="5982335" cy="1871980"/>
          </a:xfrm>
          <a:prstGeom prst="rect">
            <a:avLst/>
          </a:prstGeom>
          <a:noFill/>
          <a:ln w="9525">
            <a:noFill/>
          </a:ln>
        </p:spPr>
      </p:pic>
      <p:grpSp>
        <p:nvGrpSpPr>
          <p:cNvPr id="206" name="组合 205"/>
          <p:cNvGrpSpPr/>
          <p:nvPr/>
        </p:nvGrpSpPr>
        <p:grpSpPr>
          <a:xfrm>
            <a:off x="6652260" y="1003935"/>
            <a:ext cx="2477135" cy="3654425"/>
            <a:chOff x="5621337" y="438151"/>
            <a:chExt cx="3522663" cy="4105275"/>
          </a:xfrm>
        </p:grpSpPr>
        <p:sp>
          <p:nvSpPr>
            <p:cNvPr id="7" name="Freeform 5"/>
            <p:cNvSpPr>
              <a:spLocks noEditPoints="1"/>
            </p:cNvSpPr>
            <p:nvPr/>
          </p:nvSpPr>
          <p:spPr bwMode="auto">
            <a:xfrm>
              <a:off x="7840662" y="890589"/>
              <a:ext cx="393700" cy="396875"/>
            </a:xfrm>
            <a:custGeom>
              <a:avLst/>
              <a:gdLst>
                <a:gd name="T0" fmla="*/ 10 w 178"/>
                <a:gd name="T1" fmla="*/ 179 h 179"/>
                <a:gd name="T2" fmla="*/ 3 w 178"/>
                <a:gd name="T3" fmla="*/ 176 h 179"/>
                <a:gd name="T4" fmla="*/ 0 w 178"/>
                <a:gd name="T5" fmla="*/ 168 h 179"/>
                <a:gd name="T6" fmla="*/ 2 w 178"/>
                <a:gd name="T7" fmla="*/ 128 h 179"/>
                <a:gd name="T8" fmla="*/ 5 w 178"/>
                <a:gd name="T9" fmla="*/ 121 h 179"/>
                <a:gd name="T10" fmla="*/ 123 w 178"/>
                <a:gd name="T11" fmla="*/ 3 h 179"/>
                <a:gd name="T12" fmla="*/ 131 w 178"/>
                <a:gd name="T13" fmla="*/ 0 h 179"/>
                <a:gd name="T14" fmla="*/ 131 w 178"/>
                <a:gd name="T15" fmla="*/ 0 h 179"/>
                <a:gd name="T16" fmla="*/ 138 w 178"/>
                <a:gd name="T17" fmla="*/ 3 h 179"/>
                <a:gd name="T18" fmla="*/ 175 w 178"/>
                <a:gd name="T19" fmla="*/ 40 h 179"/>
                <a:gd name="T20" fmla="*/ 178 w 178"/>
                <a:gd name="T21" fmla="*/ 48 h 179"/>
                <a:gd name="T22" fmla="*/ 175 w 178"/>
                <a:gd name="T23" fmla="*/ 55 h 179"/>
                <a:gd name="T24" fmla="*/ 57 w 178"/>
                <a:gd name="T25" fmla="*/ 173 h 179"/>
                <a:gd name="T26" fmla="*/ 50 w 178"/>
                <a:gd name="T27" fmla="*/ 176 h 179"/>
                <a:gd name="T28" fmla="*/ 11 w 178"/>
                <a:gd name="T29" fmla="*/ 179 h 179"/>
                <a:gd name="T30" fmla="*/ 10 w 178"/>
                <a:gd name="T31" fmla="*/ 179 h 179"/>
                <a:gd name="T32" fmla="*/ 22 w 178"/>
                <a:gd name="T33" fmla="*/ 133 h 179"/>
                <a:gd name="T34" fmla="*/ 21 w 178"/>
                <a:gd name="T35" fmla="*/ 158 h 179"/>
                <a:gd name="T36" fmla="*/ 45 w 178"/>
                <a:gd name="T37" fmla="*/ 156 h 179"/>
                <a:gd name="T38" fmla="*/ 154 w 178"/>
                <a:gd name="T39" fmla="*/ 48 h 179"/>
                <a:gd name="T40" fmla="*/ 131 w 178"/>
                <a:gd name="T41" fmla="*/ 25 h 179"/>
                <a:gd name="T42" fmla="*/ 22 w 178"/>
                <a:gd name="T43" fmla="*/ 1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8" h="179">
                  <a:moveTo>
                    <a:pt x="10" y="179"/>
                  </a:moveTo>
                  <a:cubicBezTo>
                    <a:pt x="7" y="179"/>
                    <a:pt x="5" y="178"/>
                    <a:pt x="3" y="176"/>
                  </a:cubicBezTo>
                  <a:cubicBezTo>
                    <a:pt x="1" y="174"/>
                    <a:pt x="0" y="171"/>
                    <a:pt x="0" y="168"/>
                  </a:cubicBezTo>
                  <a:cubicBezTo>
                    <a:pt x="2" y="128"/>
                    <a:pt x="2" y="128"/>
                    <a:pt x="2" y="128"/>
                  </a:cubicBezTo>
                  <a:cubicBezTo>
                    <a:pt x="2" y="126"/>
                    <a:pt x="3" y="123"/>
                    <a:pt x="5" y="121"/>
                  </a:cubicBezTo>
                  <a:cubicBezTo>
                    <a:pt x="123" y="3"/>
                    <a:pt x="123" y="3"/>
                    <a:pt x="123" y="3"/>
                  </a:cubicBezTo>
                  <a:cubicBezTo>
                    <a:pt x="125" y="1"/>
                    <a:pt x="128" y="0"/>
                    <a:pt x="131" y="0"/>
                  </a:cubicBezTo>
                  <a:cubicBezTo>
                    <a:pt x="131" y="0"/>
                    <a:pt x="131" y="0"/>
                    <a:pt x="131" y="0"/>
                  </a:cubicBezTo>
                  <a:cubicBezTo>
                    <a:pt x="133" y="0"/>
                    <a:pt x="136" y="1"/>
                    <a:pt x="138" y="3"/>
                  </a:cubicBezTo>
                  <a:cubicBezTo>
                    <a:pt x="175" y="40"/>
                    <a:pt x="175" y="40"/>
                    <a:pt x="175" y="40"/>
                  </a:cubicBezTo>
                  <a:cubicBezTo>
                    <a:pt x="177" y="42"/>
                    <a:pt x="178" y="45"/>
                    <a:pt x="178" y="48"/>
                  </a:cubicBezTo>
                  <a:cubicBezTo>
                    <a:pt x="178" y="50"/>
                    <a:pt x="177" y="53"/>
                    <a:pt x="175" y="55"/>
                  </a:cubicBezTo>
                  <a:cubicBezTo>
                    <a:pt x="57" y="173"/>
                    <a:pt x="57" y="173"/>
                    <a:pt x="57" y="173"/>
                  </a:cubicBezTo>
                  <a:cubicBezTo>
                    <a:pt x="55" y="175"/>
                    <a:pt x="53" y="176"/>
                    <a:pt x="50" y="176"/>
                  </a:cubicBezTo>
                  <a:cubicBezTo>
                    <a:pt x="11" y="179"/>
                    <a:pt x="11" y="179"/>
                    <a:pt x="11" y="179"/>
                  </a:cubicBezTo>
                  <a:cubicBezTo>
                    <a:pt x="10" y="179"/>
                    <a:pt x="10" y="179"/>
                    <a:pt x="10" y="179"/>
                  </a:cubicBezTo>
                  <a:close/>
                  <a:moveTo>
                    <a:pt x="22" y="133"/>
                  </a:moveTo>
                  <a:cubicBezTo>
                    <a:pt x="21" y="158"/>
                    <a:pt x="21" y="158"/>
                    <a:pt x="21" y="158"/>
                  </a:cubicBezTo>
                  <a:cubicBezTo>
                    <a:pt x="45" y="156"/>
                    <a:pt x="45" y="156"/>
                    <a:pt x="45" y="156"/>
                  </a:cubicBezTo>
                  <a:cubicBezTo>
                    <a:pt x="154" y="48"/>
                    <a:pt x="154" y="48"/>
                    <a:pt x="154" y="48"/>
                  </a:cubicBezTo>
                  <a:cubicBezTo>
                    <a:pt x="131" y="25"/>
                    <a:pt x="131" y="25"/>
                    <a:pt x="131" y="25"/>
                  </a:cubicBezTo>
                  <a:cubicBezTo>
                    <a:pt x="22" y="133"/>
                    <a:pt x="22" y="133"/>
                    <a:pt x="22"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8" name="Freeform 6"/>
            <p:cNvSpPr/>
            <p:nvPr/>
          </p:nvSpPr>
          <p:spPr bwMode="auto">
            <a:xfrm>
              <a:off x="8078787" y="949326"/>
              <a:ext cx="100013" cy="96838"/>
            </a:xfrm>
            <a:custGeom>
              <a:avLst/>
              <a:gdLst>
                <a:gd name="T0" fmla="*/ 39 w 45"/>
                <a:gd name="T1" fmla="*/ 44 h 44"/>
                <a:gd name="T2" fmla="*/ 35 w 45"/>
                <a:gd name="T3" fmla="*/ 43 h 44"/>
                <a:gd name="T4" fmla="*/ 2 w 45"/>
                <a:gd name="T5" fmla="*/ 9 h 44"/>
                <a:gd name="T6" fmla="*/ 2 w 45"/>
                <a:gd name="T7" fmla="*/ 2 h 44"/>
                <a:gd name="T8" fmla="*/ 9 w 45"/>
                <a:gd name="T9" fmla="*/ 2 h 44"/>
                <a:gd name="T10" fmla="*/ 43 w 45"/>
                <a:gd name="T11" fmla="*/ 35 h 44"/>
                <a:gd name="T12" fmla="*/ 43 w 45"/>
                <a:gd name="T13" fmla="*/ 43 h 44"/>
                <a:gd name="T14" fmla="*/ 39 w 45"/>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4">
                  <a:moveTo>
                    <a:pt x="39" y="44"/>
                  </a:moveTo>
                  <a:cubicBezTo>
                    <a:pt x="38" y="44"/>
                    <a:pt x="36" y="44"/>
                    <a:pt x="35" y="43"/>
                  </a:cubicBezTo>
                  <a:cubicBezTo>
                    <a:pt x="2" y="9"/>
                    <a:pt x="2" y="9"/>
                    <a:pt x="2" y="9"/>
                  </a:cubicBezTo>
                  <a:cubicBezTo>
                    <a:pt x="0" y="7"/>
                    <a:pt x="0" y="4"/>
                    <a:pt x="2" y="2"/>
                  </a:cubicBezTo>
                  <a:cubicBezTo>
                    <a:pt x="4" y="0"/>
                    <a:pt x="7" y="0"/>
                    <a:pt x="9" y="2"/>
                  </a:cubicBezTo>
                  <a:cubicBezTo>
                    <a:pt x="43" y="35"/>
                    <a:pt x="43" y="35"/>
                    <a:pt x="43" y="35"/>
                  </a:cubicBezTo>
                  <a:cubicBezTo>
                    <a:pt x="45" y="37"/>
                    <a:pt x="45" y="41"/>
                    <a:pt x="43" y="43"/>
                  </a:cubicBezTo>
                  <a:cubicBezTo>
                    <a:pt x="42" y="44"/>
                    <a:pt x="40" y="44"/>
                    <a:pt x="39"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9" name="Freeform 7"/>
            <p:cNvSpPr/>
            <p:nvPr/>
          </p:nvSpPr>
          <p:spPr bwMode="auto">
            <a:xfrm>
              <a:off x="7910512" y="985839"/>
              <a:ext cx="228600" cy="228600"/>
            </a:xfrm>
            <a:custGeom>
              <a:avLst/>
              <a:gdLst>
                <a:gd name="T0" fmla="*/ 5 w 103"/>
                <a:gd name="T1" fmla="*/ 103 h 103"/>
                <a:gd name="T2" fmla="*/ 2 w 103"/>
                <a:gd name="T3" fmla="*/ 102 h 103"/>
                <a:gd name="T4" fmla="*/ 2 w 103"/>
                <a:gd name="T5" fmla="*/ 95 h 103"/>
                <a:gd name="T6" fmla="*/ 94 w 103"/>
                <a:gd name="T7" fmla="*/ 2 h 103"/>
                <a:gd name="T8" fmla="*/ 101 w 103"/>
                <a:gd name="T9" fmla="*/ 2 h 103"/>
                <a:gd name="T10" fmla="*/ 101 w 103"/>
                <a:gd name="T11" fmla="*/ 9 h 103"/>
                <a:gd name="T12" fmla="*/ 9 w 103"/>
                <a:gd name="T13" fmla="*/ 102 h 103"/>
                <a:gd name="T14" fmla="*/ 5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5" y="103"/>
                  </a:moveTo>
                  <a:cubicBezTo>
                    <a:pt x="4" y="103"/>
                    <a:pt x="3" y="103"/>
                    <a:pt x="2" y="102"/>
                  </a:cubicBezTo>
                  <a:cubicBezTo>
                    <a:pt x="0" y="100"/>
                    <a:pt x="0" y="97"/>
                    <a:pt x="2" y="95"/>
                  </a:cubicBezTo>
                  <a:cubicBezTo>
                    <a:pt x="94" y="2"/>
                    <a:pt x="94" y="2"/>
                    <a:pt x="94" y="2"/>
                  </a:cubicBezTo>
                  <a:cubicBezTo>
                    <a:pt x="96" y="0"/>
                    <a:pt x="99" y="0"/>
                    <a:pt x="101" y="2"/>
                  </a:cubicBezTo>
                  <a:cubicBezTo>
                    <a:pt x="103" y="4"/>
                    <a:pt x="103" y="7"/>
                    <a:pt x="101" y="9"/>
                  </a:cubicBezTo>
                  <a:cubicBezTo>
                    <a:pt x="9" y="102"/>
                    <a:pt x="9" y="102"/>
                    <a:pt x="9" y="102"/>
                  </a:cubicBezTo>
                  <a:cubicBezTo>
                    <a:pt x="8" y="103"/>
                    <a:pt x="7" y="103"/>
                    <a:pt x="5" y="10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0" name="Freeform 8"/>
            <p:cNvSpPr>
              <a:spLocks noEditPoints="1"/>
            </p:cNvSpPr>
            <p:nvPr/>
          </p:nvSpPr>
          <p:spPr bwMode="auto">
            <a:xfrm>
              <a:off x="7851775" y="1209676"/>
              <a:ext cx="66675" cy="66675"/>
            </a:xfrm>
            <a:custGeom>
              <a:avLst/>
              <a:gdLst>
                <a:gd name="T0" fmla="*/ 5 w 30"/>
                <a:gd name="T1" fmla="*/ 30 h 30"/>
                <a:gd name="T2" fmla="*/ 2 w 30"/>
                <a:gd name="T3" fmla="*/ 28 h 30"/>
                <a:gd name="T4" fmla="*/ 0 w 30"/>
                <a:gd name="T5" fmla="*/ 24 h 30"/>
                <a:gd name="T6" fmla="*/ 1 w 30"/>
                <a:gd name="T7" fmla="*/ 5 h 30"/>
                <a:gd name="T8" fmla="*/ 6 w 30"/>
                <a:gd name="T9" fmla="*/ 0 h 30"/>
                <a:gd name="T10" fmla="*/ 7 w 30"/>
                <a:gd name="T11" fmla="*/ 0 h 30"/>
                <a:gd name="T12" fmla="*/ 9 w 30"/>
                <a:gd name="T13" fmla="*/ 0 h 30"/>
                <a:gd name="T14" fmla="*/ 24 w 30"/>
                <a:gd name="T15" fmla="*/ 6 h 30"/>
                <a:gd name="T16" fmla="*/ 29 w 30"/>
                <a:gd name="T17" fmla="*/ 22 h 30"/>
                <a:gd name="T18" fmla="*/ 29 w 30"/>
                <a:gd name="T19" fmla="*/ 24 h 30"/>
                <a:gd name="T20" fmla="*/ 24 w 30"/>
                <a:gd name="T21" fmla="*/ 29 h 30"/>
                <a:gd name="T22" fmla="*/ 6 w 30"/>
                <a:gd name="T23" fmla="*/ 30 h 30"/>
                <a:gd name="T24" fmla="*/ 5 w 30"/>
                <a:gd name="T25" fmla="*/ 30 h 30"/>
                <a:gd name="T26" fmla="*/ 11 w 30"/>
                <a:gd name="T27" fmla="*/ 10 h 30"/>
                <a:gd name="T28" fmla="*/ 11 w 30"/>
                <a:gd name="T29" fmla="*/ 19 h 30"/>
                <a:gd name="T30" fmla="*/ 19 w 30"/>
                <a:gd name="T31" fmla="*/ 19 h 30"/>
                <a:gd name="T32" fmla="*/ 17 w 30"/>
                <a:gd name="T33" fmla="*/ 13 h 30"/>
                <a:gd name="T34" fmla="*/ 11 w 30"/>
                <a:gd name="T3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5" y="30"/>
                  </a:moveTo>
                  <a:cubicBezTo>
                    <a:pt x="4" y="30"/>
                    <a:pt x="3" y="29"/>
                    <a:pt x="2" y="28"/>
                  </a:cubicBezTo>
                  <a:cubicBezTo>
                    <a:pt x="1" y="27"/>
                    <a:pt x="0" y="26"/>
                    <a:pt x="0" y="24"/>
                  </a:cubicBezTo>
                  <a:cubicBezTo>
                    <a:pt x="1" y="5"/>
                    <a:pt x="1" y="5"/>
                    <a:pt x="1" y="5"/>
                  </a:cubicBezTo>
                  <a:cubicBezTo>
                    <a:pt x="1" y="3"/>
                    <a:pt x="3" y="1"/>
                    <a:pt x="6" y="0"/>
                  </a:cubicBezTo>
                  <a:cubicBezTo>
                    <a:pt x="6" y="0"/>
                    <a:pt x="7" y="0"/>
                    <a:pt x="7" y="0"/>
                  </a:cubicBezTo>
                  <a:cubicBezTo>
                    <a:pt x="8" y="0"/>
                    <a:pt x="9" y="0"/>
                    <a:pt x="9" y="0"/>
                  </a:cubicBezTo>
                  <a:cubicBezTo>
                    <a:pt x="15" y="0"/>
                    <a:pt x="21" y="2"/>
                    <a:pt x="24" y="6"/>
                  </a:cubicBezTo>
                  <a:cubicBezTo>
                    <a:pt x="28" y="10"/>
                    <a:pt x="30" y="16"/>
                    <a:pt x="29" y="22"/>
                  </a:cubicBezTo>
                  <a:cubicBezTo>
                    <a:pt x="29" y="23"/>
                    <a:pt x="29" y="24"/>
                    <a:pt x="29" y="24"/>
                  </a:cubicBezTo>
                  <a:cubicBezTo>
                    <a:pt x="28" y="26"/>
                    <a:pt x="26" y="28"/>
                    <a:pt x="24" y="29"/>
                  </a:cubicBezTo>
                  <a:cubicBezTo>
                    <a:pt x="6" y="30"/>
                    <a:pt x="6" y="30"/>
                    <a:pt x="6" y="30"/>
                  </a:cubicBezTo>
                  <a:cubicBezTo>
                    <a:pt x="5" y="30"/>
                    <a:pt x="5" y="30"/>
                    <a:pt x="5" y="30"/>
                  </a:cubicBezTo>
                  <a:close/>
                  <a:moveTo>
                    <a:pt x="11" y="10"/>
                  </a:moveTo>
                  <a:cubicBezTo>
                    <a:pt x="11" y="19"/>
                    <a:pt x="11" y="19"/>
                    <a:pt x="11" y="19"/>
                  </a:cubicBezTo>
                  <a:cubicBezTo>
                    <a:pt x="19" y="19"/>
                    <a:pt x="19" y="19"/>
                    <a:pt x="19" y="19"/>
                  </a:cubicBezTo>
                  <a:cubicBezTo>
                    <a:pt x="19" y="16"/>
                    <a:pt x="18" y="15"/>
                    <a:pt x="17" y="13"/>
                  </a:cubicBezTo>
                  <a:cubicBezTo>
                    <a:pt x="15" y="12"/>
                    <a:pt x="13" y="11"/>
                    <a:pt x="11"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1" name="Freeform 9"/>
            <p:cNvSpPr/>
            <p:nvPr/>
          </p:nvSpPr>
          <p:spPr bwMode="auto">
            <a:xfrm>
              <a:off x="7681912" y="923926"/>
              <a:ext cx="431800" cy="509588"/>
            </a:xfrm>
            <a:custGeom>
              <a:avLst/>
              <a:gdLst>
                <a:gd name="T0" fmla="*/ 196 w 196"/>
                <a:gd name="T1" fmla="*/ 230 h 230"/>
                <a:gd name="T2" fmla="*/ 0 w 196"/>
                <a:gd name="T3" fmla="*/ 230 h 230"/>
                <a:gd name="T4" fmla="*/ 0 w 196"/>
                <a:gd name="T5" fmla="*/ 61 h 230"/>
                <a:gd name="T6" fmla="*/ 61 w 196"/>
                <a:gd name="T7" fmla="*/ 0 h 230"/>
                <a:gd name="T8" fmla="*/ 186 w 196"/>
                <a:gd name="T9" fmla="*/ 0 h 230"/>
                <a:gd name="T10" fmla="*/ 196 w 196"/>
                <a:gd name="T11" fmla="*/ 10 h 230"/>
                <a:gd name="T12" fmla="*/ 186 w 196"/>
                <a:gd name="T13" fmla="*/ 20 h 230"/>
                <a:gd name="T14" fmla="*/ 70 w 196"/>
                <a:gd name="T15" fmla="*/ 20 h 230"/>
                <a:gd name="T16" fmla="*/ 20 w 196"/>
                <a:gd name="T17" fmla="*/ 70 h 230"/>
                <a:gd name="T18" fmla="*/ 20 w 196"/>
                <a:gd name="T19" fmla="*/ 210 h 230"/>
                <a:gd name="T20" fmla="*/ 176 w 196"/>
                <a:gd name="T21" fmla="*/ 210 h 230"/>
                <a:gd name="T22" fmla="*/ 176 w 196"/>
                <a:gd name="T23" fmla="*/ 89 h 230"/>
                <a:gd name="T24" fmla="*/ 186 w 196"/>
                <a:gd name="T25" fmla="*/ 79 h 230"/>
                <a:gd name="T26" fmla="*/ 196 w 196"/>
                <a:gd name="T27" fmla="*/ 89 h 230"/>
                <a:gd name="T28" fmla="*/ 196 w 196"/>
                <a:gd name="T2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30">
                  <a:moveTo>
                    <a:pt x="196" y="230"/>
                  </a:moveTo>
                  <a:cubicBezTo>
                    <a:pt x="0" y="230"/>
                    <a:pt x="0" y="230"/>
                    <a:pt x="0" y="230"/>
                  </a:cubicBezTo>
                  <a:cubicBezTo>
                    <a:pt x="0" y="61"/>
                    <a:pt x="0" y="61"/>
                    <a:pt x="0" y="61"/>
                  </a:cubicBezTo>
                  <a:cubicBezTo>
                    <a:pt x="61" y="0"/>
                    <a:pt x="61" y="0"/>
                    <a:pt x="61" y="0"/>
                  </a:cubicBezTo>
                  <a:cubicBezTo>
                    <a:pt x="186" y="0"/>
                    <a:pt x="186" y="0"/>
                    <a:pt x="186" y="0"/>
                  </a:cubicBezTo>
                  <a:cubicBezTo>
                    <a:pt x="191" y="0"/>
                    <a:pt x="196" y="4"/>
                    <a:pt x="196" y="10"/>
                  </a:cubicBezTo>
                  <a:cubicBezTo>
                    <a:pt x="196" y="16"/>
                    <a:pt x="191" y="20"/>
                    <a:pt x="186" y="20"/>
                  </a:cubicBezTo>
                  <a:cubicBezTo>
                    <a:pt x="70" y="20"/>
                    <a:pt x="70" y="20"/>
                    <a:pt x="70" y="20"/>
                  </a:cubicBezTo>
                  <a:cubicBezTo>
                    <a:pt x="20" y="70"/>
                    <a:pt x="20" y="70"/>
                    <a:pt x="20" y="70"/>
                  </a:cubicBezTo>
                  <a:cubicBezTo>
                    <a:pt x="20" y="210"/>
                    <a:pt x="20" y="210"/>
                    <a:pt x="20" y="210"/>
                  </a:cubicBezTo>
                  <a:cubicBezTo>
                    <a:pt x="176" y="210"/>
                    <a:pt x="176" y="210"/>
                    <a:pt x="176" y="210"/>
                  </a:cubicBezTo>
                  <a:cubicBezTo>
                    <a:pt x="176" y="89"/>
                    <a:pt x="176" y="89"/>
                    <a:pt x="176" y="89"/>
                  </a:cubicBezTo>
                  <a:cubicBezTo>
                    <a:pt x="176" y="84"/>
                    <a:pt x="180" y="79"/>
                    <a:pt x="186" y="79"/>
                  </a:cubicBezTo>
                  <a:cubicBezTo>
                    <a:pt x="191" y="79"/>
                    <a:pt x="196" y="84"/>
                    <a:pt x="196" y="89"/>
                  </a:cubicBezTo>
                  <a:cubicBezTo>
                    <a:pt x="196" y="230"/>
                    <a:pt x="196" y="230"/>
                    <a:pt x="196" y="2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2" name="Freeform 10"/>
            <p:cNvSpPr/>
            <p:nvPr/>
          </p:nvSpPr>
          <p:spPr bwMode="auto">
            <a:xfrm>
              <a:off x="7693025" y="935039"/>
              <a:ext cx="144463" cy="146050"/>
            </a:xfrm>
            <a:custGeom>
              <a:avLst/>
              <a:gdLst>
                <a:gd name="T0" fmla="*/ 66 w 66"/>
                <a:gd name="T1" fmla="*/ 66 h 66"/>
                <a:gd name="T2" fmla="*/ 5 w 66"/>
                <a:gd name="T3" fmla="*/ 66 h 66"/>
                <a:gd name="T4" fmla="*/ 0 w 66"/>
                <a:gd name="T5" fmla="*/ 61 h 66"/>
                <a:gd name="T6" fmla="*/ 5 w 66"/>
                <a:gd name="T7" fmla="*/ 55 h 66"/>
                <a:gd name="T8" fmla="*/ 55 w 66"/>
                <a:gd name="T9" fmla="*/ 55 h 66"/>
                <a:gd name="T10" fmla="*/ 55 w 66"/>
                <a:gd name="T11" fmla="*/ 5 h 66"/>
                <a:gd name="T12" fmla="*/ 61 w 66"/>
                <a:gd name="T13" fmla="*/ 0 h 66"/>
                <a:gd name="T14" fmla="*/ 66 w 66"/>
                <a:gd name="T15" fmla="*/ 5 h 66"/>
                <a:gd name="T16" fmla="*/ 66 w 66"/>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66" y="66"/>
                  </a:moveTo>
                  <a:cubicBezTo>
                    <a:pt x="5" y="66"/>
                    <a:pt x="5" y="66"/>
                    <a:pt x="5" y="66"/>
                  </a:cubicBezTo>
                  <a:cubicBezTo>
                    <a:pt x="2" y="66"/>
                    <a:pt x="0" y="63"/>
                    <a:pt x="0" y="61"/>
                  </a:cubicBezTo>
                  <a:cubicBezTo>
                    <a:pt x="0" y="58"/>
                    <a:pt x="2" y="55"/>
                    <a:pt x="5" y="55"/>
                  </a:cubicBezTo>
                  <a:cubicBezTo>
                    <a:pt x="55" y="55"/>
                    <a:pt x="55" y="55"/>
                    <a:pt x="55" y="55"/>
                  </a:cubicBezTo>
                  <a:cubicBezTo>
                    <a:pt x="55" y="5"/>
                    <a:pt x="55" y="5"/>
                    <a:pt x="55" y="5"/>
                  </a:cubicBezTo>
                  <a:cubicBezTo>
                    <a:pt x="55" y="2"/>
                    <a:pt x="58" y="0"/>
                    <a:pt x="61" y="0"/>
                  </a:cubicBezTo>
                  <a:cubicBezTo>
                    <a:pt x="63" y="0"/>
                    <a:pt x="66" y="2"/>
                    <a:pt x="66" y="5"/>
                  </a:cubicBezTo>
                  <a:cubicBezTo>
                    <a:pt x="66" y="66"/>
                    <a:pt x="66" y="66"/>
                    <a:pt x="66" y="6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3" name="Freeform 11"/>
            <p:cNvSpPr>
              <a:spLocks noEditPoints="1"/>
            </p:cNvSpPr>
            <p:nvPr/>
          </p:nvSpPr>
          <p:spPr bwMode="auto">
            <a:xfrm>
              <a:off x="7340600" y="1571626"/>
              <a:ext cx="777875" cy="779463"/>
            </a:xfrm>
            <a:custGeom>
              <a:avLst/>
              <a:gdLst>
                <a:gd name="T0" fmla="*/ 16 w 352"/>
                <a:gd name="T1" fmla="*/ 352 h 352"/>
                <a:gd name="T2" fmla="*/ 5 w 352"/>
                <a:gd name="T3" fmla="*/ 348 h 352"/>
                <a:gd name="T4" fmla="*/ 0 w 352"/>
                <a:gd name="T5" fmla="*/ 336 h 352"/>
                <a:gd name="T6" fmla="*/ 5 w 352"/>
                <a:gd name="T7" fmla="*/ 255 h 352"/>
                <a:gd name="T8" fmla="*/ 9 w 352"/>
                <a:gd name="T9" fmla="*/ 245 h 352"/>
                <a:gd name="T10" fmla="*/ 249 w 352"/>
                <a:gd name="T11" fmla="*/ 5 h 352"/>
                <a:gd name="T12" fmla="*/ 261 w 352"/>
                <a:gd name="T13" fmla="*/ 0 h 352"/>
                <a:gd name="T14" fmla="*/ 261 w 352"/>
                <a:gd name="T15" fmla="*/ 0 h 352"/>
                <a:gd name="T16" fmla="*/ 272 w 352"/>
                <a:gd name="T17" fmla="*/ 5 h 352"/>
                <a:gd name="T18" fmla="*/ 348 w 352"/>
                <a:gd name="T19" fmla="*/ 81 h 352"/>
                <a:gd name="T20" fmla="*/ 352 w 352"/>
                <a:gd name="T21" fmla="*/ 92 h 352"/>
                <a:gd name="T22" fmla="*/ 348 w 352"/>
                <a:gd name="T23" fmla="*/ 103 h 352"/>
                <a:gd name="T24" fmla="*/ 108 w 352"/>
                <a:gd name="T25" fmla="*/ 343 h 352"/>
                <a:gd name="T26" fmla="*/ 97 w 352"/>
                <a:gd name="T27" fmla="*/ 348 h 352"/>
                <a:gd name="T28" fmla="*/ 17 w 352"/>
                <a:gd name="T29" fmla="*/ 352 h 352"/>
                <a:gd name="T30" fmla="*/ 16 w 352"/>
                <a:gd name="T31" fmla="*/ 352 h 352"/>
                <a:gd name="T32" fmla="*/ 36 w 352"/>
                <a:gd name="T33" fmla="*/ 263 h 352"/>
                <a:gd name="T34" fmla="*/ 33 w 352"/>
                <a:gd name="T35" fmla="*/ 320 h 352"/>
                <a:gd name="T36" fmla="*/ 89 w 352"/>
                <a:gd name="T37" fmla="*/ 316 h 352"/>
                <a:gd name="T38" fmla="*/ 314 w 352"/>
                <a:gd name="T39" fmla="*/ 92 h 352"/>
                <a:gd name="T40" fmla="*/ 261 w 352"/>
                <a:gd name="T41" fmla="*/ 38 h 352"/>
                <a:gd name="T42" fmla="*/ 36 w 352"/>
                <a:gd name="T43" fmla="*/ 26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2" h="352">
                  <a:moveTo>
                    <a:pt x="16" y="352"/>
                  </a:moveTo>
                  <a:cubicBezTo>
                    <a:pt x="12" y="352"/>
                    <a:pt x="8" y="351"/>
                    <a:pt x="5" y="348"/>
                  </a:cubicBezTo>
                  <a:cubicBezTo>
                    <a:pt x="1" y="345"/>
                    <a:pt x="0" y="340"/>
                    <a:pt x="0" y="336"/>
                  </a:cubicBezTo>
                  <a:cubicBezTo>
                    <a:pt x="5" y="255"/>
                    <a:pt x="5" y="255"/>
                    <a:pt x="5" y="255"/>
                  </a:cubicBezTo>
                  <a:cubicBezTo>
                    <a:pt x="5" y="251"/>
                    <a:pt x="7" y="248"/>
                    <a:pt x="9" y="245"/>
                  </a:cubicBezTo>
                  <a:cubicBezTo>
                    <a:pt x="249" y="5"/>
                    <a:pt x="249" y="5"/>
                    <a:pt x="249" y="5"/>
                  </a:cubicBezTo>
                  <a:cubicBezTo>
                    <a:pt x="252" y="2"/>
                    <a:pt x="256" y="0"/>
                    <a:pt x="261" y="0"/>
                  </a:cubicBezTo>
                  <a:cubicBezTo>
                    <a:pt x="261" y="0"/>
                    <a:pt x="261" y="0"/>
                    <a:pt x="261" y="0"/>
                  </a:cubicBezTo>
                  <a:cubicBezTo>
                    <a:pt x="265" y="0"/>
                    <a:pt x="269" y="2"/>
                    <a:pt x="272" y="5"/>
                  </a:cubicBezTo>
                  <a:cubicBezTo>
                    <a:pt x="348" y="81"/>
                    <a:pt x="348" y="81"/>
                    <a:pt x="348" y="81"/>
                  </a:cubicBezTo>
                  <a:cubicBezTo>
                    <a:pt x="351" y="84"/>
                    <a:pt x="352" y="88"/>
                    <a:pt x="352" y="92"/>
                  </a:cubicBezTo>
                  <a:cubicBezTo>
                    <a:pt x="352" y="96"/>
                    <a:pt x="351" y="100"/>
                    <a:pt x="348" y="103"/>
                  </a:cubicBezTo>
                  <a:cubicBezTo>
                    <a:pt x="108" y="343"/>
                    <a:pt x="108" y="343"/>
                    <a:pt x="108" y="343"/>
                  </a:cubicBezTo>
                  <a:cubicBezTo>
                    <a:pt x="105" y="346"/>
                    <a:pt x="101" y="347"/>
                    <a:pt x="97" y="348"/>
                  </a:cubicBezTo>
                  <a:cubicBezTo>
                    <a:pt x="17" y="352"/>
                    <a:pt x="17" y="352"/>
                    <a:pt x="17" y="352"/>
                  </a:cubicBezTo>
                  <a:cubicBezTo>
                    <a:pt x="17" y="352"/>
                    <a:pt x="16" y="352"/>
                    <a:pt x="16" y="352"/>
                  </a:cubicBezTo>
                  <a:close/>
                  <a:moveTo>
                    <a:pt x="36" y="263"/>
                  </a:moveTo>
                  <a:cubicBezTo>
                    <a:pt x="33" y="320"/>
                    <a:pt x="33" y="320"/>
                    <a:pt x="33" y="320"/>
                  </a:cubicBezTo>
                  <a:cubicBezTo>
                    <a:pt x="89" y="316"/>
                    <a:pt x="89" y="316"/>
                    <a:pt x="89" y="316"/>
                  </a:cubicBezTo>
                  <a:cubicBezTo>
                    <a:pt x="314" y="92"/>
                    <a:pt x="314" y="92"/>
                    <a:pt x="314" y="92"/>
                  </a:cubicBezTo>
                  <a:cubicBezTo>
                    <a:pt x="261" y="38"/>
                    <a:pt x="261" y="38"/>
                    <a:pt x="261" y="38"/>
                  </a:cubicBezTo>
                  <a:cubicBezTo>
                    <a:pt x="36" y="263"/>
                    <a:pt x="36" y="263"/>
                    <a:pt x="36" y="26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4" name="Freeform 12"/>
            <p:cNvSpPr/>
            <p:nvPr/>
          </p:nvSpPr>
          <p:spPr bwMode="auto">
            <a:xfrm>
              <a:off x="7800975" y="1662114"/>
              <a:ext cx="227013" cy="227013"/>
            </a:xfrm>
            <a:custGeom>
              <a:avLst/>
              <a:gdLst>
                <a:gd name="T0" fmla="*/ 86 w 103"/>
                <a:gd name="T1" fmla="*/ 102 h 102"/>
                <a:gd name="T2" fmla="*/ 74 w 103"/>
                <a:gd name="T3" fmla="*/ 97 h 102"/>
                <a:gd name="T4" fmla="*/ 6 w 103"/>
                <a:gd name="T5" fmla="*/ 29 h 102"/>
                <a:gd name="T6" fmla="*/ 6 w 103"/>
                <a:gd name="T7" fmla="*/ 7 h 102"/>
                <a:gd name="T8" fmla="*/ 29 w 103"/>
                <a:gd name="T9" fmla="*/ 7 h 102"/>
                <a:gd name="T10" fmla="*/ 97 w 103"/>
                <a:gd name="T11" fmla="*/ 75 h 102"/>
                <a:gd name="T12" fmla="*/ 97 w 103"/>
                <a:gd name="T13" fmla="*/ 97 h 102"/>
                <a:gd name="T14" fmla="*/ 86 w 10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2">
                  <a:moveTo>
                    <a:pt x="86" y="102"/>
                  </a:moveTo>
                  <a:cubicBezTo>
                    <a:pt x="82" y="102"/>
                    <a:pt x="78" y="100"/>
                    <a:pt x="74" y="97"/>
                  </a:cubicBezTo>
                  <a:cubicBezTo>
                    <a:pt x="6" y="29"/>
                    <a:pt x="6" y="29"/>
                    <a:pt x="6" y="29"/>
                  </a:cubicBezTo>
                  <a:cubicBezTo>
                    <a:pt x="0" y="23"/>
                    <a:pt x="0" y="13"/>
                    <a:pt x="6" y="7"/>
                  </a:cubicBezTo>
                  <a:cubicBezTo>
                    <a:pt x="13" y="0"/>
                    <a:pt x="23" y="0"/>
                    <a:pt x="29" y="7"/>
                  </a:cubicBezTo>
                  <a:cubicBezTo>
                    <a:pt x="97" y="75"/>
                    <a:pt x="97" y="75"/>
                    <a:pt x="97" y="75"/>
                  </a:cubicBezTo>
                  <a:cubicBezTo>
                    <a:pt x="103" y="81"/>
                    <a:pt x="103" y="91"/>
                    <a:pt x="97" y="97"/>
                  </a:cubicBezTo>
                  <a:cubicBezTo>
                    <a:pt x="94" y="100"/>
                    <a:pt x="90" y="102"/>
                    <a:pt x="86" y="10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5" name="Freeform 13"/>
            <p:cNvSpPr/>
            <p:nvPr/>
          </p:nvSpPr>
          <p:spPr bwMode="auto">
            <a:xfrm>
              <a:off x="7461250" y="1743076"/>
              <a:ext cx="488950" cy="485775"/>
            </a:xfrm>
            <a:custGeom>
              <a:avLst/>
              <a:gdLst>
                <a:gd name="T0" fmla="*/ 17 w 222"/>
                <a:gd name="T1" fmla="*/ 220 h 220"/>
                <a:gd name="T2" fmla="*/ 6 w 222"/>
                <a:gd name="T3" fmla="*/ 216 h 220"/>
                <a:gd name="T4" fmla="*/ 6 w 222"/>
                <a:gd name="T5" fmla="*/ 193 h 220"/>
                <a:gd name="T6" fmla="*/ 193 w 222"/>
                <a:gd name="T7" fmla="*/ 6 h 220"/>
                <a:gd name="T8" fmla="*/ 216 w 222"/>
                <a:gd name="T9" fmla="*/ 6 h 220"/>
                <a:gd name="T10" fmla="*/ 216 w 222"/>
                <a:gd name="T11" fmla="*/ 28 h 220"/>
                <a:gd name="T12" fmla="*/ 28 w 222"/>
                <a:gd name="T13" fmla="*/ 216 h 220"/>
                <a:gd name="T14" fmla="*/ 17 w 222"/>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20">
                  <a:moveTo>
                    <a:pt x="17" y="220"/>
                  </a:moveTo>
                  <a:cubicBezTo>
                    <a:pt x="13" y="220"/>
                    <a:pt x="9" y="219"/>
                    <a:pt x="6" y="216"/>
                  </a:cubicBezTo>
                  <a:cubicBezTo>
                    <a:pt x="0" y="209"/>
                    <a:pt x="0" y="199"/>
                    <a:pt x="6" y="193"/>
                  </a:cubicBezTo>
                  <a:cubicBezTo>
                    <a:pt x="193" y="6"/>
                    <a:pt x="193" y="6"/>
                    <a:pt x="193" y="6"/>
                  </a:cubicBezTo>
                  <a:cubicBezTo>
                    <a:pt x="199" y="0"/>
                    <a:pt x="209" y="0"/>
                    <a:pt x="216" y="6"/>
                  </a:cubicBezTo>
                  <a:cubicBezTo>
                    <a:pt x="222" y="12"/>
                    <a:pt x="222" y="22"/>
                    <a:pt x="216" y="28"/>
                  </a:cubicBezTo>
                  <a:cubicBezTo>
                    <a:pt x="28" y="216"/>
                    <a:pt x="28" y="216"/>
                    <a:pt x="28" y="216"/>
                  </a:cubicBezTo>
                  <a:cubicBezTo>
                    <a:pt x="25" y="219"/>
                    <a:pt x="21" y="220"/>
                    <a:pt x="17" y="2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6" name="Freeform 14"/>
            <p:cNvSpPr/>
            <p:nvPr/>
          </p:nvSpPr>
          <p:spPr bwMode="auto">
            <a:xfrm>
              <a:off x="7377112" y="2228851"/>
              <a:ext cx="87313" cy="88900"/>
            </a:xfrm>
            <a:custGeom>
              <a:avLst/>
              <a:gdLst>
                <a:gd name="T0" fmla="*/ 9 w 40"/>
                <a:gd name="T1" fmla="*/ 0 h 40"/>
                <a:gd name="T2" fmla="*/ 6 w 40"/>
                <a:gd name="T3" fmla="*/ 0 h 40"/>
                <a:gd name="T4" fmla="*/ 3 w 40"/>
                <a:gd name="T5" fmla="*/ 1 h 40"/>
                <a:gd name="T6" fmla="*/ 0 w 40"/>
                <a:gd name="T7" fmla="*/ 40 h 40"/>
                <a:gd name="T8" fmla="*/ 38 w 40"/>
                <a:gd name="T9" fmla="*/ 38 h 40"/>
                <a:gd name="T10" fmla="*/ 39 w 40"/>
                <a:gd name="T11" fmla="*/ 33 h 40"/>
                <a:gd name="T12" fmla="*/ 9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9" y="0"/>
                  </a:moveTo>
                  <a:cubicBezTo>
                    <a:pt x="8" y="0"/>
                    <a:pt x="7" y="0"/>
                    <a:pt x="6" y="0"/>
                  </a:cubicBezTo>
                  <a:cubicBezTo>
                    <a:pt x="5" y="0"/>
                    <a:pt x="4" y="1"/>
                    <a:pt x="3" y="1"/>
                  </a:cubicBezTo>
                  <a:cubicBezTo>
                    <a:pt x="0" y="40"/>
                    <a:pt x="0" y="40"/>
                    <a:pt x="0" y="40"/>
                  </a:cubicBezTo>
                  <a:cubicBezTo>
                    <a:pt x="38" y="38"/>
                    <a:pt x="38" y="38"/>
                    <a:pt x="38" y="38"/>
                  </a:cubicBezTo>
                  <a:cubicBezTo>
                    <a:pt x="38" y="36"/>
                    <a:pt x="38" y="35"/>
                    <a:pt x="39" y="33"/>
                  </a:cubicBezTo>
                  <a:cubicBezTo>
                    <a:pt x="40" y="14"/>
                    <a:pt x="27" y="0"/>
                    <a:pt x="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7" name="Freeform 15"/>
            <p:cNvSpPr/>
            <p:nvPr/>
          </p:nvSpPr>
          <p:spPr bwMode="auto">
            <a:xfrm>
              <a:off x="7693025" y="2274889"/>
              <a:ext cx="460375" cy="71438"/>
            </a:xfrm>
            <a:custGeom>
              <a:avLst/>
              <a:gdLst>
                <a:gd name="T0" fmla="*/ 193 w 209"/>
                <a:gd name="T1" fmla="*/ 32 h 32"/>
                <a:gd name="T2" fmla="*/ 16 w 209"/>
                <a:gd name="T3" fmla="*/ 32 h 32"/>
                <a:gd name="T4" fmla="*/ 0 w 209"/>
                <a:gd name="T5" fmla="*/ 16 h 32"/>
                <a:gd name="T6" fmla="*/ 16 w 209"/>
                <a:gd name="T7" fmla="*/ 0 h 32"/>
                <a:gd name="T8" fmla="*/ 193 w 209"/>
                <a:gd name="T9" fmla="*/ 0 h 32"/>
                <a:gd name="T10" fmla="*/ 209 w 209"/>
                <a:gd name="T11" fmla="*/ 16 h 32"/>
                <a:gd name="T12" fmla="*/ 193 w 20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9" h="32">
                  <a:moveTo>
                    <a:pt x="193" y="32"/>
                  </a:moveTo>
                  <a:cubicBezTo>
                    <a:pt x="16" y="32"/>
                    <a:pt x="16" y="32"/>
                    <a:pt x="16" y="32"/>
                  </a:cubicBezTo>
                  <a:cubicBezTo>
                    <a:pt x="7" y="32"/>
                    <a:pt x="0" y="25"/>
                    <a:pt x="0" y="16"/>
                  </a:cubicBezTo>
                  <a:cubicBezTo>
                    <a:pt x="0" y="7"/>
                    <a:pt x="7" y="0"/>
                    <a:pt x="16" y="0"/>
                  </a:cubicBezTo>
                  <a:cubicBezTo>
                    <a:pt x="193" y="0"/>
                    <a:pt x="193" y="0"/>
                    <a:pt x="193" y="0"/>
                  </a:cubicBezTo>
                  <a:cubicBezTo>
                    <a:pt x="202" y="0"/>
                    <a:pt x="209" y="7"/>
                    <a:pt x="209" y="16"/>
                  </a:cubicBezTo>
                  <a:cubicBezTo>
                    <a:pt x="209" y="25"/>
                    <a:pt x="202" y="32"/>
                    <a:pt x="193"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 name="Freeform 16"/>
            <p:cNvSpPr>
              <a:spLocks noEditPoints="1"/>
            </p:cNvSpPr>
            <p:nvPr/>
          </p:nvSpPr>
          <p:spPr bwMode="auto">
            <a:xfrm>
              <a:off x="8164512" y="2628901"/>
              <a:ext cx="654050" cy="654050"/>
            </a:xfrm>
            <a:custGeom>
              <a:avLst/>
              <a:gdLst>
                <a:gd name="T0" fmla="*/ 148 w 296"/>
                <a:gd name="T1" fmla="*/ 296 h 296"/>
                <a:gd name="T2" fmla="*/ 0 w 296"/>
                <a:gd name="T3" fmla="*/ 148 h 296"/>
                <a:gd name="T4" fmla="*/ 148 w 296"/>
                <a:gd name="T5" fmla="*/ 0 h 296"/>
                <a:gd name="T6" fmla="*/ 296 w 296"/>
                <a:gd name="T7" fmla="*/ 148 h 296"/>
                <a:gd name="T8" fmla="*/ 148 w 296"/>
                <a:gd name="T9" fmla="*/ 296 h 296"/>
                <a:gd name="T10" fmla="*/ 148 w 296"/>
                <a:gd name="T11" fmla="*/ 30 h 296"/>
                <a:gd name="T12" fmla="*/ 30 w 296"/>
                <a:gd name="T13" fmla="*/ 148 h 296"/>
                <a:gd name="T14" fmla="*/ 148 w 296"/>
                <a:gd name="T15" fmla="*/ 266 h 296"/>
                <a:gd name="T16" fmla="*/ 267 w 296"/>
                <a:gd name="T17" fmla="*/ 148 h 296"/>
                <a:gd name="T18" fmla="*/ 148 w 296"/>
                <a:gd name="T19" fmla="*/ 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96">
                  <a:moveTo>
                    <a:pt x="148" y="296"/>
                  </a:moveTo>
                  <a:cubicBezTo>
                    <a:pt x="67" y="296"/>
                    <a:pt x="0" y="229"/>
                    <a:pt x="0" y="148"/>
                  </a:cubicBezTo>
                  <a:cubicBezTo>
                    <a:pt x="0" y="66"/>
                    <a:pt x="67" y="0"/>
                    <a:pt x="148" y="0"/>
                  </a:cubicBezTo>
                  <a:cubicBezTo>
                    <a:pt x="230" y="0"/>
                    <a:pt x="296" y="66"/>
                    <a:pt x="296" y="148"/>
                  </a:cubicBezTo>
                  <a:cubicBezTo>
                    <a:pt x="296" y="229"/>
                    <a:pt x="230" y="296"/>
                    <a:pt x="148" y="296"/>
                  </a:cubicBezTo>
                  <a:close/>
                  <a:moveTo>
                    <a:pt x="148" y="30"/>
                  </a:moveTo>
                  <a:cubicBezTo>
                    <a:pt x="83" y="30"/>
                    <a:pt x="30" y="83"/>
                    <a:pt x="30" y="148"/>
                  </a:cubicBezTo>
                  <a:cubicBezTo>
                    <a:pt x="30" y="213"/>
                    <a:pt x="83" y="266"/>
                    <a:pt x="148" y="266"/>
                  </a:cubicBezTo>
                  <a:cubicBezTo>
                    <a:pt x="214" y="266"/>
                    <a:pt x="267" y="213"/>
                    <a:pt x="267" y="148"/>
                  </a:cubicBezTo>
                  <a:cubicBezTo>
                    <a:pt x="267" y="83"/>
                    <a:pt x="214" y="30"/>
                    <a:pt x="148" y="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 name="Freeform 17"/>
            <p:cNvSpPr/>
            <p:nvPr/>
          </p:nvSpPr>
          <p:spPr bwMode="auto">
            <a:xfrm>
              <a:off x="8275637" y="2740026"/>
              <a:ext cx="215900" cy="215900"/>
            </a:xfrm>
            <a:custGeom>
              <a:avLst/>
              <a:gdLst>
                <a:gd name="T0" fmla="*/ 15 w 98"/>
                <a:gd name="T1" fmla="*/ 98 h 98"/>
                <a:gd name="T2" fmla="*/ 0 w 98"/>
                <a:gd name="T3" fmla="*/ 98 h 98"/>
                <a:gd name="T4" fmla="*/ 98 w 98"/>
                <a:gd name="T5" fmla="*/ 0 h 98"/>
                <a:gd name="T6" fmla="*/ 98 w 98"/>
                <a:gd name="T7" fmla="*/ 15 h 98"/>
                <a:gd name="T8" fmla="*/ 15 w 98"/>
                <a:gd name="T9" fmla="*/ 98 h 98"/>
              </a:gdLst>
              <a:ahLst/>
              <a:cxnLst>
                <a:cxn ang="0">
                  <a:pos x="T0" y="T1"/>
                </a:cxn>
                <a:cxn ang="0">
                  <a:pos x="T2" y="T3"/>
                </a:cxn>
                <a:cxn ang="0">
                  <a:pos x="T4" y="T5"/>
                </a:cxn>
                <a:cxn ang="0">
                  <a:pos x="T6" y="T7"/>
                </a:cxn>
                <a:cxn ang="0">
                  <a:pos x="T8" y="T9"/>
                </a:cxn>
              </a:cxnLst>
              <a:rect l="0" t="0" r="r" b="b"/>
              <a:pathLst>
                <a:path w="98" h="98">
                  <a:moveTo>
                    <a:pt x="15" y="98"/>
                  </a:moveTo>
                  <a:cubicBezTo>
                    <a:pt x="0" y="98"/>
                    <a:pt x="0" y="98"/>
                    <a:pt x="0" y="98"/>
                  </a:cubicBezTo>
                  <a:cubicBezTo>
                    <a:pt x="0" y="44"/>
                    <a:pt x="44" y="0"/>
                    <a:pt x="98" y="0"/>
                  </a:cubicBezTo>
                  <a:cubicBezTo>
                    <a:pt x="98" y="15"/>
                    <a:pt x="98" y="15"/>
                    <a:pt x="98" y="15"/>
                  </a:cubicBezTo>
                  <a:cubicBezTo>
                    <a:pt x="53" y="15"/>
                    <a:pt x="15" y="52"/>
                    <a:pt x="15" y="9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 name="Freeform 18"/>
            <p:cNvSpPr/>
            <p:nvPr/>
          </p:nvSpPr>
          <p:spPr bwMode="auto">
            <a:xfrm>
              <a:off x="8664575" y="3140076"/>
              <a:ext cx="254000" cy="252413"/>
            </a:xfrm>
            <a:custGeom>
              <a:avLst/>
              <a:gdLst>
                <a:gd name="T0" fmla="*/ 99 w 115"/>
                <a:gd name="T1" fmla="*/ 114 h 114"/>
                <a:gd name="T2" fmla="*/ 88 w 115"/>
                <a:gd name="T3" fmla="*/ 109 h 114"/>
                <a:gd name="T4" fmla="*/ 6 w 115"/>
                <a:gd name="T5" fmla="*/ 27 h 114"/>
                <a:gd name="T6" fmla="*/ 6 w 115"/>
                <a:gd name="T7" fmla="*/ 6 h 114"/>
                <a:gd name="T8" fmla="*/ 26 w 115"/>
                <a:gd name="T9" fmla="*/ 6 h 114"/>
                <a:gd name="T10" fmla="*/ 109 w 115"/>
                <a:gd name="T11" fmla="*/ 88 h 114"/>
                <a:gd name="T12" fmla="*/ 109 w 115"/>
                <a:gd name="T13" fmla="*/ 109 h 114"/>
                <a:gd name="T14" fmla="*/ 99 w 115"/>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99" y="114"/>
                  </a:moveTo>
                  <a:cubicBezTo>
                    <a:pt x="95" y="114"/>
                    <a:pt x="91" y="112"/>
                    <a:pt x="88" y="109"/>
                  </a:cubicBezTo>
                  <a:cubicBezTo>
                    <a:pt x="6" y="27"/>
                    <a:pt x="6" y="27"/>
                    <a:pt x="6" y="27"/>
                  </a:cubicBezTo>
                  <a:cubicBezTo>
                    <a:pt x="0" y="21"/>
                    <a:pt x="0" y="11"/>
                    <a:pt x="6" y="6"/>
                  </a:cubicBezTo>
                  <a:cubicBezTo>
                    <a:pt x="11" y="0"/>
                    <a:pt x="21" y="0"/>
                    <a:pt x="26" y="6"/>
                  </a:cubicBezTo>
                  <a:cubicBezTo>
                    <a:pt x="109" y="88"/>
                    <a:pt x="109" y="88"/>
                    <a:pt x="109" y="88"/>
                  </a:cubicBezTo>
                  <a:cubicBezTo>
                    <a:pt x="115" y="94"/>
                    <a:pt x="115" y="103"/>
                    <a:pt x="109" y="109"/>
                  </a:cubicBezTo>
                  <a:cubicBezTo>
                    <a:pt x="106" y="112"/>
                    <a:pt x="102" y="114"/>
                    <a:pt x="99" y="1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6" name="Freeform 24"/>
            <p:cNvSpPr/>
            <p:nvPr/>
          </p:nvSpPr>
          <p:spPr bwMode="auto">
            <a:xfrm>
              <a:off x="7913687" y="3281364"/>
              <a:ext cx="19050" cy="196850"/>
            </a:xfrm>
            <a:custGeom>
              <a:avLst/>
              <a:gdLst>
                <a:gd name="T0" fmla="*/ 12 w 12"/>
                <a:gd name="T1" fmla="*/ 124 h 124"/>
                <a:gd name="T2" fmla="*/ 0 w 12"/>
                <a:gd name="T3" fmla="*/ 124 h 124"/>
                <a:gd name="T4" fmla="*/ 0 w 12"/>
                <a:gd name="T5" fmla="*/ 0 h 124"/>
                <a:gd name="T6" fmla="*/ 12 w 12"/>
                <a:gd name="T7" fmla="*/ 0 h 124"/>
                <a:gd name="T8" fmla="*/ 12 w 12"/>
                <a:gd name="T9" fmla="*/ 124 h 124"/>
                <a:gd name="T10" fmla="*/ 12 w 12"/>
                <a:gd name="T11" fmla="*/ 124 h 124"/>
              </a:gdLst>
              <a:ahLst/>
              <a:cxnLst>
                <a:cxn ang="0">
                  <a:pos x="T0" y="T1"/>
                </a:cxn>
                <a:cxn ang="0">
                  <a:pos x="T2" y="T3"/>
                </a:cxn>
                <a:cxn ang="0">
                  <a:pos x="T4" y="T5"/>
                </a:cxn>
                <a:cxn ang="0">
                  <a:pos x="T6" y="T7"/>
                </a:cxn>
                <a:cxn ang="0">
                  <a:pos x="T8" y="T9"/>
                </a:cxn>
                <a:cxn ang="0">
                  <a:pos x="T10" y="T11"/>
                </a:cxn>
              </a:cxnLst>
              <a:rect l="0" t="0" r="r" b="b"/>
              <a:pathLst>
                <a:path w="12" h="124">
                  <a:moveTo>
                    <a:pt x="12" y="124"/>
                  </a:moveTo>
                  <a:lnTo>
                    <a:pt x="0" y="124"/>
                  </a:lnTo>
                  <a:lnTo>
                    <a:pt x="0" y="0"/>
                  </a:lnTo>
                  <a:lnTo>
                    <a:pt x="12" y="0"/>
                  </a:lnTo>
                  <a:lnTo>
                    <a:pt x="12" y="124"/>
                  </a:lnTo>
                  <a:lnTo>
                    <a:pt x="12"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7" name="Oval 25"/>
            <p:cNvSpPr>
              <a:spLocks noChangeArrowheads="1"/>
            </p:cNvSpPr>
            <p:nvPr/>
          </p:nvSpPr>
          <p:spPr bwMode="auto">
            <a:xfrm>
              <a:off x="7902575" y="3271839"/>
              <a:ext cx="41275" cy="42863"/>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8" name="Freeform 26"/>
            <p:cNvSpPr/>
            <p:nvPr/>
          </p:nvSpPr>
          <p:spPr bwMode="auto">
            <a:xfrm>
              <a:off x="7797800" y="3057526"/>
              <a:ext cx="247650" cy="38100"/>
            </a:xfrm>
            <a:custGeom>
              <a:avLst/>
              <a:gdLst>
                <a:gd name="T0" fmla="*/ 156 w 156"/>
                <a:gd name="T1" fmla="*/ 24 h 24"/>
                <a:gd name="T2" fmla="*/ 0 w 156"/>
                <a:gd name="T3" fmla="*/ 24 h 24"/>
                <a:gd name="T4" fmla="*/ 0 w 156"/>
                <a:gd name="T5" fmla="*/ 0 h 24"/>
                <a:gd name="T6" fmla="*/ 156 w 156"/>
                <a:gd name="T7" fmla="*/ 0 h 24"/>
                <a:gd name="T8" fmla="*/ 156 w 156"/>
                <a:gd name="T9" fmla="*/ 24 h 24"/>
                <a:gd name="T10" fmla="*/ 156 w 156"/>
                <a:gd name="T11" fmla="*/ 24 h 24"/>
              </a:gdLst>
              <a:ahLst/>
              <a:cxnLst>
                <a:cxn ang="0">
                  <a:pos x="T0" y="T1"/>
                </a:cxn>
                <a:cxn ang="0">
                  <a:pos x="T2" y="T3"/>
                </a:cxn>
                <a:cxn ang="0">
                  <a:pos x="T4" y="T5"/>
                </a:cxn>
                <a:cxn ang="0">
                  <a:pos x="T6" y="T7"/>
                </a:cxn>
                <a:cxn ang="0">
                  <a:pos x="T8" y="T9"/>
                </a:cxn>
                <a:cxn ang="0">
                  <a:pos x="T10" y="T11"/>
                </a:cxn>
              </a:cxnLst>
              <a:rect l="0" t="0" r="r" b="b"/>
              <a:pathLst>
                <a:path w="156" h="24">
                  <a:moveTo>
                    <a:pt x="156" y="24"/>
                  </a:moveTo>
                  <a:lnTo>
                    <a:pt x="0" y="24"/>
                  </a:lnTo>
                  <a:lnTo>
                    <a:pt x="0" y="0"/>
                  </a:lnTo>
                  <a:lnTo>
                    <a:pt x="156" y="0"/>
                  </a:lnTo>
                  <a:lnTo>
                    <a:pt x="156" y="24"/>
                  </a:lnTo>
                  <a:lnTo>
                    <a:pt x="156" y="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9" name="Freeform 27"/>
            <p:cNvSpPr>
              <a:spLocks noEditPoints="1"/>
            </p:cNvSpPr>
            <p:nvPr/>
          </p:nvSpPr>
          <p:spPr bwMode="auto">
            <a:xfrm>
              <a:off x="7754937" y="3106739"/>
              <a:ext cx="336550" cy="401638"/>
            </a:xfrm>
            <a:custGeom>
              <a:avLst/>
              <a:gdLst>
                <a:gd name="T0" fmla="*/ 115 w 212"/>
                <a:gd name="T1" fmla="*/ 253 h 253"/>
                <a:gd name="T2" fmla="*/ 96 w 212"/>
                <a:gd name="T3" fmla="*/ 253 h 253"/>
                <a:gd name="T4" fmla="*/ 0 w 212"/>
                <a:gd name="T5" fmla="*/ 131 h 253"/>
                <a:gd name="T6" fmla="*/ 41 w 212"/>
                <a:gd name="T7" fmla="*/ 44 h 253"/>
                <a:gd name="T8" fmla="*/ 41 w 212"/>
                <a:gd name="T9" fmla="*/ 0 h 253"/>
                <a:gd name="T10" fmla="*/ 171 w 212"/>
                <a:gd name="T11" fmla="*/ 0 h 253"/>
                <a:gd name="T12" fmla="*/ 171 w 212"/>
                <a:gd name="T13" fmla="*/ 44 h 253"/>
                <a:gd name="T14" fmla="*/ 212 w 212"/>
                <a:gd name="T15" fmla="*/ 131 h 253"/>
                <a:gd name="T16" fmla="*/ 115 w 212"/>
                <a:gd name="T17" fmla="*/ 253 h 253"/>
                <a:gd name="T18" fmla="*/ 115 w 212"/>
                <a:gd name="T19" fmla="*/ 253 h 253"/>
                <a:gd name="T20" fmla="*/ 27 w 212"/>
                <a:gd name="T21" fmla="*/ 128 h 253"/>
                <a:gd name="T22" fmla="*/ 105 w 212"/>
                <a:gd name="T23" fmla="*/ 227 h 253"/>
                <a:gd name="T24" fmla="*/ 183 w 212"/>
                <a:gd name="T25" fmla="*/ 128 h 253"/>
                <a:gd name="T26" fmla="*/ 146 w 212"/>
                <a:gd name="T27" fmla="*/ 50 h 253"/>
                <a:gd name="T28" fmla="*/ 146 w 212"/>
                <a:gd name="T29" fmla="*/ 24 h 253"/>
                <a:gd name="T30" fmla="*/ 66 w 212"/>
                <a:gd name="T31" fmla="*/ 24 h 253"/>
                <a:gd name="T32" fmla="*/ 66 w 212"/>
                <a:gd name="T33" fmla="*/ 50 h 253"/>
                <a:gd name="T34" fmla="*/ 27 w 212"/>
                <a:gd name="T35" fmla="*/ 128 h 253"/>
                <a:gd name="T36" fmla="*/ 27 w 212"/>
                <a:gd name="T37" fmla="*/ 12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53">
                  <a:moveTo>
                    <a:pt x="115" y="253"/>
                  </a:moveTo>
                  <a:lnTo>
                    <a:pt x="96" y="253"/>
                  </a:lnTo>
                  <a:lnTo>
                    <a:pt x="0" y="131"/>
                  </a:lnTo>
                  <a:lnTo>
                    <a:pt x="41" y="44"/>
                  </a:lnTo>
                  <a:lnTo>
                    <a:pt x="41" y="0"/>
                  </a:lnTo>
                  <a:lnTo>
                    <a:pt x="171" y="0"/>
                  </a:lnTo>
                  <a:lnTo>
                    <a:pt x="171" y="44"/>
                  </a:lnTo>
                  <a:lnTo>
                    <a:pt x="212" y="131"/>
                  </a:lnTo>
                  <a:lnTo>
                    <a:pt x="115" y="253"/>
                  </a:lnTo>
                  <a:lnTo>
                    <a:pt x="115" y="253"/>
                  </a:lnTo>
                  <a:close/>
                  <a:moveTo>
                    <a:pt x="27" y="128"/>
                  </a:moveTo>
                  <a:lnTo>
                    <a:pt x="105" y="227"/>
                  </a:lnTo>
                  <a:lnTo>
                    <a:pt x="183" y="128"/>
                  </a:lnTo>
                  <a:lnTo>
                    <a:pt x="146" y="50"/>
                  </a:lnTo>
                  <a:lnTo>
                    <a:pt x="146" y="24"/>
                  </a:lnTo>
                  <a:lnTo>
                    <a:pt x="66" y="24"/>
                  </a:lnTo>
                  <a:lnTo>
                    <a:pt x="66" y="50"/>
                  </a:lnTo>
                  <a:lnTo>
                    <a:pt x="27" y="128"/>
                  </a:lnTo>
                  <a:lnTo>
                    <a:pt x="27" y="128"/>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0" name="Freeform 38"/>
            <p:cNvSpPr>
              <a:spLocks noEditPoints="1"/>
            </p:cNvSpPr>
            <p:nvPr/>
          </p:nvSpPr>
          <p:spPr bwMode="auto">
            <a:xfrm>
              <a:off x="7812087" y="4324351"/>
              <a:ext cx="222250" cy="219075"/>
            </a:xfrm>
            <a:custGeom>
              <a:avLst/>
              <a:gdLst>
                <a:gd name="T0" fmla="*/ 92 w 101"/>
                <a:gd name="T1" fmla="*/ 99 h 99"/>
                <a:gd name="T2" fmla="*/ 88 w 101"/>
                <a:gd name="T3" fmla="*/ 95 h 99"/>
                <a:gd name="T4" fmla="*/ 48 w 101"/>
                <a:gd name="T5" fmla="*/ 52 h 99"/>
                <a:gd name="T6" fmla="*/ 48 w 101"/>
                <a:gd name="T7" fmla="*/ 68 h 99"/>
                <a:gd name="T8" fmla="*/ 46 w 101"/>
                <a:gd name="T9" fmla="*/ 71 h 99"/>
                <a:gd name="T10" fmla="*/ 42 w 101"/>
                <a:gd name="T11" fmla="*/ 71 h 99"/>
                <a:gd name="T12" fmla="*/ 2 w 101"/>
                <a:gd name="T13" fmla="*/ 39 h 99"/>
                <a:gd name="T14" fmla="*/ 0 w 101"/>
                <a:gd name="T15" fmla="*/ 36 h 99"/>
                <a:gd name="T16" fmla="*/ 2 w 101"/>
                <a:gd name="T17" fmla="*/ 33 h 99"/>
                <a:gd name="T18" fmla="*/ 42 w 101"/>
                <a:gd name="T19" fmla="*/ 1 h 99"/>
                <a:gd name="T20" fmla="*/ 46 w 101"/>
                <a:gd name="T21" fmla="*/ 1 h 99"/>
                <a:gd name="T22" fmla="*/ 48 w 101"/>
                <a:gd name="T23" fmla="*/ 4 h 99"/>
                <a:gd name="T24" fmla="*/ 48 w 101"/>
                <a:gd name="T25" fmla="*/ 18 h 99"/>
                <a:gd name="T26" fmla="*/ 89 w 101"/>
                <a:gd name="T27" fmla="*/ 41 h 99"/>
                <a:gd name="T28" fmla="*/ 96 w 101"/>
                <a:gd name="T29" fmla="*/ 95 h 99"/>
                <a:gd name="T30" fmla="*/ 96 w 101"/>
                <a:gd name="T31" fmla="*/ 95 h 99"/>
                <a:gd name="T32" fmla="*/ 92 w 101"/>
                <a:gd name="T33" fmla="*/ 99 h 99"/>
                <a:gd name="T34" fmla="*/ 92 w 101"/>
                <a:gd name="T35" fmla="*/ 99 h 99"/>
                <a:gd name="T36" fmla="*/ 44 w 101"/>
                <a:gd name="T37" fmla="*/ 43 h 99"/>
                <a:gd name="T38" fmla="*/ 45 w 101"/>
                <a:gd name="T39" fmla="*/ 43 h 99"/>
                <a:gd name="T40" fmla="*/ 91 w 101"/>
                <a:gd name="T41" fmla="*/ 73 h 99"/>
                <a:gd name="T42" fmla="*/ 83 w 101"/>
                <a:gd name="T43" fmla="*/ 46 h 99"/>
                <a:gd name="T44" fmla="*/ 44 w 101"/>
                <a:gd name="T45" fmla="*/ 26 h 99"/>
                <a:gd name="T46" fmla="*/ 40 w 101"/>
                <a:gd name="T47" fmla="*/ 22 h 99"/>
                <a:gd name="T48" fmla="*/ 40 w 101"/>
                <a:gd name="T49" fmla="*/ 13 h 99"/>
                <a:gd name="T50" fmla="*/ 11 w 101"/>
                <a:gd name="T51" fmla="*/ 36 h 99"/>
                <a:gd name="T52" fmla="*/ 40 w 101"/>
                <a:gd name="T53" fmla="*/ 59 h 99"/>
                <a:gd name="T54" fmla="*/ 40 w 101"/>
                <a:gd name="T55" fmla="*/ 47 h 99"/>
                <a:gd name="T56" fmla="*/ 42 w 101"/>
                <a:gd name="T57" fmla="*/ 44 h 99"/>
                <a:gd name="T58" fmla="*/ 44 w 101"/>
                <a:gd name="T59"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99">
                  <a:moveTo>
                    <a:pt x="92" y="99"/>
                  </a:moveTo>
                  <a:cubicBezTo>
                    <a:pt x="90" y="99"/>
                    <a:pt x="88" y="97"/>
                    <a:pt x="88" y="95"/>
                  </a:cubicBezTo>
                  <a:cubicBezTo>
                    <a:pt x="84" y="62"/>
                    <a:pt x="63" y="54"/>
                    <a:pt x="48" y="52"/>
                  </a:cubicBezTo>
                  <a:cubicBezTo>
                    <a:pt x="48" y="68"/>
                    <a:pt x="48" y="68"/>
                    <a:pt x="48" y="68"/>
                  </a:cubicBezTo>
                  <a:cubicBezTo>
                    <a:pt x="48" y="69"/>
                    <a:pt x="47" y="71"/>
                    <a:pt x="46" y="71"/>
                  </a:cubicBezTo>
                  <a:cubicBezTo>
                    <a:pt x="45" y="72"/>
                    <a:pt x="43" y="72"/>
                    <a:pt x="42" y="71"/>
                  </a:cubicBezTo>
                  <a:cubicBezTo>
                    <a:pt x="2" y="39"/>
                    <a:pt x="2" y="39"/>
                    <a:pt x="2" y="39"/>
                  </a:cubicBezTo>
                  <a:cubicBezTo>
                    <a:pt x="1" y="38"/>
                    <a:pt x="0" y="37"/>
                    <a:pt x="0" y="36"/>
                  </a:cubicBezTo>
                  <a:cubicBezTo>
                    <a:pt x="0" y="35"/>
                    <a:pt x="1" y="34"/>
                    <a:pt x="2" y="33"/>
                  </a:cubicBezTo>
                  <a:cubicBezTo>
                    <a:pt x="42" y="1"/>
                    <a:pt x="42" y="1"/>
                    <a:pt x="42" y="1"/>
                  </a:cubicBezTo>
                  <a:cubicBezTo>
                    <a:pt x="43" y="0"/>
                    <a:pt x="45" y="0"/>
                    <a:pt x="46" y="1"/>
                  </a:cubicBezTo>
                  <a:cubicBezTo>
                    <a:pt x="47" y="2"/>
                    <a:pt x="48" y="3"/>
                    <a:pt x="48" y="4"/>
                  </a:cubicBezTo>
                  <a:cubicBezTo>
                    <a:pt x="48" y="18"/>
                    <a:pt x="48" y="18"/>
                    <a:pt x="48" y="18"/>
                  </a:cubicBezTo>
                  <a:cubicBezTo>
                    <a:pt x="67" y="21"/>
                    <a:pt x="81" y="29"/>
                    <a:pt x="89" y="41"/>
                  </a:cubicBezTo>
                  <a:cubicBezTo>
                    <a:pt x="99" y="55"/>
                    <a:pt x="101" y="74"/>
                    <a:pt x="96" y="95"/>
                  </a:cubicBezTo>
                  <a:cubicBezTo>
                    <a:pt x="96" y="95"/>
                    <a:pt x="96" y="95"/>
                    <a:pt x="96" y="95"/>
                  </a:cubicBezTo>
                  <a:cubicBezTo>
                    <a:pt x="96" y="97"/>
                    <a:pt x="94" y="99"/>
                    <a:pt x="92" y="99"/>
                  </a:cubicBezTo>
                  <a:cubicBezTo>
                    <a:pt x="92" y="99"/>
                    <a:pt x="92" y="99"/>
                    <a:pt x="92" y="99"/>
                  </a:cubicBezTo>
                  <a:close/>
                  <a:moveTo>
                    <a:pt x="44" y="43"/>
                  </a:moveTo>
                  <a:cubicBezTo>
                    <a:pt x="44" y="43"/>
                    <a:pt x="44" y="43"/>
                    <a:pt x="45" y="43"/>
                  </a:cubicBezTo>
                  <a:cubicBezTo>
                    <a:pt x="56" y="44"/>
                    <a:pt x="79" y="49"/>
                    <a:pt x="91" y="73"/>
                  </a:cubicBezTo>
                  <a:cubicBezTo>
                    <a:pt x="90" y="64"/>
                    <a:pt x="89" y="54"/>
                    <a:pt x="83" y="46"/>
                  </a:cubicBezTo>
                  <a:cubicBezTo>
                    <a:pt x="75" y="35"/>
                    <a:pt x="62" y="28"/>
                    <a:pt x="44" y="26"/>
                  </a:cubicBezTo>
                  <a:cubicBezTo>
                    <a:pt x="42" y="25"/>
                    <a:pt x="40" y="24"/>
                    <a:pt x="40" y="22"/>
                  </a:cubicBezTo>
                  <a:cubicBezTo>
                    <a:pt x="40" y="13"/>
                    <a:pt x="40" y="13"/>
                    <a:pt x="40" y="13"/>
                  </a:cubicBezTo>
                  <a:cubicBezTo>
                    <a:pt x="11" y="36"/>
                    <a:pt x="11" y="36"/>
                    <a:pt x="11" y="36"/>
                  </a:cubicBezTo>
                  <a:cubicBezTo>
                    <a:pt x="40" y="59"/>
                    <a:pt x="40" y="59"/>
                    <a:pt x="40" y="59"/>
                  </a:cubicBezTo>
                  <a:cubicBezTo>
                    <a:pt x="40" y="47"/>
                    <a:pt x="40" y="47"/>
                    <a:pt x="40" y="47"/>
                  </a:cubicBezTo>
                  <a:cubicBezTo>
                    <a:pt x="40" y="46"/>
                    <a:pt x="41" y="45"/>
                    <a:pt x="42" y="44"/>
                  </a:cubicBezTo>
                  <a:cubicBezTo>
                    <a:pt x="42" y="44"/>
                    <a:pt x="43" y="43"/>
                    <a:pt x="44"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1" name="Freeform 39"/>
            <p:cNvSpPr/>
            <p:nvPr/>
          </p:nvSpPr>
          <p:spPr bwMode="auto">
            <a:xfrm>
              <a:off x="8777287" y="663576"/>
              <a:ext cx="34925" cy="169863"/>
            </a:xfrm>
            <a:custGeom>
              <a:avLst/>
              <a:gdLst>
                <a:gd name="T0" fmla="*/ 8 w 16"/>
                <a:gd name="T1" fmla="*/ 77 h 77"/>
                <a:gd name="T2" fmla="*/ 0 w 16"/>
                <a:gd name="T3" fmla="*/ 69 h 77"/>
                <a:gd name="T4" fmla="*/ 0 w 16"/>
                <a:gd name="T5" fmla="*/ 8 h 77"/>
                <a:gd name="T6" fmla="*/ 8 w 16"/>
                <a:gd name="T7" fmla="*/ 0 h 77"/>
                <a:gd name="T8" fmla="*/ 16 w 16"/>
                <a:gd name="T9" fmla="*/ 8 h 77"/>
                <a:gd name="T10" fmla="*/ 16 w 16"/>
                <a:gd name="T11" fmla="*/ 69 h 77"/>
                <a:gd name="T12" fmla="*/ 8 w 1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16" h="77">
                  <a:moveTo>
                    <a:pt x="8" y="77"/>
                  </a:moveTo>
                  <a:cubicBezTo>
                    <a:pt x="4" y="77"/>
                    <a:pt x="0" y="74"/>
                    <a:pt x="0" y="69"/>
                  </a:cubicBezTo>
                  <a:cubicBezTo>
                    <a:pt x="0" y="8"/>
                    <a:pt x="0" y="8"/>
                    <a:pt x="0" y="8"/>
                  </a:cubicBezTo>
                  <a:cubicBezTo>
                    <a:pt x="0" y="4"/>
                    <a:pt x="4" y="0"/>
                    <a:pt x="8" y="0"/>
                  </a:cubicBezTo>
                  <a:cubicBezTo>
                    <a:pt x="12" y="0"/>
                    <a:pt x="16" y="4"/>
                    <a:pt x="16" y="8"/>
                  </a:cubicBezTo>
                  <a:cubicBezTo>
                    <a:pt x="16" y="69"/>
                    <a:pt x="16" y="69"/>
                    <a:pt x="16" y="69"/>
                  </a:cubicBezTo>
                  <a:cubicBezTo>
                    <a:pt x="16" y="74"/>
                    <a:pt x="12" y="77"/>
                    <a:pt x="8" y="7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2" name="Freeform 40"/>
            <p:cNvSpPr/>
            <p:nvPr/>
          </p:nvSpPr>
          <p:spPr bwMode="auto">
            <a:xfrm>
              <a:off x="8710612" y="731839"/>
              <a:ext cx="169863" cy="33338"/>
            </a:xfrm>
            <a:custGeom>
              <a:avLst/>
              <a:gdLst>
                <a:gd name="T0" fmla="*/ 69 w 77"/>
                <a:gd name="T1" fmla="*/ 15 h 15"/>
                <a:gd name="T2" fmla="*/ 7 w 77"/>
                <a:gd name="T3" fmla="*/ 15 h 15"/>
                <a:gd name="T4" fmla="*/ 0 w 77"/>
                <a:gd name="T5" fmla="*/ 8 h 15"/>
                <a:gd name="T6" fmla="*/ 7 w 77"/>
                <a:gd name="T7" fmla="*/ 0 h 15"/>
                <a:gd name="T8" fmla="*/ 69 w 77"/>
                <a:gd name="T9" fmla="*/ 0 h 15"/>
                <a:gd name="T10" fmla="*/ 77 w 77"/>
                <a:gd name="T11" fmla="*/ 8 h 15"/>
                <a:gd name="T12" fmla="*/ 69 w 7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7" h="15">
                  <a:moveTo>
                    <a:pt x="69" y="15"/>
                  </a:moveTo>
                  <a:cubicBezTo>
                    <a:pt x="7" y="15"/>
                    <a:pt x="7" y="15"/>
                    <a:pt x="7" y="15"/>
                  </a:cubicBezTo>
                  <a:cubicBezTo>
                    <a:pt x="3" y="15"/>
                    <a:pt x="0" y="12"/>
                    <a:pt x="0" y="8"/>
                  </a:cubicBezTo>
                  <a:cubicBezTo>
                    <a:pt x="0" y="3"/>
                    <a:pt x="3" y="0"/>
                    <a:pt x="7" y="0"/>
                  </a:cubicBezTo>
                  <a:cubicBezTo>
                    <a:pt x="69" y="0"/>
                    <a:pt x="69" y="0"/>
                    <a:pt x="69" y="0"/>
                  </a:cubicBezTo>
                  <a:cubicBezTo>
                    <a:pt x="73" y="0"/>
                    <a:pt x="77" y="3"/>
                    <a:pt x="77" y="8"/>
                  </a:cubicBezTo>
                  <a:cubicBezTo>
                    <a:pt x="77" y="12"/>
                    <a:pt x="73" y="15"/>
                    <a:pt x="69"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3" name="Freeform 41"/>
            <p:cNvSpPr>
              <a:spLocks noEditPoints="1"/>
            </p:cNvSpPr>
            <p:nvPr/>
          </p:nvSpPr>
          <p:spPr bwMode="auto">
            <a:xfrm>
              <a:off x="8570912" y="546101"/>
              <a:ext cx="446088" cy="406400"/>
            </a:xfrm>
            <a:custGeom>
              <a:avLst/>
              <a:gdLst>
                <a:gd name="T0" fmla="*/ 101 w 202"/>
                <a:gd name="T1" fmla="*/ 184 h 184"/>
                <a:gd name="T2" fmla="*/ 36 w 202"/>
                <a:gd name="T3" fmla="*/ 157 h 184"/>
                <a:gd name="T4" fmla="*/ 36 w 202"/>
                <a:gd name="T5" fmla="*/ 27 h 184"/>
                <a:gd name="T6" fmla="*/ 101 w 202"/>
                <a:gd name="T7" fmla="*/ 0 h 184"/>
                <a:gd name="T8" fmla="*/ 166 w 202"/>
                <a:gd name="T9" fmla="*/ 27 h 184"/>
                <a:gd name="T10" fmla="*/ 166 w 202"/>
                <a:gd name="T11" fmla="*/ 157 h 184"/>
                <a:gd name="T12" fmla="*/ 101 w 202"/>
                <a:gd name="T13" fmla="*/ 184 h 184"/>
                <a:gd name="T14" fmla="*/ 101 w 202"/>
                <a:gd name="T15" fmla="*/ 15 h 184"/>
                <a:gd name="T16" fmla="*/ 47 w 202"/>
                <a:gd name="T17" fmla="*/ 38 h 184"/>
                <a:gd name="T18" fmla="*/ 47 w 202"/>
                <a:gd name="T19" fmla="*/ 146 h 184"/>
                <a:gd name="T20" fmla="*/ 101 w 202"/>
                <a:gd name="T21" fmla="*/ 168 h 184"/>
                <a:gd name="T22" fmla="*/ 155 w 202"/>
                <a:gd name="T23" fmla="*/ 146 h 184"/>
                <a:gd name="T24" fmla="*/ 155 w 202"/>
                <a:gd name="T25" fmla="*/ 38 h 184"/>
                <a:gd name="T26" fmla="*/ 101 w 202"/>
                <a:gd name="T27" fmla="*/ 1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184">
                  <a:moveTo>
                    <a:pt x="101" y="184"/>
                  </a:moveTo>
                  <a:cubicBezTo>
                    <a:pt x="76" y="184"/>
                    <a:pt x="53" y="174"/>
                    <a:pt x="36" y="157"/>
                  </a:cubicBezTo>
                  <a:cubicBezTo>
                    <a:pt x="0" y="121"/>
                    <a:pt x="0" y="62"/>
                    <a:pt x="36" y="27"/>
                  </a:cubicBezTo>
                  <a:cubicBezTo>
                    <a:pt x="53" y="9"/>
                    <a:pt x="77" y="0"/>
                    <a:pt x="101" y="0"/>
                  </a:cubicBezTo>
                  <a:cubicBezTo>
                    <a:pt x="126" y="0"/>
                    <a:pt x="149" y="9"/>
                    <a:pt x="166" y="27"/>
                  </a:cubicBezTo>
                  <a:cubicBezTo>
                    <a:pt x="202" y="62"/>
                    <a:pt x="202" y="121"/>
                    <a:pt x="166" y="157"/>
                  </a:cubicBezTo>
                  <a:cubicBezTo>
                    <a:pt x="149" y="174"/>
                    <a:pt x="126" y="184"/>
                    <a:pt x="101" y="184"/>
                  </a:cubicBezTo>
                  <a:close/>
                  <a:moveTo>
                    <a:pt x="101" y="15"/>
                  </a:moveTo>
                  <a:cubicBezTo>
                    <a:pt x="81" y="15"/>
                    <a:pt x="62" y="23"/>
                    <a:pt x="47" y="38"/>
                  </a:cubicBezTo>
                  <a:cubicBezTo>
                    <a:pt x="17" y="67"/>
                    <a:pt x="17" y="116"/>
                    <a:pt x="47" y="146"/>
                  </a:cubicBezTo>
                  <a:cubicBezTo>
                    <a:pt x="61" y="160"/>
                    <a:pt x="81" y="168"/>
                    <a:pt x="101" y="168"/>
                  </a:cubicBezTo>
                  <a:cubicBezTo>
                    <a:pt x="121" y="168"/>
                    <a:pt x="141" y="160"/>
                    <a:pt x="155" y="146"/>
                  </a:cubicBezTo>
                  <a:cubicBezTo>
                    <a:pt x="185" y="116"/>
                    <a:pt x="185" y="67"/>
                    <a:pt x="155" y="38"/>
                  </a:cubicBezTo>
                  <a:cubicBezTo>
                    <a:pt x="141" y="23"/>
                    <a:pt x="122" y="15"/>
                    <a:pt x="10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4" name="Freeform 42"/>
            <p:cNvSpPr>
              <a:spLocks noEditPoints="1"/>
            </p:cNvSpPr>
            <p:nvPr/>
          </p:nvSpPr>
          <p:spPr bwMode="auto">
            <a:xfrm>
              <a:off x="8394700" y="1879601"/>
              <a:ext cx="492125" cy="479425"/>
            </a:xfrm>
            <a:custGeom>
              <a:avLst/>
              <a:gdLst>
                <a:gd name="T0" fmla="*/ 96 w 223"/>
                <a:gd name="T1" fmla="*/ 217 h 217"/>
                <a:gd name="T2" fmla="*/ 89 w 223"/>
                <a:gd name="T3" fmla="*/ 214 h 217"/>
                <a:gd name="T4" fmla="*/ 87 w 223"/>
                <a:gd name="T5" fmla="*/ 204 h 217"/>
                <a:gd name="T6" fmla="*/ 82 w 223"/>
                <a:gd name="T7" fmla="*/ 152 h 217"/>
                <a:gd name="T8" fmla="*/ 75 w 223"/>
                <a:gd name="T9" fmla="*/ 151 h 217"/>
                <a:gd name="T10" fmla="*/ 67 w 223"/>
                <a:gd name="T11" fmla="*/ 143 h 217"/>
                <a:gd name="T12" fmla="*/ 66 w 223"/>
                <a:gd name="T13" fmla="*/ 135 h 217"/>
                <a:gd name="T14" fmla="*/ 14 w 223"/>
                <a:gd name="T15" fmla="*/ 131 h 217"/>
                <a:gd name="T16" fmla="*/ 4 w 223"/>
                <a:gd name="T17" fmla="*/ 129 h 217"/>
                <a:gd name="T18" fmla="*/ 2 w 223"/>
                <a:gd name="T19" fmla="*/ 118 h 217"/>
                <a:gd name="T20" fmla="*/ 17 w 223"/>
                <a:gd name="T21" fmla="*/ 95 h 217"/>
                <a:gd name="T22" fmla="*/ 76 w 223"/>
                <a:gd name="T23" fmla="*/ 74 h 217"/>
                <a:gd name="T24" fmla="*/ 102 w 223"/>
                <a:gd name="T25" fmla="*/ 37 h 217"/>
                <a:gd name="T26" fmla="*/ 188 w 223"/>
                <a:gd name="T27" fmla="*/ 0 h 217"/>
                <a:gd name="T28" fmla="*/ 208 w 223"/>
                <a:gd name="T29" fmla="*/ 2 h 217"/>
                <a:gd name="T30" fmla="*/ 216 w 223"/>
                <a:gd name="T31" fmla="*/ 10 h 217"/>
                <a:gd name="T32" fmla="*/ 181 w 223"/>
                <a:gd name="T33" fmla="*/ 116 h 217"/>
                <a:gd name="T34" fmla="*/ 144 w 223"/>
                <a:gd name="T35" fmla="*/ 142 h 217"/>
                <a:gd name="T36" fmla="*/ 123 w 223"/>
                <a:gd name="T37" fmla="*/ 201 h 217"/>
                <a:gd name="T38" fmla="*/ 100 w 223"/>
                <a:gd name="T39" fmla="*/ 216 h 217"/>
                <a:gd name="T40" fmla="*/ 96 w 223"/>
                <a:gd name="T41" fmla="*/ 217 h 217"/>
                <a:gd name="T42" fmla="*/ 85 w 223"/>
                <a:gd name="T43" fmla="*/ 133 h 217"/>
                <a:gd name="T44" fmla="*/ 88 w 223"/>
                <a:gd name="T45" fmla="*/ 134 h 217"/>
                <a:gd name="T46" fmla="*/ 95 w 223"/>
                <a:gd name="T47" fmla="*/ 137 h 217"/>
                <a:gd name="T48" fmla="*/ 110 w 223"/>
                <a:gd name="T49" fmla="*/ 186 h 217"/>
                <a:gd name="T50" fmla="*/ 124 w 223"/>
                <a:gd name="T51" fmla="*/ 138 h 217"/>
                <a:gd name="T52" fmla="*/ 130 w 223"/>
                <a:gd name="T53" fmla="*/ 127 h 217"/>
                <a:gd name="T54" fmla="*/ 167 w 223"/>
                <a:gd name="T55" fmla="*/ 102 h 217"/>
                <a:gd name="T56" fmla="*/ 198 w 223"/>
                <a:gd name="T57" fmla="*/ 20 h 217"/>
                <a:gd name="T58" fmla="*/ 115 w 223"/>
                <a:gd name="T59" fmla="*/ 51 h 217"/>
                <a:gd name="T60" fmla="*/ 91 w 223"/>
                <a:gd name="T61" fmla="*/ 88 h 217"/>
                <a:gd name="T62" fmla="*/ 80 w 223"/>
                <a:gd name="T63" fmla="*/ 94 h 217"/>
                <a:gd name="T64" fmla="*/ 32 w 223"/>
                <a:gd name="T65" fmla="*/ 107 h 217"/>
                <a:gd name="T66" fmla="*/ 81 w 223"/>
                <a:gd name="T67" fmla="*/ 123 h 217"/>
                <a:gd name="T68" fmla="*/ 84 w 223"/>
                <a:gd name="T69" fmla="*/ 130 h 217"/>
                <a:gd name="T70" fmla="*/ 85 w 223"/>
                <a:gd name="T71" fmla="*/ 13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17">
                  <a:moveTo>
                    <a:pt x="96" y="217"/>
                  </a:moveTo>
                  <a:cubicBezTo>
                    <a:pt x="94" y="217"/>
                    <a:pt x="91" y="216"/>
                    <a:pt x="89" y="214"/>
                  </a:cubicBezTo>
                  <a:cubicBezTo>
                    <a:pt x="87" y="211"/>
                    <a:pt x="86" y="207"/>
                    <a:pt x="87" y="204"/>
                  </a:cubicBezTo>
                  <a:cubicBezTo>
                    <a:pt x="94" y="187"/>
                    <a:pt x="92" y="168"/>
                    <a:pt x="82" y="152"/>
                  </a:cubicBezTo>
                  <a:cubicBezTo>
                    <a:pt x="80" y="152"/>
                    <a:pt x="77" y="151"/>
                    <a:pt x="75" y="151"/>
                  </a:cubicBezTo>
                  <a:cubicBezTo>
                    <a:pt x="71" y="150"/>
                    <a:pt x="68" y="147"/>
                    <a:pt x="67" y="143"/>
                  </a:cubicBezTo>
                  <a:cubicBezTo>
                    <a:pt x="67" y="141"/>
                    <a:pt x="66" y="138"/>
                    <a:pt x="66" y="135"/>
                  </a:cubicBezTo>
                  <a:cubicBezTo>
                    <a:pt x="51" y="126"/>
                    <a:pt x="31" y="124"/>
                    <a:pt x="14" y="131"/>
                  </a:cubicBezTo>
                  <a:cubicBezTo>
                    <a:pt x="11" y="132"/>
                    <a:pt x="7" y="131"/>
                    <a:pt x="4" y="129"/>
                  </a:cubicBezTo>
                  <a:cubicBezTo>
                    <a:pt x="1" y="126"/>
                    <a:pt x="0" y="122"/>
                    <a:pt x="2" y="118"/>
                  </a:cubicBezTo>
                  <a:cubicBezTo>
                    <a:pt x="5" y="109"/>
                    <a:pt x="11" y="102"/>
                    <a:pt x="17" y="95"/>
                  </a:cubicBezTo>
                  <a:cubicBezTo>
                    <a:pt x="33" y="80"/>
                    <a:pt x="54" y="72"/>
                    <a:pt x="76" y="74"/>
                  </a:cubicBezTo>
                  <a:cubicBezTo>
                    <a:pt x="83" y="60"/>
                    <a:pt x="91" y="48"/>
                    <a:pt x="102" y="37"/>
                  </a:cubicBezTo>
                  <a:cubicBezTo>
                    <a:pt x="125" y="14"/>
                    <a:pt x="157" y="0"/>
                    <a:pt x="188" y="0"/>
                  </a:cubicBezTo>
                  <a:cubicBezTo>
                    <a:pt x="195" y="0"/>
                    <a:pt x="202" y="1"/>
                    <a:pt x="208" y="2"/>
                  </a:cubicBezTo>
                  <a:cubicBezTo>
                    <a:pt x="212" y="3"/>
                    <a:pt x="215" y="6"/>
                    <a:pt x="216" y="10"/>
                  </a:cubicBezTo>
                  <a:cubicBezTo>
                    <a:pt x="223" y="46"/>
                    <a:pt x="210" y="87"/>
                    <a:pt x="181" y="116"/>
                  </a:cubicBezTo>
                  <a:cubicBezTo>
                    <a:pt x="170" y="127"/>
                    <a:pt x="158" y="135"/>
                    <a:pt x="144" y="142"/>
                  </a:cubicBezTo>
                  <a:cubicBezTo>
                    <a:pt x="146" y="163"/>
                    <a:pt x="139" y="185"/>
                    <a:pt x="123" y="201"/>
                  </a:cubicBezTo>
                  <a:cubicBezTo>
                    <a:pt x="116" y="207"/>
                    <a:pt x="109" y="212"/>
                    <a:pt x="100" y="216"/>
                  </a:cubicBezTo>
                  <a:cubicBezTo>
                    <a:pt x="99" y="217"/>
                    <a:pt x="97" y="217"/>
                    <a:pt x="96" y="217"/>
                  </a:cubicBezTo>
                  <a:close/>
                  <a:moveTo>
                    <a:pt x="85" y="133"/>
                  </a:moveTo>
                  <a:cubicBezTo>
                    <a:pt x="86" y="133"/>
                    <a:pt x="87" y="133"/>
                    <a:pt x="88" y="134"/>
                  </a:cubicBezTo>
                  <a:cubicBezTo>
                    <a:pt x="91" y="134"/>
                    <a:pt x="94" y="135"/>
                    <a:pt x="95" y="137"/>
                  </a:cubicBezTo>
                  <a:cubicBezTo>
                    <a:pt x="106" y="152"/>
                    <a:pt x="111" y="169"/>
                    <a:pt x="110" y="186"/>
                  </a:cubicBezTo>
                  <a:cubicBezTo>
                    <a:pt x="123" y="173"/>
                    <a:pt x="128" y="155"/>
                    <a:pt x="124" y="138"/>
                  </a:cubicBezTo>
                  <a:cubicBezTo>
                    <a:pt x="123" y="133"/>
                    <a:pt x="126" y="129"/>
                    <a:pt x="130" y="127"/>
                  </a:cubicBezTo>
                  <a:cubicBezTo>
                    <a:pt x="144" y="121"/>
                    <a:pt x="156" y="113"/>
                    <a:pt x="167" y="102"/>
                  </a:cubicBezTo>
                  <a:cubicBezTo>
                    <a:pt x="190" y="80"/>
                    <a:pt x="201" y="49"/>
                    <a:pt x="198" y="20"/>
                  </a:cubicBezTo>
                  <a:cubicBezTo>
                    <a:pt x="169" y="17"/>
                    <a:pt x="138" y="28"/>
                    <a:pt x="115" y="51"/>
                  </a:cubicBezTo>
                  <a:cubicBezTo>
                    <a:pt x="105" y="61"/>
                    <a:pt x="97" y="74"/>
                    <a:pt x="91" y="88"/>
                  </a:cubicBezTo>
                  <a:cubicBezTo>
                    <a:pt x="89" y="92"/>
                    <a:pt x="85" y="95"/>
                    <a:pt x="80" y="94"/>
                  </a:cubicBezTo>
                  <a:cubicBezTo>
                    <a:pt x="63" y="90"/>
                    <a:pt x="45" y="95"/>
                    <a:pt x="32" y="107"/>
                  </a:cubicBezTo>
                  <a:cubicBezTo>
                    <a:pt x="49" y="107"/>
                    <a:pt x="67" y="112"/>
                    <a:pt x="81" y="123"/>
                  </a:cubicBezTo>
                  <a:cubicBezTo>
                    <a:pt x="83" y="124"/>
                    <a:pt x="84" y="127"/>
                    <a:pt x="84" y="130"/>
                  </a:cubicBezTo>
                  <a:cubicBezTo>
                    <a:pt x="85" y="131"/>
                    <a:pt x="85" y="132"/>
                    <a:pt x="85"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5" name="Freeform 43"/>
            <p:cNvSpPr>
              <a:spLocks noEditPoints="1"/>
            </p:cNvSpPr>
            <p:nvPr/>
          </p:nvSpPr>
          <p:spPr bwMode="auto">
            <a:xfrm>
              <a:off x="8682037" y="1958976"/>
              <a:ext cx="109538" cy="107950"/>
            </a:xfrm>
            <a:custGeom>
              <a:avLst/>
              <a:gdLst>
                <a:gd name="T0" fmla="*/ 26 w 50"/>
                <a:gd name="T1" fmla="*/ 49 h 49"/>
                <a:gd name="T2" fmla="*/ 10 w 50"/>
                <a:gd name="T3" fmla="*/ 42 h 49"/>
                <a:gd name="T4" fmla="*/ 10 w 50"/>
                <a:gd name="T5" fmla="*/ 9 h 49"/>
                <a:gd name="T6" fmla="*/ 43 w 50"/>
                <a:gd name="T7" fmla="*/ 9 h 49"/>
                <a:gd name="T8" fmla="*/ 50 w 50"/>
                <a:gd name="T9" fmla="*/ 26 h 49"/>
                <a:gd name="T10" fmla="*/ 43 w 50"/>
                <a:gd name="T11" fmla="*/ 42 h 49"/>
                <a:gd name="T12" fmla="*/ 26 w 50"/>
                <a:gd name="T13" fmla="*/ 49 h 49"/>
                <a:gd name="T14" fmla="*/ 26 w 50"/>
                <a:gd name="T15" fmla="*/ 11 h 49"/>
                <a:gd name="T16" fmla="*/ 16 w 50"/>
                <a:gd name="T17" fmla="*/ 15 h 49"/>
                <a:gd name="T18" fmla="*/ 16 w 50"/>
                <a:gd name="T19" fmla="*/ 36 h 49"/>
                <a:gd name="T20" fmla="*/ 37 w 50"/>
                <a:gd name="T21" fmla="*/ 36 h 49"/>
                <a:gd name="T22" fmla="*/ 41 w 50"/>
                <a:gd name="T23" fmla="*/ 26 h 49"/>
                <a:gd name="T24" fmla="*/ 37 w 50"/>
                <a:gd name="T25" fmla="*/ 15 h 49"/>
                <a:gd name="T26" fmla="*/ 26 w 50"/>
                <a:gd name="T2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9">
                  <a:moveTo>
                    <a:pt x="26" y="49"/>
                  </a:moveTo>
                  <a:cubicBezTo>
                    <a:pt x="20" y="49"/>
                    <a:pt x="14" y="47"/>
                    <a:pt x="10" y="42"/>
                  </a:cubicBezTo>
                  <a:cubicBezTo>
                    <a:pt x="0" y="33"/>
                    <a:pt x="0" y="18"/>
                    <a:pt x="10" y="9"/>
                  </a:cubicBezTo>
                  <a:cubicBezTo>
                    <a:pt x="19" y="0"/>
                    <a:pt x="34" y="0"/>
                    <a:pt x="43" y="9"/>
                  </a:cubicBezTo>
                  <a:cubicBezTo>
                    <a:pt x="48" y="13"/>
                    <a:pt x="50" y="19"/>
                    <a:pt x="50" y="26"/>
                  </a:cubicBezTo>
                  <a:cubicBezTo>
                    <a:pt x="50" y="32"/>
                    <a:pt x="48" y="38"/>
                    <a:pt x="43" y="42"/>
                  </a:cubicBezTo>
                  <a:cubicBezTo>
                    <a:pt x="39" y="47"/>
                    <a:pt x="33" y="49"/>
                    <a:pt x="26" y="49"/>
                  </a:cubicBezTo>
                  <a:close/>
                  <a:moveTo>
                    <a:pt x="26" y="11"/>
                  </a:moveTo>
                  <a:cubicBezTo>
                    <a:pt x="23" y="11"/>
                    <a:pt x="19" y="13"/>
                    <a:pt x="16" y="15"/>
                  </a:cubicBezTo>
                  <a:cubicBezTo>
                    <a:pt x="11" y="21"/>
                    <a:pt x="11" y="30"/>
                    <a:pt x="16" y="36"/>
                  </a:cubicBezTo>
                  <a:cubicBezTo>
                    <a:pt x="22" y="41"/>
                    <a:pt x="31" y="41"/>
                    <a:pt x="37" y="36"/>
                  </a:cubicBezTo>
                  <a:cubicBezTo>
                    <a:pt x="39" y="33"/>
                    <a:pt x="41" y="29"/>
                    <a:pt x="41" y="26"/>
                  </a:cubicBezTo>
                  <a:cubicBezTo>
                    <a:pt x="41" y="22"/>
                    <a:pt x="39" y="18"/>
                    <a:pt x="37" y="15"/>
                  </a:cubicBezTo>
                  <a:cubicBezTo>
                    <a:pt x="34" y="13"/>
                    <a:pt x="30" y="11"/>
                    <a:pt x="26"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6" name="Freeform 44"/>
            <p:cNvSpPr/>
            <p:nvPr/>
          </p:nvSpPr>
          <p:spPr bwMode="auto">
            <a:xfrm>
              <a:off x="8462962" y="2149476"/>
              <a:ext cx="144463" cy="136525"/>
            </a:xfrm>
            <a:custGeom>
              <a:avLst/>
              <a:gdLst>
                <a:gd name="T0" fmla="*/ 17 w 65"/>
                <a:gd name="T1" fmla="*/ 62 h 62"/>
                <a:gd name="T2" fmla="*/ 7 w 65"/>
                <a:gd name="T3" fmla="*/ 61 h 62"/>
                <a:gd name="T4" fmla="*/ 4 w 65"/>
                <a:gd name="T5" fmla="*/ 57 h 62"/>
                <a:gd name="T6" fmla="*/ 23 w 65"/>
                <a:gd name="T7" fmla="*/ 2 h 62"/>
                <a:gd name="T8" fmla="*/ 29 w 65"/>
                <a:gd name="T9" fmla="*/ 2 h 62"/>
                <a:gd name="T10" fmla="*/ 29 w 65"/>
                <a:gd name="T11" fmla="*/ 9 h 62"/>
                <a:gd name="T12" fmla="*/ 12 w 65"/>
                <a:gd name="T13" fmla="*/ 52 h 62"/>
                <a:gd name="T14" fmla="*/ 56 w 65"/>
                <a:gd name="T15" fmla="*/ 36 h 62"/>
                <a:gd name="T16" fmla="*/ 63 w 65"/>
                <a:gd name="T17" fmla="*/ 36 h 62"/>
                <a:gd name="T18" fmla="*/ 63 w 65"/>
                <a:gd name="T19" fmla="*/ 42 h 62"/>
                <a:gd name="T20" fmla="*/ 17 w 65"/>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2">
                  <a:moveTo>
                    <a:pt x="17" y="62"/>
                  </a:moveTo>
                  <a:cubicBezTo>
                    <a:pt x="14" y="62"/>
                    <a:pt x="11" y="62"/>
                    <a:pt x="7" y="61"/>
                  </a:cubicBezTo>
                  <a:cubicBezTo>
                    <a:pt x="5" y="61"/>
                    <a:pt x="4" y="59"/>
                    <a:pt x="4" y="57"/>
                  </a:cubicBezTo>
                  <a:cubicBezTo>
                    <a:pt x="0" y="38"/>
                    <a:pt x="7" y="17"/>
                    <a:pt x="23" y="2"/>
                  </a:cubicBezTo>
                  <a:cubicBezTo>
                    <a:pt x="24" y="0"/>
                    <a:pt x="27" y="0"/>
                    <a:pt x="29" y="2"/>
                  </a:cubicBezTo>
                  <a:cubicBezTo>
                    <a:pt x="31" y="4"/>
                    <a:pt x="31" y="7"/>
                    <a:pt x="29" y="9"/>
                  </a:cubicBezTo>
                  <a:cubicBezTo>
                    <a:pt x="17" y="21"/>
                    <a:pt x="11" y="37"/>
                    <a:pt x="12" y="52"/>
                  </a:cubicBezTo>
                  <a:cubicBezTo>
                    <a:pt x="28" y="54"/>
                    <a:pt x="44" y="48"/>
                    <a:pt x="56" y="36"/>
                  </a:cubicBezTo>
                  <a:cubicBezTo>
                    <a:pt x="58" y="34"/>
                    <a:pt x="61" y="34"/>
                    <a:pt x="63" y="36"/>
                  </a:cubicBezTo>
                  <a:cubicBezTo>
                    <a:pt x="65" y="37"/>
                    <a:pt x="65" y="40"/>
                    <a:pt x="63" y="42"/>
                  </a:cubicBezTo>
                  <a:cubicBezTo>
                    <a:pt x="50" y="55"/>
                    <a:pt x="34" y="62"/>
                    <a:pt x="17" y="6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3" name="Freeform 71"/>
            <p:cNvSpPr/>
            <p:nvPr/>
          </p:nvSpPr>
          <p:spPr bwMode="auto">
            <a:xfrm>
              <a:off x="5797550" y="3806826"/>
              <a:ext cx="23813" cy="25400"/>
            </a:xfrm>
            <a:custGeom>
              <a:avLst/>
              <a:gdLst>
                <a:gd name="T0" fmla="*/ 2 w 11"/>
                <a:gd name="T1" fmla="*/ 11 h 11"/>
                <a:gd name="T2" fmla="*/ 1 w 11"/>
                <a:gd name="T3" fmla="*/ 10 h 11"/>
                <a:gd name="T4" fmla="*/ 1 w 11"/>
                <a:gd name="T5" fmla="*/ 8 h 11"/>
                <a:gd name="T6" fmla="*/ 7 w 11"/>
                <a:gd name="T7" fmla="*/ 1 h 11"/>
                <a:gd name="T8" fmla="*/ 10 w 11"/>
                <a:gd name="T9" fmla="*/ 1 h 11"/>
                <a:gd name="T10" fmla="*/ 10 w 11"/>
                <a:gd name="T11" fmla="*/ 4 h 11"/>
                <a:gd name="T12" fmla="*/ 3 w 11"/>
                <a:gd name="T13" fmla="*/ 10 h 11"/>
                <a:gd name="T14" fmla="*/ 2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2" y="11"/>
                  </a:moveTo>
                  <a:cubicBezTo>
                    <a:pt x="2" y="11"/>
                    <a:pt x="1" y="11"/>
                    <a:pt x="1" y="10"/>
                  </a:cubicBezTo>
                  <a:cubicBezTo>
                    <a:pt x="0" y="10"/>
                    <a:pt x="0" y="8"/>
                    <a:pt x="1" y="8"/>
                  </a:cubicBezTo>
                  <a:cubicBezTo>
                    <a:pt x="7" y="1"/>
                    <a:pt x="7" y="1"/>
                    <a:pt x="7" y="1"/>
                  </a:cubicBezTo>
                  <a:cubicBezTo>
                    <a:pt x="8" y="0"/>
                    <a:pt x="9" y="0"/>
                    <a:pt x="10" y="1"/>
                  </a:cubicBezTo>
                  <a:cubicBezTo>
                    <a:pt x="11" y="2"/>
                    <a:pt x="11" y="3"/>
                    <a:pt x="10" y="4"/>
                  </a:cubicBezTo>
                  <a:cubicBezTo>
                    <a:pt x="3" y="10"/>
                    <a:pt x="3" y="10"/>
                    <a:pt x="3" y="10"/>
                  </a:cubicBezTo>
                  <a:cubicBezTo>
                    <a:pt x="3" y="11"/>
                    <a:pt x="3" y="11"/>
                    <a:pt x="2"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4" name="Freeform 72"/>
            <p:cNvSpPr/>
            <p:nvPr/>
          </p:nvSpPr>
          <p:spPr bwMode="auto">
            <a:xfrm>
              <a:off x="5735637" y="3862389"/>
              <a:ext cx="31750" cy="28575"/>
            </a:xfrm>
            <a:custGeom>
              <a:avLst/>
              <a:gdLst>
                <a:gd name="T0" fmla="*/ 9 w 14"/>
                <a:gd name="T1" fmla="*/ 13 h 13"/>
                <a:gd name="T2" fmla="*/ 7 w 14"/>
                <a:gd name="T3" fmla="*/ 12 h 13"/>
                <a:gd name="T4" fmla="*/ 2 w 14"/>
                <a:gd name="T5" fmla="*/ 7 h 13"/>
                <a:gd name="T6" fmla="*/ 2 w 14"/>
                <a:gd name="T7" fmla="*/ 2 h 13"/>
                <a:gd name="T8" fmla="*/ 7 w 14"/>
                <a:gd name="T9" fmla="*/ 2 h 13"/>
                <a:gd name="T10" fmla="*/ 12 w 14"/>
                <a:gd name="T11" fmla="*/ 7 h 13"/>
                <a:gd name="T12" fmla="*/ 12 w 14"/>
                <a:gd name="T13" fmla="*/ 12 h 13"/>
                <a:gd name="T14" fmla="*/ 9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9" y="13"/>
                  </a:moveTo>
                  <a:cubicBezTo>
                    <a:pt x="8" y="13"/>
                    <a:pt x="7" y="13"/>
                    <a:pt x="7" y="12"/>
                  </a:cubicBezTo>
                  <a:cubicBezTo>
                    <a:pt x="2" y="7"/>
                    <a:pt x="2" y="7"/>
                    <a:pt x="2" y="7"/>
                  </a:cubicBezTo>
                  <a:cubicBezTo>
                    <a:pt x="0" y="6"/>
                    <a:pt x="0" y="3"/>
                    <a:pt x="2" y="2"/>
                  </a:cubicBezTo>
                  <a:cubicBezTo>
                    <a:pt x="3" y="0"/>
                    <a:pt x="6" y="0"/>
                    <a:pt x="7" y="2"/>
                  </a:cubicBezTo>
                  <a:cubicBezTo>
                    <a:pt x="12" y="7"/>
                    <a:pt x="12" y="7"/>
                    <a:pt x="12" y="7"/>
                  </a:cubicBezTo>
                  <a:cubicBezTo>
                    <a:pt x="14" y="8"/>
                    <a:pt x="14" y="11"/>
                    <a:pt x="12" y="12"/>
                  </a:cubicBezTo>
                  <a:cubicBezTo>
                    <a:pt x="12" y="13"/>
                    <a:pt x="11" y="13"/>
                    <a:pt x="9"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5" name="Freeform 73"/>
            <p:cNvSpPr/>
            <p:nvPr/>
          </p:nvSpPr>
          <p:spPr bwMode="auto">
            <a:xfrm>
              <a:off x="5797550" y="3894139"/>
              <a:ext cx="23813" cy="23813"/>
            </a:xfrm>
            <a:custGeom>
              <a:avLst/>
              <a:gdLst>
                <a:gd name="T0" fmla="*/ 9 w 11"/>
                <a:gd name="T1" fmla="*/ 11 h 11"/>
                <a:gd name="T2" fmla="*/ 7 w 11"/>
                <a:gd name="T3" fmla="*/ 10 h 11"/>
                <a:gd name="T4" fmla="*/ 1 w 11"/>
                <a:gd name="T5" fmla="*/ 3 h 11"/>
                <a:gd name="T6" fmla="*/ 1 w 11"/>
                <a:gd name="T7" fmla="*/ 1 h 11"/>
                <a:gd name="T8" fmla="*/ 3 w 11"/>
                <a:gd name="T9" fmla="*/ 1 h 11"/>
                <a:gd name="T10" fmla="*/ 10 w 11"/>
                <a:gd name="T11" fmla="*/ 7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8" y="11"/>
                    <a:pt x="8" y="11"/>
                    <a:pt x="7" y="10"/>
                  </a:cubicBezTo>
                  <a:cubicBezTo>
                    <a:pt x="1" y="3"/>
                    <a:pt x="1" y="3"/>
                    <a:pt x="1" y="3"/>
                  </a:cubicBezTo>
                  <a:cubicBezTo>
                    <a:pt x="0" y="3"/>
                    <a:pt x="0" y="1"/>
                    <a:pt x="1" y="1"/>
                  </a:cubicBezTo>
                  <a:cubicBezTo>
                    <a:pt x="1" y="0"/>
                    <a:pt x="3" y="0"/>
                    <a:pt x="3" y="1"/>
                  </a:cubicBezTo>
                  <a:cubicBezTo>
                    <a:pt x="10" y="7"/>
                    <a:pt x="10" y="7"/>
                    <a:pt x="10" y="7"/>
                  </a:cubicBezTo>
                  <a:cubicBezTo>
                    <a:pt x="11" y="8"/>
                    <a:pt x="11" y="9"/>
                    <a:pt x="10" y="10"/>
                  </a:cubicBezTo>
                  <a:cubicBezTo>
                    <a:pt x="10" y="11"/>
                    <a:pt x="9"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6" name="Freeform 74"/>
            <p:cNvSpPr/>
            <p:nvPr/>
          </p:nvSpPr>
          <p:spPr bwMode="auto">
            <a:xfrm>
              <a:off x="5711825" y="3806826"/>
              <a:ext cx="23813" cy="25400"/>
            </a:xfrm>
            <a:custGeom>
              <a:avLst/>
              <a:gdLst>
                <a:gd name="T0" fmla="*/ 9 w 11"/>
                <a:gd name="T1" fmla="*/ 11 h 11"/>
                <a:gd name="T2" fmla="*/ 8 w 11"/>
                <a:gd name="T3" fmla="*/ 10 h 11"/>
                <a:gd name="T4" fmla="*/ 1 w 11"/>
                <a:gd name="T5" fmla="*/ 4 h 11"/>
                <a:gd name="T6" fmla="*/ 1 w 11"/>
                <a:gd name="T7" fmla="*/ 1 h 11"/>
                <a:gd name="T8" fmla="*/ 4 w 11"/>
                <a:gd name="T9" fmla="*/ 1 h 11"/>
                <a:gd name="T10" fmla="*/ 10 w 11"/>
                <a:gd name="T11" fmla="*/ 8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9" y="11"/>
                    <a:pt x="8" y="11"/>
                    <a:pt x="8" y="10"/>
                  </a:cubicBezTo>
                  <a:cubicBezTo>
                    <a:pt x="1" y="4"/>
                    <a:pt x="1" y="4"/>
                    <a:pt x="1" y="4"/>
                  </a:cubicBezTo>
                  <a:cubicBezTo>
                    <a:pt x="0" y="3"/>
                    <a:pt x="0" y="2"/>
                    <a:pt x="1" y="1"/>
                  </a:cubicBezTo>
                  <a:cubicBezTo>
                    <a:pt x="2" y="0"/>
                    <a:pt x="3" y="0"/>
                    <a:pt x="4" y="1"/>
                  </a:cubicBezTo>
                  <a:cubicBezTo>
                    <a:pt x="10" y="8"/>
                    <a:pt x="10" y="8"/>
                    <a:pt x="10" y="8"/>
                  </a:cubicBezTo>
                  <a:cubicBezTo>
                    <a:pt x="11" y="8"/>
                    <a:pt x="11" y="10"/>
                    <a:pt x="10" y="10"/>
                  </a:cubicBezTo>
                  <a:cubicBezTo>
                    <a:pt x="10" y="11"/>
                    <a:pt x="10"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7" name="Freeform 75"/>
            <p:cNvSpPr/>
            <p:nvPr/>
          </p:nvSpPr>
          <p:spPr bwMode="auto">
            <a:xfrm>
              <a:off x="5813425"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2" y="0"/>
                    <a:pt x="13" y="1"/>
                    <a:pt x="13" y="2"/>
                  </a:cubicBezTo>
                  <a:cubicBezTo>
                    <a:pt x="13" y="3"/>
                    <a:pt x="12"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8" name="Freeform 76"/>
            <p:cNvSpPr/>
            <p:nvPr/>
          </p:nvSpPr>
          <p:spPr bwMode="auto">
            <a:xfrm>
              <a:off x="5691187"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3" y="0"/>
                    <a:pt x="13" y="1"/>
                    <a:pt x="13" y="2"/>
                  </a:cubicBezTo>
                  <a:cubicBezTo>
                    <a:pt x="13" y="3"/>
                    <a:pt x="13"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79" name="Freeform 77"/>
            <p:cNvSpPr/>
            <p:nvPr/>
          </p:nvSpPr>
          <p:spPr bwMode="auto">
            <a:xfrm>
              <a:off x="5762625" y="390842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0"/>
                    <a:pt x="1" y="0"/>
                    <a:pt x="2" y="0"/>
                  </a:cubicBezTo>
                  <a:cubicBezTo>
                    <a:pt x="3" y="0"/>
                    <a:pt x="4" y="0"/>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80" name="Freeform 78"/>
            <p:cNvSpPr/>
            <p:nvPr/>
          </p:nvSpPr>
          <p:spPr bwMode="auto">
            <a:xfrm>
              <a:off x="5762625" y="378777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1"/>
                    <a:pt x="1" y="0"/>
                    <a:pt x="2" y="0"/>
                  </a:cubicBezTo>
                  <a:cubicBezTo>
                    <a:pt x="3" y="0"/>
                    <a:pt x="4" y="1"/>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81" name="Freeform 79"/>
            <p:cNvSpPr>
              <a:spLocks noEditPoints="1"/>
            </p:cNvSpPr>
            <p:nvPr/>
          </p:nvSpPr>
          <p:spPr bwMode="auto">
            <a:xfrm>
              <a:off x="5621337" y="3833814"/>
              <a:ext cx="169863" cy="173038"/>
            </a:xfrm>
            <a:custGeom>
              <a:avLst/>
              <a:gdLst>
                <a:gd name="T0" fmla="*/ 10 w 77"/>
                <a:gd name="T1" fmla="*/ 78 h 78"/>
                <a:gd name="T2" fmla="*/ 3 w 77"/>
                <a:gd name="T3" fmla="*/ 76 h 78"/>
                <a:gd name="T4" fmla="*/ 1 w 77"/>
                <a:gd name="T5" fmla="*/ 67 h 78"/>
                <a:gd name="T6" fmla="*/ 5 w 77"/>
                <a:gd name="T7" fmla="*/ 59 h 78"/>
                <a:gd name="T8" fmla="*/ 58 w 77"/>
                <a:gd name="T9" fmla="*/ 6 h 78"/>
                <a:gd name="T10" fmla="*/ 75 w 77"/>
                <a:gd name="T11" fmla="*/ 4 h 78"/>
                <a:gd name="T12" fmla="*/ 77 w 77"/>
                <a:gd name="T13" fmla="*/ 11 h 78"/>
                <a:gd name="T14" fmla="*/ 73 w 77"/>
                <a:gd name="T15" fmla="*/ 21 h 78"/>
                <a:gd name="T16" fmla="*/ 20 w 77"/>
                <a:gd name="T17" fmla="*/ 74 h 78"/>
                <a:gd name="T18" fmla="*/ 10 w 77"/>
                <a:gd name="T19" fmla="*/ 78 h 78"/>
                <a:gd name="T20" fmla="*/ 68 w 77"/>
                <a:gd name="T21" fmla="*/ 10 h 78"/>
                <a:gd name="T22" fmla="*/ 64 w 77"/>
                <a:gd name="T23" fmla="*/ 12 h 78"/>
                <a:gd name="T24" fmla="*/ 11 w 77"/>
                <a:gd name="T25" fmla="*/ 65 h 78"/>
                <a:gd name="T26" fmla="*/ 9 w 77"/>
                <a:gd name="T27" fmla="*/ 69 h 78"/>
                <a:gd name="T28" fmla="*/ 9 w 77"/>
                <a:gd name="T29" fmla="*/ 70 h 78"/>
                <a:gd name="T30" fmla="*/ 10 w 77"/>
                <a:gd name="T31" fmla="*/ 70 h 78"/>
                <a:gd name="T32" fmla="*/ 14 w 77"/>
                <a:gd name="T33" fmla="*/ 68 h 78"/>
                <a:gd name="T34" fmla="*/ 67 w 77"/>
                <a:gd name="T35" fmla="*/ 15 h 78"/>
                <a:gd name="T36" fmla="*/ 69 w 77"/>
                <a:gd name="T37" fmla="*/ 11 h 78"/>
                <a:gd name="T38" fmla="*/ 69 w 77"/>
                <a:gd name="T39" fmla="*/ 10 h 78"/>
                <a:gd name="T40" fmla="*/ 68 w 77"/>
                <a:gd name="T41"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8">
                  <a:moveTo>
                    <a:pt x="10" y="78"/>
                  </a:moveTo>
                  <a:cubicBezTo>
                    <a:pt x="7" y="78"/>
                    <a:pt x="5" y="77"/>
                    <a:pt x="3" y="76"/>
                  </a:cubicBezTo>
                  <a:cubicBezTo>
                    <a:pt x="1" y="74"/>
                    <a:pt x="0" y="71"/>
                    <a:pt x="1" y="67"/>
                  </a:cubicBezTo>
                  <a:cubicBezTo>
                    <a:pt x="1" y="64"/>
                    <a:pt x="3" y="62"/>
                    <a:pt x="5" y="59"/>
                  </a:cubicBezTo>
                  <a:cubicBezTo>
                    <a:pt x="58" y="6"/>
                    <a:pt x="58" y="6"/>
                    <a:pt x="58" y="6"/>
                  </a:cubicBezTo>
                  <a:cubicBezTo>
                    <a:pt x="63" y="1"/>
                    <a:pt x="71" y="0"/>
                    <a:pt x="75" y="4"/>
                  </a:cubicBezTo>
                  <a:cubicBezTo>
                    <a:pt x="76" y="6"/>
                    <a:pt x="77" y="8"/>
                    <a:pt x="77" y="11"/>
                  </a:cubicBezTo>
                  <a:cubicBezTo>
                    <a:pt x="77" y="14"/>
                    <a:pt x="76" y="18"/>
                    <a:pt x="73" y="21"/>
                  </a:cubicBezTo>
                  <a:cubicBezTo>
                    <a:pt x="20" y="74"/>
                    <a:pt x="20" y="74"/>
                    <a:pt x="20" y="74"/>
                  </a:cubicBezTo>
                  <a:cubicBezTo>
                    <a:pt x="17" y="77"/>
                    <a:pt x="13" y="78"/>
                    <a:pt x="10" y="78"/>
                  </a:cubicBezTo>
                  <a:close/>
                  <a:moveTo>
                    <a:pt x="68" y="10"/>
                  </a:moveTo>
                  <a:cubicBezTo>
                    <a:pt x="67" y="10"/>
                    <a:pt x="66" y="10"/>
                    <a:pt x="64" y="12"/>
                  </a:cubicBezTo>
                  <a:cubicBezTo>
                    <a:pt x="11" y="65"/>
                    <a:pt x="11" y="65"/>
                    <a:pt x="11" y="65"/>
                  </a:cubicBezTo>
                  <a:cubicBezTo>
                    <a:pt x="10" y="66"/>
                    <a:pt x="9" y="67"/>
                    <a:pt x="9" y="69"/>
                  </a:cubicBezTo>
                  <a:cubicBezTo>
                    <a:pt x="9" y="69"/>
                    <a:pt x="9" y="70"/>
                    <a:pt x="9" y="70"/>
                  </a:cubicBezTo>
                  <a:cubicBezTo>
                    <a:pt x="9" y="70"/>
                    <a:pt x="10" y="70"/>
                    <a:pt x="10" y="70"/>
                  </a:cubicBezTo>
                  <a:cubicBezTo>
                    <a:pt x="11" y="70"/>
                    <a:pt x="13" y="70"/>
                    <a:pt x="14" y="68"/>
                  </a:cubicBezTo>
                  <a:cubicBezTo>
                    <a:pt x="67" y="15"/>
                    <a:pt x="67" y="15"/>
                    <a:pt x="67" y="15"/>
                  </a:cubicBezTo>
                  <a:cubicBezTo>
                    <a:pt x="69" y="13"/>
                    <a:pt x="69" y="12"/>
                    <a:pt x="69" y="11"/>
                  </a:cubicBezTo>
                  <a:cubicBezTo>
                    <a:pt x="69" y="11"/>
                    <a:pt x="69" y="10"/>
                    <a:pt x="69" y="10"/>
                  </a:cubicBezTo>
                  <a:cubicBezTo>
                    <a:pt x="69" y="10"/>
                    <a:pt x="68" y="10"/>
                    <a:pt x="6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01" name="Freeform 99"/>
            <p:cNvSpPr>
              <a:spLocks noEditPoints="1"/>
            </p:cNvSpPr>
            <p:nvPr/>
          </p:nvSpPr>
          <p:spPr bwMode="auto">
            <a:xfrm>
              <a:off x="8513762" y="3857626"/>
              <a:ext cx="438150" cy="600075"/>
            </a:xfrm>
            <a:custGeom>
              <a:avLst/>
              <a:gdLst>
                <a:gd name="T0" fmla="*/ 184 w 198"/>
                <a:gd name="T1" fmla="*/ 271 h 271"/>
                <a:gd name="T2" fmla="*/ 14 w 198"/>
                <a:gd name="T3" fmla="*/ 271 h 271"/>
                <a:gd name="T4" fmla="*/ 0 w 198"/>
                <a:gd name="T5" fmla="*/ 257 h 271"/>
                <a:gd name="T6" fmla="*/ 0 w 198"/>
                <a:gd name="T7" fmla="*/ 14 h 271"/>
                <a:gd name="T8" fmla="*/ 14 w 198"/>
                <a:gd name="T9" fmla="*/ 0 h 271"/>
                <a:gd name="T10" fmla="*/ 184 w 198"/>
                <a:gd name="T11" fmla="*/ 0 h 271"/>
                <a:gd name="T12" fmla="*/ 198 w 198"/>
                <a:gd name="T13" fmla="*/ 14 h 271"/>
                <a:gd name="T14" fmla="*/ 198 w 198"/>
                <a:gd name="T15" fmla="*/ 257 h 271"/>
                <a:gd name="T16" fmla="*/ 184 w 198"/>
                <a:gd name="T17" fmla="*/ 271 h 271"/>
                <a:gd name="T18" fmla="*/ 28 w 198"/>
                <a:gd name="T19" fmla="*/ 242 h 271"/>
                <a:gd name="T20" fmla="*/ 169 w 198"/>
                <a:gd name="T21" fmla="*/ 242 h 271"/>
                <a:gd name="T22" fmla="*/ 169 w 198"/>
                <a:gd name="T23" fmla="*/ 29 h 271"/>
                <a:gd name="T24" fmla="*/ 28 w 198"/>
                <a:gd name="T25" fmla="*/ 29 h 271"/>
                <a:gd name="T26" fmla="*/ 28 w 198"/>
                <a:gd name="T27" fmla="*/ 2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71">
                  <a:moveTo>
                    <a:pt x="184" y="271"/>
                  </a:moveTo>
                  <a:cubicBezTo>
                    <a:pt x="14" y="271"/>
                    <a:pt x="14" y="271"/>
                    <a:pt x="14" y="271"/>
                  </a:cubicBezTo>
                  <a:cubicBezTo>
                    <a:pt x="6" y="271"/>
                    <a:pt x="0" y="264"/>
                    <a:pt x="0" y="257"/>
                  </a:cubicBezTo>
                  <a:cubicBezTo>
                    <a:pt x="0" y="14"/>
                    <a:pt x="0" y="14"/>
                    <a:pt x="0" y="14"/>
                  </a:cubicBezTo>
                  <a:cubicBezTo>
                    <a:pt x="0" y="6"/>
                    <a:pt x="6" y="0"/>
                    <a:pt x="14" y="0"/>
                  </a:cubicBezTo>
                  <a:cubicBezTo>
                    <a:pt x="184" y="0"/>
                    <a:pt x="184" y="0"/>
                    <a:pt x="184" y="0"/>
                  </a:cubicBezTo>
                  <a:cubicBezTo>
                    <a:pt x="191" y="0"/>
                    <a:pt x="198" y="6"/>
                    <a:pt x="198" y="14"/>
                  </a:cubicBezTo>
                  <a:cubicBezTo>
                    <a:pt x="198" y="257"/>
                    <a:pt x="198" y="257"/>
                    <a:pt x="198" y="257"/>
                  </a:cubicBezTo>
                  <a:cubicBezTo>
                    <a:pt x="198" y="264"/>
                    <a:pt x="191" y="271"/>
                    <a:pt x="184" y="271"/>
                  </a:cubicBezTo>
                  <a:close/>
                  <a:moveTo>
                    <a:pt x="28" y="242"/>
                  </a:moveTo>
                  <a:cubicBezTo>
                    <a:pt x="169" y="242"/>
                    <a:pt x="169" y="242"/>
                    <a:pt x="169" y="242"/>
                  </a:cubicBezTo>
                  <a:cubicBezTo>
                    <a:pt x="169" y="29"/>
                    <a:pt x="169" y="29"/>
                    <a:pt x="169" y="29"/>
                  </a:cubicBezTo>
                  <a:cubicBezTo>
                    <a:pt x="28" y="29"/>
                    <a:pt x="28" y="29"/>
                    <a:pt x="28" y="29"/>
                  </a:cubicBezTo>
                  <a:cubicBezTo>
                    <a:pt x="28" y="242"/>
                    <a:pt x="28" y="242"/>
                    <a:pt x="28" y="24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02" name="Freeform 100"/>
            <p:cNvSpPr/>
            <p:nvPr/>
          </p:nvSpPr>
          <p:spPr bwMode="auto">
            <a:xfrm>
              <a:off x="8716962" y="3883026"/>
              <a:ext cx="33338" cy="549275"/>
            </a:xfrm>
            <a:custGeom>
              <a:avLst/>
              <a:gdLst>
                <a:gd name="T0" fmla="*/ 7 w 15"/>
                <a:gd name="T1" fmla="*/ 249 h 249"/>
                <a:gd name="T2" fmla="*/ 0 w 15"/>
                <a:gd name="T3" fmla="*/ 242 h 249"/>
                <a:gd name="T4" fmla="*/ 0 w 15"/>
                <a:gd name="T5" fmla="*/ 7 h 249"/>
                <a:gd name="T6" fmla="*/ 7 w 15"/>
                <a:gd name="T7" fmla="*/ 0 h 249"/>
                <a:gd name="T8" fmla="*/ 15 w 15"/>
                <a:gd name="T9" fmla="*/ 7 h 249"/>
                <a:gd name="T10" fmla="*/ 15 w 15"/>
                <a:gd name="T11" fmla="*/ 242 h 249"/>
                <a:gd name="T12" fmla="*/ 7 w 1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15" h="249">
                  <a:moveTo>
                    <a:pt x="7" y="249"/>
                  </a:moveTo>
                  <a:cubicBezTo>
                    <a:pt x="3" y="249"/>
                    <a:pt x="0" y="246"/>
                    <a:pt x="0" y="242"/>
                  </a:cubicBezTo>
                  <a:cubicBezTo>
                    <a:pt x="0" y="7"/>
                    <a:pt x="0" y="7"/>
                    <a:pt x="0" y="7"/>
                  </a:cubicBezTo>
                  <a:cubicBezTo>
                    <a:pt x="0" y="3"/>
                    <a:pt x="3" y="0"/>
                    <a:pt x="7" y="0"/>
                  </a:cubicBezTo>
                  <a:cubicBezTo>
                    <a:pt x="11" y="0"/>
                    <a:pt x="15" y="3"/>
                    <a:pt x="15" y="7"/>
                  </a:cubicBezTo>
                  <a:cubicBezTo>
                    <a:pt x="15" y="242"/>
                    <a:pt x="15" y="242"/>
                    <a:pt x="15" y="242"/>
                  </a:cubicBezTo>
                  <a:cubicBezTo>
                    <a:pt x="15" y="246"/>
                    <a:pt x="11" y="249"/>
                    <a:pt x="7" y="24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4" name="Freeform 101"/>
            <p:cNvSpPr/>
            <p:nvPr/>
          </p:nvSpPr>
          <p:spPr bwMode="auto">
            <a:xfrm>
              <a:off x="8529637" y="4048126"/>
              <a:ext cx="407988" cy="33338"/>
            </a:xfrm>
            <a:custGeom>
              <a:avLst/>
              <a:gdLst>
                <a:gd name="T0" fmla="*/ 178 w 185"/>
                <a:gd name="T1" fmla="*/ 15 h 15"/>
                <a:gd name="T2" fmla="*/ 7 w 185"/>
                <a:gd name="T3" fmla="*/ 15 h 15"/>
                <a:gd name="T4" fmla="*/ 0 w 185"/>
                <a:gd name="T5" fmla="*/ 7 h 15"/>
                <a:gd name="T6" fmla="*/ 7 w 185"/>
                <a:gd name="T7" fmla="*/ 0 h 15"/>
                <a:gd name="T8" fmla="*/ 178 w 185"/>
                <a:gd name="T9" fmla="*/ 0 h 15"/>
                <a:gd name="T10" fmla="*/ 185 w 185"/>
                <a:gd name="T11" fmla="*/ 7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1"/>
                    <a:pt x="0" y="7"/>
                  </a:cubicBezTo>
                  <a:cubicBezTo>
                    <a:pt x="0" y="4"/>
                    <a:pt x="3" y="0"/>
                    <a:pt x="7" y="0"/>
                  </a:cubicBezTo>
                  <a:cubicBezTo>
                    <a:pt x="178" y="0"/>
                    <a:pt x="178" y="0"/>
                    <a:pt x="178" y="0"/>
                  </a:cubicBezTo>
                  <a:cubicBezTo>
                    <a:pt x="182" y="0"/>
                    <a:pt x="185" y="4"/>
                    <a:pt x="185" y="7"/>
                  </a:cubicBezTo>
                  <a:cubicBezTo>
                    <a:pt x="185" y="11"/>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5" name="Freeform 102"/>
            <p:cNvSpPr/>
            <p:nvPr/>
          </p:nvSpPr>
          <p:spPr bwMode="auto">
            <a:xfrm>
              <a:off x="8529637" y="4227514"/>
              <a:ext cx="407988" cy="33338"/>
            </a:xfrm>
            <a:custGeom>
              <a:avLst/>
              <a:gdLst>
                <a:gd name="T0" fmla="*/ 178 w 185"/>
                <a:gd name="T1" fmla="*/ 15 h 15"/>
                <a:gd name="T2" fmla="*/ 7 w 185"/>
                <a:gd name="T3" fmla="*/ 15 h 15"/>
                <a:gd name="T4" fmla="*/ 0 w 185"/>
                <a:gd name="T5" fmla="*/ 8 h 15"/>
                <a:gd name="T6" fmla="*/ 7 w 185"/>
                <a:gd name="T7" fmla="*/ 0 h 15"/>
                <a:gd name="T8" fmla="*/ 178 w 185"/>
                <a:gd name="T9" fmla="*/ 0 h 15"/>
                <a:gd name="T10" fmla="*/ 185 w 185"/>
                <a:gd name="T11" fmla="*/ 8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2"/>
                    <a:pt x="0" y="8"/>
                  </a:cubicBezTo>
                  <a:cubicBezTo>
                    <a:pt x="0" y="4"/>
                    <a:pt x="3" y="0"/>
                    <a:pt x="7" y="0"/>
                  </a:cubicBezTo>
                  <a:cubicBezTo>
                    <a:pt x="178" y="0"/>
                    <a:pt x="178" y="0"/>
                    <a:pt x="178" y="0"/>
                  </a:cubicBezTo>
                  <a:cubicBezTo>
                    <a:pt x="182" y="0"/>
                    <a:pt x="185" y="4"/>
                    <a:pt x="185" y="8"/>
                  </a:cubicBezTo>
                  <a:cubicBezTo>
                    <a:pt x="185" y="12"/>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6" name="Freeform 103"/>
            <p:cNvSpPr/>
            <p:nvPr/>
          </p:nvSpPr>
          <p:spPr bwMode="auto">
            <a:xfrm>
              <a:off x="8308975" y="4114801"/>
              <a:ext cx="179388" cy="63500"/>
            </a:xfrm>
            <a:custGeom>
              <a:avLst/>
              <a:gdLst>
                <a:gd name="T0" fmla="*/ 67 w 81"/>
                <a:gd name="T1" fmla="*/ 29 h 29"/>
                <a:gd name="T2" fmla="*/ 14 w 81"/>
                <a:gd name="T3" fmla="*/ 29 h 29"/>
                <a:gd name="T4" fmla="*/ 0 w 81"/>
                <a:gd name="T5" fmla="*/ 14 h 29"/>
                <a:gd name="T6" fmla="*/ 14 w 81"/>
                <a:gd name="T7" fmla="*/ 0 h 29"/>
                <a:gd name="T8" fmla="*/ 67 w 81"/>
                <a:gd name="T9" fmla="*/ 0 h 29"/>
                <a:gd name="T10" fmla="*/ 81 w 81"/>
                <a:gd name="T11" fmla="*/ 14 h 29"/>
                <a:gd name="T12" fmla="*/ 67 w 8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81" h="29">
                  <a:moveTo>
                    <a:pt x="67" y="29"/>
                  </a:moveTo>
                  <a:cubicBezTo>
                    <a:pt x="14" y="29"/>
                    <a:pt x="14" y="29"/>
                    <a:pt x="14" y="29"/>
                  </a:cubicBezTo>
                  <a:cubicBezTo>
                    <a:pt x="6" y="29"/>
                    <a:pt x="0" y="22"/>
                    <a:pt x="0" y="14"/>
                  </a:cubicBezTo>
                  <a:cubicBezTo>
                    <a:pt x="0" y="6"/>
                    <a:pt x="6" y="0"/>
                    <a:pt x="14" y="0"/>
                  </a:cubicBezTo>
                  <a:cubicBezTo>
                    <a:pt x="67" y="0"/>
                    <a:pt x="67" y="0"/>
                    <a:pt x="67" y="0"/>
                  </a:cubicBezTo>
                  <a:cubicBezTo>
                    <a:pt x="75" y="0"/>
                    <a:pt x="81" y="6"/>
                    <a:pt x="81" y="14"/>
                  </a:cubicBezTo>
                  <a:cubicBezTo>
                    <a:pt x="81" y="22"/>
                    <a:pt x="75" y="29"/>
                    <a:pt x="67" y="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73" name="Freeform 104"/>
            <p:cNvSpPr/>
            <p:nvPr/>
          </p:nvSpPr>
          <p:spPr bwMode="auto">
            <a:xfrm>
              <a:off x="8172450"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74" name="Freeform 105"/>
            <p:cNvSpPr/>
            <p:nvPr/>
          </p:nvSpPr>
          <p:spPr bwMode="auto">
            <a:xfrm>
              <a:off x="8562975"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1" name="Freeform 106"/>
            <p:cNvSpPr/>
            <p:nvPr/>
          </p:nvSpPr>
          <p:spPr bwMode="auto">
            <a:xfrm>
              <a:off x="8366125" y="3692526"/>
              <a:ext cx="63500" cy="473075"/>
            </a:xfrm>
            <a:custGeom>
              <a:avLst/>
              <a:gdLst>
                <a:gd name="T0" fmla="*/ 15 w 29"/>
                <a:gd name="T1" fmla="*/ 214 h 214"/>
                <a:gd name="T2" fmla="*/ 0 w 29"/>
                <a:gd name="T3" fmla="*/ 200 h 214"/>
                <a:gd name="T4" fmla="*/ 0 w 29"/>
                <a:gd name="T5" fmla="*/ 14 h 214"/>
                <a:gd name="T6" fmla="*/ 15 w 29"/>
                <a:gd name="T7" fmla="*/ 0 h 214"/>
                <a:gd name="T8" fmla="*/ 29 w 29"/>
                <a:gd name="T9" fmla="*/ 14 h 214"/>
                <a:gd name="T10" fmla="*/ 29 w 29"/>
                <a:gd name="T11" fmla="*/ 200 h 214"/>
                <a:gd name="T12" fmla="*/ 15 w 29"/>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9" h="214">
                  <a:moveTo>
                    <a:pt x="15" y="214"/>
                  </a:moveTo>
                  <a:cubicBezTo>
                    <a:pt x="7" y="214"/>
                    <a:pt x="0" y="208"/>
                    <a:pt x="0" y="200"/>
                  </a:cubicBezTo>
                  <a:cubicBezTo>
                    <a:pt x="0" y="14"/>
                    <a:pt x="0" y="14"/>
                    <a:pt x="0" y="14"/>
                  </a:cubicBezTo>
                  <a:cubicBezTo>
                    <a:pt x="0" y="6"/>
                    <a:pt x="7" y="0"/>
                    <a:pt x="15" y="0"/>
                  </a:cubicBezTo>
                  <a:cubicBezTo>
                    <a:pt x="22" y="0"/>
                    <a:pt x="29" y="6"/>
                    <a:pt x="29" y="14"/>
                  </a:cubicBezTo>
                  <a:cubicBezTo>
                    <a:pt x="29" y="200"/>
                    <a:pt x="29" y="200"/>
                    <a:pt x="29" y="200"/>
                  </a:cubicBezTo>
                  <a:cubicBezTo>
                    <a:pt x="29" y="208"/>
                    <a:pt x="22" y="214"/>
                    <a:pt x="15" y="2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2" name="Freeform 107"/>
            <p:cNvSpPr/>
            <p:nvPr/>
          </p:nvSpPr>
          <p:spPr bwMode="auto">
            <a:xfrm>
              <a:off x="8172450" y="3671889"/>
              <a:ext cx="452438" cy="61913"/>
            </a:xfrm>
            <a:custGeom>
              <a:avLst/>
              <a:gdLst>
                <a:gd name="T0" fmla="*/ 191 w 205"/>
                <a:gd name="T1" fmla="*/ 28 h 28"/>
                <a:gd name="T2" fmla="*/ 14 w 205"/>
                <a:gd name="T3" fmla="*/ 28 h 28"/>
                <a:gd name="T4" fmla="*/ 0 w 205"/>
                <a:gd name="T5" fmla="*/ 14 h 28"/>
                <a:gd name="T6" fmla="*/ 14 w 205"/>
                <a:gd name="T7" fmla="*/ 0 h 28"/>
                <a:gd name="T8" fmla="*/ 191 w 205"/>
                <a:gd name="T9" fmla="*/ 0 h 28"/>
                <a:gd name="T10" fmla="*/ 205 w 205"/>
                <a:gd name="T11" fmla="*/ 14 h 28"/>
                <a:gd name="T12" fmla="*/ 191 w 205"/>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05" h="28">
                  <a:moveTo>
                    <a:pt x="191" y="28"/>
                  </a:moveTo>
                  <a:cubicBezTo>
                    <a:pt x="14" y="28"/>
                    <a:pt x="14" y="28"/>
                    <a:pt x="14" y="28"/>
                  </a:cubicBezTo>
                  <a:cubicBezTo>
                    <a:pt x="6" y="28"/>
                    <a:pt x="0" y="22"/>
                    <a:pt x="0" y="14"/>
                  </a:cubicBezTo>
                  <a:cubicBezTo>
                    <a:pt x="0" y="6"/>
                    <a:pt x="6" y="0"/>
                    <a:pt x="14" y="0"/>
                  </a:cubicBezTo>
                  <a:cubicBezTo>
                    <a:pt x="191" y="0"/>
                    <a:pt x="191" y="0"/>
                    <a:pt x="191" y="0"/>
                  </a:cubicBezTo>
                  <a:cubicBezTo>
                    <a:pt x="199" y="0"/>
                    <a:pt x="205" y="6"/>
                    <a:pt x="205" y="14"/>
                  </a:cubicBezTo>
                  <a:cubicBezTo>
                    <a:pt x="205" y="22"/>
                    <a:pt x="199" y="28"/>
                    <a:pt x="191"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3" name="Freeform 108"/>
            <p:cNvSpPr>
              <a:spLocks noEditPoints="1"/>
            </p:cNvSpPr>
            <p:nvPr/>
          </p:nvSpPr>
          <p:spPr bwMode="auto">
            <a:xfrm>
              <a:off x="8235950" y="1373189"/>
              <a:ext cx="201613" cy="274638"/>
            </a:xfrm>
            <a:custGeom>
              <a:avLst/>
              <a:gdLst>
                <a:gd name="T0" fmla="*/ 36 w 91"/>
                <a:gd name="T1" fmla="*/ 124 h 124"/>
                <a:gd name="T2" fmla="*/ 29 w 91"/>
                <a:gd name="T3" fmla="*/ 119 h 124"/>
                <a:gd name="T4" fmla="*/ 1 w 91"/>
                <a:gd name="T5" fmla="*/ 25 h 124"/>
                <a:gd name="T6" fmla="*/ 6 w 91"/>
                <a:gd name="T7" fmla="*/ 15 h 124"/>
                <a:gd name="T8" fmla="*/ 53 w 91"/>
                <a:gd name="T9" fmla="*/ 1 h 124"/>
                <a:gd name="T10" fmla="*/ 59 w 91"/>
                <a:gd name="T11" fmla="*/ 2 h 124"/>
                <a:gd name="T12" fmla="*/ 63 w 91"/>
                <a:gd name="T13" fmla="*/ 6 h 124"/>
                <a:gd name="T14" fmla="*/ 91 w 91"/>
                <a:gd name="T15" fmla="*/ 100 h 124"/>
                <a:gd name="T16" fmla="*/ 90 w 91"/>
                <a:gd name="T17" fmla="*/ 106 h 124"/>
                <a:gd name="T18" fmla="*/ 85 w 91"/>
                <a:gd name="T19" fmla="*/ 110 h 124"/>
                <a:gd name="T20" fmla="*/ 38 w 91"/>
                <a:gd name="T21" fmla="*/ 124 h 124"/>
                <a:gd name="T22" fmla="*/ 36 w 91"/>
                <a:gd name="T23" fmla="*/ 124 h 124"/>
                <a:gd name="T24" fmla="*/ 18 w 91"/>
                <a:gd name="T25" fmla="*/ 28 h 124"/>
                <a:gd name="T26" fmla="*/ 18 w 91"/>
                <a:gd name="T27" fmla="*/ 28 h 124"/>
                <a:gd name="T28" fmla="*/ 41 w 91"/>
                <a:gd name="T29" fmla="*/ 107 h 124"/>
                <a:gd name="T30" fmla="*/ 73 w 91"/>
                <a:gd name="T31" fmla="*/ 97 h 124"/>
                <a:gd name="T32" fmla="*/ 50 w 91"/>
                <a:gd name="T33" fmla="*/ 18 h 124"/>
                <a:gd name="T34" fmla="*/ 18 w 91"/>
                <a:gd name="T35" fmla="*/ 2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24">
                  <a:moveTo>
                    <a:pt x="36" y="124"/>
                  </a:moveTo>
                  <a:cubicBezTo>
                    <a:pt x="33" y="124"/>
                    <a:pt x="30" y="122"/>
                    <a:pt x="29" y="119"/>
                  </a:cubicBezTo>
                  <a:cubicBezTo>
                    <a:pt x="1" y="25"/>
                    <a:pt x="1" y="25"/>
                    <a:pt x="1" y="25"/>
                  </a:cubicBezTo>
                  <a:cubicBezTo>
                    <a:pt x="0" y="20"/>
                    <a:pt x="2" y="16"/>
                    <a:pt x="6" y="15"/>
                  </a:cubicBezTo>
                  <a:cubicBezTo>
                    <a:pt x="53" y="1"/>
                    <a:pt x="53" y="1"/>
                    <a:pt x="53" y="1"/>
                  </a:cubicBezTo>
                  <a:cubicBezTo>
                    <a:pt x="55" y="0"/>
                    <a:pt x="57" y="1"/>
                    <a:pt x="59" y="2"/>
                  </a:cubicBezTo>
                  <a:cubicBezTo>
                    <a:pt x="61" y="3"/>
                    <a:pt x="62" y="4"/>
                    <a:pt x="63" y="6"/>
                  </a:cubicBezTo>
                  <a:cubicBezTo>
                    <a:pt x="91" y="100"/>
                    <a:pt x="91" y="100"/>
                    <a:pt x="91" y="100"/>
                  </a:cubicBezTo>
                  <a:cubicBezTo>
                    <a:pt x="91" y="102"/>
                    <a:pt x="91" y="104"/>
                    <a:pt x="90" y="106"/>
                  </a:cubicBezTo>
                  <a:cubicBezTo>
                    <a:pt x="89" y="108"/>
                    <a:pt x="87" y="109"/>
                    <a:pt x="85" y="110"/>
                  </a:cubicBezTo>
                  <a:cubicBezTo>
                    <a:pt x="38" y="124"/>
                    <a:pt x="38" y="124"/>
                    <a:pt x="38" y="124"/>
                  </a:cubicBezTo>
                  <a:cubicBezTo>
                    <a:pt x="38" y="124"/>
                    <a:pt x="37" y="124"/>
                    <a:pt x="36" y="124"/>
                  </a:cubicBezTo>
                  <a:close/>
                  <a:moveTo>
                    <a:pt x="18" y="28"/>
                  </a:moveTo>
                  <a:cubicBezTo>
                    <a:pt x="18" y="28"/>
                    <a:pt x="18" y="28"/>
                    <a:pt x="18" y="28"/>
                  </a:cubicBezTo>
                  <a:cubicBezTo>
                    <a:pt x="41" y="107"/>
                    <a:pt x="41" y="107"/>
                    <a:pt x="41" y="107"/>
                  </a:cubicBezTo>
                  <a:cubicBezTo>
                    <a:pt x="73" y="97"/>
                    <a:pt x="73" y="97"/>
                    <a:pt x="73" y="97"/>
                  </a:cubicBezTo>
                  <a:cubicBezTo>
                    <a:pt x="50" y="18"/>
                    <a:pt x="50" y="18"/>
                    <a:pt x="50" y="18"/>
                  </a:cubicBezTo>
                  <a:cubicBezTo>
                    <a:pt x="18" y="28"/>
                    <a:pt x="18" y="28"/>
                    <a:pt x="18"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4" name="Freeform 109"/>
            <p:cNvSpPr>
              <a:spLocks noEditPoints="1"/>
            </p:cNvSpPr>
            <p:nvPr/>
          </p:nvSpPr>
          <p:spPr bwMode="auto">
            <a:xfrm>
              <a:off x="8345487" y="1230314"/>
              <a:ext cx="301625" cy="334963"/>
            </a:xfrm>
            <a:custGeom>
              <a:avLst/>
              <a:gdLst>
                <a:gd name="T0" fmla="*/ 89 w 136"/>
                <a:gd name="T1" fmla="*/ 152 h 152"/>
                <a:gd name="T2" fmla="*/ 83 w 136"/>
                <a:gd name="T3" fmla="*/ 152 h 152"/>
                <a:gd name="T4" fmla="*/ 63 w 136"/>
                <a:gd name="T5" fmla="*/ 150 h 152"/>
                <a:gd name="T6" fmla="*/ 51 w 136"/>
                <a:gd name="T7" fmla="*/ 149 h 152"/>
                <a:gd name="T8" fmla="*/ 27 w 136"/>
                <a:gd name="T9" fmla="*/ 149 h 152"/>
                <a:gd name="T10" fmla="*/ 18 w 136"/>
                <a:gd name="T11" fmla="*/ 144 h 152"/>
                <a:gd name="T12" fmla="*/ 1 w 136"/>
                <a:gd name="T13" fmla="*/ 87 h 152"/>
                <a:gd name="T14" fmla="*/ 3 w 136"/>
                <a:gd name="T15" fmla="*/ 78 h 152"/>
                <a:gd name="T16" fmla="*/ 37 w 136"/>
                <a:gd name="T17" fmla="*/ 41 h 152"/>
                <a:gd name="T18" fmla="*/ 38 w 136"/>
                <a:gd name="T19" fmla="*/ 15 h 152"/>
                <a:gd name="T20" fmla="*/ 41 w 136"/>
                <a:gd name="T21" fmla="*/ 6 h 152"/>
                <a:gd name="T22" fmla="*/ 58 w 136"/>
                <a:gd name="T23" fmla="*/ 0 h 152"/>
                <a:gd name="T24" fmla="*/ 69 w 136"/>
                <a:gd name="T25" fmla="*/ 5 h 152"/>
                <a:gd name="T26" fmla="*/ 78 w 136"/>
                <a:gd name="T27" fmla="*/ 40 h 152"/>
                <a:gd name="T28" fmla="*/ 77 w 136"/>
                <a:gd name="T29" fmla="*/ 46 h 152"/>
                <a:gd name="T30" fmla="*/ 76 w 136"/>
                <a:gd name="T31" fmla="*/ 50 h 152"/>
                <a:gd name="T32" fmla="*/ 76 w 136"/>
                <a:gd name="T33" fmla="*/ 55 h 152"/>
                <a:gd name="T34" fmla="*/ 106 w 136"/>
                <a:gd name="T35" fmla="*/ 58 h 152"/>
                <a:gd name="T36" fmla="*/ 109 w 136"/>
                <a:gd name="T37" fmla="*/ 58 h 152"/>
                <a:gd name="T38" fmla="*/ 136 w 136"/>
                <a:gd name="T39" fmla="*/ 84 h 152"/>
                <a:gd name="T40" fmla="*/ 130 w 136"/>
                <a:gd name="T41" fmla="*/ 99 h 152"/>
                <a:gd name="T42" fmla="*/ 131 w 136"/>
                <a:gd name="T43" fmla="*/ 104 h 152"/>
                <a:gd name="T44" fmla="*/ 124 w 136"/>
                <a:gd name="T45" fmla="*/ 120 h 152"/>
                <a:gd name="T46" fmla="*/ 124 w 136"/>
                <a:gd name="T47" fmla="*/ 120 h 152"/>
                <a:gd name="T48" fmla="*/ 112 w 136"/>
                <a:gd name="T49" fmla="*/ 138 h 152"/>
                <a:gd name="T50" fmla="*/ 112 w 136"/>
                <a:gd name="T51" fmla="*/ 140 h 152"/>
                <a:gd name="T52" fmla="*/ 89 w 136"/>
                <a:gd name="T53" fmla="*/ 152 h 152"/>
                <a:gd name="T54" fmla="*/ 40 w 136"/>
                <a:gd name="T55" fmla="*/ 132 h 152"/>
                <a:gd name="T56" fmla="*/ 52 w 136"/>
                <a:gd name="T57" fmla="*/ 133 h 152"/>
                <a:gd name="T58" fmla="*/ 64 w 136"/>
                <a:gd name="T59" fmla="*/ 134 h 152"/>
                <a:gd name="T60" fmla="*/ 85 w 136"/>
                <a:gd name="T61" fmla="*/ 136 h 152"/>
                <a:gd name="T62" fmla="*/ 89 w 136"/>
                <a:gd name="T63" fmla="*/ 136 h 152"/>
                <a:gd name="T64" fmla="*/ 97 w 136"/>
                <a:gd name="T65" fmla="*/ 135 h 152"/>
                <a:gd name="T66" fmla="*/ 98 w 136"/>
                <a:gd name="T67" fmla="*/ 132 h 152"/>
                <a:gd name="T68" fmla="*/ 103 w 136"/>
                <a:gd name="T69" fmla="*/ 126 h 152"/>
                <a:gd name="T70" fmla="*/ 108 w 136"/>
                <a:gd name="T71" fmla="*/ 119 h 152"/>
                <a:gd name="T72" fmla="*/ 108 w 136"/>
                <a:gd name="T73" fmla="*/ 117 h 152"/>
                <a:gd name="T74" fmla="*/ 112 w 136"/>
                <a:gd name="T75" fmla="*/ 109 h 152"/>
                <a:gd name="T76" fmla="*/ 115 w 136"/>
                <a:gd name="T77" fmla="*/ 103 h 152"/>
                <a:gd name="T78" fmla="*/ 115 w 136"/>
                <a:gd name="T79" fmla="*/ 100 h 152"/>
                <a:gd name="T80" fmla="*/ 116 w 136"/>
                <a:gd name="T81" fmla="*/ 91 h 152"/>
                <a:gd name="T82" fmla="*/ 120 w 136"/>
                <a:gd name="T83" fmla="*/ 84 h 152"/>
                <a:gd name="T84" fmla="*/ 110 w 136"/>
                <a:gd name="T85" fmla="*/ 73 h 152"/>
                <a:gd name="T86" fmla="*/ 106 w 136"/>
                <a:gd name="T87" fmla="*/ 73 h 152"/>
                <a:gd name="T88" fmla="*/ 64 w 136"/>
                <a:gd name="T89" fmla="*/ 65 h 152"/>
                <a:gd name="T90" fmla="*/ 60 w 136"/>
                <a:gd name="T91" fmla="*/ 57 h 152"/>
                <a:gd name="T92" fmla="*/ 61 w 136"/>
                <a:gd name="T93" fmla="*/ 49 h 152"/>
                <a:gd name="T94" fmla="*/ 62 w 136"/>
                <a:gd name="T95" fmla="*/ 44 h 152"/>
                <a:gd name="T96" fmla="*/ 62 w 136"/>
                <a:gd name="T97" fmla="*/ 39 h 152"/>
                <a:gd name="T98" fmla="*/ 58 w 136"/>
                <a:gd name="T99" fmla="*/ 15 h 152"/>
                <a:gd name="T100" fmla="*/ 54 w 136"/>
                <a:gd name="T101" fmla="*/ 16 h 152"/>
                <a:gd name="T102" fmla="*/ 51 w 136"/>
                <a:gd name="T103" fmla="*/ 46 h 152"/>
                <a:gd name="T104" fmla="*/ 51 w 136"/>
                <a:gd name="T105" fmla="*/ 48 h 152"/>
                <a:gd name="T106" fmla="*/ 17 w 136"/>
                <a:gd name="T107" fmla="*/ 87 h 152"/>
                <a:gd name="T108" fmla="*/ 31 w 136"/>
                <a:gd name="T109" fmla="*/ 133 h 152"/>
                <a:gd name="T110" fmla="*/ 40 w 136"/>
                <a:gd name="T111" fmla="*/ 1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52">
                  <a:moveTo>
                    <a:pt x="89" y="152"/>
                  </a:moveTo>
                  <a:cubicBezTo>
                    <a:pt x="87" y="152"/>
                    <a:pt x="85" y="152"/>
                    <a:pt x="83" y="152"/>
                  </a:cubicBezTo>
                  <a:cubicBezTo>
                    <a:pt x="78" y="151"/>
                    <a:pt x="71" y="150"/>
                    <a:pt x="63" y="150"/>
                  </a:cubicBezTo>
                  <a:cubicBezTo>
                    <a:pt x="51" y="149"/>
                    <a:pt x="51" y="149"/>
                    <a:pt x="51" y="149"/>
                  </a:cubicBezTo>
                  <a:cubicBezTo>
                    <a:pt x="38" y="147"/>
                    <a:pt x="30" y="148"/>
                    <a:pt x="27" y="149"/>
                  </a:cubicBezTo>
                  <a:cubicBezTo>
                    <a:pt x="23" y="150"/>
                    <a:pt x="19" y="148"/>
                    <a:pt x="18" y="144"/>
                  </a:cubicBezTo>
                  <a:cubicBezTo>
                    <a:pt x="1" y="87"/>
                    <a:pt x="1" y="87"/>
                    <a:pt x="1" y="87"/>
                  </a:cubicBezTo>
                  <a:cubicBezTo>
                    <a:pt x="0" y="84"/>
                    <a:pt x="1" y="80"/>
                    <a:pt x="3" y="78"/>
                  </a:cubicBezTo>
                  <a:cubicBezTo>
                    <a:pt x="13" y="70"/>
                    <a:pt x="31" y="52"/>
                    <a:pt x="37" y="41"/>
                  </a:cubicBezTo>
                  <a:cubicBezTo>
                    <a:pt x="40" y="30"/>
                    <a:pt x="38" y="16"/>
                    <a:pt x="38" y="15"/>
                  </a:cubicBezTo>
                  <a:cubicBezTo>
                    <a:pt x="38" y="12"/>
                    <a:pt x="39" y="9"/>
                    <a:pt x="41" y="6"/>
                  </a:cubicBezTo>
                  <a:cubicBezTo>
                    <a:pt x="47" y="0"/>
                    <a:pt x="57" y="0"/>
                    <a:pt x="58" y="0"/>
                  </a:cubicBezTo>
                  <a:cubicBezTo>
                    <a:pt x="62" y="0"/>
                    <a:pt x="66" y="2"/>
                    <a:pt x="69" y="5"/>
                  </a:cubicBezTo>
                  <a:cubicBezTo>
                    <a:pt x="76" y="12"/>
                    <a:pt x="79" y="25"/>
                    <a:pt x="78" y="40"/>
                  </a:cubicBezTo>
                  <a:cubicBezTo>
                    <a:pt x="78" y="42"/>
                    <a:pt x="77" y="44"/>
                    <a:pt x="77" y="46"/>
                  </a:cubicBezTo>
                  <a:cubicBezTo>
                    <a:pt x="77" y="48"/>
                    <a:pt x="77" y="49"/>
                    <a:pt x="76" y="50"/>
                  </a:cubicBezTo>
                  <a:cubicBezTo>
                    <a:pt x="76" y="52"/>
                    <a:pt x="76" y="53"/>
                    <a:pt x="76" y="55"/>
                  </a:cubicBezTo>
                  <a:cubicBezTo>
                    <a:pt x="80" y="56"/>
                    <a:pt x="90" y="58"/>
                    <a:pt x="106" y="58"/>
                  </a:cubicBezTo>
                  <a:cubicBezTo>
                    <a:pt x="109" y="58"/>
                    <a:pt x="109" y="58"/>
                    <a:pt x="109" y="58"/>
                  </a:cubicBezTo>
                  <a:cubicBezTo>
                    <a:pt x="124" y="58"/>
                    <a:pt x="136" y="69"/>
                    <a:pt x="136" y="84"/>
                  </a:cubicBezTo>
                  <a:cubicBezTo>
                    <a:pt x="136" y="89"/>
                    <a:pt x="134" y="94"/>
                    <a:pt x="130" y="99"/>
                  </a:cubicBezTo>
                  <a:cubicBezTo>
                    <a:pt x="131" y="101"/>
                    <a:pt x="131" y="103"/>
                    <a:pt x="131" y="104"/>
                  </a:cubicBezTo>
                  <a:cubicBezTo>
                    <a:pt x="131" y="110"/>
                    <a:pt x="128" y="116"/>
                    <a:pt x="124" y="120"/>
                  </a:cubicBezTo>
                  <a:cubicBezTo>
                    <a:pt x="124" y="120"/>
                    <a:pt x="124" y="120"/>
                    <a:pt x="124" y="120"/>
                  </a:cubicBezTo>
                  <a:cubicBezTo>
                    <a:pt x="123" y="128"/>
                    <a:pt x="119" y="135"/>
                    <a:pt x="112" y="138"/>
                  </a:cubicBezTo>
                  <a:cubicBezTo>
                    <a:pt x="112" y="139"/>
                    <a:pt x="112" y="140"/>
                    <a:pt x="112" y="140"/>
                  </a:cubicBezTo>
                  <a:cubicBezTo>
                    <a:pt x="109" y="148"/>
                    <a:pt x="101" y="152"/>
                    <a:pt x="89" y="152"/>
                  </a:cubicBezTo>
                  <a:close/>
                  <a:moveTo>
                    <a:pt x="40" y="132"/>
                  </a:moveTo>
                  <a:cubicBezTo>
                    <a:pt x="44" y="132"/>
                    <a:pt x="48" y="133"/>
                    <a:pt x="52" y="133"/>
                  </a:cubicBezTo>
                  <a:cubicBezTo>
                    <a:pt x="64" y="134"/>
                    <a:pt x="64" y="134"/>
                    <a:pt x="64" y="134"/>
                  </a:cubicBezTo>
                  <a:cubicBezTo>
                    <a:pt x="73" y="135"/>
                    <a:pt x="80" y="135"/>
                    <a:pt x="85" y="136"/>
                  </a:cubicBezTo>
                  <a:cubicBezTo>
                    <a:pt x="86" y="136"/>
                    <a:pt x="88" y="136"/>
                    <a:pt x="89" y="136"/>
                  </a:cubicBezTo>
                  <a:cubicBezTo>
                    <a:pt x="95" y="136"/>
                    <a:pt x="97" y="135"/>
                    <a:pt x="97" y="135"/>
                  </a:cubicBezTo>
                  <a:cubicBezTo>
                    <a:pt x="97" y="134"/>
                    <a:pt x="98" y="133"/>
                    <a:pt x="98" y="132"/>
                  </a:cubicBezTo>
                  <a:cubicBezTo>
                    <a:pt x="98" y="129"/>
                    <a:pt x="100" y="127"/>
                    <a:pt x="103" y="126"/>
                  </a:cubicBezTo>
                  <a:cubicBezTo>
                    <a:pt x="106" y="125"/>
                    <a:pt x="108" y="122"/>
                    <a:pt x="108" y="119"/>
                  </a:cubicBezTo>
                  <a:cubicBezTo>
                    <a:pt x="108" y="119"/>
                    <a:pt x="108" y="118"/>
                    <a:pt x="108" y="117"/>
                  </a:cubicBezTo>
                  <a:cubicBezTo>
                    <a:pt x="107" y="114"/>
                    <a:pt x="109" y="111"/>
                    <a:pt x="112" y="109"/>
                  </a:cubicBezTo>
                  <a:cubicBezTo>
                    <a:pt x="114" y="108"/>
                    <a:pt x="115" y="106"/>
                    <a:pt x="115" y="103"/>
                  </a:cubicBezTo>
                  <a:cubicBezTo>
                    <a:pt x="115" y="102"/>
                    <a:pt x="115" y="101"/>
                    <a:pt x="115" y="100"/>
                  </a:cubicBezTo>
                  <a:cubicBezTo>
                    <a:pt x="113" y="97"/>
                    <a:pt x="114" y="93"/>
                    <a:pt x="116" y="91"/>
                  </a:cubicBezTo>
                  <a:cubicBezTo>
                    <a:pt x="119" y="89"/>
                    <a:pt x="120" y="86"/>
                    <a:pt x="120" y="84"/>
                  </a:cubicBezTo>
                  <a:cubicBezTo>
                    <a:pt x="120" y="78"/>
                    <a:pt x="115" y="73"/>
                    <a:pt x="110" y="73"/>
                  </a:cubicBezTo>
                  <a:cubicBezTo>
                    <a:pt x="110" y="73"/>
                    <a:pt x="108" y="73"/>
                    <a:pt x="106" y="73"/>
                  </a:cubicBezTo>
                  <a:cubicBezTo>
                    <a:pt x="72" y="73"/>
                    <a:pt x="66" y="67"/>
                    <a:pt x="64" y="65"/>
                  </a:cubicBezTo>
                  <a:cubicBezTo>
                    <a:pt x="62" y="63"/>
                    <a:pt x="60" y="60"/>
                    <a:pt x="60" y="57"/>
                  </a:cubicBezTo>
                  <a:cubicBezTo>
                    <a:pt x="61" y="54"/>
                    <a:pt x="61" y="52"/>
                    <a:pt x="61" y="49"/>
                  </a:cubicBezTo>
                  <a:cubicBezTo>
                    <a:pt x="61" y="47"/>
                    <a:pt x="61" y="45"/>
                    <a:pt x="62" y="44"/>
                  </a:cubicBezTo>
                  <a:cubicBezTo>
                    <a:pt x="62" y="42"/>
                    <a:pt x="62" y="41"/>
                    <a:pt x="62" y="39"/>
                  </a:cubicBezTo>
                  <a:cubicBezTo>
                    <a:pt x="63" y="24"/>
                    <a:pt x="59" y="17"/>
                    <a:pt x="58" y="15"/>
                  </a:cubicBezTo>
                  <a:cubicBezTo>
                    <a:pt x="57" y="16"/>
                    <a:pt x="55" y="16"/>
                    <a:pt x="54" y="16"/>
                  </a:cubicBezTo>
                  <a:cubicBezTo>
                    <a:pt x="55" y="22"/>
                    <a:pt x="55" y="35"/>
                    <a:pt x="51" y="46"/>
                  </a:cubicBezTo>
                  <a:cubicBezTo>
                    <a:pt x="51" y="47"/>
                    <a:pt x="51" y="47"/>
                    <a:pt x="51" y="48"/>
                  </a:cubicBezTo>
                  <a:cubicBezTo>
                    <a:pt x="45" y="59"/>
                    <a:pt x="29" y="77"/>
                    <a:pt x="17" y="87"/>
                  </a:cubicBezTo>
                  <a:cubicBezTo>
                    <a:pt x="31" y="133"/>
                    <a:pt x="31" y="133"/>
                    <a:pt x="31" y="133"/>
                  </a:cubicBezTo>
                  <a:cubicBezTo>
                    <a:pt x="33" y="133"/>
                    <a:pt x="37" y="132"/>
                    <a:pt x="40" y="1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5" name="Freeform 134"/>
            <p:cNvSpPr>
              <a:spLocks noEditPoints="1"/>
            </p:cNvSpPr>
            <p:nvPr/>
          </p:nvSpPr>
          <p:spPr bwMode="auto">
            <a:xfrm>
              <a:off x="6637337" y="1289051"/>
              <a:ext cx="476250" cy="455613"/>
            </a:xfrm>
            <a:custGeom>
              <a:avLst/>
              <a:gdLst>
                <a:gd name="T0" fmla="*/ 103 w 216"/>
                <a:gd name="T1" fmla="*/ 206 h 206"/>
                <a:gd name="T2" fmla="*/ 30 w 216"/>
                <a:gd name="T3" fmla="*/ 176 h 206"/>
                <a:gd name="T4" fmla="*/ 0 w 216"/>
                <a:gd name="T5" fmla="*/ 103 h 206"/>
                <a:gd name="T6" fmla="*/ 30 w 216"/>
                <a:gd name="T7" fmla="*/ 30 h 206"/>
                <a:gd name="T8" fmla="*/ 103 w 216"/>
                <a:gd name="T9" fmla="*/ 0 h 206"/>
                <a:gd name="T10" fmla="*/ 176 w 216"/>
                <a:gd name="T11" fmla="*/ 30 h 206"/>
                <a:gd name="T12" fmla="*/ 176 w 216"/>
                <a:gd name="T13" fmla="*/ 176 h 206"/>
                <a:gd name="T14" fmla="*/ 103 w 216"/>
                <a:gd name="T15" fmla="*/ 206 h 206"/>
                <a:gd name="T16" fmla="*/ 103 w 216"/>
                <a:gd name="T17" fmla="*/ 17 h 206"/>
                <a:gd name="T18" fmla="*/ 43 w 216"/>
                <a:gd name="T19" fmla="*/ 42 h 206"/>
                <a:gd name="T20" fmla="*/ 18 w 216"/>
                <a:gd name="T21" fmla="*/ 103 h 206"/>
                <a:gd name="T22" fmla="*/ 43 w 216"/>
                <a:gd name="T23" fmla="*/ 163 h 206"/>
                <a:gd name="T24" fmla="*/ 103 w 216"/>
                <a:gd name="T25" fmla="*/ 188 h 206"/>
                <a:gd name="T26" fmla="*/ 164 w 216"/>
                <a:gd name="T27" fmla="*/ 163 h 206"/>
                <a:gd name="T28" fmla="*/ 164 w 216"/>
                <a:gd name="T29" fmla="*/ 42 h 206"/>
                <a:gd name="T30" fmla="*/ 103 w 216"/>
                <a:gd name="T31" fmla="*/ 1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06">
                  <a:moveTo>
                    <a:pt x="103" y="206"/>
                  </a:moveTo>
                  <a:cubicBezTo>
                    <a:pt x="76" y="206"/>
                    <a:pt x="50" y="195"/>
                    <a:pt x="30" y="176"/>
                  </a:cubicBezTo>
                  <a:cubicBezTo>
                    <a:pt x="11" y="156"/>
                    <a:pt x="0" y="130"/>
                    <a:pt x="0" y="103"/>
                  </a:cubicBezTo>
                  <a:cubicBezTo>
                    <a:pt x="0" y="75"/>
                    <a:pt x="11" y="49"/>
                    <a:pt x="30" y="30"/>
                  </a:cubicBezTo>
                  <a:cubicBezTo>
                    <a:pt x="50" y="11"/>
                    <a:pt x="76" y="0"/>
                    <a:pt x="103" y="0"/>
                  </a:cubicBezTo>
                  <a:cubicBezTo>
                    <a:pt x="131" y="0"/>
                    <a:pt x="157" y="11"/>
                    <a:pt x="176" y="30"/>
                  </a:cubicBezTo>
                  <a:cubicBezTo>
                    <a:pt x="216" y="70"/>
                    <a:pt x="216" y="136"/>
                    <a:pt x="176" y="176"/>
                  </a:cubicBezTo>
                  <a:cubicBezTo>
                    <a:pt x="157" y="195"/>
                    <a:pt x="131" y="206"/>
                    <a:pt x="103" y="206"/>
                  </a:cubicBezTo>
                  <a:close/>
                  <a:moveTo>
                    <a:pt x="103" y="17"/>
                  </a:moveTo>
                  <a:cubicBezTo>
                    <a:pt x="80" y="17"/>
                    <a:pt x="59" y="26"/>
                    <a:pt x="43" y="42"/>
                  </a:cubicBezTo>
                  <a:cubicBezTo>
                    <a:pt x="27" y="59"/>
                    <a:pt x="18" y="80"/>
                    <a:pt x="18" y="103"/>
                  </a:cubicBezTo>
                  <a:cubicBezTo>
                    <a:pt x="18" y="126"/>
                    <a:pt x="27" y="147"/>
                    <a:pt x="43" y="163"/>
                  </a:cubicBezTo>
                  <a:cubicBezTo>
                    <a:pt x="59" y="180"/>
                    <a:pt x="80" y="188"/>
                    <a:pt x="103" y="188"/>
                  </a:cubicBezTo>
                  <a:cubicBezTo>
                    <a:pt x="126" y="188"/>
                    <a:pt x="148" y="180"/>
                    <a:pt x="164" y="163"/>
                  </a:cubicBezTo>
                  <a:cubicBezTo>
                    <a:pt x="197" y="130"/>
                    <a:pt x="197" y="76"/>
                    <a:pt x="164" y="42"/>
                  </a:cubicBezTo>
                  <a:cubicBezTo>
                    <a:pt x="148" y="26"/>
                    <a:pt x="126" y="17"/>
                    <a:pt x="103"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6" name="Freeform 135"/>
            <p:cNvSpPr/>
            <p:nvPr/>
          </p:nvSpPr>
          <p:spPr bwMode="auto">
            <a:xfrm>
              <a:off x="6659562" y="1450976"/>
              <a:ext cx="239713" cy="19050"/>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7" name="Freeform 136"/>
            <p:cNvSpPr/>
            <p:nvPr/>
          </p:nvSpPr>
          <p:spPr bwMode="auto">
            <a:xfrm>
              <a:off x="6700837" y="1455739"/>
              <a:ext cx="134938" cy="214313"/>
            </a:xfrm>
            <a:custGeom>
              <a:avLst/>
              <a:gdLst>
                <a:gd name="T0" fmla="*/ 5 w 61"/>
                <a:gd name="T1" fmla="*/ 97 h 97"/>
                <a:gd name="T2" fmla="*/ 3 w 61"/>
                <a:gd name="T3" fmla="*/ 96 h 97"/>
                <a:gd name="T4" fmla="*/ 2 w 61"/>
                <a:gd name="T5" fmla="*/ 90 h 97"/>
                <a:gd name="T6" fmla="*/ 52 w 61"/>
                <a:gd name="T7" fmla="*/ 3 h 97"/>
                <a:gd name="T8" fmla="*/ 58 w 61"/>
                <a:gd name="T9" fmla="*/ 1 h 97"/>
                <a:gd name="T10" fmla="*/ 59 w 61"/>
                <a:gd name="T11" fmla="*/ 7 h 97"/>
                <a:gd name="T12" fmla="*/ 9 w 61"/>
                <a:gd name="T13" fmla="*/ 94 h 97"/>
                <a:gd name="T14" fmla="*/ 5 w 61"/>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7">
                  <a:moveTo>
                    <a:pt x="5" y="97"/>
                  </a:moveTo>
                  <a:cubicBezTo>
                    <a:pt x="5" y="97"/>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7"/>
                    <a:pt x="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8" name="Freeform 137"/>
            <p:cNvSpPr/>
            <p:nvPr/>
          </p:nvSpPr>
          <p:spPr bwMode="auto">
            <a:xfrm>
              <a:off x="6784975" y="1517651"/>
              <a:ext cx="131763" cy="211138"/>
            </a:xfrm>
            <a:custGeom>
              <a:avLst/>
              <a:gdLst>
                <a:gd name="T0" fmla="*/ 55 w 60"/>
                <a:gd name="T1" fmla="*/ 96 h 96"/>
                <a:gd name="T2" fmla="*/ 51 w 60"/>
                <a:gd name="T3" fmla="*/ 94 h 96"/>
                <a:gd name="T4" fmla="*/ 1 w 60"/>
                <a:gd name="T5" fmla="*/ 7 h 96"/>
                <a:gd name="T6" fmla="*/ 3 w 60"/>
                <a:gd name="T7" fmla="*/ 1 h 96"/>
                <a:gd name="T8" fmla="*/ 9 w 60"/>
                <a:gd name="T9" fmla="*/ 2 h 96"/>
                <a:gd name="T10" fmla="*/ 59 w 60"/>
                <a:gd name="T11" fmla="*/ 90 h 96"/>
                <a:gd name="T12" fmla="*/ 57 w 60"/>
                <a:gd name="T13" fmla="*/ 96 h 96"/>
                <a:gd name="T14" fmla="*/ 55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55" y="96"/>
                  </a:moveTo>
                  <a:cubicBezTo>
                    <a:pt x="54" y="96"/>
                    <a:pt x="52" y="95"/>
                    <a:pt x="51" y="94"/>
                  </a:cubicBezTo>
                  <a:cubicBezTo>
                    <a:pt x="1" y="7"/>
                    <a:pt x="1" y="7"/>
                    <a:pt x="1" y="7"/>
                  </a:cubicBezTo>
                  <a:cubicBezTo>
                    <a:pt x="0" y="5"/>
                    <a:pt x="0" y="2"/>
                    <a:pt x="3" y="1"/>
                  </a:cubicBezTo>
                  <a:cubicBezTo>
                    <a:pt x="5" y="0"/>
                    <a:pt x="7" y="0"/>
                    <a:pt x="9" y="2"/>
                  </a:cubicBezTo>
                  <a:cubicBezTo>
                    <a:pt x="59" y="90"/>
                    <a:pt x="59" y="90"/>
                    <a:pt x="59" y="90"/>
                  </a:cubicBezTo>
                  <a:cubicBezTo>
                    <a:pt x="60" y="92"/>
                    <a:pt x="59" y="94"/>
                    <a:pt x="57" y="96"/>
                  </a:cubicBezTo>
                  <a:cubicBezTo>
                    <a:pt x="57" y="96"/>
                    <a:pt x="56" y="96"/>
                    <a:pt x="5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89" name="Freeform 138"/>
            <p:cNvSpPr/>
            <p:nvPr/>
          </p:nvSpPr>
          <p:spPr bwMode="auto">
            <a:xfrm>
              <a:off x="6824662" y="1571626"/>
              <a:ext cx="241300" cy="20638"/>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0" name="Freeform 139"/>
            <p:cNvSpPr/>
            <p:nvPr/>
          </p:nvSpPr>
          <p:spPr bwMode="auto">
            <a:xfrm>
              <a:off x="6888162" y="1373189"/>
              <a:ext cx="134938" cy="212725"/>
            </a:xfrm>
            <a:custGeom>
              <a:avLst/>
              <a:gdLst>
                <a:gd name="T0" fmla="*/ 5 w 61"/>
                <a:gd name="T1" fmla="*/ 96 h 96"/>
                <a:gd name="T2" fmla="*/ 3 w 61"/>
                <a:gd name="T3" fmla="*/ 96 h 96"/>
                <a:gd name="T4" fmla="*/ 2 w 61"/>
                <a:gd name="T5" fmla="*/ 90 h 96"/>
                <a:gd name="T6" fmla="*/ 52 w 61"/>
                <a:gd name="T7" fmla="*/ 3 h 96"/>
                <a:gd name="T8" fmla="*/ 58 w 61"/>
                <a:gd name="T9" fmla="*/ 1 h 96"/>
                <a:gd name="T10" fmla="*/ 59 w 61"/>
                <a:gd name="T11" fmla="*/ 7 h 96"/>
                <a:gd name="T12" fmla="*/ 9 w 61"/>
                <a:gd name="T13" fmla="*/ 94 h 96"/>
                <a:gd name="T14" fmla="*/ 5 w 61"/>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6">
                  <a:moveTo>
                    <a:pt x="5" y="96"/>
                  </a:moveTo>
                  <a:cubicBezTo>
                    <a:pt x="5" y="96"/>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6"/>
                    <a:pt x="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1" name="Freeform 140"/>
            <p:cNvSpPr/>
            <p:nvPr/>
          </p:nvSpPr>
          <p:spPr bwMode="auto">
            <a:xfrm>
              <a:off x="6807200" y="1311276"/>
              <a:ext cx="131763" cy="214313"/>
            </a:xfrm>
            <a:custGeom>
              <a:avLst/>
              <a:gdLst>
                <a:gd name="T0" fmla="*/ 55 w 60"/>
                <a:gd name="T1" fmla="*/ 97 h 97"/>
                <a:gd name="T2" fmla="*/ 52 w 60"/>
                <a:gd name="T3" fmla="*/ 95 h 97"/>
                <a:gd name="T4" fmla="*/ 1 w 60"/>
                <a:gd name="T5" fmla="*/ 8 h 97"/>
                <a:gd name="T6" fmla="*/ 3 w 60"/>
                <a:gd name="T7" fmla="*/ 2 h 97"/>
                <a:gd name="T8" fmla="*/ 9 w 60"/>
                <a:gd name="T9" fmla="*/ 3 h 97"/>
                <a:gd name="T10" fmla="*/ 59 w 60"/>
                <a:gd name="T11" fmla="*/ 90 h 97"/>
                <a:gd name="T12" fmla="*/ 58 w 60"/>
                <a:gd name="T13" fmla="*/ 96 h 97"/>
                <a:gd name="T14" fmla="*/ 55 w 60"/>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7">
                  <a:moveTo>
                    <a:pt x="55" y="97"/>
                  </a:moveTo>
                  <a:cubicBezTo>
                    <a:pt x="54" y="97"/>
                    <a:pt x="52" y="96"/>
                    <a:pt x="52" y="95"/>
                  </a:cubicBezTo>
                  <a:cubicBezTo>
                    <a:pt x="1" y="8"/>
                    <a:pt x="1" y="8"/>
                    <a:pt x="1" y="8"/>
                  </a:cubicBezTo>
                  <a:cubicBezTo>
                    <a:pt x="0" y="5"/>
                    <a:pt x="1" y="3"/>
                    <a:pt x="3" y="2"/>
                  </a:cubicBezTo>
                  <a:cubicBezTo>
                    <a:pt x="5" y="0"/>
                    <a:pt x="8" y="1"/>
                    <a:pt x="9" y="3"/>
                  </a:cubicBezTo>
                  <a:cubicBezTo>
                    <a:pt x="59" y="90"/>
                    <a:pt x="59" y="90"/>
                    <a:pt x="59" y="90"/>
                  </a:cubicBezTo>
                  <a:cubicBezTo>
                    <a:pt x="60" y="92"/>
                    <a:pt x="60" y="95"/>
                    <a:pt x="58" y="96"/>
                  </a:cubicBezTo>
                  <a:cubicBezTo>
                    <a:pt x="57" y="97"/>
                    <a:pt x="56" y="97"/>
                    <a:pt x="5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2" name="Freeform 141"/>
            <p:cNvSpPr>
              <a:spLocks noEditPoints="1"/>
            </p:cNvSpPr>
            <p:nvPr/>
          </p:nvSpPr>
          <p:spPr bwMode="auto">
            <a:xfrm>
              <a:off x="8770937" y="2419351"/>
              <a:ext cx="328613" cy="238125"/>
            </a:xfrm>
            <a:custGeom>
              <a:avLst/>
              <a:gdLst>
                <a:gd name="T0" fmla="*/ 74 w 149"/>
                <a:gd name="T1" fmla="*/ 108 h 108"/>
                <a:gd name="T2" fmla="*/ 0 w 149"/>
                <a:gd name="T3" fmla="*/ 56 h 108"/>
                <a:gd name="T4" fmla="*/ 0 w 149"/>
                <a:gd name="T5" fmla="*/ 52 h 108"/>
                <a:gd name="T6" fmla="*/ 74 w 149"/>
                <a:gd name="T7" fmla="*/ 0 h 108"/>
                <a:gd name="T8" fmla="*/ 149 w 149"/>
                <a:gd name="T9" fmla="*/ 52 h 108"/>
                <a:gd name="T10" fmla="*/ 149 w 149"/>
                <a:gd name="T11" fmla="*/ 56 h 108"/>
                <a:gd name="T12" fmla="*/ 74 w 149"/>
                <a:gd name="T13" fmla="*/ 108 h 108"/>
                <a:gd name="T14" fmla="*/ 13 w 149"/>
                <a:gd name="T15" fmla="*/ 54 h 108"/>
                <a:gd name="T16" fmla="*/ 74 w 149"/>
                <a:gd name="T17" fmla="*/ 95 h 108"/>
                <a:gd name="T18" fmla="*/ 136 w 149"/>
                <a:gd name="T19" fmla="*/ 54 h 108"/>
                <a:gd name="T20" fmla="*/ 74 w 149"/>
                <a:gd name="T21" fmla="*/ 13 h 108"/>
                <a:gd name="T22" fmla="*/ 13 w 149"/>
                <a:gd name="T23"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08">
                  <a:moveTo>
                    <a:pt x="74" y="108"/>
                  </a:moveTo>
                  <a:cubicBezTo>
                    <a:pt x="40" y="108"/>
                    <a:pt x="10" y="87"/>
                    <a:pt x="0" y="56"/>
                  </a:cubicBezTo>
                  <a:cubicBezTo>
                    <a:pt x="0" y="55"/>
                    <a:pt x="0" y="53"/>
                    <a:pt x="0" y="52"/>
                  </a:cubicBezTo>
                  <a:cubicBezTo>
                    <a:pt x="10" y="21"/>
                    <a:pt x="40" y="0"/>
                    <a:pt x="74" y="0"/>
                  </a:cubicBezTo>
                  <a:cubicBezTo>
                    <a:pt x="109" y="0"/>
                    <a:pt x="139" y="21"/>
                    <a:pt x="149" y="52"/>
                  </a:cubicBezTo>
                  <a:cubicBezTo>
                    <a:pt x="149" y="53"/>
                    <a:pt x="149" y="55"/>
                    <a:pt x="149" y="56"/>
                  </a:cubicBezTo>
                  <a:cubicBezTo>
                    <a:pt x="139" y="87"/>
                    <a:pt x="109" y="108"/>
                    <a:pt x="74" y="108"/>
                  </a:cubicBezTo>
                  <a:close/>
                  <a:moveTo>
                    <a:pt x="13" y="54"/>
                  </a:moveTo>
                  <a:cubicBezTo>
                    <a:pt x="22" y="79"/>
                    <a:pt x="47" y="95"/>
                    <a:pt x="74" y="95"/>
                  </a:cubicBezTo>
                  <a:cubicBezTo>
                    <a:pt x="102" y="95"/>
                    <a:pt x="127" y="79"/>
                    <a:pt x="136" y="54"/>
                  </a:cubicBezTo>
                  <a:cubicBezTo>
                    <a:pt x="127" y="29"/>
                    <a:pt x="102" y="13"/>
                    <a:pt x="74" y="13"/>
                  </a:cubicBezTo>
                  <a:cubicBezTo>
                    <a:pt x="47" y="13"/>
                    <a:pt x="22" y="29"/>
                    <a:pt x="13" y="5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3" name="Freeform 142"/>
            <p:cNvSpPr/>
            <p:nvPr/>
          </p:nvSpPr>
          <p:spPr bwMode="auto">
            <a:xfrm>
              <a:off x="8856662" y="2460626"/>
              <a:ext cx="157163" cy="155575"/>
            </a:xfrm>
            <a:custGeom>
              <a:avLst/>
              <a:gdLst>
                <a:gd name="T0" fmla="*/ 35 w 71"/>
                <a:gd name="T1" fmla="*/ 70 h 70"/>
                <a:gd name="T2" fmla="*/ 0 w 71"/>
                <a:gd name="T3" fmla="*/ 35 h 70"/>
                <a:gd name="T4" fmla="*/ 7 w 71"/>
                <a:gd name="T5" fmla="*/ 28 h 70"/>
                <a:gd name="T6" fmla="*/ 13 w 71"/>
                <a:gd name="T7" fmla="*/ 35 h 70"/>
                <a:gd name="T8" fmla="*/ 35 w 71"/>
                <a:gd name="T9" fmla="*/ 57 h 70"/>
                <a:gd name="T10" fmla="*/ 58 w 71"/>
                <a:gd name="T11" fmla="*/ 35 h 70"/>
                <a:gd name="T12" fmla="*/ 35 w 71"/>
                <a:gd name="T13" fmla="*/ 13 h 70"/>
                <a:gd name="T14" fmla="*/ 29 w 71"/>
                <a:gd name="T15" fmla="*/ 6 h 70"/>
                <a:gd name="T16" fmla="*/ 35 w 71"/>
                <a:gd name="T17" fmla="*/ 0 h 70"/>
                <a:gd name="T18" fmla="*/ 71 w 71"/>
                <a:gd name="T19" fmla="*/ 35 h 70"/>
                <a:gd name="T20" fmla="*/ 35 w 71"/>
                <a:gd name="T2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0">
                  <a:moveTo>
                    <a:pt x="35" y="70"/>
                  </a:moveTo>
                  <a:cubicBezTo>
                    <a:pt x="16" y="70"/>
                    <a:pt x="0" y="54"/>
                    <a:pt x="0" y="35"/>
                  </a:cubicBezTo>
                  <a:cubicBezTo>
                    <a:pt x="0" y="31"/>
                    <a:pt x="3" y="28"/>
                    <a:pt x="7" y="28"/>
                  </a:cubicBezTo>
                  <a:cubicBezTo>
                    <a:pt x="10" y="28"/>
                    <a:pt x="13" y="31"/>
                    <a:pt x="13" y="35"/>
                  </a:cubicBezTo>
                  <a:cubicBezTo>
                    <a:pt x="13" y="47"/>
                    <a:pt x="23" y="57"/>
                    <a:pt x="35" y="57"/>
                  </a:cubicBezTo>
                  <a:cubicBezTo>
                    <a:pt x="48" y="57"/>
                    <a:pt x="58" y="47"/>
                    <a:pt x="58" y="35"/>
                  </a:cubicBezTo>
                  <a:cubicBezTo>
                    <a:pt x="58" y="23"/>
                    <a:pt x="48" y="13"/>
                    <a:pt x="35" y="13"/>
                  </a:cubicBezTo>
                  <a:cubicBezTo>
                    <a:pt x="32" y="13"/>
                    <a:pt x="29" y="10"/>
                    <a:pt x="29" y="6"/>
                  </a:cubicBezTo>
                  <a:cubicBezTo>
                    <a:pt x="29" y="3"/>
                    <a:pt x="32" y="0"/>
                    <a:pt x="35" y="0"/>
                  </a:cubicBezTo>
                  <a:cubicBezTo>
                    <a:pt x="55" y="0"/>
                    <a:pt x="71" y="16"/>
                    <a:pt x="71" y="35"/>
                  </a:cubicBezTo>
                  <a:cubicBezTo>
                    <a:pt x="71" y="54"/>
                    <a:pt x="55" y="70"/>
                    <a:pt x="35" y="7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8" name="Freeform 143"/>
            <p:cNvSpPr/>
            <p:nvPr/>
          </p:nvSpPr>
          <p:spPr bwMode="auto">
            <a:xfrm>
              <a:off x="6959600" y="642939"/>
              <a:ext cx="17463" cy="58738"/>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5"/>
                    <a:pt x="0" y="22"/>
                  </a:cubicBezTo>
                  <a:cubicBezTo>
                    <a:pt x="0" y="4"/>
                    <a:pt x="0" y="4"/>
                    <a:pt x="0" y="4"/>
                  </a:cubicBezTo>
                  <a:cubicBezTo>
                    <a:pt x="0" y="2"/>
                    <a:pt x="1" y="0"/>
                    <a:pt x="4" y="0"/>
                  </a:cubicBezTo>
                  <a:cubicBezTo>
                    <a:pt x="6" y="0"/>
                    <a:pt x="8" y="2"/>
                    <a:pt x="8" y="4"/>
                  </a:cubicBezTo>
                  <a:cubicBezTo>
                    <a:pt x="8" y="22"/>
                    <a:pt x="8" y="22"/>
                    <a:pt x="8" y="22"/>
                  </a:cubicBezTo>
                  <a:cubicBezTo>
                    <a:pt x="8" y="25"/>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199" name="Freeform 144"/>
            <p:cNvSpPr/>
            <p:nvPr/>
          </p:nvSpPr>
          <p:spPr bwMode="auto">
            <a:xfrm>
              <a:off x="6959600" y="792164"/>
              <a:ext cx="17463" cy="57150"/>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4"/>
                    <a:pt x="0" y="22"/>
                  </a:cubicBezTo>
                  <a:cubicBezTo>
                    <a:pt x="0" y="4"/>
                    <a:pt x="0" y="4"/>
                    <a:pt x="0" y="4"/>
                  </a:cubicBezTo>
                  <a:cubicBezTo>
                    <a:pt x="0" y="2"/>
                    <a:pt x="1" y="0"/>
                    <a:pt x="4" y="0"/>
                  </a:cubicBezTo>
                  <a:cubicBezTo>
                    <a:pt x="6" y="0"/>
                    <a:pt x="8" y="2"/>
                    <a:pt x="8" y="4"/>
                  </a:cubicBezTo>
                  <a:cubicBezTo>
                    <a:pt x="8" y="22"/>
                    <a:pt x="8" y="22"/>
                    <a:pt x="8" y="22"/>
                  </a:cubicBezTo>
                  <a:cubicBezTo>
                    <a:pt x="8" y="24"/>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0" name="Freeform 145"/>
            <p:cNvSpPr/>
            <p:nvPr/>
          </p:nvSpPr>
          <p:spPr bwMode="auto">
            <a:xfrm>
              <a:off x="7011987"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1" name="Freeform 146"/>
            <p:cNvSpPr/>
            <p:nvPr/>
          </p:nvSpPr>
          <p:spPr bwMode="auto">
            <a:xfrm>
              <a:off x="6864350"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2" name="Freeform 147"/>
            <p:cNvSpPr/>
            <p:nvPr/>
          </p:nvSpPr>
          <p:spPr bwMode="auto">
            <a:xfrm>
              <a:off x="6994525" y="669926"/>
              <a:ext cx="49213" cy="46038"/>
            </a:xfrm>
            <a:custGeom>
              <a:avLst/>
              <a:gdLst>
                <a:gd name="T0" fmla="*/ 5 w 22"/>
                <a:gd name="T1" fmla="*/ 21 h 21"/>
                <a:gd name="T2" fmla="*/ 2 w 22"/>
                <a:gd name="T3" fmla="*/ 20 h 21"/>
                <a:gd name="T4" fmla="*/ 2 w 22"/>
                <a:gd name="T5" fmla="*/ 15 h 21"/>
                <a:gd name="T6" fmla="*/ 15 w 22"/>
                <a:gd name="T7" fmla="*/ 2 h 21"/>
                <a:gd name="T8" fmla="*/ 20 w 22"/>
                <a:gd name="T9" fmla="*/ 2 h 21"/>
                <a:gd name="T10" fmla="*/ 20 w 22"/>
                <a:gd name="T11" fmla="*/ 8 h 21"/>
                <a:gd name="T12" fmla="*/ 8 w 22"/>
                <a:gd name="T13" fmla="*/ 20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1"/>
                    <a:pt x="2" y="20"/>
                  </a:cubicBezTo>
                  <a:cubicBezTo>
                    <a:pt x="0" y="19"/>
                    <a:pt x="0" y="16"/>
                    <a:pt x="2" y="15"/>
                  </a:cubicBezTo>
                  <a:cubicBezTo>
                    <a:pt x="15" y="2"/>
                    <a:pt x="15" y="2"/>
                    <a:pt x="15" y="2"/>
                  </a:cubicBezTo>
                  <a:cubicBezTo>
                    <a:pt x="16" y="0"/>
                    <a:pt x="19" y="0"/>
                    <a:pt x="20" y="2"/>
                  </a:cubicBezTo>
                  <a:cubicBezTo>
                    <a:pt x="22" y="3"/>
                    <a:pt x="22" y="6"/>
                    <a:pt x="20" y="8"/>
                  </a:cubicBezTo>
                  <a:cubicBezTo>
                    <a:pt x="8" y="20"/>
                    <a:pt x="8" y="20"/>
                    <a:pt x="8" y="20"/>
                  </a:cubicBezTo>
                  <a:cubicBezTo>
                    <a:pt x="7" y="21"/>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3" name="Freeform 148"/>
            <p:cNvSpPr/>
            <p:nvPr/>
          </p:nvSpPr>
          <p:spPr bwMode="auto">
            <a:xfrm>
              <a:off x="6891337" y="776289"/>
              <a:ext cx="47625" cy="46038"/>
            </a:xfrm>
            <a:custGeom>
              <a:avLst/>
              <a:gdLst>
                <a:gd name="T0" fmla="*/ 5 w 22"/>
                <a:gd name="T1" fmla="*/ 21 h 21"/>
                <a:gd name="T2" fmla="*/ 2 w 22"/>
                <a:gd name="T3" fmla="*/ 19 h 21"/>
                <a:gd name="T4" fmla="*/ 2 w 22"/>
                <a:gd name="T5" fmla="*/ 14 h 21"/>
                <a:gd name="T6" fmla="*/ 14 w 22"/>
                <a:gd name="T7" fmla="*/ 1 h 21"/>
                <a:gd name="T8" fmla="*/ 20 w 22"/>
                <a:gd name="T9" fmla="*/ 1 h 21"/>
                <a:gd name="T10" fmla="*/ 20 w 22"/>
                <a:gd name="T11" fmla="*/ 7 h 21"/>
                <a:gd name="T12" fmla="*/ 7 w 22"/>
                <a:gd name="T13" fmla="*/ 19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0"/>
                    <a:pt x="2" y="19"/>
                  </a:cubicBezTo>
                  <a:cubicBezTo>
                    <a:pt x="0" y="18"/>
                    <a:pt x="0" y="15"/>
                    <a:pt x="2" y="14"/>
                  </a:cubicBezTo>
                  <a:cubicBezTo>
                    <a:pt x="14" y="1"/>
                    <a:pt x="14" y="1"/>
                    <a:pt x="14" y="1"/>
                  </a:cubicBezTo>
                  <a:cubicBezTo>
                    <a:pt x="16" y="0"/>
                    <a:pt x="19" y="0"/>
                    <a:pt x="20" y="1"/>
                  </a:cubicBezTo>
                  <a:cubicBezTo>
                    <a:pt x="22" y="3"/>
                    <a:pt x="22" y="5"/>
                    <a:pt x="20" y="7"/>
                  </a:cubicBezTo>
                  <a:cubicBezTo>
                    <a:pt x="7" y="19"/>
                    <a:pt x="7" y="19"/>
                    <a:pt x="7" y="19"/>
                  </a:cubicBezTo>
                  <a:cubicBezTo>
                    <a:pt x="7" y="20"/>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4" name="Freeform 149"/>
            <p:cNvSpPr/>
            <p:nvPr/>
          </p:nvSpPr>
          <p:spPr bwMode="auto">
            <a:xfrm>
              <a:off x="6994525" y="774701"/>
              <a:ext cx="49213" cy="47625"/>
            </a:xfrm>
            <a:custGeom>
              <a:avLst/>
              <a:gdLst>
                <a:gd name="T0" fmla="*/ 17 w 22"/>
                <a:gd name="T1" fmla="*/ 22 h 22"/>
                <a:gd name="T2" fmla="*/ 15 w 22"/>
                <a:gd name="T3" fmla="*/ 20 h 22"/>
                <a:gd name="T4" fmla="*/ 2 w 22"/>
                <a:gd name="T5" fmla="*/ 8 h 22"/>
                <a:gd name="T6" fmla="*/ 2 w 22"/>
                <a:gd name="T7" fmla="*/ 2 h 22"/>
                <a:gd name="T8" fmla="*/ 8 w 22"/>
                <a:gd name="T9" fmla="*/ 2 h 22"/>
                <a:gd name="T10" fmla="*/ 20 w 22"/>
                <a:gd name="T11" fmla="*/ 15 h 22"/>
                <a:gd name="T12" fmla="*/ 20 w 22"/>
                <a:gd name="T13" fmla="*/ 20 h 22"/>
                <a:gd name="T14" fmla="*/ 17 w 2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17" y="22"/>
                  </a:moveTo>
                  <a:cubicBezTo>
                    <a:pt x="16" y="22"/>
                    <a:pt x="15" y="21"/>
                    <a:pt x="15" y="20"/>
                  </a:cubicBezTo>
                  <a:cubicBezTo>
                    <a:pt x="2" y="8"/>
                    <a:pt x="2" y="8"/>
                    <a:pt x="2" y="8"/>
                  </a:cubicBezTo>
                  <a:cubicBezTo>
                    <a:pt x="0" y="6"/>
                    <a:pt x="0" y="4"/>
                    <a:pt x="2" y="2"/>
                  </a:cubicBezTo>
                  <a:cubicBezTo>
                    <a:pt x="3" y="0"/>
                    <a:pt x="6" y="0"/>
                    <a:pt x="8" y="2"/>
                  </a:cubicBezTo>
                  <a:cubicBezTo>
                    <a:pt x="20" y="15"/>
                    <a:pt x="20" y="15"/>
                    <a:pt x="20" y="15"/>
                  </a:cubicBezTo>
                  <a:cubicBezTo>
                    <a:pt x="22" y="16"/>
                    <a:pt x="22" y="19"/>
                    <a:pt x="20" y="20"/>
                  </a:cubicBezTo>
                  <a:cubicBezTo>
                    <a:pt x="19" y="21"/>
                    <a:pt x="18" y="22"/>
                    <a:pt x="17" y="2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5" name="Freeform 150"/>
            <p:cNvSpPr/>
            <p:nvPr/>
          </p:nvSpPr>
          <p:spPr bwMode="auto">
            <a:xfrm>
              <a:off x="6891337" y="669926"/>
              <a:ext cx="47625" cy="46038"/>
            </a:xfrm>
            <a:custGeom>
              <a:avLst/>
              <a:gdLst>
                <a:gd name="T0" fmla="*/ 17 w 22"/>
                <a:gd name="T1" fmla="*/ 21 h 21"/>
                <a:gd name="T2" fmla="*/ 14 w 22"/>
                <a:gd name="T3" fmla="*/ 20 h 21"/>
                <a:gd name="T4" fmla="*/ 2 w 22"/>
                <a:gd name="T5" fmla="*/ 8 h 21"/>
                <a:gd name="T6" fmla="*/ 2 w 22"/>
                <a:gd name="T7" fmla="*/ 2 h 21"/>
                <a:gd name="T8" fmla="*/ 7 w 22"/>
                <a:gd name="T9" fmla="*/ 2 h 21"/>
                <a:gd name="T10" fmla="*/ 20 w 22"/>
                <a:gd name="T11" fmla="*/ 15 h 21"/>
                <a:gd name="T12" fmla="*/ 20 w 22"/>
                <a:gd name="T13" fmla="*/ 20 h 21"/>
                <a:gd name="T14" fmla="*/ 1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7" y="21"/>
                  </a:moveTo>
                  <a:cubicBezTo>
                    <a:pt x="16" y="21"/>
                    <a:pt x="15" y="21"/>
                    <a:pt x="14" y="20"/>
                  </a:cubicBezTo>
                  <a:cubicBezTo>
                    <a:pt x="2" y="8"/>
                    <a:pt x="2" y="8"/>
                    <a:pt x="2" y="8"/>
                  </a:cubicBezTo>
                  <a:cubicBezTo>
                    <a:pt x="0" y="6"/>
                    <a:pt x="0" y="3"/>
                    <a:pt x="2" y="2"/>
                  </a:cubicBezTo>
                  <a:cubicBezTo>
                    <a:pt x="3" y="0"/>
                    <a:pt x="6" y="0"/>
                    <a:pt x="7" y="2"/>
                  </a:cubicBezTo>
                  <a:cubicBezTo>
                    <a:pt x="20" y="15"/>
                    <a:pt x="20" y="15"/>
                    <a:pt x="20" y="15"/>
                  </a:cubicBezTo>
                  <a:cubicBezTo>
                    <a:pt x="22" y="16"/>
                    <a:pt x="22" y="19"/>
                    <a:pt x="20" y="20"/>
                  </a:cubicBezTo>
                  <a:cubicBezTo>
                    <a:pt x="19" y="21"/>
                    <a:pt x="18" y="21"/>
                    <a:pt x="17"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8" name="Freeform 151"/>
            <p:cNvSpPr>
              <a:spLocks noEditPoints="1"/>
            </p:cNvSpPr>
            <p:nvPr/>
          </p:nvSpPr>
          <p:spPr bwMode="auto">
            <a:xfrm>
              <a:off x="6934200" y="714376"/>
              <a:ext cx="65088" cy="635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8 h 29"/>
                <a:gd name="T12" fmla="*/ 8 w 29"/>
                <a:gd name="T13" fmla="*/ 15 h 29"/>
                <a:gd name="T14" fmla="*/ 15 w 29"/>
                <a:gd name="T15" fmla="*/ 21 h 29"/>
                <a:gd name="T16" fmla="*/ 21 w 29"/>
                <a:gd name="T17" fmla="*/ 15 h 29"/>
                <a:gd name="T18" fmla="*/ 15 w 2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7"/>
                    <a:pt x="6" y="0"/>
                    <a:pt x="15" y="0"/>
                  </a:cubicBezTo>
                  <a:cubicBezTo>
                    <a:pt x="23" y="0"/>
                    <a:pt x="29" y="7"/>
                    <a:pt x="29" y="15"/>
                  </a:cubicBezTo>
                  <a:cubicBezTo>
                    <a:pt x="29" y="23"/>
                    <a:pt x="23" y="29"/>
                    <a:pt x="15" y="29"/>
                  </a:cubicBezTo>
                  <a:close/>
                  <a:moveTo>
                    <a:pt x="15" y="8"/>
                  </a:moveTo>
                  <a:cubicBezTo>
                    <a:pt x="11" y="8"/>
                    <a:pt x="8" y="11"/>
                    <a:pt x="8" y="15"/>
                  </a:cubicBezTo>
                  <a:cubicBezTo>
                    <a:pt x="8" y="18"/>
                    <a:pt x="11" y="21"/>
                    <a:pt x="15" y="21"/>
                  </a:cubicBezTo>
                  <a:cubicBezTo>
                    <a:pt x="18" y="21"/>
                    <a:pt x="21" y="18"/>
                    <a:pt x="21" y="15"/>
                  </a:cubicBezTo>
                  <a:cubicBezTo>
                    <a:pt x="21" y="11"/>
                    <a:pt x="18"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09" name="Freeform 152"/>
            <p:cNvSpPr>
              <a:spLocks noEditPoints="1"/>
            </p:cNvSpPr>
            <p:nvPr/>
          </p:nvSpPr>
          <p:spPr bwMode="auto">
            <a:xfrm>
              <a:off x="6626225" y="3860801"/>
              <a:ext cx="68263" cy="68263"/>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8 h 31"/>
                <a:gd name="T12" fmla="*/ 8 w 31"/>
                <a:gd name="T13" fmla="*/ 16 h 31"/>
                <a:gd name="T14" fmla="*/ 16 w 31"/>
                <a:gd name="T15" fmla="*/ 23 h 31"/>
                <a:gd name="T16" fmla="*/ 23 w 31"/>
                <a:gd name="T17" fmla="*/ 16 h 31"/>
                <a:gd name="T18" fmla="*/ 16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8"/>
                  </a:moveTo>
                  <a:cubicBezTo>
                    <a:pt x="12" y="8"/>
                    <a:pt x="8" y="11"/>
                    <a:pt x="8" y="16"/>
                  </a:cubicBezTo>
                  <a:cubicBezTo>
                    <a:pt x="8" y="20"/>
                    <a:pt x="12" y="23"/>
                    <a:pt x="16" y="23"/>
                  </a:cubicBezTo>
                  <a:cubicBezTo>
                    <a:pt x="20" y="23"/>
                    <a:pt x="23" y="20"/>
                    <a:pt x="23" y="16"/>
                  </a:cubicBezTo>
                  <a:cubicBezTo>
                    <a:pt x="23" y="11"/>
                    <a:pt x="20" y="8"/>
                    <a:pt x="16"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0" name="Freeform 153"/>
            <p:cNvSpPr>
              <a:spLocks noEditPoints="1"/>
            </p:cNvSpPr>
            <p:nvPr/>
          </p:nvSpPr>
          <p:spPr bwMode="auto">
            <a:xfrm>
              <a:off x="6767512" y="3784601"/>
              <a:ext cx="68263" cy="69850"/>
            </a:xfrm>
            <a:custGeom>
              <a:avLst/>
              <a:gdLst>
                <a:gd name="T0" fmla="*/ 15 w 31"/>
                <a:gd name="T1" fmla="*/ 31 h 31"/>
                <a:gd name="T2" fmla="*/ 0 w 31"/>
                <a:gd name="T3" fmla="*/ 15 h 31"/>
                <a:gd name="T4" fmla="*/ 15 w 31"/>
                <a:gd name="T5" fmla="*/ 0 h 31"/>
                <a:gd name="T6" fmla="*/ 31 w 31"/>
                <a:gd name="T7" fmla="*/ 15 h 31"/>
                <a:gd name="T8" fmla="*/ 15 w 31"/>
                <a:gd name="T9" fmla="*/ 31 h 31"/>
                <a:gd name="T10" fmla="*/ 15 w 31"/>
                <a:gd name="T11" fmla="*/ 8 h 31"/>
                <a:gd name="T12" fmla="*/ 8 w 31"/>
                <a:gd name="T13" fmla="*/ 15 h 31"/>
                <a:gd name="T14" fmla="*/ 15 w 31"/>
                <a:gd name="T15" fmla="*/ 23 h 31"/>
                <a:gd name="T16" fmla="*/ 23 w 31"/>
                <a:gd name="T17" fmla="*/ 15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5"/>
                  </a:cubicBezTo>
                  <a:cubicBezTo>
                    <a:pt x="0" y="7"/>
                    <a:pt x="7" y="0"/>
                    <a:pt x="15" y="0"/>
                  </a:cubicBezTo>
                  <a:cubicBezTo>
                    <a:pt x="24" y="0"/>
                    <a:pt x="31" y="7"/>
                    <a:pt x="31" y="15"/>
                  </a:cubicBezTo>
                  <a:cubicBezTo>
                    <a:pt x="31" y="24"/>
                    <a:pt x="24" y="31"/>
                    <a:pt x="15" y="31"/>
                  </a:cubicBezTo>
                  <a:close/>
                  <a:moveTo>
                    <a:pt x="15" y="8"/>
                  </a:moveTo>
                  <a:cubicBezTo>
                    <a:pt x="11" y="8"/>
                    <a:pt x="8" y="11"/>
                    <a:pt x="8" y="15"/>
                  </a:cubicBezTo>
                  <a:cubicBezTo>
                    <a:pt x="8" y="20"/>
                    <a:pt x="11" y="23"/>
                    <a:pt x="15" y="23"/>
                  </a:cubicBezTo>
                  <a:cubicBezTo>
                    <a:pt x="20" y="23"/>
                    <a:pt x="23" y="20"/>
                    <a:pt x="23" y="15"/>
                  </a:cubicBezTo>
                  <a:cubicBezTo>
                    <a:pt x="23" y="11"/>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1" name="Freeform 154"/>
            <p:cNvSpPr>
              <a:spLocks noEditPoints="1"/>
            </p:cNvSpPr>
            <p:nvPr/>
          </p:nvSpPr>
          <p:spPr bwMode="auto">
            <a:xfrm>
              <a:off x="6767512" y="3935414"/>
              <a:ext cx="68263" cy="68263"/>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8 h 31"/>
                <a:gd name="T12" fmla="*/ 8 w 31"/>
                <a:gd name="T13" fmla="*/ 16 h 31"/>
                <a:gd name="T14" fmla="*/ 15 w 31"/>
                <a:gd name="T15" fmla="*/ 23 h 31"/>
                <a:gd name="T16" fmla="*/ 23 w 31"/>
                <a:gd name="T17" fmla="*/ 16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8"/>
                  </a:moveTo>
                  <a:cubicBezTo>
                    <a:pt x="11" y="8"/>
                    <a:pt x="8" y="12"/>
                    <a:pt x="8" y="16"/>
                  </a:cubicBezTo>
                  <a:cubicBezTo>
                    <a:pt x="8" y="20"/>
                    <a:pt x="11" y="23"/>
                    <a:pt x="15" y="23"/>
                  </a:cubicBezTo>
                  <a:cubicBezTo>
                    <a:pt x="20" y="23"/>
                    <a:pt x="23" y="20"/>
                    <a:pt x="23" y="16"/>
                  </a:cubicBezTo>
                  <a:cubicBezTo>
                    <a:pt x="23" y="12"/>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2" name="Freeform 155"/>
            <p:cNvSpPr/>
            <p:nvPr/>
          </p:nvSpPr>
          <p:spPr bwMode="auto">
            <a:xfrm>
              <a:off x="6673850" y="3895726"/>
              <a:ext cx="111125" cy="71438"/>
            </a:xfrm>
            <a:custGeom>
              <a:avLst/>
              <a:gdLst>
                <a:gd name="T0" fmla="*/ 46 w 50"/>
                <a:gd name="T1" fmla="*/ 32 h 32"/>
                <a:gd name="T2" fmla="*/ 44 w 50"/>
                <a:gd name="T3" fmla="*/ 31 h 32"/>
                <a:gd name="T4" fmla="*/ 3 w 50"/>
                <a:gd name="T5" fmla="*/ 8 h 32"/>
                <a:gd name="T6" fmla="*/ 1 w 50"/>
                <a:gd name="T7" fmla="*/ 2 h 32"/>
                <a:gd name="T8" fmla="*/ 7 w 50"/>
                <a:gd name="T9" fmla="*/ 1 h 32"/>
                <a:gd name="T10" fmla="*/ 48 w 50"/>
                <a:gd name="T11" fmla="*/ 24 h 32"/>
                <a:gd name="T12" fmla="*/ 49 w 50"/>
                <a:gd name="T13" fmla="*/ 30 h 32"/>
                <a:gd name="T14" fmla="*/ 46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46" y="32"/>
                  </a:moveTo>
                  <a:cubicBezTo>
                    <a:pt x="45" y="32"/>
                    <a:pt x="44" y="31"/>
                    <a:pt x="44" y="31"/>
                  </a:cubicBezTo>
                  <a:cubicBezTo>
                    <a:pt x="3" y="8"/>
                    <a:pt x="3" y="8"/>
                    <a:pt x="3" y="8"/>
                  </a:cubicBezTo>
                  <a:cubicBezTo>
                    <a:pt x="1" y="6"/>
                    <a:pt x="0" y="4"/>
                    <a:pt x="1" y="2"/>
                  </a:cubicBezTo>
                  <a:cubicBezTo>
                    <a:pt x="2" y="0"/>
                    <a:pt x="5" y="0"/>
                    <a:pt x="7" y="1"/>
                  </a:cubicBezTo>
                  <a:cubicBezTo>
                    <a:pt x="48" y="24"/>
                    <a:pt x="48" y="24"/>
                    <a:pt x="48" y="24"/>
                  </a:cubicBezTo>
                  <a:cubicBezTo>
                    <a:pt x="49" y="25"/>
                    <a:pt x="50" y="28"/>
                    <a:pt x="49" y="30"/>
                  </a:cubicBezTo>
                  <a:cubicBezTo>
                    <a:pt x="48" y="31"/>
                    <a:pt x="47" y="32"/>
                    <a:pt x="46"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3" name="Freeform 156"/>
            <p:cNvSpPr/>
            <p:nvPr/>
          </p:nvSpPr>
          <p:spPr bwMode="auto">
            <a:xfrm>
              <a:off x="6673850" y="3822701"/>
              <a:ext cx="111125" cy="71438"/>
            </a:xfrm>
            <a:custGeom>
              <a:avLst/>
              <a:gdLst>
                <a:gd name="T0" fmla="*/ 5 w 50"/>
                <a:gd name="T1" fmla="*/ 32 h 32"/>
                <a:gd name="T2" fmla="*/ 1 w 50"/>
                <a:gd name="T3" fmla="*/ 30 h 32"/>
                <a:gd name="T4" fmla="*/ 3 w 50"/>
                <a:gd name="T5" fmla="*/ 25 h 32"/>
                <a:gd name="T6" fmla="*/ 44 w 50"/>
                <a:gd name="T7" fmla="*/ 1 h 32"/>
                <a:gd name="T8" fmla="*/ 49 w 50"/>
                <a:gd name="T9" fmla="*/ 2 h 32"/>
                <a:gd name="T10" fmla="*/ 48 w 50"/>
                <a:gd name="T11" fmla="*/ 8 h 32"/>
                <a:gd name="T12" fmla="*/ 7 w 50"/>
                <a:gd name="T13" fmla="*/ 32 h 32"/>
                <a:gd name="T14" fmla="*/ 5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5" y="32"/>
                  </a:moveTo>
                  <a:cubicBezTo>
                    <a:pt x="3" y="32"/>
                    <a:pt x="2" y="31"/>
                    <a:pt x="1" y="30"/>
                  </a:cubicBezTo>
                  <a:cubicBezTo>
                    <a:pt x="0" y="28"/>
                    <a:pt x="1" y="26"/>
                    <a:pt x="3" y="25"/>
                  </a:cubicBezTo>
                  <a:cubicBezTo>
                    <a:pt x="44" y="1"/>
                    <a:pt x="44" y="1"/>
                    <a:pt x="44" y="1"/>
                  </a:cubicBezTo>
                  <a:cubicBezTo>
                    <a:pt x="45" y="0"/>
                    <a:pt x="48" y="1"/>
                    <a:pt x="49" y="2"/>
                  </a:cubicBezTo>
                  <a:cubicBezTo>
                    <a:pt x="50" y="4"/>
                    <a:pt x="49" y="7"/>
                    <a:pt x="48" y="8"/>
                  </a:cubicBezTo>
                  <a:cubicBezTo>
                    <a:pt x="7" y="32"/>
                    <a:pt x="7" y="32"/>
                    <a:pt x="7" y="32"/>
                  </a:cubicBezTo>
                  <a:cubicBezTo>
                    <a:pt x="6" y="32"/>
                    <a:pt x="5" y="32"/>
                    <a:pt x="5"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4" name="Freeform 157"/>
            <p:cNvSpPr>
              <a:spLocks noEditPoints="1"/>
            </p:cNvSpPr>
            <p:nvPr/>
          </p:nvSpPr>
          <p:spPr bwMode="auto">
            <a:xfrm>
              <a:off x="7540625" y="3686176"/>
              <a:ext cx="419100" cy="355600"/>
            </a:xfrm>
            <a:custGeom>
              <a:avLst/>
              <a:gdLst>
                <a:gd name="T0" fmla="*/ 45 w 190"/>
                <a:gd name="T1" fmla="*/ 161 h 161"/>
                <a:gd name="T2" fmla="*/ 41 w 190"/>
                <a:gd name="T3" fmla="*/ 160 h 161"/>
                <a:gd name="T4" fmla="*/ 37 w 190"/>
                <a:gd name="T5" fmla="*/ 153 h 161"/>
                <a:gd name="T6" fmla="*/ 37 w 190"/>
                <a:gd name="T7" fmla="*/ 129 h 161"/>
                <a:gd name="T8" fmla="*/ 17 w 190"/>
                <a:gd name="T9" fmla="*/ 129 h 161"/>
                <a:gd name="T10" fmla="*/ 0 w 190"/>
                <a:gd name="T11" fmla="*/ 112 h 161"/>
                <a:gd name="T12" fmla="*/ 0 w 190"/>
                <a:gd name="T13" fmla="*/ 17 h 161"/>
                <a:gd name="T14" fmla="*/ 17 w 190"/>
                <a:gd name="T15" fmla="*/ 0 h 161"/>
                <a:gd name="T16" fmla="*/ 173 w 190"/>
                <a:gd name="T17" fmla="*/ 0 h 161"/>
                <a:gd name="T18" fmla="*/ 190 w 190"/>
                <a:gd name="T19" fmla="*/ 17 h 161"/>
                <a:gd name="T20" fmla="*/ 190 w 190"/>
                <a:gd name="T21" fmla="*/ 112 h 161"/>
                <a:gd name="T22" fmla="*/ 173 w 190"/>
                <a:gd name="T23" fmla="*/ 129 h 161"/>
                <a:gd name="T24" fmla="*/ 88 w 190"/>
                <a:gd name="T25" fmla="*/ 129 h 161"/>
                <a:gd name="T26" fmla="*/ 50 w 190"/>
                <a:gd name="T27" fmla="*/ 159 h 161"/>
                <a:gd name="T28" fmla="*/ 45 w 190"/>
                <a:gd name="T29" fmla="*/ 161 h 161"/>
                <a:gd name="T30" fmla="*/ 17 w 190"/>
                <a:gd name="T31" fmla="*/ 17 h 161"/>
                <a:gd name="T32" fmla="*/ 17 w 190"/>
                <a:gd name="T33" fmla="*/ 112 h 161"/>
                <a:gd name="T34" fmla="*/ 45 w 190"/>
                <a:gd name="T35" fmla="*/ 112 h 161"/>
                <a:gd name="T36" fmla="*/ 54 w 190"/>
                <a:gd name="T37" fmla="*/ 121 h 161"/>
                <a:gd name="T38" fmla="*/ 54 w 190"/>
                <a:gd name="T39" fmla="*/ 135 h 161"/>
                <a:gd name="T40" fmla="*/ 80 w 190"/>
                <a:gd name="T41" fmla="*/ 114 h 161"/>
                <a:gd name="T42" fmla="*/ 85 w 190"/>
                <a:gd name="T43" fmla="*/ 112 h 161"/>
                <a:gd name="T44" fmla="*/ 173 w 190"/>
                <a:gd name="T45" fmla="*/ 112 h 161"/>
                <a:gd name="T46" fmla="*/ 173 w 190"/>
                <a:gd name="T47" fmla="*/ 17 h 161"/>
                <a:gd name="T48" fmla="*/ 17 w 190"/>
                <a:gd name="T4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61">
                  <a:moveTo>
                    <a:pt x="45" y="161"/>
                  </a:moveTo>
                  <a:cubicBezTo>
                    <a:pt x="44" y="161"/>
                    <a:pt x="43" y="161"/>
                    <a:pt x="41" y="160"/>
                  </a:cubicBezTo>
                  <a:cubicBezTo>
                    <a:pt x="38" y="159"/>
                    <a:pt x="37" y="156"/>
                    <a:pt x="37" y="153"/>
                  </a:cubicBezTo>
                  <a:cubicBezTo>
                    <a:pt x="37" y="129"/>
                    <a:pt x="37" y="129"/>
                    <a:pt x="37" y="129"/>
                  </a:cubicBezTo>
                  <a:cubicBezTo>
                    <a:pt x="17" y="129"/>
                    <a:pt x="17" y="129"/>
                    <a:pt x="17" y="129"/>
                  </a:cubicBezTo>
                  <a:cubicBezTo>
                    <a:pt x="8" y="129"/>
                    <a:pt x="0" y="122"/>
                    <a:pt x="0" y="112"/>
                  </a:cubicBezTo>
                  <a:cubicBezTo>
                    <a:pt x="0" y="17"/>
                    <a:pt x="0" y="17"/>
                    <a:pt x="0" y="17"/>
                  </a:cubicBezTo>
                  <a:cubicBezTo>
                    <a:pt x="0" y="7"/>
                    <a:pt x="8" y="0"/>
                    <a:pt x="17" y="0"/>
                  </a:cubicBezTo>
                  <a:cubicBezTo>
                    <a:pt x="173" y="0"/>
                    <a:pt x="173" y="0"/>
                    <a:pt x="173" y="0"/>
                  </a:cubicBezTo>
                  <a:cubicBezTo>
                    <a:pt x="182" y="0"/>
                    <a:pt x="190" y="7"/>
                    <a:pt x="190" y="17"/>
                  </a:cubicBezTo>
                  <a:cubicBezTo>
                    <a:pt x="190" y="112"/>
                    <a:pt x="190" y="112"/>
                    <a:pt x="190" y="112"/>
                  </a:cubicBezTo>
                  <a:cubicBezTo>
                    <a:pt x="190" y="122"/>
                    <a:pt x="182" y="129"/>
                    <a:pt x="173" y="129"/>
                  </a:cubicBezTo>
                  <a:cubicBezTo>
                    <a:pt x="88" y="129"/>
                    <a:pt x="88" y="129"/>
                    <a:pt x="88" y="129"/>
                  </a:cubicBezTo>
                  <a:cubicBezTo>
                    <a:pt x="50" y="159"/>
                    <a:pt x="50" y="159"/>
                    <a:pt x="50" y="159"/>
                  </a:cubicBezTo>
                  <a:cubicBezTo>
                    <a:pt x="49" y="160"/>
                    <a:pt x="47" y="161"/>
                    <a:pt x="45" y="161"/>
                  </a:cubicBezTo>
                  <a:close/>
                  <a:moveTo>
                    <a:pt x="17" y="17"/>
                  </a:moveTo>
                  <a:cubicBezTo>
                    <a:pt x="17" y="112"/>
                    <a:pt x="17" y="112"/>
                    <a:pt x="17" y="112"/>
                  </a:cubicBezTo>
                  <a:cubicBezTo>
                    <a:pt x="45" y="112"/>
                    <a:pt x="45" y="112"/>
                    <a:pt x="45" y="112"/>
                  </a:cubicBezTo>
                  <a:cubicBezTo>
                    <a:pt x="50" y="112"/>
                    <a:pt x="54" y="116"/>
                    <a:pt x="54" y="121"/>
                  </a:cubicBezTo>
                  <a:cubicBezTo>
                    <a:pt x="54" y="135"/>
                    <a:pt x="54" y="135"/>
                    <a:pt x="54" y="135"/>
                  </a:cubicBezTo>
                  <a:cubicBezTo>
                    <a:pt x="80" y="114"/>
                    <a:pt x="80" y="114"/>
                    <a:pt x="80" y="114"/>
                  </a:cubicBezTo>
                  <a:cubicBezTo>
                    <a:pt x="82" y="113"/>
                    <a:pt x="84" y="112"/>
                    <a:pt x="85" y="112"/>
                  </a:cubicBezTo>
                  <a:cubicBezTo>
                    <a:pt x="173" y="112"/>
                    <a:pt x="173" y="112"/>
                    <a:pt x="173" y="112"/>
                  </a:cubicBezTo>
                  <a:cubicBezTo>
                    <a:pt x="173" y="17"/>
                    <a:pt x="173" y="17"/>
                    <a:pt x="173" y="17"/>
                  </a:cubicBezTo>
                  <a:cubicBezTo>
                    <a:pt x="17" y="17"/>
                    <a:pt x="17" y="17"/>
                    <a:pt x="17"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5" name="Freeform 158"/>
            <p:cNvSpPr/>
            <p:nvPr/>
          </p:nvSpPr>
          <p:spPr bwMode="auto">
            <a:xfrm>
              <a:off x="7639050" y="3787776"/>
              <a:ext cx="230188" cy="19050"/>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6" name="Freeform 159"/>
            <p:cNvSpPr/>
            <p:nvPr/>
          </p:nvSpPr>
          <p:spPr bwMode="auto">
            <a:xfrm>
              <a:off x="7639050" y="3844926"/>
              <a:ext cx="230188" cy="20638"/>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7" name="Freeform 160"/>
            <p:cNvSpPr/>
            <p:nvPr/>
          </p:nvSpPr>
          <p:spPr bwMode="auto">
            <a:xfrm>
              <a:off x="7231062" y="3270251"/>
              <a:ext cx="66675" cy="114300"/>
            </a:xfrm>
            <a:custGeom>
              <a:avLst/>
              <a:gdLst>
                <a:gd name="T0" fmla="*/ 26 w 30"/>
                <a:gd name="T1" fmla="*/ 52 h 52"/>
                <a:gd name="T2" fmla="*/ 23 w 30"/>
                <a:gd name="T3" fmla="*/ 51 h 52"/>
                <a:gd name="T4" fmla="*/ 1 w 30"/>
                <a:gd name="T5" fmla="*/ 29 h 52"/>
                <a:gd name="T6" fmla="*/ 1 w 30"/>
                <a:gd name="T7" fmla="*/ 23 h 52"/>
                <a:gd name="T8" fmla="*/ 23 w 30"/>
                <a:gd name="T9" fmla="*/ 2 h 52"/>
                <a:gd name="T10" fmla="*/ 28 w 30"/>
                <a:gd name="T11" fmla="*/ 2 h 52"/>
                <a:gd name="T12" fmla="*/ 28 w 30"/>
                <a:gd name="T13" fmla="*/ 8 h 52"/>
                <a:gd name="T14" fmla="*/ 10 w 30"/>
                <a:gd name="T15" fmla="*/ 26 h 52"/>
                <a:gd name="T16" fmla="*/ 28 w 30"/>
                <a:gd name="T17" fmla="*/ 45 h 52"/>
                <a:gd name="T18" fmla="*/ 28 w 30"/>
                <a:gd name="T19" fmla="*/ 51 h 52"/>
                <a:gd name="T20" fmla="*/ 26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26" y="52"/>
                  </a:moveTo>
                  <a:cubicBezTo>
                    <a:pt x="25" y="52"/>
                    <a:pt x="24" y="51"/>
                    <a:pt x="23" y="51"/>
                  </a:cubicBezTo>
                  <a:cubicBezTo>
                    <a:pt x="1" y="29"/>
                    <a:pt x="1" y="29"/>
                    <a:pt x="1" y="29"/>
                  </a:cubicBezTo>
                  <a:cubicBezTo>
                    <a:pt x="0" y="28"/>
                    <a:pt x="0" y="25"/>
                    <a:pt x="1" y="23"/>
                  </a:cubicBezTo>
                  <a:cubicBezTo>
                    <a:pt x="23" y="2"/>
                    <a:pt x="23" y="2"/>
                    <a:pt x="23" y="2"/>
                  </a:cubicBezTo>
                  <a:cubicBezTo>
                    <a:pt x="24" y="0"/>
                    <a:pt x="27" y="0"/>
                    <a:pt x="28" y="2"/>
                  </a:cubicBezTo>
                  <a:cubicBezTo>
                    <a:pt x="30" y="4"/>
                    <a:pt x="30" y="6"/>
                    <a:pt x="28" y="8"/>
                  </a:cubicBezTo>
                  <a:cubicBezTo>
                    <a:pt x="10" y="26"/>
                    <a:pt x="10" y="26"/>
                    <a:pt x="10" y="26"/>
                  </a:cubicBezTo>
                  <a:cubicBezTo>
                    <a:pt x="28" y="45"/>
                    <a:pt x="28" y="45"/>
                    <a:pt x="28" y="45"/>
                  </a:cubicBezTo>
                  <a:cubicBezTo>
                    <a:pt x="30" y="47"/>
                    <a:pt x="30" y="49"/>
                    <a:pt x="28" y="51"/>
                  </a:cubicBezTo>
                  <a:cubicBezTo>
                    <a:pt x="28" y="51"/>
                    <a:pt x="27" y="52"/>
                    <a:pt x="26"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8" name="Freeform 161"/>
            <p:cNvSpPr/>
            <p:nvPr/>
          </p:nvSpPr>
          <p:spPr bwMode="auto">
            <a:xfrm>
              <a:off x="7243762" y="3319464"/>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19" name="Freeform 162"/>
            <p:cNvSpPr/>
            <p:nvPr/>
          </p:nvSpPr>
          <p:spPr bwMode="auto">
            <a:xfrm>
              <a:off x="7367587" y="3173414"/>
              <a:ext cx="66675" cy="114300"/>
            </a:xfrm>
            <a:custGeom>
              <a:avLst/>
              <a:gdLst>
                <a:gd name="T0" fmla="*/ 4 w 30"/>
                <a:gd name="T1" fmla="*/ 52 h 52"/>
                <a:gd name="T2" fmla="*/ 2 w 30"/>
                <a:gd name="T3" fmla="*/ 51 h 52"/>
                <a:gd name="T4" fmla="*/ 2 w 30"/>
                <a:gd name="T5" fmla="*/ 45 h 52"/>
                <a:gd name="T6" fmla="*/ 20 w 30"/>
                <a:gd name="T7" fmla="*/ 26 h 52"/>
                <a:gd name="T8" fmla="*/ 2 w 30"/>
                <a:gd name="T9" fmla="*/ 8 h 52"/>
                <a:gd name="T10" fmla="*/ 2 w 30"/>
                <a:gd name="T11" fmla="*/ 2 h 52"/>
                <a:gd name="T12" fmla="*/ 7 w 30"/>
                <a:gd name="T13" fmla="*/ 2 h 52"/>
                <a:gd name="T14" fmla="*/ 29 w 30"/>
                <a:gd name="T15" fmla="*/ 23 h 52"/>
                <a:gd name="T16" fmla="*/ 29 w 30"/>
                <a:gd name="T17" fmla="*/ 29 h 52"/>
                <a:gd name="T18" fmla="*/ 7 w 30"/>
                <a:gd name="T19" fmla="*/ 51 h 52"/>
                <a:gd name="T20" fmla="*/ 4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4" y="52"/>
                  </a:moveTo>
                  <a:cubicBezTo>
                    <a:pt x="3" y="52"/>
                    <a:pt x="2" y="51"/>
                    <a:pt x="2" y="51"/>
                  </a:cubicBezTo>
                  <a:cubicBezTo>
                    <a:pt x="0" y="49"/>
                    <a:pt x="0" y="47"/>
                    <a:pt x="2" y="45"/>
                  </a:cubicBezTo>
                  <a:cubicBezTo>
                    <a:pt x="20" y="26"/>
                    <a:pt x="20" y="26"/>
                    <a:pt x="20" y="26"/>
                  </a:cubicBezTo>
                  <a:cubicBezTo>
                    <a:pt x="2" y="8"/>
                    <a:pt x="2" y="8"/>
                    <a:pt x="2" y="8"/>
                  </a:cubicBezTo>
                  <a:cubicBezTo>
                    <a:pt x="0" y="6"/>
                    <a:pt x="0" y="4"/>
                    <a:pt x="2" y="2"/>
                  </a:cubicBezTo>
                  <a:cubicBezTo>
                    <a:pt x="3" y="0"/>
                    <a:pt x="6" y="0"/>
                    <a:pt x="7" y="2"/>
                  </a:cubicBezTo>
                  <a:cubicBezTo>
                    <a:pt x="29" y="23"/>
                    <a:pt x="29" y="23"/>
                    <a:pt x="29" y="23"/>
                  </a:cubicBezTo>
                  <a:cubicBezTo>
                    <a:pt x="30" y="25"/>
                    <a:pt x="30" y="28"/>
                    <a:pt x="29" y="29"/>
                  </a:cubicBezTo>
                  <a:cubicBezTo>
                    <a:pt x="7" y="51"/>
                    <a:pt x="7" y="51"/>
                    <a:pt x="7" y="51"/>
                  </a:cubicBezTo>
                  <a:cubicBezTo>
                    <a:pt x="6" y="51"/>
                    <a:pt x="5" y="52"/>
                    <a:pt x="4"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0" name="Freeform 163"/>
            <p:cNvSpPr/>
            <p:nvPr/>
          </p:nvSpPr>
          <p:spPr bwMode="auto">
            <a:xfrm>
              <a:off x="7231062" y="3221039"/>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1" name="Freeform 166"/>
            <p:cNvSpPr/>
            <p:nvPr/>
          </p:nvSpPr>
          <p:spPr bwMode="auto">
            <a:xfrm>
              <a:off x="8904287" y="3497264"/>
              <a:ext cx="211138" cy="211138"/>
            </a:xfrm>
            <a:custGeom>
              <a:avLst/>
              <a:gdLst>
                <a:gd name="T0" fmla="*/ 91 w 95"/>
                <a:gd name="T1" fmla="*/ 95 h 95"/>
                <a:gd name="T2" fmla="*/ 4 w 95"/>
                <a:gd name="T3" fmla="*/ 95 h 95"/>
                <a:gd name="T4" fmla="*/ 0 w 95"/>
                <a:gd name="T5" fmla="*/ 91 h 95"/>
                <a:gd name="T6" fmla="*/ 0 w 95"/>
                <a:gd name="T7" fmla="*/ 4 h 95"/>
                <a:gd name="T8" fmla="*/ 4 w 95"/>
                <a:gd name="T9" fmla="*/ 0 h 95"/>
                <a:gd name="T10" fmla="*/ 47 w 95"/>
                <a:gd name="T11" fmla="*/ 0 h 95"/>
                <a:gd name="T12" fmla="*/ 51 w 95"/>
                <a:gd name="T13" fmla="*/ 4 h 95"/>
                <a:gd name="T14" fmla="*/ 47 w 95"/>
                <a:gd name="T15" fmla="*/ 8 h 95"/>
                <a:gd name="T16" fmla="*/ 8 w 95"/>
                <a:gd name="T17" fmla="*/ 8 h 95"/>
                <a:gd name="T18" fmla="*/ 8 w 95"/>
                <a:gd name="T19" fmla="*/ 87 h 95"/>
                <a:gd name="T20" fmla="*/ 87 w 95"/>
                <a:gd name="T21" fmla="*/ 87 h 95"/>
                <a:gd name="T22" fmla="*/ 87 w 95"/>
                <a:gd name="T23" fmla="*/ 48 h 95"/>
                <a:gd name="T24" fmla="*/ 91 w 95"/>
                <a:gd name="T25" fmla="*/ 44 h 95"/>
                <a:gd name="T26" fmla="*/ 95 w 95"/>
                <a:gd name="T27" fmla="*/ 48 h 95"/>
                <a:gd name="T28" fmla="*/ 95 w 95"/>
                <a:gd name="T29" fmla="*/ 91 h 95"/>
                <a:gd name="T30" fmla="*/ 91 w 95"/>
                <a:gd name="T3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95">
                  <a:moveTo>
                    <a:pt x="91" y="95"/>
                  </a:moveTo>
                  <a:cubicBezTo>
                    <a:pt x="4" y="95"/>
                    <a:pt x="4" y="95"/>
                    <a:pt x="4" y="95"/>
                  </a:cubicBezTo>
                  <a:cubicBezTo>
                    <a:pt x="2" y="95"/>
                    <a:pt x="0" y="93"/>
                    <a:pt x="0" y="91"/>
                  </a:cubicBezTo>
                  <a:cubicBezTo>
                    <a:pt x="0" y="4"/>
                    <a:pt x="0" y="4"/>
                    <a:pt x="0" y="4"/>
                  </a:cubicBezTo>
                  <a:cubicBezTo>
                    <a:pt x="0" y="1"/>
                    <a:pt x="2" y="0"/>
                    <a:pt x="4" y="0"/>
                  </a:cubicBezTo>
                  <a:cubicBezTo>
                    <a:pt x="47" y="0"/>
                    <a:pt x="47" y="0"/>
                    <a:pt x="47" y="0"/>
                  </a:cubicBezTo>
                  <a:cubicBezTo>
                    <a:pt x="49" y="0"/>
                    <a:pt x="51" y="1"/>
                    <a:pt x="51" y="4"/>
                  </a:cubicBezTo>
                  <a:cubicBezTo>
                    <a:pt x="51" y="6"/>
                    <a:pt x="49" y="8"/>
                    <a:pt x="47" y="8"/>
                  </a:cubicBezTo>
                  <a:cubicBezTo>
                    <a:pt x="8" y="8"/>
                    <a:pt x="8" y="8"/>
                    <a:pt x="8" y="8"/>
                  </a:cubicBezTo>
                  <a:cubicBezTo>
                    <a:pt x="8" y="87"/>
                    <a:pt x="8" y="87"/>
                    <a:pt x="8" y="87"/>
                  </a:cubicBezTo>
                  <a:cubicBezTo>
                    <a:pt x="87" y="87"/>
                    <a:pt x="87" y="87"/>
                    <a:pt x="87" y="87"/>
                  </a:cubicBezTo>
                  <a:cubicBezTo>
                    <a:pt x="87" y="48"/>
                    <a:pt x="87" y="48"/>
                    <a:pt x="87" y="48"/>
                  </a:cubicBezTo>
                  <a:cubicBezTo>
                    <a:pt x="87" y="45"/>
                    <a:pt x="89" y="44"/>
                    <a:pt x="91" y="44"/>
                  </a:cubicBezTo>
                  <a:cubicBezTo>
                    <a:pt x="93" y="44"/>
                    <a:pt x="95" y="45"/>
                    <a:pt x="95" y="48"/>
                  </a:cubicBezTo>
                  <a:cubicBezTo>
                    <a:pt x="95" y="91"/>
                    <a:pt x="95" y="91"/>
                    <a:pt x="95" y="91"/>
                  </a:cubicBezTo>
                  <a:cubicBezTo>
                    <a:pt x="95" y="93"/>
                    <a:pt x="93" y="95"/>
                    <a:pt x="91"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2" name="Freeform 167"/>
            <p:cNvSpPr/>
            <p:nvPr/>
          </p:nvSpPr>
          <p:spPr bwMode="auto">
            <a:xfrm>
              <a:off x="9043987" y="3497264"/>
              <a:ext cx="71438" cy="69850"/>
            </a:xfrm>
            <a:custGeom>
              <a:avLst/>
              <a:gdLst>
                <a:gd name="T0" fmla="*/ 28 w 32"/>
                <a:gd name="T1" fmla="*/ 31 h 31"/>
                <a:gd name="T2" fmla="*/ 24 w 32"/>
                <a:gd name="T3" fmla="*/ 27 h 31"/>
                <a:gd name="T4" fmla="*/ 24 w 32"/>
                <a:gd name="T5" fmla="*/ 8 h 31"/>
                <a:gd name="T6" fmla="*/ 4 w 32"/>
                <a:gd name="T7" fmla="*/ 8 h 31"/>
                <a:gd name="T8" fmla="*/ 0 w 32"/>
                <a:gd name="T9" fmla="*/ 4 h 31"/>
                <a:gd name="T10" fmla="*/ 4 w 32"/>
                <a:gd name="T11" fmla="*/ 0 h 31"/>
                <a:gd name="T12" fmla="*/ 4 w 32"/>
                <a:gd name="T13" fmla="*/ 0 h 31"/>
                <a:gd name="T14" fmla="*/ 28 w 32"/>
                <a:gd name="T15" fmla="*/ 0 h 31"/>
                <a:gd name="T16" fmla="*/ 32 w 32"/>
                <a:gd name="T17" fmla="*/ 4 h 31"/>
                <a:gd name="T18" fmla="*/ 32 w 32"/>
                <a:gd name="T19" fmla="*/ 27 h 31"/>
                <a:gd name="T20" fmla="*/ 28 w 32"/>
                <a:gd name="T21" fmla="*/ 31 h 31"/>
                <a:gd name="T22" fmla="*/ 28 w 3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28" y="31"/>
                  </a:moveTo>
                  <a:cubicBezTo>
                    <a:pt x="26" y="31"/>
                    <a:pt x="24" y="30"/>
                    <a:pt x="24" y="27"/>
                  </a:cubicBezTo>
                  <a:cubicBezTo>
                    <a:pt x="24" y="8"/>
                    <a:pt x="24" y="8"/>
                    <a:pt x="24" y="8"/>
                  </a:cubicBezTo>
                  <a:cubicBezTo>
                    <a:pt x="4" y="8"/>
                    <a:pt x="4" y="8"/>
                    <a:pt x="4" y="8"/>
                  </a:cubicBezTo>
                  <a:cubicBezTo>
                    <a:pt x="2" y="8"/>
                    <a:pt x="0" y="6"/>
                    <a:pt x="0" y="4"/>
                  </a:cubicBezTo>
                  <a:cubicBezTo>
                    <a:pt x="0" y="1"/>
                    <a:pt x="2" y="0"/>
                    <a:pt x="4" y="0"/>
                  </a:cubicBezTo>
                  <a:cubicBezTo>
                    <a:pt x="4" y="0"/>
                    <a:pt x="4" y="0"/>
                    <a:pt x="4" y="0"/>
                  </a:cubicBezTo>
                  <a:cubicBezTo>
                    <a:pt x="28" y="0"/>
                    <a:pt x="28" y="0"/>
                    <a:pt x="28" y="0"/>
                  </a:cubicBezTo>
                  <a:cubicBezTo>
                    <a:pt x="30" y="0"/>
                    <a:pt x="32" y="1"/>
                    <a:pt x="32" y="4"/>
                  </a:cubicBezTo>
                  <a:cubicBezTo>
                    <a:pt x="32" y="27"/>
                    <a:pt x="32" y="27"/>
                    <a:pt x="32" y="27"/>
                  </a:cubicBezTo>
                  <a:cubicBezTo>
                    <a:pt x="32" y="30"/>
                    <a:pt x="30" y="31"/>
                    <a:pt x="28" y="31"/>
                  </a:cubicBezTo>
                  <a:cubicBezTo>
                    <a:pt x="28" y="31"/>
                    <a:pt x="28" y="31"/>
                    <a:pt x="28"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3" name="Freeform 168"/>
            <p:cNvSpPr/>
            <p:nvPr/>
          </p:nvSpPr>
          <p:spPr bwMode="auto">
            <a:xfrm>
              <a:off x="9013825" y="3502026"/>
              <a:ext cx="93663" cy="95250"/>
            </a:xfrm>
            <a:custGeom>
              <a:avLst/>
              <a:gdLst>
                <a:gd name="T0" fmla="*/ 5 w 43"/>
                <a:gd name="T1" fmla="*/ 43 h 43"/>
                <a:gd name="T2" fmla="*/ 2 w 43"/>
                <a:gd name="T3" fmla="*/ 42 h 43"/>
                <a:gd name="T4" fmla="*/ 2 w 43"/>
                <a:gd name="T5" fmla="*/ 36 h 43"/>
                <a:gd name="T6" fmla="*/ 36 w 43"/>
                <a:gd name="T7" fmla="*/ 2 h 43"/>
                <a:gd name="T8" fmla="*/ 42 w 43"/>
                <a:gd name="T9" fmla="*/ 2 h 43"/>
                <a:gd name="T10" fmla="*/ 42 w 43"/>
                <a:gd name="T11" fmla="*/ 8 h 43"/>
                <a:gd name="T12" fmla="*/ 7 w 43"/>
                <a:gd name="T13" fmla="*/ 42 h 43"/>
                <a:gd name="T14" fmla="*/ 5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5" y="43"/>
                  </a:moveTo>
                  <a:cubicBezTo>
                    <a:pt x="4" y="43"/>
                    <a:pt x="3" y="43"/>
                    <a:pt x="2" y="42"/>
                  </a:cubicBezTo>
                  <a:cubicBezTo>
                    <a:pt x="0" y="40"/>
                    <a:pt x="0" y="38"/>
                    <a:pt x="2" y="36"/>
                  </a:cubicBezTo>
                  <a:cubicBezTo>
                    <a:pt x="36" y="2"/>
                    <a:pt x="36" y="2"/>
                    <a:pt x="36" y="2"/>
                  </a:cubicBezTo>
                  <a:cubicBezTo>
                    <a:pt x="38" y="0"/>
                    <a:pt x="40" y="0"/>
                    <a:pt x="42" y="2"/>
                  </a:cubicBezTo>
                  <a:cubicBezTo>
                    <a:pt x="43" y="4"/>
                    <a:pt x="43" y="6"/>
                    <a:pt x="42" y="8"/>
                  </a:cubicBezTo>
                  <a:cubicBezTo>
                    <a:pt x="7" y="42"/>
                    <a:pt x="7" y="42"/>
                    <a:pt x="7" y="42"/>
                  </a:cubicBezTo>
                  <a:cubicBezTo>
                    <a:pt x="7" y="43"/>
                    <a:pt x="6" y="43"/>
                    <a:pt x="5"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4" name="Freeform 169"/>
            <p:cNvSpPr/>
            <p:nvPr/>
          </p:nvSpPr>
          <p:spPr bwMode="auto">
            <a:xfrm>
              <a:off x="8969375" y="1385889"/>
              <a:ext cx="73025" cy="211138"/>
            </a:xfrm>
            <a:custGeom>
              <a:avLst/>
              <a:gdLst>
                <a:gd name="T0" fmla="*/ 5 w 33"/>
                <a:gd name="T1" fmla="*/ 95 h 95"/>
                <a:gd name="T2" fmla="*/ 4 w 33"/>
                <a:gd name="T3" fmla="*/ 95 h 95"/>
                <a:gd name="T4" fmla="*/ 1 w 33"/>
                <a:gd name="T5" fmla="*/ 90 h 95"/>
                <a:gd name="T6" fmla="*/ 24 w 33"/>
                <a:gd name="T7" fmla="*/ 3 h 95"/>
                <a:gd name="T8" fmla="*/ 29 w 33"/>
                <a:gd name="T9" fmla="*/ 1 h 95"/>
                <a:gd name="T10" fmla="*/ 32 w 33"/>
                <a:gd name="T11" fmla="*/ 5 h 95"/>
                <a:gd name="T12" fmla="*/ 9 w 33"/>
                <a:gd name="T13" fmla="*/ 92 h 95"/>
                <a:gd name="T14" fmla="*/ 5 w 33"/>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5">
                  <a:moveTo>
                    <a:pt x="5" y="95"/>
                  </a:moveTo>
                  <a:cubicBezTo>
                    <a:pt x="4" y="95"/>
                    <a:pt x="4" y="95"/>
                    <a:pt x="4" y="95"/>
                  </a:cubicBezTo>
                  <a:cubicBezTo>
                    <a:pt x="2" y="95"/>
                    <a:pt x="0" y="93"/>
                    <a:pt x="1" y="90"/>
                  </a:cubicBezTo>
                  <a:cubicBezTo>
                    <a:pt x="24" y="3"/>
                    <a:pt x="24" y="3"/>
                    <a:pt x="24" y="3"/>
                  </a:cubicBezTo>
                  <a:cubicBezTo>
                    <a:pt x="25" y="1"/>
                    <a:pt x="27" y="0"/>
                    <a:pt x="29" y="1"/>
                  </a:cubicBezTo>
                  <a:cubicBezTo>
                    <a:pt x="31" y="1"/>
                    <a:pt x="33" y="3"/>
                    <a:pt x="32" y="5"/>
                  </a:cubicBezTo>
                  <a:cubicBezTo>
                    <a:pt x="9" y="92"/>
                    <a:pt x="9" y="92"/>
                    <a:pt x="9" y="92"/>
                  </a:cubicBezTo>
                  <a:cubicBezTo>
                    <a:pt x="8" y="94"/>
                    <a:pt x="7" y="95"/>
                    <a:pt x="5"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5" name="Freeform 170"/>
            <p:cNvSpPr/>
            <p:nvPr/>
          </p:nvSpPr>
          <p:spPr bwMode="auto">
            <a:xfrm>
              <a:off x="9037637" y="1385889"/>
              <a:ext cx="69850" cy="211138"/>
            </a:xfrm>
            <a:custGeom>
              <a:avLst/>
              <a:gdLst>
                <a:gd name="T0" fmla="*/ 4 w 32"/>
                <a:gd name="T1" fmla="*/ 95 h 95"/>
                <a:gd name="T2" fmla="*/ 3 w 32"/>
                <a:gd name="T3" fmla="*/ 95 h 95"/>
                <a:gd name="T4" fmla="*/ 0 w 32"/>
                <a:gd name="T5" fmla="*/ 90 h 95"/>
                <a:gd name="T6" fmla="*/ 24 w 32"/>
                <a:gd name="T7" fmla="*/ 3 h 95"/>
                <a:gd name="T8" fmla="*/ 29 w 32"/>
                <a:gd name="T9" fmla="*/ 1 h 95"/>
                <a:gd name="T10" fmla="*/ 31 w 32"/>
                <a:gd name="T11" fmla="*/ 5 h 95"/>
                <a:gd name="T12" fmla="*/ 8 w 32"/>
                <a:gd name="T13" fmla="*/ 92 h 95"/>
                <a:gd name="T14" fmla="*/ 4 w 32"/>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5">
                  <a:moveTo>
                    <a:pt x="4" y="95"/>
                  </a:moveTo>
                  <a:cubicBezTo>
                    <a:pt x="4" y="95"/>
                    <a:pt x="4" y="95"/>
                    <a:pt x="3" y="95"/>
                  </a:cubicBezTo>
                  <a:cubicBezTo>
                    <a:pt x="1" y="95"/>
                    <a:pt x="0" y="93"/>
                    <a:pt x="0" y="90"/>
                  </a:cubicBezTo>
                  <a:cubicBezTo>
                    <a:pt x="24" y="3"/>
                    <a:pt x="24" y="3"/>
                    <a:pt x="24" y="3"/>
                  </a:cubicBezTo>
                  <a:cubicBezTo>
                    <a:pt x="24" y="1"/>
                    <a:pt x="26" y="0"/>
                    <a:pt x="29" y="1"/>
                  </a:cubicBezTo>
                  <a:cubicBezTo>
                    <a:pt x="31" y="1"/>
                    <a:pt x="32" y="3"/>
                    <a:pt x="31" y="5"/>
                  </a:cubicBezTo>
                  <a:cubicBezTo>
                    <a:pt x="8" y="92"/>
                    <a:pt x="8" y="92"/>
                    <a:pt x="8" y="92"/>
                  </a:cubicBezTo>
                  <a:cubicBezTo>
                    <a:pt x="8" y="94"/>
                    <a:pt x="6" y="95"/>
                    <a:pt x="4"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6" name="Freeform 171"/>
            <p:cNvSpPr/>
            <p:nvPr/>
          </p:nvSpPr>
          <p:spPr bwMode="auto">
            <a:xfrm>
              <a:off x="8934450" y="1450976"/>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1"/>
                    <a:pt x="2" y="0"/>
                    <a:pt x="4" y="0"/>
                  </a:cubicBezTo>
                  <a:cubicBezTo>
                    <a:pt x="91" y="0"/>
                    <a:pt x="91" y="0"/>
                    <a:pt x="91" y="0"/>
                  </a:cubicBezTo>
                  <a:cubicBezTo>
                    <a:pt x="93" y="0"/>
                    <a:pt x="95" y="1"/>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7" name="Freeform 172"/>
            <p:cNvSpPr/>
            <p:nvPr/>
          </p:nvSpPr>
          <p:spPr bwMode="auto">
            <a:xfrm>
              <a:off x="8934450" y="1517651"/>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2"/>
                    <a:pt x="2" y="0"/>
                    <a:pt x="4" y="0"/>
                  </a:cubicBezTo>
                  <a:cubicBezTo>
                    <a:pt x="91" y="0"/>
                    <a:pt x="91" y="0"/>
                    <a:pt x="91" y="0"/>
                  </a:cubicBezTo>
                  <a:cubicBezTo>
                    <a:pt x="93" y="0"/>
                    <a:pt x="95" y="2"/>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8" name="Freeform 179"/>
            <p:cNvSpPr>
              <a:spLocks noEditPoints="1"/>
            </p:cNvSpPr>
            <p:nvPr/>
          </p:nvSpPr>
          <p:spPr bwMode="auto">
            <a:xfrm>
              <a:off x="8226425" y="527051"/>
              <a:ext cx="65088" cy="158750"/>
            </a:xfrm>
            <a:custGeom>
              <a:avLst/>
              <a:gdLst>
                <a:gd name="T0" fmla="*/ 25 w 29"/>
                <a:gd name="T1" fmla="*/ 72 h 72"/>
                <a:gd name="T2" fmla="*/ 4 w 29"/>
                <a:gd name="T3" fmla="*/ 72 h 72"/>
                <a:gd name="T4" fmla="*/ 0 w 29"/>
                <a:gd name="T5" fmla="*/ 68 h 72"/>
                <a:gd name="T6" fmla="*/ 0 w 29"/>
                <a:gd name="T7" fmla="*/ 4 h 72"/>
                <a:gd name="T8" fmla="*/ 4 w 29"/>
                <a:gd name="T9" fmla="*/ 0 h 72"/>
                <a:gd name="T10" fmla="*/ 25 w 29"/>
                <a:gd name="T11" fmla="*/ 0 h 72"/>
                <a:gd name="T12" fmla="*/ 29 w 29"/>
                <a:gd name="T13" fmla="*/ 4 h 72"/>
                <a:gd name="T14" fmla="*/ 29 w 29"/>
                <a:gd name="T15" fmla="*/ 68 h 72"/>
                <a:gd name="T16" fmla="*/ 25 w 29"/>
                <a:gd name="T17" fmla="*/ 72 h 72"/>
                <a:gd name="T18" fmla="*/ 8 w 29"/>
                <a:gd name="T19" fmla="*/ 64 h 72"/>
                <a:gd name="T20" fmla="*/ 21 w 29"/>
                <a:gd name="T21" fmla="*/ 64 h 72"/>
                <a:gd name="T22" fmla="*/ 21 w 29"/>
                <a:gd name="T23" fmla="*/ 8 h 72"/>
                <a:gd name="T24" fmla="*/ 8 w 29"/>
                <a:gd name="T25" fmla="*/ 8 h 72"/>
                <a:gd name="T26" fmla="*/ 8 w 29"/>
                <a:gd name="T2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72">
                  <a:moveTo>
                    <a:pt x="25" y="72"/>
                  </a:moveTo>
                  <a:cubicBezTo>
                    <a:pt x="4" y="72"/>
                    <a:pt x="4" y="72"/>
                    <a:pt x="4" y="72"/>
                  </a:cubicBezTo>
                  <a:cubicBezTo>
                    <a:pt x="1" y="72"/>
                    <a:pt x="0" y="71"/>
                    <a:pt x="0" y="68"/>
                  </a:cubicBezTo>
                  <a:cubicBezTo>
                    <a:pt x="0" y="4"/>
                    <a:pt x="0" y="4"/>
                    <a:pt x="0" y="4"/>
                  </a:cubicBezTo>
                  <a:cubicBezTo>
                    <a:pt x="0" y="2"/>
                    <a:pt x="1" y="0"/>
                    <a:pt x="4" y="0"/>
                  </a:cubicBezTo>
                  <a:cubicBezTo>
                    <a:pt x="25" y="0"/>
                    <a:pt x="25" y="0"/>
                    <a:pt x="25" y="0"/>
                  </a:cubicBezTo>
                  <a:cubicBezTo>
                    <a:pt x="27" y="0"/>
                    <a:pt x="29" y="2"/>
                    <a:pt x="29" y="4"/>
                  </a:cubicBezTo>
                  <a:cubicBezTo>
                    <a:pt x="29" y="68"/>
                    <a:pt x="29" y="68"/>
                    <a:pt x="29" y="68"/>
                  </a:cubicBezTo>
                  <a:cubicBezTo>
                    <a:pt x="29" y="71"/>
                    <a:pt x="27" y="72"/>
                    <a:pt x="25" y="72"/>
                  </a:cubicBezTo>
                  <a:close/>
                  <a:moveTo>
                    <a:pt x="8" y="64"/>
                  </a:moveTo>
                  <a:cubicBezTo>
                    <a:pt x="21" y="64"/>
                    <a:pt x="21" y="64"/>
                    <a:pt x="21" y="64"/>
                  </a:cubicBezTo>
                  <a:cubicBezTo>
                    <a:pt x="21" y="8"/>
                    <a:pt x="21" y="8"/>
                    <a:pt x="21" y="8"/>
                  </a:cubicBezTo>
                  <a:cubicBezTo>
                    <a:pt x="8" y="8"/>
                    <a:pt x="8" y="8"/>
                    <a:pt x="8" y="8"/>
                  </a:cubicBezTo>
                  <a:cubicBezTo>
                    <a:pt x="8" y="64"/>
                    <a:pt x="8" y="64"/>
                    <a:pt x="8" y="6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29" name="Freeform 180"/>
            <p:cNvSpPr>
              <a:spLocks noEditPoints="1"/>
            </p:cNvSpPr>
            <p:nvPr/>
          </p:nvSpPr>
          <p:spPr bwMode="auto">
            <a:xfrm>
              <a:off x="8150225" y="588964"/>
              <a:ext cx="63500" cy="96838"/>
            </a:xfrm>
            <a:custGeom>
              <a:avLst/>
              <a:gdLst>
                <a:gd name="T0" fmla="*/ 25 w 29"/>
                <a:gd name="T1" fmla="*/ 44 h 44"/>
                <a:gd name="T2" fmla="*/ 4 w 29"/>
                <a:gd name="T3" fmla="*/ 44 h 44"/>
                <a:gd name="T4" fmla="*/ 0 w 29"/>
                <a:gd name="T5" fmla="*/ 40 h 44"/>
                <a:gd name="T6" fmla="*/ 0 w 29"/>
                <a:gd name="T7" fmla="*/ 4 h 44"/>
                <a:gd name="T8" fmla="*/ 4 w 29"/>
                <a:gd name="T9" fmla="*/ 0 h 44"/>
                <a:gd name="T10" fmla="*/ 25 w 29"/>
                <a:gd name="T11" fmla="*/ 0 h 44"/>
                <a:gd name="T12" fmla="*/ 29 w 29"/>
                <a:gd name="T13" fmla="*/ 4 h 44"/>
                <a:gd name="T14" fmla="*/ 29 w 29"/>
                <a:gd name="T15" fmla="*/ 40 h 44"/>
                <a:gd name="T16" fmla="*/ 25 w 29"/>
                <a:gd name="T17" fmla="*/ 44 h 44"/>
                <a:gd name="T18" fmla="*/ 8 w 29"/>
                <a:gd name="T19" fmla="*/ 36 h 44"/>
                <a:gd name="T20" fmla="*/ 21 w 29"/>
                <a:gd name="T21" fmla="*/ 36 h 44"/>
                <a:gd name="T22" fmla="*/ 21 w 29"/>
                <a:gd name="T23" fmla="*/ 8 h 44"/>
                <a:gd name="T24" fmla="*/ 8 w 29"/>
                <a:gd name="T25" fmla="*/ 8 h 44"/>
                <a:gd name="T26" fmla="*/ 8 w 29"/>
                <a:gd name="T27"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4">
                  <a:moveTo>
                    <a:pt x="25" y="44"/>
                  </a:moveTo>
                  <a:cubicBezTo>
                    <a:pt x="4" y="44"/>
                    <a:pt x="4" y="44"/>
                    <a:pt x="4" y="44"/>
                  </a:cubicBezTo>
                  <a:cubicBezTo>
                    <a:pt x="1" y="44"/>
                    <a:pt x="0" y="43"/>
                    <a:pt x="0" y="40"/>
                  </a:cubicBezTo>
                  <a:cubicBezTo>
                    <a:pt x="0" y="4"/>
                    <a:pt x="0" y="4"/>
                    <a:pt x="0" y="4"/>
                  </a:cubicBezTo>
                  <a:cubicBezTo>
                    <a:pt x="0" y="1"/>
                    <a:pt x="1" y="0"/>
                    <a:pt x="4" y="0"/>
                  </a:cubicBezTo>
                  <a:cubicBezTo>
                    <a:pt x="25" y="0"/>
                    <a:pt x="25" y="0"/>
                    <a:pt x="25" y="0"/>
                  </a:cubicBezTo>
                  <a:cubicBezTo>
                    <a:pt x="27" y="0"/>
                    <a:pt x="29" y="1"/>
                    <a:pt x="29" y="4"/>
                  </a:cubicBezTo>
                  <a:cubicBezTo>
                    <a:pt x="29" y="40"/>
                    <a:pt x="29" y="40"/>
                    <a:pt x="29" y="40"/>
                  </a:cubicBezTo>
                  <a:cubicBezTo>
                    <a:pt x="29" y="43"/>
                    <a:pt x="27" y="44"/>
                    <a:pt x="25" y="44"/>
                  </a:cubicBezTo>
                  <a:close/>
                  <a:moveTo>
                    <a:pt x="8" y="36"/>
                  </a:moveTo>
                  <a:cubicBezTo>
                    <a:pt x="21" y="36"/>
                    <a:pt x="21" y="36"/>
                    <a:pt x="21" y="36"/>
                  </a:cubicBezTo>
                  <a:cubicBezTo>
                    <a:pt x="21" y="8"/>
                    <a:pt x="21" y="8"/>
                    <a:pt x="21" y="8"/>
                  </a:cubicBezTo>
                  <a:cubicBezTo>
                    <a:pt x="8" y="8"/>
                    <a:pt x="8" y="8"/>
                    <a:pt x="8" y="8"/>
                  </a:cubicBezTo>
                  <a:cubicBezTo>
                    <a:pt x="8" y="36"/>
                    <a:pt x="8" y="36"/>
                    <a:pt x="8" y="3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0" name="Freeform 181"/>
            <p:cNvSpPr>
              <a:spLocks noEditPoints="1"/>
            </p:cNvSpPr>
            <p:nvPr/>
          </p:nvSpPr>
          <p:spPr bwMode="auto">
            <a:xfrm>
              <a:off x="8072437" y="633414"/>
              <a:ext cx="63500" cy="52388"/>
            </a:xfrm>
            <a:custGeom>
              <a:avLst/>
              <a:gdLst>
                <a:gd name="T0" fmla="*/ 25 w 29"/>
                <a:gd name="T1" fmla="*/ 24 h 24"/>
                <a:gd name="T2" fmla="*/ 4 w 29"/>
                <a:gd name="T3" fmla="*/ 24 h 24"/>
                <a:gd name="T4" fmla="*/ 0 w 29"/>
                <a:gd name="T5" fmla="*/ 20 h 24"/>
                <a:gd name="T6" fmla="*/ 0 w 29"/>
                <a:gd name="T7" fmla="*/ 4 h 24"/>
                <a:gd name="T8" fmla="*/ 4 w 29"/>
                <a:gd name="T9" fmla="*/ 0 h 24"/>
                <a:gd name="T10" fmla="*/ 25 w 29"/>
                <a:gd name="T11" fmla="*/ 0 h 24"/>
                <a:gd name="T12" fmla="*/ 29 w 29"/>
                <a:gd name="T13" fmla="*/ 4 h 24"/>
                <a:gd name="T14" fmla="*/ 29 w 29"/>
                <a:gd name="T15" fmla="*/ 20 h 24"/>
                <a:gd name="T16" fmla="*/ 25 w 29"/>
                <a:gd name="T17" fmla="*/ 24 h 24"/>
                <a:gd name="T18" fmla="*/ 8 w 29"/>
                <a:gd name="T19" fmla="*/ 16 h 24"/>
                <a:gd name="T20" fmla="*/ 21 w 29"/>
                <a:gd name="T21" fmla="*/ 16 h 24"/>
                <a:gd name="T22" fmla="*/ 21 w 29"/>
                <a:gd name="T23" fmla="*/ 8 h 24"/>
                <a:gd name="T24" fmla="*/ 8 w 29"/>
                <a:gd name="T25" fmla="*/ 8 h 24"/>
                <a:gd name="T26" fmla="*/ 8 w 29"/>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4">
                  <a:moveTo>
                    <a:pt x="25" y="24"/>
                  </a:moveTo>
                  <a:cubicBezTo>
                    <a:pt x="4" y="24"/>
                    <a:pt x="4" y="24"/>
                    <a:pt x="4" y="24"/>
                  </a:cubicBezTo>
                  <a:cubicBezTo>
                    <a:pt x="1" y="24"/>
                    <a:pt x="0" y="23"/>
                    <a:pt x="0" y="20"/>
                  </a:cubicBezTo>
                  <a:cubicBezTo>
                    <a:pt x="0" y="4"/>
                    <a:pt x="0" y="4"/>
                    <a:pt x="0" y="4"/>
                  </a:cubicBezTo>
                  <a:cubicBezTo>
                    <a:pt x="0" y="1"/>
                    <a:pt x="1" y="0"/>
                    <a:pt x="4" y="0"/>
                  </a:cubicBezTo>
                  <a:cubicBezTo>
                    <a:pt x="25" y="0"/>
                    <a:pt x="25" y="0"/>
                    <a:pt x="25" y="0"/>
                  </a:cubicBezTo>
                  <a:cubicBezTo>
                    <a:pt x="27" y="0"/>
                    <a:pt x="29" y="1"/>
                    <a:pt x="29" y="4"/>
                  </a:cubicBezTo>
                  <a:cubicBezTo>
                    <a:pt x="29" y="20"/>
                    <a:pt x="29" y="20"/>
                    <a:pt x="29" y="20"/>
                  </a:cubicBezTo>
                  <a:cubicBezTo>
                    <a:pt x="29" y="23"/>
                    <a:pt x="27" y="24"/>
                    <a:pt x="25" y="24"/>
                  </a:cubicBezTo>
                  <a:close/>
                  <a:moveTo>
                    <a:pt x="8" y="16"/>
                  </a:moveTo>
                  <a:cubicBezTo>
                    <a:pt x="21" y="16"/>
                    <a:pt x="21" y="16"/>
                    <a:pt x="21" y="16"/>
                  </a:cubicBezTo>
                  <a:cubicBezTo>
                    <a:pt x="21" y="8"/>
                    <a:pt x="21" y="8"/>
                    <a:pt x="21" y="8"/>
                  </a:cubicBezTo>
                  <a:cubicBezTo>
                    <a:pt x="8" y="8"/>
                    <a:pt x="8" y="8"/>
                    <a:pt x="8" y="8"/>
                  </a:cubicBezTo>
                  <a:cubicBezTo>
                    <a:pt x="8" y="16"/>
                    <a:pt x="8" y="16"/>
                    <a:pt x="8"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1" name="Freeform 182"/>
            <p:cNvSpPr/>
            <p:nvPr/>
          </p:nvSpPr>
          <p:spPr bwMode="auto">
            <a:xfrm>
              <a:off x="8212137" y="438151"/>
              <a:ext cx="53975" cy="88900"/>
            </a:xfrm>
            <a:custGeom>
              <a:avLst/>
              <a:gdLst>
                <a:gd name="T0" fmla="*/ 5 w 25"/>
                <a:gd name="T1" fmla="*/ 40 h 40"/>
                <a:gd name="T2" fmla="*/ 2 w 25"/>
                <a:gd name="T3" fmla="*/ 38 h 40"/>
                <a:gd name="T4" fmla="*/ 2 w 25"/>
                <a:gd name="T5" fmla="*/ 33 h 40"/>
                <a:gd name="T6" fmla="*/ 15 w 25"/>
                <a:gd name="T7" fmla="*/ 20 h 40"/>
                <a:gd name="T8" fmla="*/ 2 w 25"/>
                <a:gd name="T9" fmla="*/ 7 h 40"/>
                <a:gd name="T10" fmla="*/ 2 w 25"/>
                <a:gd name="T11" fmla="*/ 2 h 40"/>
                <a:gd name="T12" fmla="*/ 8 w 25"/>
                <a:gd name="T13" fmla="*/ 2 h 40"/>
                <a:gd name="T14" fmla="*/ 23 w 25"/>
                <a:gd name="T15" fmla="*/ 17 h 40"/>
                <a:gd name="T16" fmla="*/ 23 w 25"/>
                <a:gd name="T17" fmla="*/ 23 h 40"/>
                <a:gd name="T18" fmla="*/ 8 w 25"/>
                <a:gd name="T19" fmla="*/ 38 h 40"/>
                <a:gd name="T20" fmla="*/ 5 w 25"/>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0">
                  <a:moveTo>
                    <a:pt x="5" y="40"/>
                  </a:moveTo>
                  <a:cubicBezTo>
                    <a:pt x="4" y="40"/>
                    <a:pt x="3" y="39"/>
                    <a:pt x="2" y="38"/>
                  </a:cubicBezTo>
                  <a:cubicBezTo>
                    <a:pt x="0" y="37"/>
                    <a:pt x="0" y="34"/>
                    <a:pt x="2" y="33"/>
                  </a:cubicBezTo>
                  <a:cubicBezTo>
                    <a:pt x="15" y="20"/>
                    <a:pt x="15" y="20"/>
                    <a:pt x="15" y="20"/>
                  </a:cubicBezTo>
                  <a:cubicBezTo>
                    <a:pt x="2" y="7"/>
                    <a:pt x="2" y="7"/>
                    <a:pt x="2" y="7"/>
                  </a:cubicBezTo>
                  <a:cubicBezTo>
                    <a:pt x="0" y="6"/>
                    <a:pt x="0" y="3"/>
                    <a:pt x="2" y="2"/>
                  </a:cubicBezTo>
                  <a:cubicBezTo>
                    <a:pt x="3" y="0"/>
                    <a:pt x="6" y="0"/>
                    <a:pt x="8" y="2"/>
                  </a:cubicBezTo>
                  <a:cubicBezTo>
                    <a:pt x="23" y="17"/>
                    <a:pt x="23" y="17"/>
                    <a:pt x="23" y="17"/>
                  </a:cubicBezTo>
                  <a:cubicBezTo>
                    <a:pt x="25" y="19"/>
                    <a:pt x="25" y="21"/>
                    <a:pt x="23" y="23"/>
                  </a:cubicBezTo>
                  <a:cubicBezTo>
                    <a:pt x="8" y="38"/>
                    <a:pt x="8" y="38"/>
                    <a:pt x="8" y="38"/>
                  </a:cubicBezTo>
                  <a:cubicBezTo>
                    <a:pt x="7" y="39"/>
                    <a:pt x="6" y="40"/>
                    <a:pt x="5" y="4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5" name="Freeform 183"/>
            <p:cNvSpPr/>
            <p:nvPr/>
          </p:nvSpPr>
          <p:spPr bwMode="auto">
            <a:xfrm>
              <a:off x="8096250" y="473076"/>
              <a:ext cx="157163" cy="133350"/>
            </a:xfrm>
            <a:custGeom>
              <a:avLst/>
              <a:gdLst>
                <a:gd name="T0" fmla="*/ 4 w 71"/>
                <a:gd name="T1" fmla="*/ 60 h 60"/>
                <a:gd name="T2" fmla="*/ 3 w 71"/>
                <a:gd name="T3" fmla="*/ 60 h 60"/>
                <a:gd name="T4" fmla="*/ 0 w 71"/>
                <a:gd name="T5" fmla="*/ 55 h 60"/>
                <a:gd name="T6" fmla="*/ 67 w 71"/>
                <a:gd name="T7" fmla="*/ 0 h 60"/>
                <a:gd name="T8" fmla="*/ 71 w 71"/>
                <a:gd name="T9" fmla="*/ 4 h 60"/>
                <a:gd name="T10" fmla="*/ 67 w 71"/>
                <a:gd name="T11" fmla="*/ 8 h 60"/>
                <a:gd name="T12" fmla="*/ 8 w 71"/>
                <a:gd name="T13" fmla="*/ 57 h 60"/>
                <a:gd name="T14" fmla="*/ 4 w 7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4" y="60"/>
                  </a:moveTo>
                  <a:cubicBezTo>
                    <a:pt x="4" y="60"/>
                    <a:pt x="4" y="60"/>
                    <a:pt x="3" y="60"/>
                  </a:cubicBezTo>
                  <a:cubicBezTo>
                    <a:pt x="1" y="60"/>
                    <a:pt x="0" y="58"/>
                    <a:pt x="0" y="55"/>
                  </a:cubicBezTo>
                  <a:cubicBezTo>
                    <a:pt x="6" y="23"/>
                    <a:pt x="34" y="0"/>
                    <a:pt x="67" y="0"/>
                  </a:cubicBezTo>
                  <a:cubicBezTo>
                    <a:pt x="69" y="0"/>
                    <a:pt x="71" y="2"/>
                    <a:pt x="71" y="4"/>
                  </a:cubicBezTo>
                  <a:cubicBezTo>
                    <a:pt x="71" y="6"/>
                    <a:pt x="69" y="8"/>
                    <a:pt x="67" y="8"/>
                  </a:cubicBezTo>
                  <a:cubicBezTo>
                    <a:pt x="38" y="8"/>
                    <a:pt x="14" y="29"/>
                    <a:pt x="8" y="57"/>
                  </a:cubicBezTo>
                  <a:cubicBezTo>
                    <a:pt x="8" y="59"/>
                    <a:pt x="6" y="60"/>
                    <a:pt x="4" y="6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6" name="Freeform 184"/>
            <p:cNvSpPr>
              <a:spLocks noEditPoints="1"/>
            </p:cNvSpPr>
            <p:nvPr/>
          </p:nvSpPr>
          <p:spPr bwMode="auto">
            <a:xfrm>
              <a:off x="6000750" y="1576389"/>
              <a:ext cx="215900" cy="157163"/>
            </a:xfrm>
            <a:custGeom>
              <a:avLst/>
              <a:gdLst>
                <a:gd name="T0" fmla="*/ 49 w 98"/>
                <a:gd name="T1" fmla="*/ 71 h 71"/>
                <a:gd name="T2" fmla="*/ 8 w 98"/>
                <a:gd name="T3" fmla="*/ 69 h 71"/>
                <a:gd name="T4" fmla="*/ 5 w 98"/>
                <a:gd name="T5" fmla="*/ 66 h 71"/>
                <a:gd name="T6" fmla="*/ 5 w 98"/>
                <a:gd name="T7" fmla="*/ 6 h 71"/>
                <a:gd name="T8" fmla="*/ 8 w 98"/>
                <a:gd name="T9" fmla="*/ 3 h 71"/>
                <a:gd name="T10" fmla="*/ 90 w 98"/>
                <a:gd name="T11" fmla="*/ 3 h 71"/>
                <a:gd name="T12" fmla="*/ 94 w 98"/>
                <a:gd name="T13" fmla="*/ 6 h 71"/>
                <a:gd name="T14" fmla="*/ 94 w 98"/>
                <a:gd name="T15" fmla="*/ 66 h 71"/>
                <a:gd name="T16" fmla="*/ 90 w 98"/>
                <a:gd name="T17" fmla="*/ 69 h 71"/>
                <a:gd name="T18" fmla="*/ 49 w 98"/>
                <a:gd name="T19" fmla="*/ 71 h 71"/>
                <a:gd name="T20" fmla="*/ 12 w 98"/>
                <a:gd name="T21" fmla="*/ 61 h 71"/>
                <a:gd name="T22" fmla="*/ 87 w 98"/>
                <a:gd name="T23" fmla="*/ 61 h 71"/>
                <a:gd name="T24" fmla="*/ 87 w 98"/>
                <a:gd name="T25" fmla="*/ 11 h 71"/>
                <a:gd name="T26" fmla="*/ 12 w 98"/>
                <a:gd name="T27" fmla="*/ 11 h 71"/>
                <a:gd name="T28" fmla="*/ 12 w 98"/>
                <a:gd name="T29"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71">
                  <a:moveTo>
                    <a:pt x="49" y="71"/>
                  </a:moveTo>
                  <a:cubicBezTo>
                    <a:pt x="36" y="71"/>
                    <a:pt x="22" y="70"/>
                    <a:pt x="8" y="69"/>
                  </a:cubicBezTo>
                  <a:cubicBezTo>
                    <a:pt x="6" y="68"/>
                    <a:pt x="5" y="67"/>
                    <a:pt x="5" y="66"/>
                  </a:cubicBezTo>
                  <a:cubicBezTo>
                    <a:pt x="0" y="46"/>
                    <a:pt x="0" y="26"/>
                    <a:pt x="5" y="6"/>
                  </a:cubicBezTo>
                  <a:cubicBezTo>
                    <a:pt x="5" y="4"/>
                    <a:pt x="6" y="3"/>
                    <a:pt x="8" y="3"/>
                  </a:cubicBezTo>
                  <a:cubicBezTo>
                    <a:pt x="35" y="0"/>
                    <a:pt x="63" y="0"/>
                    <a:pt x="90" y="3"/>
                  </a:cubicBezTo>
                  <a:cubicBezTo>
                    <a:pt x="92" y="3"/>
                    <a:pt x="93" y="4"/>
                    <a:pt x="94" y="6"/>
                  </a:cubicBezTo>
                  <a:cubicBezTo>
                    <a:pt x="98" y="26"/>
                    <a:pt x="98" y="46"/>
                    <a:pt x="94" y="66"/>
                  </a:cubicBezTo>
                  <a:cubicBezTo>
                    <a:pt x="93" y="67"/>
                    <a:pt x="92" y="68"/>
                    <a:pt x="90" y="69"/>
                  </a:cubicBezTo>
                  <a:cubicBezTo>
                    <a:pt x="77" y="70"/>
                    <a:pt x="63" y="71"/>
                    <a:pt x="49" y="71"/>
                  </a:cubicBezTo>
                  <a:close/>
                  <a:moveTo>
                    <a:pt x="12" y="61"/>
                  </a:moveTo>
                  <a:cubicBezTo>
                    <a:pt x="37" y="64"/>
                    <a:pt x="62" y="64"/>
                    <a:pt x="87" y="61"/>
                  </a:cubicBezTo>
                  <a:cubicBezTo>
                    <a:pt x="90" y="44"/>
                    <a:pt x="90" y="27"/>
                    <a:pt x="87" y="11"/>
                  </a:cubicBezTo>
                  <a:cubicBezTo>
                    <a:pt x="62" y="8"/>
                    <a:pt x="37" y="8"/>
                    <a:pt x="12" y="11"/>
                  </a:cubicBezTo>
                  <a:cubicBezTo>
                    <a:pt x="8" y="27"/>
                    <a:pt x="8" y="44"/>
                    <a:pt x="12" y="6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7" name="Freeform 185"/>
            <p:cNvSpPr>
              <a:spLocks noEditPoints="1"/>
            </p:cNvSpPr>
            <p:nvPr/>
          </p:nvSpPr>
          <p:spPr bwMode="auto">
            <a:xfrm>
              <a:off x="6078537" y="1611314"/>
              <a:ext cx="79375" cy="87313"/>
            </a:xfrm>
            <a:custGeom>
              <a:avLst/>
              <a:gdLst>
                <a:gd name="T0" fmla="*/ 6 w 36"/>
                <a:gd name="T1" fmla="*/ 39 h 39"/>
                <a:gd name="T2" fmla="*/ 0 w 36"/>
                <a:gd name="T3" fmla="*/ 33 h 39"/>
                <a:gd name="T4" fmla="*/ 0 w 36"/>
                <a:gd name="T5" fmla="*/ 6 h 39"/>
                <a:gd name="T6" fmla="*/ 6 w 36"/>
                <a:gd name="T7" fmla="*/ 0 h 39"/>
                <a:gd name="T8" fmla="*/ 9 w 36"/>
                <a:gd name="T9" fmla="*/ 1 h 39"/>
                <a:gd name="T10" fmla="*/ 33 w 36"/>
                <a:gd name="T11" fmla="*/ 15 h 39"/>
                <a:gd name="T12" fmla="*/ 36 w 36"/>
                <a:gd name="T13" fmla="*/ 20 h 39"/>
                <a:gd name="T14" fmla="*/ 33 w 36"/>
                <a:gd name="T15" fmla="*/ 25 h 39"/>
                <a:gd name="T16" fmla="*/ 9 w 36"/>
                <a:gd name="T17" fmla="*/ 39 h 39"/>
                <a:gd name="T18" fmla="*/ 6 w 36"/>
                <a:gd name="T19" fmla="*/ 39 h 39"/>
                <a:gd name="T20" fmla="*/ 8 w 36"/>
                <a:gd name="T21" fmla="*/ 10 h 39"/>
                <a:gd name="T22" fmla="*/ 8 w 36"/>
                <a:gd name="T23" fmla="*/ 30 h 39"/>
                <a:gd name="T24" fmla="*/ 26 w 36"/>
                <a:gd name="T25" fmla="*/ 20 h 39"/>
                <a:gd name="T26" fmla="*/ 8 w 36"/>
                <a:gd name="T2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9">
                  <a:moveTo>
                    <a:pt x="6" y="39"/>
                  </a:moveTo>
                  <a:cubicBezTo>
                    <a:pt x="3" y="39"/>
                    <a:pt x="0" y="37"/>
                    <a:pt x="0" y="33"/>
                  </a:cubicBezTo>
                  <a:cubicBezTo>
                    <a:pt x="0" y="6"/>
                    <a:pt x="0" y="6"/>
                    <a:pt x="0" y="6"/>
                  </a:cubicBezTo>
                  <a:cubicBezTo>
                    <a:pt x="0" y="3"/>
                    <a:pt x="3" y="0"/>
                    <a:pt x="6" y="0"/>
                  </a:cubicBezTo>
                  <a:cubicBezTo>
                    <a:pt x="7" y="0"/>
                    <a:pt x="8" y="1"/>
                    <a:pt x="9" y="1"/>
                  </a:cubicBezTo>
                  <a:cubicBezTo>
                    <a:pt x="33" y="15"/>
                    <a:pt x="33" y="15"/>
                    <a:pt x="33" y="15"/>
                  </a:cubicBezTo>
                  <a:cubicBezTo>
                    <a:pt x="35" y="16"/>
                    <a:pt x="36" y="18"/>
                    <a:pt x="36" y="20"/>
                  </a:cubicBezTo>
                  <a:cubicBezTo>
                    <a:pt x="36" y="22"/>
                    <a:pt x="35" y="24"/>
                    <a:pt x="33" y="25"/>
                  </a:cubicBezTo>
                  <a:cubicBezTo>
                    <a:pt x="9" y="39"/>
                    <a:pt x="9" y="39"/>
                    <a:pt x="9" y="39"/>
                  </a:cubicBezTo>
                  <a:cubicBezTo>
                    <a:pt x="8" y="39"/>
                    <a:pt x="7" y="39"/>
                    <a:pt x="6" y="39"/>
                  </a:cubicBezTo>
                  <a:close/>
                  <a:moveTo>
                    <a:pt x="8" y="10"/>
                  </a:moveTo>
                  <a:cubicBezTo>
                    <a:pt x="8" y="30"/>
                    <a:pt x="8" y="30"/>
                    <a:pt x="8" y="30"/>
                  </a:cubicBezTo>
                  <a:cubicBezTo>
                    <a:pt x="26" y="20"/>
                    <a:pt x="26" y="20"/>
                    <a:pt x="26" y="20"/>
                  </a:cubicBezTo>
                  <a:cubicBezTo>
                    <a:pt x="8" y="10"/>
                    <a:pt x="8" y="10"/>
                    <a:pt x="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8" name="Freeform 186"/>
            <p:cNvSpPr>
              <a:spLocks noEditPoints="1"/>
            </p:cNvSpPr>
            <p:nvPr/>
          </p:nvSpPr>
          <p:spPr bwMode="auto">
            <a:xfrm>
              <a:off x="8874125" y="2921001"/>
              <a:ext cx="123825" cy="73025"/>
            </a:xfrm>
            <a:custGeom>
              <a:avLst/>
              <a:gdLst>
                <a:gd name="T0" fmla="*/ 17 w 56"/>
                <a:gd name="T1" fmla="*/ 33 h 33"/>
                <a:gd name="T2" fmla="*/ 14 w 56"/>
                <a:gd name="T3" fmla="*/ 32 h 33"/>
                <a:gd name="T4" fmla="*/ 2 w 56"/>
                <a:gd name="T5" fmla="*/ 22 h 33"/>
                <a:gd name="T6" fmla="*/ 1 w 56"/>
                <a:gd name="T7" fmla="*/ 18 h 33"/>
                <a:gd name="T8" fmla="*/ 3 w 56"/>
                <a:gd name="T9" fmla="*/ 15 h 33"/>
                <a:gd name="T10" fmla="*/ 38 w 56"/>
                <a:gd name="T11" fmla="*/ 1 h 33"/>
                <a:gd name="T12" fmla="*/ 42 w 56"/>
                <a:gd name="T13" fmla="*/ 2 h 33"/>
                <a:gd name="T14" fmla="*/ 54 w 56"/>
                <a:gd name="T15" fmla="*/ 12 h 33"/>
                <a:gd name="T16" fmla="*/ 55 w 56"/>
                <a:gd name="T17" fmla="*/ 16 h 33"/>
                <a:gd name="T18" fmla="*/ 53 w 56"/>
                <a:gd name="T19" fmla="*/ 19 h 33"/>
                <a:gd name="T20" fmla="*/ 18 w 56"/>
                <a:gd name="T21" fmla="*/ 33 h 33"/>
                <a:gd name="T22" fmla="*/ 17 w 56"/>
                <a:gd name="T23" fmla="*/ 33 h 33"/>
                <a:gd name="T24" fmla="*/ 12 w 56"/>
                <a:gd name="T25" fmla="*/ 20 h 33"/>
                <a:gd name="T26" fmla="*/ 18 w 56"/>
                <a:gd name="T27" fmla="*/ 24 h 33"/>
                <a:gd name="T28" fmla="*/ 44 w 56"/>
                <a:gd name="T29" fmla="*/ 14 h 33"/>
                <a:gd name="T30" fmla="*/ 39 w 56"/>
                <a:gd name="T31" fmla="*/ 9 h 33"/>
                <a:gd name="T32" fmla="*/ 12 w 56"/>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33">
                  <a:moveTo>
                    <a:pt x="17" y="33"/>
                  </a:moveTo>
                  <a:cubicBezTo>
                    <a:pt x="16" y="33"/>
                    <a:pt x="15" y="33"/>
                    <a:pt x="14" y="32"/>
                  </a:cubicBezTo>
                  <a:cubicBezTo>
                    <a:pt x="2" y="22"/>
                    <a:pt x="2" y="22"/>
                    <a:pt x="2" y="22"/>
                  </a:cubicBezTo>
                  <a:cubicBezTo>
                    <a:pt x="1" y="21"/>
                    <a:pt x="0" y="19"/>
                    <a:pt x="1" y="18"/>
                  </a:cubicBezTo>
                  <a:cubicBezTo>
                    <a:pt x="1" y="17"/>
                    <a:pt x="2" y="15"/>
                    <a:pt x="3" y="15"/>
                  </a:cubicBezTo>
                  <a:cubicBezTo>
                    <a:pt x="38" y="1"/>
                    <a:pt x="38" y="1"/>
                    <a:pt x="38" y="1"/>
                  </a:cubicBezTo>
                  <a:cubicBezTo>
                    <a:pt x="39" y="0"/>
                    <a:pt x="41" y="1"/>
                    <a:pt x="42" y="2"/>
                  </a:cubicBezTo>
                  <a:cubicBezTo>
                    <a:pt x="54" y="12"/>
                    <a:pt x="54" y="12"/>
                    <a:pt x="54" y="12"/>
                  </a:cubicBezTo>
                  <a:cubicBezTo>
                    <a:pt x="55" y="13"/>
                    <a:pt x="56" y="14"/>
                    <a:pt x="55" y="16"/>
                  </a:cubicBezTo>
                  <a:cubicBezTo>
                    <a:pt x="55" y="17"/>
                    <a:pt x="54" y="18"/>
                    <a:pt x="53" y="19"/>
                  </a:cubicBezTo>
                  <a:cubicBezTo>
                    <a:pt x="18" y="33"/>
                    <a:pt x="18" y="33"/>
                    <a:pt x="18" y="33"/>
                  </a:cubicBezTo>
                  <a:cubicBezTo>
                    <a:pt x="18" y="33"/>
                    <a:pt x="17" y="33"/>
                    <a:pt x="17" y="33"/>
                  </a:cubicBezTo>
                  <a:close/>
                  <a:moveTo>
                    <a:pt x="12" y="20"/>
                  </a:moveTo>
                  <a:cubicBezTo>
                    <a:pt x="18" y="24"/>
                    <a:pt x="18" y="24"/>
                    <a:pt x="18" y="24"/>
                  </a:cubicBezTo>
                  <a:cubicBezTo>
                    <a:pt x="44" y="14"/>
                    <a:pt x="44" y="14"/>
                    <a:pt x="44" y="14"/>
                  </a:cubicBezTo>
                  <a:cubicBezTo>
                    <a:pt x="39" y="9"/>
                    <a:pt x="39" y="9"/>
                    <a:pt x="39" y="9"/>
                  </a:cubicBezTo>
                  <a:cubicBezTo>
                    <a:pt x="12" y="20"/>
                    <a:pt x="12" y="20"/>
                    <a:pt x="12" y="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39" name="Freeform 187"/>
            <p:cNvSpPr/>
            <p:nvPr/>
          </p:nvSpPr>
          <p:spPr bwMode="auto">
            <a:xfrm>
              <a:off x="8977312" y="3016251"/>
              <a:ext cx="111125" cy="106363"/>
            </a:xfrm>
            <a:custGeom>
              <a:avLst/>
              <a:gdLst>
                <a:gd name="T0" fmla="*/ 4 w 50"/>
                <a:gd name="T1" fmla="*/ 48 h 48"/>
                <a:gd name="T2" fmla="*/ 2 w 50"/>
                <a:gd name="T3" fmla="*/ 47 h 48"/>
                <a:gd name="T4" fmla="*/ 0 w 50"/>
                <a:gd name="T5" fmla="*/ 44 h 48"/>
                <a:gd name="T6" fmla="*/ 0 w 50"/>
                <a:gd name="T7" fmla="*/ 4 h 48"/>
                <a:gd name="T8" fmla="*/ 4 w 50"/>
                <a:gd name="T9" fmla="*/ 0 h 48"/>
                <a:gd name="T10" fmla="*/ 8 w 50"/>
                <a:gd name="T11" fmla="*/ 4 h 48"/>
                <a:gd name="T12" fmla="*/ 8 w 50"/>
                <a:gd name="T13" fmla="*/ 38 h 48"/>
                <a:gd name="T14" fmla="*/ 42 w 50"/>
                <a:gd name="T15" fmla="*/ 27 h 48"/>
                <a:gd name="T16" fmla="*/ 42 w 50"/>
                <a:gd name="T17" fmla="*/ 10 h 48"/>
                <a:gd name="T18" fmla="*/ 46 w 50"/>
                <a:gd name="T19" fmla="*/ 6 h 48"/>
                <a:gd name="T20" fmla="*/ 50 w 50"/>
                <a:gd name="T21" fmla="*/ 10 h 48"/>
                <a:gd name="T22" fmla="*/ 50 w 50"/>
                <a:gd name="T23" fmla="*/ 30 h 48"/>
                <a:gd name="T24" fmla="*/ 47 w 50"/>
                <a:gd name="T25" fmla="*/ 34 h 48"/>
                <a:gd name="T26" fmla="*/ 5 w 50"/>
                <a:gd name="T27" fmla="*/ 47 h 48"/>
                <a:gd name="T28" fmla="*/ 4 w 50"/>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8">
                  <a:moveTo>
                    <a:pt x="4" y="48"/>
                  </a:moveTo>
                  <a:cubicBezTo>
                    <a:pt x="3" y="48"/>
                    <a:pt x="2" y="47"/>
                    <a:pt x="2" y="47"/>
                  </a:cubicBezTo>
                  <a:cubicBezTo>
                    <a:pt x="0" y="46"/>
                    <a:pt x="0" y="45"/>
                    <a:pt x="0" y="44"/>
                  </a:cubicBezTo>
                  <a:cubicBezTo>
                    <a:pt x="0" y="4"/>
                    <a:pt x="0" y="4"/>
                    <a:pt x="0" y="4"/>
                  </a:cubicBezTo>
                  <a:cubicBezTo>
                    <a:pt x="0" y="2"/>
                    <a:pt x="2" y="0"/>
                    <a:pt x="4" y="0"/>
                  </a:cubicBezTo>
                  <a:cubicBezTo>
                    <a:pt x="6" y="0"/>
                    <a:pt x="8" y="2"/>
                    <a:pt x="8" y="4"/>
                  </a:cubicBezTo>
                  <a:cubicBezTo>
                    <a:pt x="8" y="38"/>
                    <a:pt x="8" y="38"/>
                    <a:pt x="8" y="38"/>
                  </a:cubicBezTo>
                  <a:cubicBezTo>
                    <a:pt x="42" y="27"/>
                    <a:pt x="42" y="27"/>
                    <a:pt x="42" y="27"/>
                  </a:cubicBezTo>
                  <a:cubicBezTo>
                    <a:pt x="42" y="10"/>
                    <a:pt x="42" y="10"/>
                    <a:pt x="42" y="10"/>
                  </a:cubicBezTo>
                  <a:cubicBezTo>
                    <a:pt x="42" y="7"/>
                    <a:pt x="43" y="6"/>
                    <a:pt x="46" y="6"/>
                  </a:cubicBezTo>
                  <a:cubicBezTo>
                    <a:pt x="48" y="6"/>
                    <a:pt x="50" y="7"/>
                    <a:pt x="50" y="10"/>
                  </a:cubicBezTo>
                  <a:cubicBezTo>
                    <a:pt x="50" y="30"/>
                    <a:pt x="50" y="30"/>
                    <a:pt x="50" y="30"/>
                  </a:cubicBezTo>
                  <a:cubicBezTo>
                    <a:pt x="50" y="32"/>
                    <a:pt x="48" y="34"/>
                    <a:pt x="47" y="34"/>
                  </a:cubicBezTo>
                  <a:cubicBezTo>
                    <a:pt x="5" y="47"/>
                    <a:pt x="5" y="47"/>
                    <a:pt x="5" y="47"/>
                  </a:cubicBezTo>
                  <a:cubicBezTo>
                    <a:pt x="5" y="47"/>
                    <a:pt x="4" y="48"/>
                    <a:pt x="4" y="4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0" name="Freeform 188"/>
            <p:cNvSpPr>
              <a:spLocks noEditPoints="1"/>
            </p:cNvSpPr>
            <p:nvPr/>
          </p:nvSpPr>
          <p:spPr bwMode="auto">
            <a:xfrm>
              <a:off x="8999537" y="2982914"/>
              <a:ext cx="122238" cy="73025"/>
            </a:xfrm>
            <a:custGeom>
              <a:avLst/>
              <a:gdLst>
                <a:gd name="T0" fmla="*/ 17 w 55"/>
                <a:gd name="T1" fmla="*/ 33 h 33"/>
                <a:gd name="T2" fmla="*/ 14 w 55"/>
                <a:gd name="T3" fmla="*/ 32 h 33"/>
                <a:gd name="T4" fmla="*/ 2 w 55"/>
                <a:gd name="T5" fmla="*/ 21 h 33"/>
                <a:gd name="T6" fmla="*/ 0 w 55"/>
                <a:gd name="T7" fmla="*/ 17 h 33"/>
                <a:gd name="T8" fmla="*/ 3 w 55"/>
                <a:gd name="T9" fmla="*/ 14 h 33"/>
                <a:gd name="T10" fmla="*/ 38 w 55"/>
                <a:gd name="T11" fmla="*/ 1 h 33"/>
                <a:gd name="T12" fmla="*/ 42 w 55"/>
                <a:gd name="T13" fmla="*/ 1 h 33"/>
                <a:gd name="T14" fmla="*/ 54 w 55"/>
                <a:gd name="T15" fmla="*/ 12 h 33"/>
                <a:gd name="T16" fmla="*/ 55 w 55"/>
                <a:gd name="T17" fmla="*/ 15 h 33"/>
                <a:gd name="T18" fmla="*/ 53 w 55"/>
                <a:gd name="T19" fmla="*/ 18 h 33"/>
                <a:gd name="T20" fmla="*/ 18 w 55"/>
                <a:gd name="T21" fmla="*/ 32 h 33"/>
                <a:gd name="T22" fmla="*/ 17 w 55"/>
                <a:gd name="T23" fmla="*/ 33 h 33"/>
                <a:gd name="T24" fmla="*/ 12 w 55"/>
                <a:gd name="T25" fmla="*/ 19 h 33"/>
                <a:gd name="T26" fmla="*/ 17 w 55"/>
                <a:gd name="T27" fmla="*/ 24 h 33"/>
                <a:gd name="T28" fmla="*/ 44 w 55"/>
                <a:gd name="T29" fmla="*/ 14 h 33"/>
                <a:gd name="T30" fmla="*/ 38 w 55"/>
                <a:gd name="T31" fmla="*/ 9 h 33"/>
                <a:gd name="T32" fmla="*/ 12 w 55"/>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3">
                  <a:moveTo>
                    <a:pt x="17" y="33"/>
                  </a:moveTo>
                  <a:cubicBezTo>
                    <a:pt x="16" y="33"/>
                    <a:pt x="15" y="32"/>
                    <a:pt x="14" y="32"/>
                  </a:cubicBezTo>
                  <a:cubicBezTo>
                    <a:pt x="2" y="21"/>
                    <a:pt x="2" y="21"/>
                    <a:pt x="2" y="21"/>
                  </a:cubicBezTo>
                  <a:cubicBezTo>
                    <a:pt x="1" y="20"/>
                    <a:pt x="0" y="19"/>
                    <a:pt x="0" y="17"/>
                  </a:cubicBezTo>
                  <a:cubicBezTo>
                    <a:pt x="1" y="16"/>
                    <a:pt x="2" y="15"/>
                    <a:pt x="3" y="14"/>
                  </a:cubicBezTo>
                  <a:cubicBezTo>
                    <a:pt x="38" y="1"/>
                    <a:pt x="38" y="1"/>
                    <a:pt x="38" y="1"/>
                  </a:cubicBezTo>
                  <a:cubicBezTo>
                    <a:pt x="39" y="0"/>
                    <a:pt x="41" y="0"/>
                    <a:pt x="42" y="1"/>
                  </a:cubicBezTo>
                  <a:cubicBezTo>
                    <a:pt x="54" y="12"/>
                    <a:pt x="54" y="12"/>
                    <a:pt x="54" y="12"/>
                  </a:cubicBezTo>
                  <a:cubicBezTo>
                    <a:pt x="55" y="13"/>
                    <a:pt x="55" y="14"/>
                    <a:pt x="55" y="15"/>
                  </a:cubicBezTo>
                  <a:cubicBezTo>
                    <a:pt x="55" y="17"/>
                    <a:pt x="54" y="18"/>
                    <a:pt x="53" y="18"/>
                  </a:cubicBezTo>
                  <a:cubicBezTo>
                    <a:pt x="18" y="32"/>
                    <a:pt x="18" y="32"/>
                    <a:pt x="18" y="32"/>
                  </a:cubicBezTo>
                  <a:cubicBezTo>
                    <a:pt x="18" y="33"/>
                    <a:pt x="17" y="33"/>
                    <a:pt x="17" y="33"/>
                  </a:cubicBezTo>
                  <a:close/>
                  <a:moveTo>
                    <a:pt x="12" y="19"/>
                  </a:moveTo>
                  <a:cubicBezTo>
                    <a:pt x="17" y="24"/>
                    <a:pt x="17" y="24"/>
                    <a:pt x="17" y="24"/>
                  </a:cubicBezTo>
                  <a:cubicBezTo>
                    <a:pt x="44" y="14"/>
                    <a:pt x="44" y="14"/>
                    <a:pt x="44" y="14"/>
                  </a:cubicBezTo>
                  <a:cubicBezTo>
                    <a:pt x="38" y="9"/>
                    <a:pt x="38" y="9"/>
                    <a:pt x="38" y="9"/>
                  </a:cubicBezTo>
                  <a:cubicBezTo>
                    <a:pt x="12" y="19"/>
                    <a:pt x="12" y="19"/>
                    <a:pt x="12"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1" name="Freeform 189"/>
            <p:cNvSpPr>
              <a:spLocks noEditPoints="1"/>
            </p:cNvSpPr>
            <p:nvPr/>
          </p:nvSpPr>
          <p:spPr bwMode="auto">
            <a:xfrm>
              <a:off x="8993187" y="2916239"/>
              <a:ext cx="122238" cy="74613"/>
            </a:xfrm>
            <a:custGeom>
              <a:avLst/>
              <a:gdLst>
                <a:gd name="T0" fmla="*/ 39 w 55"/>
                <a:gd name="T1" fmla="*/ 34 h 34"/>
                <a:gd name="T2" fmla="*/ 37 w 55"/>
                <a:gd name="T3" fmla="*/ 34 h 34"/>
                <a:gd name="T4" fmla="*/ 2 w 55"/>
                <a:gd name="T5" fmla="*/ 20 h 34"/>
                <a:gd name="T6" fmla="*/ 0 w 55"/>
                <a:gd name="T7" fmla="*/ 17 h 34"/>
                <a:gd name="T8" fmla="*/ 1 w 55"/>
                <a:gd name="T9" fmla="*/ 13 h 34"/>
                <a:gd name="T10" fmla="*/ 13 w 55"/>
                <a:gd name="T11" fmla="*/ 2 h 34"/>
                <a:gd name="T12" fmla="*/ 17 w 55"/>
                <a:gd name="T13" fmla="*/ 1 h 34"/>
                <a:gd name="T14" fmla="*/ 52 w 55"/>
                <a:gd name="T15" fmla="*/ 15 h 34"/>
                <a:gd name="T16" fmla="*/ 54 w 55"/>
                <a:gd name="T17" fmla="*/ 18 h 34"/>
                <a:gd name="T18" fmla="*/ 53 w 55"/>
                <a:gd name="T19" fmla="*/ 22 h 34"/>
                <a:gd name="T20" fmla="*/ 41 w 55"/>
                <a:gd name="T21" fmla="*/ 33 h 34"/>
                <a:gd name="T22" fmla="*/ 39 w 55"/>
                <a:gd name="T23" fmla="*/ 34 h 34"/>
                <a:gd name="T24" fmla="*/ 11 w 55"/>
                <a:gd name="T25" fmla="*/ 15 h 34"/>
                <a:gd name="T26" fmla="*/ 38 w 55"/>
                <a:gd name="T27" fmla="*/ 26 h 34"/>
                <a:gd name="T28" fmla="*/ 43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2" y="20"/>
                    <a:pt x="2" y="20"/>
                    <a:pt x="2" y="20"/>
                  </a:cubicBezTo>
                  <a:cubicBezTo>
                    <a:pt x="1" y="20"/>
                    <a:pt x="0" y="18"/>
                    <a:pt x="0" y="17"/>
                  </a:cubicBezTo>
                  <a:cubicBezTo>
                    <a:pt x="0" y="16"/>
                    <a:pt x="0" y="14"/>
                    <a:pt x="1" y="13"/>
                  </a:cubicBezTo>
                  <a:cubicBezTo>
                    <a:pt x="13" y="2"/>
                    <a:pt x="13" y="2"/>
                    <a:pt x="13" y="2"/>
                  </a:cubicBezTo>
                  <a:cubicBezTo>
                    <a:pt x="14" y="1"/>
                    <a:pt x="16" y="0"/>
                    <a:pt x="17" y="1"/>
                  </a:cubicBezTo>
                  <a:cubicBezTo>
                    <a:pt x="52" y="15"/>
                    <a:pt x="52" y="15"/>
                    <a:pt x="52" y="15"/>
                  </a:cubicBezTo>
                  <a:cubicBezTo>
                    <a:pt x="53" y="15"/>
                    <a:pt x="54" y="17"/>
                    <a:pt x="54" y="18"/>
                  </a:cubicBezTo>
                  <a:cubicBezTo>
                    <a:pt x="55" y="19"/>
                    <a:pt x="54" y="21"/>
                    <a:pt x="53" y="22"/>
                  </a:cubicBezTo>
                  <a:cubicBezTo>
                    <a:pt x="41" y="33"/>
                    <a:pt x="41" y="33"/>
                    <a:pt x="41" y="33"/>
                  </a:cubicBezTo>
                  <a:cubicBezTo>
                    <a:pt x="41" y="34"/>
                    <a:pt x="40" y="34"/>
                    <a:pt x="39" y="34"/>
                  </a:cubicBezTo>
                  <a:close/>
                  <a:moveTo>
                    <a:pt x="11" y="15"/>
                  </a:moveTo>
                  <a:cubicBezTo>
                    <a:pt x="38" y="26"/>
                    <a:pt x="38" y="26"/>
                    <a:pt x="38" y="26"/>
                  </a:cubicBezTo>
                  <a:cubicBezTo>
                    <a:pt x="43" y="20"/>
                    <a:pt x="43" y="20"/>
                    <a:pt x="43"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2" name="Freeform 190"/>
            <p:cNvSpPr/>
            <p:nvPr/>
          </p:nvSpPr>
          <p:spPr bwMode="auto">
            <a:xfrm>
              <a:off x="8904287" y="3032126"/>
              <a:ext cx="90488" cy="90488"/>
            </a:xfrm>
            <a:custGeom>
              <a:avLst/>
              <a:gdLst>
                <a:gd name="T0" fmla="*/ 36 w 41"/>
                <a:gd name="T1" fmla="*/ 41 h 41"/>
                <a:gd name="T2" fmla="*/ 35 w 41"/>
                <a:gd name="T3" fmla="*/ 40 h 41"/>
                <a:gd name="T4" fmla="*/ 3 w 41"/>
                <a:gd name="T5" fmla="*/ 27 h 41"/>
                <a:gd name="T6" fmla="*/ 0 w 41"/>
                <a:gd name="T7" fmla="*/ 23 h 41"/>
                <a:gd name="T8" fmla="*/ 0 w 41"/>
                <a:gd name="T9" fmla="*/ 4 h 41"/>
                <a:gd name="T10" fmla="*/ 4 w 41"/>
                <a:gd name="T11" fmla="*/ 0 h 41"/>
                <a:gd name="T12" fmla="*/ 8 w 41"/>
                <a:gd name="T13" fmla="*/ 4 h 41"/>
                <a:gd name="T14" fmla="*/ 8 w 41"/>
                <a:gd name="T15" fmla="*/ 21 h 41"/>
                <a:gd name="T16" fmla="*/ 38 w 41"/>
                <a:gd name="T17" fmla="*/ 33 h 41"/>
                <a:gd name="T18" fmla="*/ 40 w 41"/>
                <a:gd name="T19" fmla="*/ 38 h 41"/>
                <a:gd name="T20" fmla="*/ 36 w 41"/>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36" y="41"/>
                  </a:moveTo>
                  <a:cubicBezTo>
                    <a:pt x="36" y="41"/>
                    <a:pt x="35" y="40"/>
                    <a:pt x="35" y="40"/>
                  </a:cubicBezTo>
                  <a:cubicBezTo>
                    <a:pt x="3" y="27"/>
                    <a:pt x="3" y="27"/>
                    <a:pt x="3" y="27"/>
                  </a:cubicBezTo>
                  <a:cubicBezTo>
                    <a:pt x="1" y="26"/>
                    <a:pt x="0" y="25"/>
                    <a:pt x="0" y="23"/>
                  </a:cubicBezTo>
                  <a:cubicBezTo>
                    <a:pt x="0" y="4"/>
                    <a:pt x="0" y="4"/>
                    <a:pt x="0" y="4"/>
                  </a:cubicBezTo>
                  <a:cubicBezTo>
                    <a:pt x="0" y="2"/>
                    <a:pt x="2" y="0"/>
                    <a:pt x="4" y="0"/>
                  </a:cubicBezTo>
                  <a:cubicBezTo>
                    <a:pt x="6" y="0"/>
                    <a:pt x="8" y="2"/>
                    <a:pt x="8" y="4"/>
                  </a:cubicBezTo>
                  <a:cubicBezTo>
                    <a:pt x="8" y="21"/>
                    <a:pt x="8" y="21"/>
                    <a:pt x="8" y="21"/>
                  </a:cubicBezTo>
                  <a:cubicBezTo>
                    <a:pt x="38" y="33"/>
                    <a:pt x="38" y="33"/>
                    <a:pt x="38" y="33"/>
                  </a:cubicBezTo>
                  <a:cubicBezTo>
                    <a:pt x="40" y="34"/>
                    <a:pt x="41" y="36"/>
                    <a:pt x="40" y="38"/>
                  </a:cubicBezTo>
                  <a:cubicBezTo>
                    <a:pt x="39" y="40"/>
                    <a:pt x="38" y="41"/>
                    <a:pt x="36" y="4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3" name="Freeform 191"/>
            <p:cNvSpPr>
              <a:spLocks noEditPoints="1"/>
            </p:cNvSpPr>
            <p:nvPr/>
          </p:nvSpPr>
          <p:spPr bwMode="auto">
            <a:xfrm>
              <a:off x="8874125" y="2984501"/>
              <a:ext cx="120650" cy="76200"/>
            </a:xfrm>
            <a:custGeom>
              <a:avLst/>
              <a:gdLst>
                <a:gd name="T0" fmla="*/ 39 w 55"/>
                <a:gd name="T1" fmla="*/ 34 h 34"/>
                <a:gd name="T2" fmla="*/ 37 w 55"/>
                <a:gd name="T3" fmla="*/ 34 h 34"/>
                <a:gd name="T4" fmla="*/ 3 w 55"/>
                <a:gd name="T5" fmla="*/ 20 h 34"/>
                <a:gd name="T6" fmla="*/ 0 w 55"/>
                <a:gd name="T7" fmla="*/ 17 h 34"/>
                <a:gd name="T8" fmla="*/ 1 w 55"/>
                <a:gd name="T9" fmla="*/ 13 h 34"/>
                <a:gd name="T10" fmla="*/ 13 w 55"/>
                <a:gd name="T11" fmla="*/ 2 h 34"/>
                <a:gd name="T12" fmla="*/ 18 w 55"/>
                <a:gd name="T13" fmla="*/ 1 h 34"/>
                <a:gd name="T14" fmla="*/ 52 w 55"/>
                <a:gd name="T15" fmla="*/ 15 h 34"/>
                <a:gd name="T16" fmla="*/ 55 w 55"/>
                <a:gd name="T17" fmla="*/ 18 h 34"/>
                <a:gd name="T18" fmla="*/ 54 w 55"/>
                <a:gd name="T19" fmla="*/ 21 h 34"/>
                <a:gd name="T20" fmla="*/ 42 w 55"/>
                <a:gd name="T21" fmla="*/ 33 h 34"/>
                <a:gd name="T22" fmla="*/ 39 w 55"/>
                <a:gd name="T23" fmla="*/ 34 h 34"/>
                <a:gd name="T24" fmla="*/ 11 w 55"/>
                <a:gd name="T25" fmla="*/ 15 h 34"/>
                <a:gd name="T26" fmla="*/ 38 w 55"/>
                <a:gd name="T27" fmla="*/ 25 h 34"/>
                <a:gd name="T28" fmla="*/ 44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3" y="20"/>
                    <a:pt x="3" y="20"/>
                    <a:pt x="3" y="20"/>
                  </a:cubicBezTo>
                  <a:cubicBezTo>
                    <a:pt x="1" y="19"/>
                    <a:pt x="0" y="18"/>
                    <a:pt x="0" y="17"/>
                  </a:cubicBezTo>
                  <a:cubicBezTo>
                    <a:pt x="0" y="16"/>
                    <a:pt x="0" y="14"/>
                    <a:pt x="1" y="13"/>
                  </a:cubicBezTo>
                  <a:cubicBezTo>
                    <a:pt x="13" y="2"/>
                    <a:pt x="13" y="2"/>
                    <a:pt x="13" y="2"/>
                  </a:cubicBezTo>
                  <a:cubicBezTo>
                    <a:pt x="14" y="0"/>
                    <a:pt x="16" y="0"/>
                    <a:pt x="18" y="1"/>
                  </a:cubicBezTo>
                  <a:cubicBezTo>
                    <a:pt x="52" y="15"/>
                    <a:pt x="52" y="15"/>
                    <a:pt x="52" y="15"/>
                  </a:cubicBezTo>
                  <a:cubicBezTo>
                    <a:pt x="54" y="15"/>
                    <a:pt x="55" y="16"/>
                    <a:pt x="55" y="18"/>
                  </a:cubicBezTo>
                  <a:cubicBezTo>
                    <a:pt x="55" y="19"/>
                    <a:pt x="55" y="20"/>
                    <a:pt x="54" y="21"/>
                  </a:cubicBezTo>
                  <a:cubicBezTo>
                    <a:pt x="42" y="33"/>
                    <a:pt x="42" y="33"/>
                    <a:pt x="42" y="33"/>
                  </a:cubicBezTo>
                  <a:cubicBezTo>
                    <a:pt x="41" y="34"/>
                    <a:pt x="40" y="34"/>
                    <a:pt x="39" y="34"/>
                  </a:cubicBezTo>
                  <a:close/>
                  <a:moveTo>
                    <a:pt x="11" y="15"/>
                  </a:moveTo>
                  <a:cubicBezTo>
                    <a:pt x="38" y="25"/>
                    <a:pt x="38" y="25"/>
                    <a:pt x="38" y="25"/>
                  </a:cubicBezTo>
                  <a:cubicBezTo>
                    <a:pt x="44" y="20"/>
                    <a:pt x="44" y="20"/>
                    <a:pt x="44"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4" name="Freeform 196"/>
            <p:cNvSpPr>
              <a:spLocks noEditPoints="1"/>
            </p:cNvSpPr>
            <p:nvPr/>
          </p:nvSpPr>
          <p:spPr bwMode="auto">
            <a:xfrm>
              <a:off x="8178800" y="1912939"/>
              <a:ext cx="160338" cy="114300"/>
            </a:xfrm>
            <a:custGeom>
              <a:avLst/>
              <a:gdLst>
                <a:gd name="T0" fmla="*/ 65 w 73"/>
                <a:gd name="T1" fmla="*/ 52 h 52"/>
                <a:gd name="T2" fmla="*/ 8 w 73"/>
                <a:gd name="T3" fmla="*/ 52 h 52"/>
                <a:gd name="T4" fmla="*/ 0 w 73"/>
                <a:gd name="T5" fmla="*/ 44 h 52"/>
                <a:gd name="T6" fmla="*/ 0 w 73"/>
                <a:gd name="T7" fmla="*/ 8 h 52"/>
                <a:gd name="T8" fmla="*/ 8 w 73"/>
                <a:gd name="T9" fmla="*/ 0 h 52"/>
                <a:gd name="T10" fmla="*/ 65 w 73"/>
                <a:gd name="T11" fmla="*/ 0 h 52"/>
                <a:gd name="T12" fmla="*/ 73 w 73"/>
                <a:gd name="T13" fmla="*/ 8 h 52"/>
                <a:gd name="T14" fmla="*/ 73 w 73"/>
                <a:gd name="T15" fmla="*/ 44 h 52"/>
                <a:gd name="T16" fmla="*/ 65 w 73"/>
                <a:gd name="T17" fmla="*/ 52 h 52"/>
                <a:gd name="T18" fmla="*/ 8 w 73"/>
                <a:gd name="T19" fmla="*/ 8 h 52"/>
                <a:gd name="T20" fmla="*/ 8 w 73"/>
                <a:gd name="T21" fmla="*/ 44 h 52"/>
                <a:gd name="T22" fmla="*/ 65 w 73"/>
                <a:gd name="T23" fmla="*/ 44 h 52"/>
                <a:gd name="T24" fmla="*/ 65 w 73"/>
                <a:gd name="T25" fmla="*/ 8 h 52"/>
                <a:gd name="T26" fmla="*/ 8 w 73"/>
                <a:gd name="T27"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52">
                  <a:moveTo>
                    <a:pt x="65" y="52"/>
                  </a:moveTo>
                  <a:cubicBezTo>
                    <a:pt x="8" y="52"/>
                    <a:pt x="8" y="52"/>
                    <a:pt x="8" y="52"/>
                  </a:cubicBezTo>
                  <a:cubicBezTo>
                    <a:pt x="3" y="52"/>
                    <a:pt x="0" y="48"/>
                    <a:pt x="0" y="44"/>
                  </a:cubicBezTo>
                  <a:cubicBezTo>
                    <a:pt x="0" y="8"/>
                    <a:pt x="0" y="8"/>
                    <a:pt x="0" y="8"/>
                  </a:cubicBezTo>
                  <a:cubicBezTo>
                    <a:pt x="0" y="3"/>
                    <a:pt x="3" y="0"/>
                    <a:pt x="8" y="0"/>
                  </a:cubicBezTo>
                  <a:cubicBezTo>
                    <a:pt x="65" y="0"/>
                    <a:pt x="65" y="0"/>
                    <a:pt x="65" y="0"/>
                  </a:cubicBezTo>
                  <a:cubicBezTo>
                    <a:pt x="69" y="0"/>
                    <a:pt x="73" y="3"/>
                    <a:pt x="73" y="8"/>
                  </a:cubicBezTo>
                  <a:cubicBezTo>
                    <a:pt x="73" y="44"/>
                    <a:pt x="73" y="44"/>
                    <a:pt x="73" y="44"/>
                  </a:cubicBezTo>
                  <a:cubicBezTo>
                    <a:pt x="73" y="48"/>
                    <a:pt x="69" y="52"/>
                    <a:pt x="65" y="52"/>
                  </a:cubicBezTo>
                  <a:close/>
                  <a:moveTo>
                    <a:pt x="8" y="8"/>
                  </a:moveTo>
                  <a:cubicBezTo>
                    <a:pt x="8" y="44"/>
                    <a:pt x="8" y="44"/>
                    <a:pt x="8" y="44"/>
                  </a:cubicBezTo>
                  <a:cubicBezTo>
                    <a:pt x="65" y="44"/>
                    <a:pt x="65" y="44"/>
                    <a:pt x="65" y="44"/>
                  </a:cubicBezTo>
                  <a:cubicBezTo>
                    <a:pt x="65" y="8"/>
                    <a:pt x="65" y="8"/>
                    <a:pt x="65" y="8"/>
                  </a:cubicBezTo>
                  <a:cubicBezTo>
                    <a:pt x="8" y="8"/>
                    <a:pt x="8" y="8"/>
                    <a:pt x="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5" name="Freeform 197"/>
            <p:cNvSpPr>
              <a:spLocks noEditPoints="1"/>
            </p:cNvSpPr>
            <p:nvPr/>
          </p:nvSpPr>
          <p:spPr bwMode="auto">
            <a:xfrm>
              <a:off x="8320087" y="1912939"/>
              <a:ext cx="66675" cy="114300"/>
            </a:xfrm>
            <a:custGeom>
              <a:avLst/>
              <a:gdLst>
                <a:gd name="T0" fmla="*/ 26 w 30"/>
                <a:gd name="T1" fmla="*/ 52 h 52"/>
                <a:gd name="T2" fmla="*/ 24 w 30"/>
                <a:gd name="T3" fmla="*/ 51 h 52"/>
                <a:gd name="T4" fmla="*/ 2 w 30"/>
                <a:gd name="T5" fmla="*/ 40 h 52"/>
                <a:gd name="T6" fmla="*/ 0 w 30"/>
                <a:gd name="T7" fmla="*/ 37 h 52"/>
                <a:gd name="T8" fmla="*/ 0 w 30"/>
                <a:gd name="T9" fmla="*/ 15 h 52"/>
                <a:gd name="T10" fmla="*/ 2 w 30"/>
                <a:gd name="T11" fmla="*/ 11 h 52"/>
                <a:gd name="T12" fmla="*/ 24 w 30"/>
                <a:gd name="T13" fmla="*/ 0 h 52"/>
                <a:gd name="T14" fmla="*/ 28 w 30"/>
                <a:gd name="T15" fmla="*/ 1 h 52"/>
                <a:gd name="T16" fmla="*/ 30 w 30"/>
                <a:gd name="T17" fmla="*/ 4 h 52"/>
                <a:gd name="T18" fmla="*/ 30 w 30"/>
                <a:gd name="T19" fmla="*/ 48 h 52"/>
                <a:gd name="T20" fmla="*/ 28 w 30"/>
                <a:gd name="T21" fmla="*/ 51 h 52"/>
                <a:gd name="T22" fmla="*/ 26 w 30"/>
                <a:gd name="T23" fmla="*/ 52 h 52"/>
                <a:gd name="T24" fmla="*/ 8 w 30"/>
                <a:gd name="T25" fmla="*/ 34 h 52"/>
                <a:gd name="T26" fmla="*/ 22 w 30"/>
                <a:gd name="T27" fmla="*/ 41 h 52"/>
                <a:gd name="T28" fmla="*/ 22 w 30"/>
                <a:gd name="T29" fmla="*/ 10 h 52"/>
                <a:gd name="T30" fmla="*/ 8 w 30"/>
                <a:gd name="T31" fmla="*/ 17 h 52"/>
                <a:gd name="T32" fmla="*/ 8 w 30"/>
                <a:gd name="T33"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2">
                  <a:moveTo>
                    <a:pt x="26" y="52"/>
                  </a:moveTo>
                  <a:cubicBezTo>
                    <a:pt x="25" y="52"/>
                    <a:pt x="25" y="51"/>
                    <a:pt x="24" y="51"/>
                  </a:cubicBezTo>
                  <a:cubicBezTo>
                    <a:pt x="2" y="40"/>
                    <a:pt x="2" y="40"/>
                    <a:pt x="2" y="40"/>
                  </a:cubicBezTo>
                  <a:cubicBezTo>
                    <a:pt x="1" y="40"/>
                    <a:pt x="0" y="38"/>
                    <a:pt x="0" y="37"/>
                  </a:cubicBezTo>
                  <a:cubicBezTo>
                    <a:pt x="0" y="15"/>
                    <a:pt x="0" y="15"/>
                    <a:pt x="0" y="15"/>
                  </a:cubicBezTo>
                  <a:cubicBezTo>
                    <a:pt x="0" y="13"/>
                    <a:pt x="1" y="12"/>
                    <a:pt x="2" y="11"/>
                  </a:cubicBezTo>
                  <a:cubicBezTo>
                    <a:pt x="24" y="0"/>
                    <a:pt x="24" y="0"/>
                    <a:pt x="24" y="0"/>
                  </a:cubicBezTo>
                  <a:cubicBezTo>
                    <a:pt x="26" y="0"/>
                    <a:pt x="27" y="0"/>
                    <a:pt x="28" y="1"/>
                  </a:cubicBezTo>
                  <a:cubicBezTo>
                    <a:pt x="29" y="1"/>
                    <a:pt x="30" y="3"/>
                    <a:pt x="30" y="4"/>
                  </a:cubicBezTo>
                  <a:cubicBezTo>
                    <a:pt x="30" y="48"/>
                    <a:pt x="30" y="48"/>
                    <a:pt x="30" y="48"/>
                  </a:cubicBezTo>
                  <a:cubicBezTo>
                    <a:pt x="30" y="49"/>
                    <a:pt x="29" y="50"/>
                    <a:pt x="28" y="51"/>
                  </a:cubicBezTo>
                  <a:cubicBezTo>
                    <a:pt x="28" y="51"/>
                    <a:pt x="27" y="52"/>
                    <a:pt x="26" y="52"/>
                  </a:cubicBezTo>
                  <a:close/>
                  <a:moveTo>
                    <a:pt x="8" y="34"/>
                  </a:moveTo>
                  <a:cubicBezTo>
                    <a:pt x="22" y="41"/>
                    <a:pt x="22" y="41"/>
                    <a:pt x="22" y="41"/>
                  </a:cubicBezTo>
                  <a:cubicBezTo>
                    <a:pt x="22" y="10"/>
                    <a:pt x="22" y="10"/>
                    <a:pt x="22" y="10"/>
                  </a:cubicBezTo>
                  <a:cubicBezTo>
                    <a:pt x="8" y="17"/>
                    <a:pt x="8" y="17"/>
                    <a:pt x="8" y="17"/>
                  </a:cubicBezTo>
                  <a:cubicBezTo>
                    <a:pt x="8" y="34"/>
                    <a:pt x="8" y="34"/>
                    <a:pt x="8" y="3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6" name="Freeform 198"/>
            <p:cNvSpPr>
              <a:spLocks noEditPoints="1"/>
            </p:cNvSpPr>
            <p:nvPr/>
          </p:nvSpPr>
          <p:spPr bwMode="auto">
            <a:xfrm>
              <a:off x="8183562" y="1847851"/>
              <a:ext cx="76200" cy="77788"/>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8"/>
                    <a:pt x="7" y="0"/>
                    <a:pt x="17" y="0"/>
                  </a:cubicBezTo>
                  <a:cubicBezTo>
                    <a:pt x="27" y="0"/>
                    <a:pt x="35" y="8"/>
                    <a:pt x="35" y="17"/>
                  </a:cubicBezTo>
                  <a:cubicBezTo>
                    <a:pt x="35" y="27"/>
                    <a:pt x="27" y="35"/>
                    <a:pt x="17" y="35"/>
                  </a:cubicBezTo>
                  <a:close/>
                  <a:moveTo>
                    <a:pt x="17" y="8"/>
                  </a:moveTo>
                  <a:cubicBezTo>
                    <a:pt x="12" y="8"/>
                    <a:pt x="8" y="12"/>
                    <a:pt x="8" y="17"/>
                  </a:cubicBezTo>
                  <a:cubicBezTo>
                    <a:pt x="8" y="23"/>
                    <a:pt x="12" y="27"/>
                    <a:pt x="17" y="27"/>
                  </a:cubicBezTo>
                  <a:cubicBezTo>
                    <a:pt x="23" y="27"/>
                    <a:pt x="27" y="23"/>
                    <a:pt x="27" y="17"/>
                  </a:cubicBezTo>
                  <a:cubicBezTo>
                    <a:pt x="27" y="12"/>
                    <a:pt x="23" y="8"/>
                    <a:pt x="17"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7" name="Freeform 199"/>
            <p:cNvSpPr>
              <a:spLocks noEditPoints="1"/>
            </p:cNvSpPr>
            <p:nvPr/>
          </p:nvSpPr>
          <p:spPr bwMode="auto">
            <a:xfrm>
              <a:off x="8247062" y="1847851"/>
              <a:ext cx="77788" cy="77788"/>
            </a:xfrm>
            <a:custGeom>
              <a:avLst/>
              <a:gdLst>
                <a:gd name="T0" fmla="*/ 18 w 35"/>
                <a:gd name="T1" fmla="*/ 35 h 35"/>
                <a:gd name="T2" fmla="*/ 0 w 35"/>
                <a:gd name="T3" fmla="*/ 17 h 35"/>
                <a:gd name="T4" fmla="*/ 18 w 35"/>
                <a:gd name="T5" fmla="*/ 0 h 35"/>
                <a:gd name="T6" fmla="*/ 35 w 35"/>
                <a:gd name="T7" fmla="*/ 17 h 35"/>
                <a:gd name="T8" fmla="*/ 18 w 35"/>
                <a:gd name="T9" fmla="*/ 35 h 35"/>
                <a:gd name="T10" fmla="*/ 18 w 35"/>
                <a:gd name="T11" fmla="*/ 8 h 35"/>
                <a:gd name="T12" fmla="*/ 8 w 35"/>
                <a:gd name="T13" fmla="*/ 17 h 35"/>
                <a:gd name="T14" fmla="*/ 18 w 35"/>
                <a:gd name="T15" fmla="*/ 27 h 35"/>
                <a:gd name="T16" fmla="*/ 27 w 35"/>
                <a:gd name="T17" fmla="*/ 17 h 35"/>
                <a:gd name="T18" fmla="*/ 18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7"/>
                  </a:cubicBezTo>
                  <a:cubicBezTo>
                    <a:pt x="0" y="8"/>
                    <a:pt x="8" y="0"/>
                    <a:pt x="18" y="0"/>
                  </a:cubicBezTo>
                  <a:cubicBezTo>
                    <a:pt x="27" y="0"/>
                    <a:pt x="35" y="8"/>
                    <a:pt x="35" y="17"/>
                  </a:cubicBezTo>
                  <a:cubicBezTo>
                    <a:pt x="35" y="27"/>
                    <a:pt x="27" y="35"/>
                    <a:pt x="18" y="35"/>
                  </a:cubicBezTo>
                  <a:close/>
                  <a:moveTo>
                    <a:pt x="18" y="8"/>
                  </a:moveTo>
                  <a:cubicBezTo>
                    <a:pt x="12" y="8"/>
                    <a:pt x="8" y="12"/>
                    <a:pt x="8" y="17"/>
                  </a:cubicBezTo>
                  <a:cubicBezTo>
                    <a:pt x="8" y="23"/>
                    <a:pt x="12" y="27"/>
                    <a:pt x="18" y="27"/>
                  </a:cubicBezTo>
                  <a:cubicBezTo>
                    <a:pt x="23" y="27"/>
                    <a:pt x="27" y="23"/>
                    <a:pt x="27" y="17"/>
                  </a:cubicBezTo>
                  <a:cubicBezTo>
                    <a:pt x="27" y="12"/>
                    <a:pt x="23" y="8"/>
                    <a:pt x="1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8" name="Freeform 200"/>
            <p:cNvSpPr/>
            <p:nvPr/>
          </p:nvSpPr>
          <p:spPr bwMode="auto">
            <a:xfrm>
              <a:off x="7542212" y="2474914"/>
              <a:ext cx="430213" cy="287338"/>
            </a:xfrm>
            <a:custGeom>
              <a:avLst/>
              <a:gdLst>
                <a:gd name="T0" fmla="*/ 153 w 195"/>
                <a:gd name="T1" fmla="*/ 130 h 130"/>
                <a:gd name="T2" fmla="*/ 145 w 195"/>
                <a:gd name="T3" fmla="*/ 122 h 130"/>
                <a:gd name="T4" fmla="*/ 153 w 195"/>
                <a:gd name="T5" fmla="*/ 114 h 130"/>
                <a:gd name="T6" fmla="*/ 169 w 195"/>
                <a:gd name="T7" fmla="*/ 107 h 130"/>
                <a:gd name="T8" fmla="*/ 179 w 195"/>
                <a:gd name="T9" fmla="*/ 85 h 130"/>
                <a:gd name="T10" fmla="*/ 150 w 195"/>
                <a:gd name="T11" fmla="*/ 56 h 130"/>
                <a:gd name="T12" fmla="*/ 141 w 195"/>
                <a:gd name="T13" fmla="*/ 58 h 130"/>
                <a:gd name="T14" fmla="*/ 135 w 195"/>
                <a:gd name="T15" fmla="*/ 57 h 130"/>
                <a:gd name="T16" fmla="*/ 131 w 195"/>
                <a:gd name="T17" fmla="*/ 51 h 130"/>
                <a:gd name="T18" fmla="*/ 92 w 195"/>
                <a:gd name="T19" fmla="*/ 16 h 130"/>
                <a:gd name="T20" fmla="*/ 53 w 195"/>
                <a:gd name="T21" fmla="*/ 55 h 130"/>
                <a:gd name="T22" fmla="*/ 54 w 195"/>
                <a:gd name="T23" fmla="*/ 63 h 130"/>
                <a:gd name="T24" fmla="*/ 52 w 195"/>
                <a:gd name="T25" fmla="*/ 69 h 130"/>
                <a:gd name="T26" fmla="*/ 46 w 195"/>
                <a:gd name="T27" fmla="*/ 72 h 130"/>
                <a:gd name="T28" fmla="*/ 37 w 195"/>
                <a:gd name="T29" fmla="*/ 72 h 130"/>
                <a:gd name="T30" fmla="*/ 16 w 195"/>
                <a:gd name="T31" fmla="*/ 93 h 130"/>
                <a:gd name="T32" fmla="*/ 37 w 195"/>
                <a:gd name="T33" fmla="*/ 114 h 130"/>
                <a:gd name="T34" fmla="*/ 45 w 195"/>
                <a:gd name="T35" fmla="*/ 122 h 130"/>
                <a:gd name="T36" fmla="*/ 37 w 195"/>
                <a:gd name="T37" fmla="*/ 130 h 130"/>
                <a:gd name="T38" fmla="*/ 0 w 195"/>
                <a:gd name="T39" fmla="*/ 93 h 130"/>
                <a:gd name="T40" fmla="*/ 37 w 195"/>
                <a:gd name="T41" fmla="*/ 56 h 130"/>
                <a:gd name="T42" fmla="*/ 37 w 195"/>
                <a:gd name="T43" fmla="*/ 56 h 130"/>
                <a:gd name="T44" fmla="*/ 37 w 195"/>
                <a:gd name="T45" fmla="*/ 55 h 130"/>
                <a:gd name="T46" fmla="*/ 92 w 195"/>
                <a:gd name="T47" fmla="*/ 0 h 130"/>
                <a:gd name="T48" fmla="*/ 145 w 195"/>
                <a:gd name="T49" fmla="*/ 41 h 130"/>
                <a:gd name="T50" fmla="*/ 150 w 195"/>
                <a:gd name="T51" fmla="*/ 41 h 130"/>
                <a:gd name="T52" fmla="*/ 195 w 195"/>
                <a:gd name="T53" fmla="*/ 85 h 130"/>
                <a:gd name="T54" fmla="*/ 180 w 195"/>
                <a:gd name="T55" fmla="*/ 119 h 130"/>
                <a:gd name="T56" fmla="*/ 153 w 195"/>
                <a:gd name="T5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 h="130">
                  <a:moveTo>
                    <a:pt x="153" y="130"/>
                  </a:moveTo>
                  <a:cubicBezTo>
                    <a:pt x="149" y="130"/>
                    <a:pt x="145" y="127"/>
                    <a:pt x="145" y="122"/>
                  </a:cubicBezTo>
                  <a:cubicBezTo>
                    <a:pt x="145" y="118"/>
                    <a:pt x="149" y="114"/>
                    <a:pt x="153" y="114"/>
                  </a:cubicBezTo>
                  <a:cubicBezTo>
                    <a:pt x="159" y="114"/>
                    <a:pt x="165" y="112"/>
                    <a:pt x="169" y="107"/>
                  </a:cubicBezTo>
                  <a:cubicBezTo>
                    <a:pt x="176" y="101"/>
                    <a:pt x="179" y="94"/>
                    <a:pt x="179" y="85"/>
                  </a:cubicBezTo>
                  <a:cubicBezTo>
                    <a:pt x="179" y="69"/>
                    <a:pt x="166" y="56"/>
                    <a:pt x="150" y="56"/>
                  </a:cubicBezTo>
                  <a:cubicBezTo>
                    <a:pt x="147" y="56"/>
                    <a:pt x="144" y="57"/>
                    <a:pt x="141" y="58"/>
                  </a:cubicBezTo>
                  <a:cubicBezTo>
                    <a:pt x="139" y="58"/>
                    <a:pt x="136" y="58"/>
                    <a:pt x="135" y="57"/>
                  </a:cubicBezTo>
                  <a:cubicBezTo>
                    <a:pt x="133" y="56"/>
                    <a:pt x="131" y="53"/>
                    <a:pt x="131" y="51"/>
                  </a:cubicBezTo>
                  <a:cubicBezTo>
                    <a:pt x="129" y="31"/>
                    <a:pt x="112" y="16"/>
                    <a:pt x="92" y="16"/>
                  </a:cubicBezTo>
                  <a:cubicBezTo>
                    <a:pt x="70" y="16"/>
                    <a:pt x="53" y="33"/>
                    <a:pt x="53" y="55"/>
                  </a:cubicBezTo>
                  <a:cubicBezTo>
                    <a:pt x="53" y="58"/>
                    <a:pt x="53" y="60"/>
                    <a:pt x="54" y="63"/>
                  </a:cubicBezTo>
                  <a:cubicBezTo>
                    <a:pt x="54" y="65"/>
                    <a:pt x="53" y="67"/>
                    <a:pt x="52" y="69"/>
                  </a:cubicBezTo>
                  <a:cubicBezTo>
                    <a:pt x="50" y="71"/>
                    <a:pt x="48" y="72"/>
                    <a:pt x="46" y="72"/>
                  </a:cubicBezTo>
                  <a:cubicBezTo>
                    <a:pt x="37" y="72"/>
                    <a:pt x="37" y="72"/>
                    <a:pt x="37" y="72"/>
                  </a:cubicBezTo>
                  <a:cubicBezTo>
                    <a:pt x="25" y="72"/>
                    <a:pt x="16" y="82"/>
                    <a:pt x="16" y="93"/>
                  </a:cubicBezTo>
                  <a:cubicBezTo>
                    <a:pt x="16" y="105"/>
                    <a:pt x="25" y="114"/>
                    <a:pt x="37" y="114"/>
                  </a:cubicBezTo>
                  <a:cubicBezTo>
                    <a:pt x="41" y="114"/>
                    <a:pt x="45" y="118"/>
                    <a:pt x="45" y="122"/>
                  </a:cubicBezTo>
                  <a:cubicBezTo>
                    <a:pt x="45" y="127"/>
                    <a:pt x="41" y="130"/>
                    <a:pt x="37" y="130"/>
                  </a:cubicBezTo>
                  <a:cubicBezTo>
                    <a:pt x="17" y="130"/>
                    <a:pt x="0" y="114"/>
                    <a:pt x="0" y="93"/>
                  </a:cubicBezTo>
                  <a:cubicBezTo>
                    <a:pt x="0" y="73"/>
                    <a:pt x="17" y="56"/>
                    <a:pt x="37" y="56"/>
                  </a:cubicBezTo>
                  <a:cubicBezTo>
                    <a:pt x="37" y="56"/>
                    <a:pt x="37" y="56"/>
                    <a:pt x="37" y="56"/>
                  </a:cubicBezTo>
                  <a:cubicBezTo>
                    <a:pt x="37" y="56"/>
                    <a:pt x="37" y="55"/>
                    <a:pt x="37" y="55"/>
                  </a:cubicBezTo>
                  <a:cubicBezTo>
                    <a:pt x="37" y="25"/>
                    <a:pt x="62" y="0"/>
                    <a:pt x="92" y="0"/>
                  </a:cubicBezTo>
                  <a:cubicBezTo>
                    <a:pt x="117" y="0"/>
                    <a:pt x="139" y="17"/>
                    <a:pt x="145" y="41"/>
                  </a:cubicBezTo>
                  <a:cubicBezTo>
                    <a:pt x="147" y="41"/>
                    <a:pt x="148" y="41"/>
                    <a:pt x="150" y="41"/>
                  </a:cubicBezTo>
                  <a:cubicBezTo>
                    <a:pt x="175" y="41"/>
                    <a:pt x="195" y="61"/>
                    <a:pt x="195" y="85"/>
                  </a:cubicBezTo>
                  <a:cubicBezTo>
                    <a:pt x="195" y="98"/>
                    <a:pt x="189" y="110"/>
                    <a:pt x="180" y="119"/>
                  </a:cubicBezTo>
                  <a:cubicBezTo>
                    <a:pt x="174" y="126"/>
                    <a:pt x="164" y="130"/>
                    <a:pt x="153" y="1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49" name="Freeform 201"/>
            <p:cNvSpPr/>
            <p:nvPr/>
          </p:nvSpPr>
          <p:spPr bwMode="auto">
            <a:xfrm>
              <a:off x="7580312" y="2808289"/>
              <a:ext cx="350838" cy="100013"/>
            </a:xfrm>
            <a:custGeom>
              <a:avLst/>
              <a:gdLst>
                <a:gd name="T0" fmla="*/ 80 w 159"/>
                <a:gd name="T1" fmla="*/ 45 h 45"/>
                <a:gd name="T2" fmla="*/ 3 w 159"/>
                <a:gd name="T3" fmla="*/ 14 h 45"/>
                <a:gd name="T4" fmla="*/ 3 w 159"/>
                <a:gd name="T5" fmla="*/ 3 h 45"/>
                <a:gd name="T6" fmla="*/ 14 w 159"/>
                <a:gd name="T7" fmla="*/ 3 h 45"/>
                <a:gd name="T8" fmla="*/ 145 w 159"/>
                <a:gd name="T9" fmla="*/ 3 h 45"/>
                <a:gd name="T10" fmla="*/ 156 w 159"/>
                <a:gd name="T11" fmla="*/ 3 h 45"/>
                <a:gd name="T12" fmla="*/ 156 w 159"/>
                <a:gd name="T13" fmla="*/ 14 h 45"/>
                <a:gd name="T14" fmla="*/ 80 w 15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45">
                  <a:moveTo>
                    <a:pt x="80" y="45"/>
                  </a:moveTo>
                  <a:cubicBezTo>
                    <a:pt x="52" y="45"/>
                    <a:pt x="24" y="35"/>
                    <a:pt x="3" y="14"/>
                  </a:cubicBezTo>
                  <a:cubicBezTo>
                    <a:pt x="0" y="11"/>
                    <a:pt x="0" y="6"/>
                    <a:pt x="3" y="3"/>
                  </a:cubicBezTo>
                  <a:cubicBezTo>
                    <a:pt x="6" y="0"/>
                    <a:pt x="11" y="0"/>
                    <a:pt x="14" y="3"/>
                  </a:cubicBezTo>
                  <a:cubicBezTo>
                    <a:pt x="50" y="39"/>
                    <a:pt x="109" y="39"/>
                    <a:pt x="145" y="3"/>
                  </a:cubicBezTo>
                  <a:cubicBezTo>
                    <a:pt x="148" y="0"/>
                    <a:pt x="153" y="0"/>
                    <a:pt x="156" y="3"/>
                  </a:cubicBezTo>
                  <a:cubicBezTo>
                    <a:pt x="159" y="6"/>
                    <a:pt x="159" y="11"/>
                    <a:pt x="156" y="14"/>
                  </a:cubicBezTo>
                  <a:cubicBezTo>
                    <a:pt x="135" y="35"/>
                    <a:pt x="107" y="45"/>
                    <a:pt x="80" y="4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50" name="Freeform 202"/>
            <p:cNvSpPr/>
            <p:nvPr/>
          </p:nvSpPr>
          <p:spPr bwMode="auto">
            <a:xfrm>
              <a:off x="7620000" y="2768601"/>
              <a:ext cx="271463" cy="85725"/>
            </a:xfrm>
            <a:custGeom>
              <a:avLst/>
              <a:gdLst>
                <a:gd name="T0" fmla="*/ 62 w 123"/>
                <a:gd name="T1" fmla="*/ 39 h 39"/>
                <a:gd name="T2" fmla="*/ 3 w 123"/>
                <a:gd name="T3" fmla="*/ 14 h 39"/>
                <a:gd name="T4" fmla="*/ 3 w 123"/>
                <a:gd name="T5" fmla="*/ 3 h 39"/>
                <a:gd name="T6" fmla="*/ 14 w 123"/>
                <a:gd name="T7" fmla="*/ 3 h 39"/>
                <a:gd name="T8" fmla="*/ 109 w 123"/>
                <a:gd name="T9" fmla="*/ 3 h 39"/>
                <a:gd name="T10" fmla="*/ 120 w 123"/>
                <a:gd name="T11" fmla="*/ 3 h 39"/>
                <a:gd name="T12" fmla="*/ 120 w 123"/>
                <a:gd name="T13" fmla="*/ 14 h 39"/>
                <a:gd name="T14" fmla="*/ 62 w 123"/>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9">
                  <a:moveTo>
                    <a:pt x="62" y="39"/>
                  </a:moveTo>
                  <a:cubicBezTo>
                    <a:pt x="40" y="39"/>
                    <a:pt x="19" y="30"/>
                    <a:pt x="3" y="14"/>
                  </a:cubicBezTo>
                  <a:cubicBezTo>
                    <a:pt x="0" y="11"/>
                    <a:pt x="0" y="6"/>
                    <a:pt x="3" y="3"/>
                  </a:cubicBezTo>
                  <a:cubicBezTo>
                    <a:pt x="6" y="0"/>
                    <a:pt x="11" y="0"/>
                    <a:pt x="14" y="3"/>
                  </a:cubicBezTo>
                  <a:cubicBezTo>
                    <a:pt x="40" y="29"/>
                    <a:pt x="83" y="29"/>
                    <a:pt x="109" y="3"/>
                  </a:cubicBezTo>
                  <a:cubicBezTo>
                    <a:pt x="112" y="0"/>
                    <a:pt x="117" y="0"/>
                    <a:pt x="120" y="3"/>
                  </a:cubicBezTo>
                  <a:cubicBezTo>
                    <a:pt x="123" y="6"/>
                    <a:pt x="123" y="11"/>
                    <a:pt x="120" y="14"/>
                  </a:cubicBezTo>
                  <a:cubicBezTo>
                    <a:pt x="104" y="30"/>
                    <a:pt x="83" y="39"/>
                    <a:pt x="62" y="3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sp>
          <p:nvSpPr>
            <p:cNvPr id="251" name="Freeform 203"/>
            <p:cNvSpPr/>
            <p:nvPr/>
          </p:nvSpPr>
          <p:spPr bwMode="auto">
            <a:xfrm>
              <a:off x="7661275" y="2725739"/>
              <a:ext cx="187325" cy="69850"/>
            </a:xfrm>
            <a:custGeom>
              <a:avLst/>
              <a:gdLst>
                <a:gd name="T0" fmla="*/ 43 w 85"/>
                <a:gd name="T1" fmla="*/ 31 h 31"/>
                <a:gd name="T2" fmla="*/ 3 w 85"/>
                <a:gd name="T3" fmla="*/ 14 h 31"/>
                <a:gd name="T4" fmla="*/ 3 w 85"/>
                <a:gd name="T5" fmla="*/ 3 h 31"/>
                <a:gd name="T6" fmla="*/ 14 w 85"/>
                <a:gd name="T7" fmla="*/ 3 h 31"/>
                <a:gd name="T8" fmla="*/ 71 w 85"/>
                <a:gd name="T9" fmla="*/ 3 h 31"/>
                <a:gd name="T10" fmla="*/ 82 w 85"/>
                <a:gd name="T11" fmla="*/ 3 h 31"/>
                <a:gd name="T12" fmla="*/ 82 w 85"/>
                <a:gd name="T13" fmla="*/ 14 h 31"/>
                <a:gd name="T14" fmla="*/ 43 w 8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1">
                  <a:moveTo>
                    <a:pt x="43" y="31"/>
                  </a:moveTo>
                  <a:cubicBezTo>
                    <a:pt x="28" y="31"/>
                    <a:pt x="14" y="25"/>
                    <a:pt x="3" y="14"/>
                  </a:cubicBezTo>
                  <a:cubicBezTo>
                    <a:pt x="0" y="11"/>
                    <a:pt x="0" y="6"/>
                    <a:pt x="3" y="3"/>
                  </a:cubicBezTo>
                  <a:cubicBezTo>
                    <a:pt x="6" y="0"/>
                    <a:pt x="11" y="0"/>
                    <a:pt x="14" y="3"/>
                  </a:cubicBezTo>
                  <a:cubicBezTo>
                    <a:pt x="30" y="19"/>
                    <a:pt x="55" y="19"/>
                    <a:pt x="71" y="3"/>
                  </a:cubicBezTo>
                  <a:cubicBezTo>
                    <a:pt x="74" y="0"/>
                    <a:pt x="79" y="0"/>
                    <a:pt x="82" y="3"/>
                  </a:cubicBezTo>
                  <a:cubicBezTo>
                    <a:pt x="85" y="6"/>
                    <a:pt x="85" y="11"/>
                    <a:pt x="82" y="14"/>
                  </a:cubicBezTo>
                  <a:cubicBezTo>
                    <a:pt x="71" y="25"/>
                    <a:pt x="57" y="31"/>
                    <a:pt x="43"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defTabSz="685800"/>
              <a:endParaRPr lang="zh-CN" altLang="en-US" sz="135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339725"/>
            <a:ext cx="1503680" cy="337185"/>
          </a:xfrm>
          <a:prstGeom prst="rect">
            <a:avLst/>
          </a:prstGeom>
        </p:spPr>
        <p:txBody>
          <a:bodyPr wrap="none">
            <a:spAutoFit/>
          </a:bodyPr>
          <a:lstStyle/>
          <a:p>
            <a:pPr defTabSz="685800"/>
            <a:r>
              <a:rPr lang="en-US" sz="1600" spc="110" dirty="0">
                <a:solidFill>
                  <a:srgbClr val="F85360"/>
                </a:solidFill>
                <a:latin typeface="微软雅黑" panose="020B0503020204020204" pitchFamily="34" charset="-122"/>
                <a:ea typeface="微软雅黑" panose="020B0503020204020204" pitchFamily="34" charset="-122"/>
              </a:rPr>
              <a:t>RepairBoost</a:t>
            </a:r>
            <a:endParaRPr lang="en-US" sz="1600" spc="110" dirty="0">
              <a:solidFill>
                <a:srgbClr val="F85360"/>
              </a:solidFill>
              <a:latin typeface="微软雅黑" panose="020B0503020204020204" pitchFamily="34" charset="-122"/>
              <a:ea typeface="微软雅黑" panose="020B0503020204020204" pitchFamily="34" charset="-122"/>
            </a:endParaRPr>
          </a:p>
        </p:txBody>
      </p:sp>
      <p:grpSp>
        <p:nvGrpSpPr>
          <p:cNvPr id="162" name="组合 161"/>
          <p:cNvGrpSpPr/>
          <p:nvPr/>
        </p:nvGrpSpPr>
        <p:grpSpPr>
          <a:xfrm>
            <a:off x="5621337" y="415926"/>
            <a:ext cx="3522663" cy="4105275"/>
            <a:chOff x="5621337" y="438151"/>
            <a:chExt cx="3522663" cy="4105275"/>
          </a:xfrm>
        </p:grpSpPr>
        <p:sp>
          <p:nvSpPr>
            <p:cNvPr id="163" name="Freeform 5"/>
            <p:cNvSpPr>
              <a:spLocks noEditPoints="1"/>
            </p:cNvSpPr>
            <p:nvPr/>
          </p:nvSpPr>
          <p:spPr bwMode="auto">
            <a:xfrm>
              <a:off x="7840662" y="890589"/>
              <a:ext cx="393700" cy="396875"/>
            </a:xfrm>
            <a:custGeom>
              <a:avLst/>
              <a:gdLst>
                <a:gd name="T0" fmla="*/ 10 w 178"/>
                <a:gd name="T1" fmla="*/ 179 h 179"/>
                <a:gd name="T2" fmla="*/ 3 w 178"/>
                <a:gd name="T3" fmla="*/ 176 h 179"/>
                <a:gd name="T4" fmla="*/ 0 w 178"/>
                <a:gd name="T5" fmla="*/ 168 h 179"/>
                <a:gd name="T6" fmla="*/ 2 w 178"/>
                <a:gd name="T7" fmla="*/ 128 h 179"/>
                <a:gd name="T8" fmla="*/ 5 w 178"/>
                <a:gd name="T9" fmla="*/ 121 h 179"/>
                <a:gd name="T10" fmla="*/ 123 w 178"/>
                <a:gd name="T11" fmla="*/ 3 h 179"/>
                <a:gd name="T12" fmla="*/ 131 w 178"/>
                <a:gd name="T13" fmla="*/ 0 h 179"/>
                <a:gd name="T14" fmla="*/ 131 w 178"/>
                <a:gd name="T15" fmla="*/ 0 h 179"/>
                <a:gd name="T16" fmla="*/ 138 w 178"/>
                <a:gd name="T17" fmla="*/ 3 h 179"/>
                <a:gd name="T18" fmla="*/ 175 w 178"/>
                <a:gd name="T19" fmla="*/ 40 h 179"/>
                <a:gd name="T20" fmla="*/ 178 w 178"/>
                <a:gd name="T21" fmla="*/ 48 h 179"/>
                <a:gd name="T22" fmla="*/ 175 w 178"/>
                <a:gd name="T23" fmla="*/ 55 h 179"/>
                <a:gd name="T24" fmla="*/ 57 w 178"/>
                <a:gd name="T25" fmla="*/ 173 h 179"/>
                <a:gd name="T26" fmla="*/ 50 w 178"/>
                <a:gd name="T27" fmla="*/ 176 h 179"/>
                <a:gd name="T28" fmla="*/ 11 w 178"/>
                <a:gd name="T29" fmla="*/ 179 h 179"/>
                <a:gd name="T30" fmla="*/ 10 w 178"/>
                <a:gd name="T31" fmla="*/ 179 h 179"/>
                <a:gd name="T32" fmla="*/ 22 w 178"/>
                <a:gd name="T33" fmla="*/ 133 h 179"/>
                <a:gd name="T34" fmla="*/ 21 w 178"/>
                <a:gd name="T35" fmla="*/ 158 h 179"/>
                <a:gd name="T36" fmla="*/ 45 w 178"/>
                <a:gd name="T37" fmla="*/ 156 h 179"/>
                <a:gd name="T38" fmla="*/ 154 w 178"/>
                <a:gd name="T39" fmla="*/ 48 h 179"/>
                <a:gd name="T40" fmla="*/ 131 w 178"/>
                <a:gd name="T41" fmla="*/ 25 h 179"/>
                <a:gd name="T42" fmla="*/ 22 w 178"/>
                <a:gd name="T43" fmla="*/ 1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8" h="179">
                  <a:moveTo>
                    <a:pt x="10" y="179"/>
                  </a:moveTo>
                  <a:cubicBezTo>
                    <a:pt x="7" y="179"/>
                    <a:pt x="5" y="178"/>
                    <a:pt x="3" y="176"/>
                  </a:cubicBezTo>
                  <a:cubicBezTo>
                    <a:pt x="1" y="174"/>
                    <a:pt x="0" y="171"/>
                    <a:pt x="0" y="168"/>
                  </a:cubicBezTo>
                  <a:cubicBezTo>
                    <a:pt x="2" y="128"/>
                    <a:pt x="2" y="128"/>
                    <a:pt x="2" y="128"/>
                  </a:cubicBezTo>
                  <a:cubicBezTo>
                    <a:pt x="2" y="126"/>
                    <a:pt x="3" y="123"/>
                    <a:pt x="5" y="121"/>
                  </a:cubicBezTo>
                  <a:cubicBezTo>
                    <a:pt x="123" y="3"/>
                    <a:pt x="123" y="3"/>
                    <a:pt x="123" y="3"/>
                  </a:cubicBezTo>
                  <a:cubicBezTo>
                    <a:pt x="125" y="1"/>
                    <a:pt x="128" y="0"/>
                    <a:pt x="131" y="0"/>
                  </a:cubicBezTo>
                  <a:cubicBezTo>
                    <a:pt x="131" y="0"/>
                    <a:pt x="131" y="0"/>
                    <a:pt x="131" y="0"/>
                  </a:cubicBezTo>
                  <a:cubicBezTo>
                    <a:pt x="133" y="0"/>
                    <a:pt x="136" y="1"/>
                    <a:pt x="138" y="3"/>
                  </a:cubicBezTo>
                  <a:cubicBezTo>
                    <a:pt x="175" y="40"/>
                    <a:pt x="175" y="40"/>
                    <a:pt x="175" y="40"/>
                  </a:cubicBezTo>
                  <a:cubicBezTo>
                    <a:pt x="177" y="42"/>
                    <a:pt x="178" y="45"/>
                    <a:pt x="178" y="48"/>
                  </a:cubicBezTo>
                  <a:cubicBezTo>
                    <a:pt x="178" y="50"/>
                    <a:pt x="177" y="53"/>
                    <a:pt x="175" y="55"/>
                  </a:cubicBezTo>
                  <a:cubicBezTo>
                    <a:pt x="57" y="173"/>
                    <a:pt x="57" y="173"/>
                    <a:pt x="57" y="173"/>
                  </a:cubicBezTo>
                  <a:cubicBezTo>
                    <a:pt x="55" y="175"/>
                    <a:pt x="53" y="176"/>
                    <a:pt x="50" y="176"/>
                  </a:cubicBezTo>
                  <a:cubicBezTo>
                    <a:pt x="11" y="179"/>
                    <a:pt x="11" y="179"/>
                    <a:pt x="11" y="179"/>
                  </a:cubicBezTo>
                  <a:cubicBezTo>
                    <a:pt x="10" y="179"/>
                    <a:pt x="10" y="179"/>
                    <a:pt x="10" y="179"/>
                  </a:cubicBezTo>
                  <a:close/>
                  <a:moveTo>
                    <a:pt x="22" y="133"/>
                  </a:moveTo>
                  <a:cubicBezTo>
                    <a:pt x="21" y="158"/>
                    <a:pt x="21" y="158"/>
                    <a:pt x="21" y="158"/>
                  </a:cubicBezTo>
                  <a:cubicBezTo>
                    <a:pt x="45" y="156"/>
                    <a:pt x="45" y="156"/>
                    <a:pt x="45" y="156"/>
                  </a:cubicBezTo>
                  <a:cubicBezTo>
                    <a:pt x="154" y="48"/>
                    <a:pt x="154" y="48"/>
                    <a:pt x="154" y="48"/>
                  </a:cubicBezTo>
                  <a:cubicBezTo>
                    <a:pt x="131" y="25"/>
                    <a:pt x="131" y="25"/>
                    <a:pt x="131" y="25"/>
                  </a:cubicBezTo>
                  <a:cubicBezTo>
                    <a:pt x="22" y="133"/>
                    <a:pt x="22" y="133"/>
                    <a:pt x="22"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4" name="Freeform 6"/>
            <p:cNvSpPr/>
            <p:nvPr/>
          </p:nvSpPr>
          <p:spPr bwMode="auto">
            <a:xfrm>
              <a:off x="8078787" y="949326"/>
              <a:ext cx="100013" cy="96838"/>
            </a:xfrm>
            <a:custGeom>
              <a:avLst/>
              <a:gdLst>
                <a:gd name="T0" fmla="*/ 39 w 45"/>
                <a:gd name="T1" fmla="*/ 44 h 44"/>
                <a:gd name="T2" fmla="*/ 35 w 45"/>
                <a:gd name="T3" fmla="*/ 43 h 44"/>
                <a:gd name="T4" fmla="*/ 2 w 45"/>
                <a:gd name="T5" fmla="*/ 9 h 44"/>
                <a:gd name="T6" fmla="*/ 2 w 45"/>
                <a:gd name="T7" fmla="*/ 2 h 44"/>
                <a:gd name="T8" fmla="*/ 9 w 45"/>
                <a:gd name="T9" fmla="*/ 2 h 44"/>
                <a:gd name="T10" fmla="*/ 43 w 45"/>
                <a:gd name="T11" fmla="*/ 35 h 44"/>
                <a:gd name="T12" fmla="*/ 43 w 45"/>
                <a:gd name="T13" fmla="*/ 43 h 44"/>
                <a:gd name="T14" fmla="*/ 39 w 45"/>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4">
                  <a:moveTo>
                    <a:pt x="39" y="44"/>
                  </a:moveTo>
                  <a:cubicBezTo>
                    <a:pt x="38" y="44"/>
                    <a:pt x="36" y="44"/>
                    <a:pt x="35" y="43"/>
                  </a:cubicBezTo>
                  <a:cubicBezTo>
                    <a:pt x="2" y="9"/>
                    <a:pt x="2" y="9"/>
                    <a:pt x="2" y="9"/>
                  </a:cubicBezTo>
                  <a:cubicBezTo>
                    <a:pt x="0" y="7"/>
                    <a:pt x="0" y="4"/>
                    <a:pt x="2" y="2"/>
                  </a:cubicBezTo>
                  <a:cubicBezTo>
                    <a:pt x="4" y="0"/>
                    <a:pt x="7" y="0"/>
                    <a:pt x="9" y="2"/>
                  </a:cubicBezTo>
                  <a:cubicBezTo>
                    <a:pt x="43" y="35"/>
                    <a:pt x="43" y="35"/>
                    <a:pt x="43" y="35"/>
                  </a:cubicBezTo>
                  <a:cubicBezTo>
                    <a:pt x="45" y="37"/>
                    <a:pt x="45" y="41"/>
                    <a:pt x="43" y="43"/>
                  </a:cubicBezTo>
                  <a:cubicBezTo>
                    <a:pt x="42" y="44"/>
                    <a:pt x="40" y="44"/>
                    <a:pt x="39" y="4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5" name="Freeform 7"/>
            <p:cNvSpPr/>
            <p:nvPr/>
          </p:nvSpPr>
          <p:spPr bwMode="auto">
            <a:xfrm>
              <a:off x="7910512" y="985839"/>
              <a:ext cx="228600" cy="228600"/>
            </a:xfrm>
            <a:custGeom>
              <a:avLst/>
              <a:gdLst>
                <a:gd name="T0" fmla="*/ 5 w 103"/>
                <a:gd name="T1" fmla="*/ 103 h 103"/>
                <a:gd name="T2" fmla="*/ 2 w 103"/>
                <a:gd name="T3" fmla="*/ 102 h 103"/>
                <a:gd name="T4" fmla="*/ 2 w 103"/>
                <a:gd name="T5" fmla="*/ 95 h 103"/>
                <a:gd name="T6" fmla="*/ 94 w 103"/>
                <a:gd name="T7" fmla="*/ 2 h 103"/>
                <a:gd name="T8" fmla="*/ 101 w 103"/>
                <a:gd name="T9" fmla="*/ 2 h 103"/>
                <a:gd name="T10" fmla="*/ 101 w 103"/>
                <a:gd name="T11" fmla="*/ 9 h 103"/>
                <a:gd name="T12" fmla="*/ 9 w 103"/>
                <a:gd name="T13" fmla="*/ 102 h 103"/>
                <a:gd name="T14" fmla="*/ 5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5" y="103"/>
                  </a:moveTo>
                  <a:cubicBezTo>
                    <a:pt x="4" y="103"/>
                    <a:pt x="3" y="103"/>
                    <a:pt x="2" y="102"/>
                  </a:cubicBezTo>
                  <a:cubicBezTo>
                    <a:pt x="0" y="100"/>
                    <a:pt x="0" y="97"/>
                    <a:pt x="2" y="95"/>
                  </a:cubicBezTo>
                  <a:cubicBezTo>
                    <a:pt x="94" y="2"/>
                    <a:pt x="94" y="2"/>
                    <a:pt x="94" y="2"/>
                  </a:cubicBezTo>
                  <a:cubicBezTo>
                    <a:pt x="96" y="0"/>
                    <a:pt x="99" y="0"/>
                    <a:pt x="101" y="2"/>
                  </a:cubicBezTo>
                  <a:cubicBezTo>
                    <a:pt x="103" y="4"/>
                    <a:pt x="103" y="7"/>
                    <a:pt x="101" y="9"/>
                  </a:cubicBezTo>
                  <a:cubicBezTo>
                    <a:pt x="9" y="102"/>
                    <a:pt x="9" y="102"/>
                    <a:pt x="9" y="102"/>
                  </a:cubicBezTo>
                  <a:cubicBezTo>
                    <a:pt x="8" y="103"/>
                    <a:pt x="7" y="103"/>
                    <a:pt x="5" y="10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8" name="Freeform 8"/>
            <p:cNvSpPr>
              <a:spLocks noEditPoints="1"/>
            </p:cNvSpPr>
            <p:nvPr/>
          </p:nvSpPr>
          <p:spPr bwMode="auto">
            <a:xfrm>
              <a:off x="7851775" y="1209676"/>
              <a:ext cx="66675" cy="66675"/>
            </a:xfrm>
            <a:custGeom>
              <a:avLst/>
              <a:gdLst>
                <a:gd name="T0" fmla="*/ 5 w 30"/>
                <a:gd name="T1" fmla="*/ 30 h 30"/>
                <a:gd name="T2" fmla="*/ 2 w 30"/>
                <a:gd name="T3" fmla="*/ 28 h 30"/>
                <a:gd name="T4" fmla="*/ 0 w 30"/>
                <a:gd name="T5" fmla="*/ 24 h 30"/>
                <a:gd name="T6" fmla="*/ 1 w 30"/>
                <a:gd name="T7" fmla="*/ 5 h 30"/>
                <a:gd name="T8" fmla="*/ 6 w 30"/>
                <a:gd name="T9" fmla="*/ 0 h 30"/>
                <a:gd name="T10" fmla="*/ 7 w 30"/>
                <a:gd name="T11" fmla="*/ 0 h 30"/>
                <a:gd name="T12" fmla="*/ 9 w 30"/>
                <a:gd name="T13" fmla="*/ 0 h 30"/>
                <a:gd name="T14" fmla="*/ 24 w 30"/>
                <a:gd name="T15" fmla="*/ 6 h 30"/>
                <a:gd name="T16" fmla="*/ 29 w 30"/>
                <a:gd name="T17" fmla="*/ 22 h 30"/>
                <a:gd name="T18" fmla="*/ 29 w 30"/>
                <a:gd name="T19" fmla="*/ 24 h 30"/>
                <a:gd name="T20" fmla="*/ 24 w 30"/>
                <a:gd name="T21" fmla="*/ 29 h 30"/>
                <a:gd name="T22" fmla="*/ 6 w 30"/>
                <a:gd name="T23" fmla="*/ 30 h 30"/>
                <a:gd name="T24" fmla="*/ 5 w 30"/>
                <a:gd name="T25" fmla="*/ 30 h 30"/>
                <a:gd name="T26" fmla="*/ 11 w 30"/>
                <a:gd name="T27" fmla="*/ 10 h 30"/>
                <a:gd name="T28" fmla="*/ 11 w 30"/>
                <a:gd name="T29" fmla="*/ 19 h 30"/>
                <a:gd name="T30" fmla="*/ 19 w 30"/>
                <a:gd name="T31" fmla="*/ 19 h 30"/>
                <a:gd name="T32" fmla="*/ 17 w 30"/>
                <a:gd name="T33" fmla="*/ 13 h 30"/>
                <a:gd name="T34" fmla="*/ 11 w 30"/>
                <a:gd name="T3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5" y="30"/>
                  </a:moveTo>
                  <a:cubicBezTo>
                    <a:pt x="4" y="30"/>
                    <a:pt x="3" y="29"/>
                    <a:pt x="2" y="28"/>
                  </a:cubicBezTo>
                  <a:cubicBezTo>
                    <a:pt x="1" y="27"/>
                    <a:pt x="0" y="26"/>
                    <a:pt x="0" y="24"/>
                  </a:cubicBezTo>
                  <a:cubicBezTo>
                    <a:pt x="1" y="5"/>
                    <a:pt x="1" y="5"/>
                    <a:pt x="1" y="5"/>
                  </a:cubicBezTo>
                  <a:cubicBezTo>
                    <a:pt x="1" y="3"/>
                    <a:pt x="3" y="1"/>
                    <a:pt x="6" y="0"/>
                  </a:cubicBezTo>
                  <a:cubicBezTo>
                    <a:pt x="6" y="0"/>
                    <a:pt x="7" y="0"/>
                    <a:pt x="7" y="0"/>
                  </a:cubicBezTo>
                  <a:cubicBezTo>
                    <a:pt x="8" y="0"/>
                    <a:pt x="9" y="0"/>
                    <a:pt x="9" y="0"/>
                  </a:cubicBezTo>
                  <a:cubicBezTo>
                    <a:pt x="15" y="0"/>
                    <a:pt x="21" y="2"/>
                    <a:pt x="24" y="6"/>
                  </a:cubicBezTo>
                  <a:cubicBezTo>
                    <a:pt x="28" y="10"/>
                    <a:pt x="30" y="16"/>
                    <a:pt x="29" y="22"/>
                  </a:cubicBezTo>
                  <a:cubicBezTo>
                    <a:pt x="29" y="23"/>
                    <a:pt x="29" y="24"/>
                    <a:pt x="29" y="24"/>
                  </a:cubicBezTo>
                  <a:cubicBezTo>
                    <a:pt x="28" y="26"/>
                    <a:pt x="26" y="28"/>
                    <a:pt x="24" y="29"/>
                  </a:cubicBezTo>
                  <a:cubicBezTo>
                    <a:pt x="6" y="30"/>
                    <a:pt x="6" y="30"/>
                    <a:pt x="6" y="30"/>
                  </a:cubicBezTo>
                  <a:cubicBezTo>
                    <a:pt x="5" y="30"/>
                    <a:pt x="5" y="30"/>
                    <a:pt x="5" y="30"/>
                  </a:cubicBezTo>
                  <a:close/>
                  <a:moveTo>
                    <a:pt x="11" y="10"/>
                  </a:moveTo>
                  <a:cubicBezTo>
                    <a:pt x="11" y="19"/>
                    <a:pt x="11" y="19"/>
                    <a:pt x="11" y="19"/>
                  </a:cubicBezTo>
                  <a:cubicBezTo>
                    <a:pt x="19" y="19"/>
                    <a:pt x="19" y="19"/>
                    <a:pt x="19" y="19"/>
                  </a:cubicBezTo>
                  <a:cubicBezTo>
                    <a:pt x="19" y="16"/>
                    <a:pt x="18" y="15"/>
                    <a:pt x="17" y="13"/>
                  </a:cubicBezTo>
                  <a:cubicBezTo>
                    <a:pt x="15" y="12"/>
                    <a:pt x="13" y="11"/>
                    <a:pt x="11"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69" name="Freeform 9"/>
            <p:cNvSpPr/>
            <p:nvPr/>
          </p:nvSpPr>
          <p:spPr bwMode="auto">
            <a:xfrm>
              <a:off x="7681912" y="923926"/>
              <a:ext cx="431800" cy="509588"/>
            </a:xfrm>
            <a:custGeom>
              <a:avLst/>
              <a:gdLst>
                <a:gd name="T0" fmla="*/ 196 w 196"/>
                <a:gd name="T1" fmla="*/ 230 h 230"/>
                <a:gd name="T2" fmla="*/ 0 w 196"/>
                <a:gd name="T3" fmla="*/ 230 h 230"/>
                <a:gd name="T4" fmla="*/ 0 w 196"/>
                <a:gd name="T5" fmla="*/ 61 h 230"/>
                <a:gd name="T6" fmla="*/ 61 w 196"/>
                <a:gd name="T7" fmla="*/ 0 h 230"/>
                <a:gd name="T8" fmla="*/ 186 w 196"/>
                <a:gd name="T9" fmla="*/ 0 h 230"/>
                <a:gd name="T10" fmla="*/ 196 w 196"/>
                <a:gd name="T11" fmla="*/ 10 h 230"/>
                <a:gd name="T12" fmla="*/ 186 w 196"/>
                <a:gd name="T13" fmla="*/ 20 h 230"/>
                <a:gd name="T14" fmla="*/ 70 w 196"/>
                <a:gd name="T15" fmla="*/ 20 h 230"/>
                <a:gd name="T16" fmla="*/ 20 w 196"/>
                <a:gd name="T17" fmla="*/ 70 h 230"/>
                <a:gd name="T18" fmla="*/ 20 w 196"/>
                <a:gd name="T19" fmla="*/ 210 h 230"/>
                <a:gd name="T20" fmla="*/ 176 w 196"/>
                <a:gd name="T21" fmla="*/ 210 h 230"/>
                <a:gd name="T22" fmla="*/ 176 w 196"/>
                <a:gd name="T23" fmla="*/ 89 h 230"/>
                <a:gd name="T24" fmla="*/ 186 w 196"/>
                <a:gd name="T25" fmla="*/ 79 h 230"/>
                <a:gd name="T26" fmla="*/ 196 w 196"/>
                <a:gd name="T27" fmla="*/ 89 h 230"/>
                <a:gd name="T28" fmla="*/ 196 w 196"/>
                <a:gd name="T2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30">
                  <a:moveTo>
                    <a:pt x="196" y="230"/>
                  </a:moveTo>
                  <a:cubicBezTo>
                    <a:pt x="0" y="230"/>
                    <a:pt x="0" y="230"/>
                    <a:pt x="0" y="230"/>
                  </a:cubicBezTo>
                  <a:cubicBezTo>
                    <a:pt x="0" y="61"/>
                    <a:pt x="0" y="61"/>
                    <a:pt x="0" y="61"/>
                  </a:cubicBezTo>
                  <a:cubicBezTo>
                    <a:pt x="61" y="0"/>
                    <a:pt x="61" y="0"/>
                    <a:pt x="61" y="0"/>
                  </a:cubicBezTo>
                  <a:cubicBezTo>
                    <a:pt x="186" y="0"/>
                    <a:pt x="186" y="0"/>
                    <a:pt x="186" y="0"/>
                  </a:cubicBezTo>
                  <a:cubicBezTo>
                    <a:pt x="191" y="0"/>
                    <a:pt x="196" y="4"/>
                    <a:pt x="196" y="10"/>
                  </a:cubicBezTo>
                  <a:cubicBezTo>
                    <a:pt x="196" y="16"/>
                    <a:pt x="191" y="20"/>
                    <a:pt x="186" y="20"/>
                  </a:cubicBezTo>
                  <a:cubicBezTo>
                    <a:pt x="70" y="20"/>
                    <a:pt x="70" y="20"/>
                    <a:pt x="70" y="20"/>
                  </a:cubicBezTo>
                  <a:cubicBezTo>
                    <a:pt x="20" y="70"/>
                    <a:pt x="20" y="70"/>
                    <a:pt x="20" y="70"/>
                  </a:cubicBezTo>
                  <a:cubicBezTo>
                    <a:pt x="20" y="210"/>
                    <a:pt x="20" y="210"/>
                    <a:pt x="20" y="210"/>
                  </a:cubicBezTo>
                  <a:cubicBezTo>
                    <a:pt x="176" y="210"/>
                    <a:pt x="176" y="210"/>
                    <a:pt x="176" y="210"/>
                  </a:cubicBezTo>
                  <a:cubicBezTo>
                    <a:pt x="176" y="89"/>
                    <a:pt x="176" y="89"/>
                    <a:pt x="176" y="89"/>
                  </a:cubicBezTo>
                  <a:cubicBezTo>
                    <a:pt x="176" y="84"/>
                    <a:pt x="180" y="79"/>
                    <a:pt x="186" y="79"/>
                  </a:cubicBezTo>
                  <a:cubicBezTo>
                    <a:pt x="191" y="79"/>
                    <a:pt x="196" y="84"/>
                    <a:pt x="196" y="89"/>
                  </a:cubicBezTo>
                  <a:cubicBezTo>
                    <a:pt x="196" y="230"/>
                    <a:pt x="196" y="230"/>
                    <a:pt x="196" y="2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0" name="Freeform 10"/>
            <p:cNvSpPr/>
            <p:nvPr/>
          </p:nvSpPr>
          <p:spPr bwMode="auto">
            <a:xfrm>
              <a:off x="7693025" y="935039"/>
              <a:ext cx="144463" cy="146050"/>
            </a:xfrm>
            <a:custGeom>
              <a:avLst/>
              <a:gdLst>
                <a:gd name="T0" fmla="*/ 66 w 66"/>
                <a:gd name="T1" fmla="*/ 66 h 66"/>
                <a:gd name="T2" fmla="*/ 5 w 66"/>
                <a:gd name="T3" fmla="*/ 66 h 66"/>
                <a:gd name="T4" fmla="*/ 0 w 66"/>
                <a:gd name="T5" fmla="*/ 61 h 66"/>
                <a:gd name="T6" fmla="*/ 5 w 66"/>
                <a:gd name="T7" fmla="*/ 55 h 66"/>
                <a:gd name="T8" fmla="*/ 55 w 66"/>
                <a:gd name="T9" fmla="*/ 55 h 66"/>
                <a:gd name="T10" fmla="*/ 55 w 66"/>
                <a:gd name="T11" fmla="*/ 5 h 66"/>
                <a:gd name="T12" fmla="*/ 61 w 66"/>
                <a:gd name="T13" fmla="*/ 0 h 66"/>
                <a:gd name="T14" fmla="*/ 66 w 66"/>
                <a:gd name="T15" fmla="*/ 5 h 66"/>
                <a:gd name="T16" fmla="*/ 66 w 66"/>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66" y="66"/>
                  </a:moveTo>
                  <a:cubicBezTo>
                    <a:pt x="5" y="66"/>
                    <a:pt x="5" y="66"/>
                    <a:pt x="5" y="66"/>
                  </a:cubicBezTo>
                  <a:cubicBezTo>
                    <a:pt x="2" y="66"/>
                    <a:pt x="0" y="63"/>
                    <a:pt x="0" y="61"/>
                  </a:cubicBezTo>
                  <a:cubicBezTo>
                    <a:pt x="0" y="58"/>
                    <a:pt x="2" y="55"/>
                    <a:pt x="5" y="55"/>
                  </a:cubicBezTo>
                  <a:cubicBezTo>
                    <a:pt x="55" y="55"/>
                    <a:pt x="55" y="55"/>
                    <a:pt x="55" y="55"/>
                  </a:cubicBezTo>
                  <a:cubicBezTo>
                    <a:pt x="55" y="5"/>
                    <a:pt x="55" y="5"/>
                    <a:pt x="55" y="5"/>
                  </a:cubicBezTo>
                  <a:cubicBezTo>
                    <a:pt x="55" y="2"/>
                    <a:pt x="58" y="0"/>
                    <a:pt x="61" y="0"/>
                  </a:cubicBezTo>
                  <a:cubicBezTo>
                    <a:pt x="63" y="0"/>
                    <a:pt x="66" y="2"/>
                    <a:pt x="66" y="5"/>
                  </a:cubicBezTo>
                  <a:cubicBezTo>
                    <a:pt x="66" y="66"/>
                    <a:pt x="66" y="66"/>
                    <a:pt x="66" y="6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1" name="Freeform 11"/>
            <p:cNvSpPr>
              <a:spLocks noEditPoints="1"/>
            </p:cNvSpPr>
            <p:nvPr/>
          </p:nvSpPr>
          <p:spPr bwMode="auto">
            <a:xfrm>
              <a:off x="7340600" y="1571626"/>
              <a:ext cx="777875" cy="779463"/>
            </a:xfrm>
            <a:custGeom>
              <a:avLst/>
              <a:gdLst>
                <a:gd name="T0" fmla="*/ 16 w 352"/>
                <a:gd name="T1" fmla="*/ 352 h 352"/>
                <a:gd name="T2" fmla="*/ 5 w 352"/>
                <a:gd name="T3" fmla="*/ 348 h 352"/>
                <a:gd name="T4" fmla="*/ 0 w 352"/>
                <a:gd name="T5" fmla="*/ 336 h 352"/>
                <a:gd name="T6" fmla="*/ 5 w 352"/>
                <a:gd name="T7" fmla="*/ 255 h 352"/>
                <a:gd name="T8" fmla="*/ 9 w 352"/>
                <a:gd name="T9" fmla="*/ 245 h 352"/>
                <a:gd name="T10" fmla="*/ 249 w 352"/>
                <a:gd name="T11" fmla="*/ 5 h 352"/>
                <a:gd name="T12" fmla="*/ 261 w 352"/>
                <a:gd name="T13" fmla="*/ 0 h 352"/>
                <a:gd name="T14" fmla="*/ 261 w 352"/>
                <a:gd name="T15" fmla="*/ 0 h 352"/>
                <a:gd name="T16" fmla="*/ 272 w 352"/>
                <a:gd name="T17" fmla="*/ 5 h 352"/>
                <a:gd name="T18" fmla="*/ 348 w 352"/>
                <a:gd name="T19" fmla="*/ 81 h 352"/>
                <a:gd name="T20" fmla="*/ 352 w 352"/>
                <a:gd name="T21" fmla="*/ 92 h 352"/>
                <a:gd name="T22" fmla="*/ 348 w 352"/>
                <a:gd name="T23" fmla="*/ 103 h 352"/>
                <a:gd name="T24" fmla="*/ 108 w 352"/>
                <a:gd name="T25" fmla="*/ 343 h 352"/>
                <a:gd name="T26" fmla="*/ 97 w 352"/>
                <a:gd name="T27" fmla="*/ 348 h 352"/>
                <a:gd name="T28" fmla="*/ 17 w 352"/>
                <a:gd name="T29" fmla="*/ 352 h 352"/>
                <a:gd name="T30" fmla="*/ 16 w 352"/>
                <a:gd name="T31" fmla="*/ 352 h 352"/>
                <a:gd name="T32" fmla="*/ 36 w 352"/>
                <a:gd name="T33" fmla="*/ 263 h 352"/>
                <a:gd name="T34" fmla="*/ 33 w 352"/>
                <a:gd name="T35" fmla="*/ 320 h 352"/>
                <a:gd name="T36" fmla="*/ 89 w 352"/>
                <a:gd name="T37" fmla="*/ 316 h 352"/>
                <a:gd name="T38" fmla="*/ 314 w 352"/>
                <a:gd name="T39" fmla="*/ 92 h 352"/>
                <a:gd name="T40" fmla="*/ 261 w 352"/>
                <a:gd name="T41" fmla="*/ 38 h 352"/>
                <a:gd name="T42" fmla="*/ 36 w 352"/>
                <a:gd name="T43" fmla="*/ 26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2" h="352">
                  <a:moveTo>
                    <a:pt x="16" y="352"/>
                  </a:moveTo>
                  <a:cubicBezTo>
                    <a:pt x="12" y="352"/>
                    <a:pt x="8" y="351"/>
                    <a:pt x="5" y="348"/>
                  </a:cubicBezTo>
                  <a:cubicBezTo>
                    <a:pt x="1" y="345"/>
                    <a:pt x="0" y="340"/>
                    <a:pt x="0" y="336"/>
                  </a:cubicBezTo>
                  <a:cubicBezTo>
                    <a:pt x="5" y="255"/>
                    <a:pt x="5" y="255"/>
                    <a:pt x="5" y="255"/>
                  </a:cubicBezTo>
                  <a:cubicBezTo>
                    <a:pt x="5" y="251"/>
                    <a:pt x="7" y="248"/>
                    <a:pt x="9" y="245"/>
                  </a:cubicBezTo>
                  <a:cubicBezTo>
                    <a:pt x="249" y="5"/>
                    <a:pt x="249" y="5"/>
                    <a:pt x="249" y="5"/>
                  </a:cubicBezTo>
                  <a:cubicBezTo>
                    <a:pt x="252" y="2"/>
                    <a:pt x="256" y="0"/>
                    <a:pt x="261" y="0"/>
                  </a:cubicBezTo>
                  <a:cubicBezTo>
                    <a:pt x="261" y="0"/>
                    <a:pt x="261" y="0"/>
                    <a:pt x="261" y="0"/>
                  </a:cubicBezTo>
                  <a:cubicBezTo>
                    <a:pt x="265" y="0"/>
                    <a:pt x="269" y="2"/>
                    <a:pt x="272" y="5"/>
                  </a:cubicBezTo>
                  <a:cubicBezTo>
                    <a:pt x="348" y="81"/>
                    <a:pt x="348" y="81"/>
                    <a:pt x="348" y="81"/>
                  </a:cubicBezTo>
                  <a:cubicBezTo>
                    <a:pt x="351" y="84"/>
                    <a:pt x="352" y="88"/>
                    <a:pt x="352" y="92"/>
                  </a:cubicBezTo>
                  <a:cubicBezTo>
                    <a:pt x="352" y="96"/>
                    <a:pt x="351" y="100"/>
                    <a:pt x="348" y="103"/>
                  </a:cubicBezTo>
                  <a:cubicBezTo>
                    <a:pt x="108" y="343"/>
                    <a:pt x="108" y="343"/>
                    <a:pt x="108" y="343"/>
                  </a:cubicBezTo>
                  <a:cubicBezTo>
                    <a:pt x="105" y="346"/>
                    <a:pt x="101" y="347"/>
                    <a:pt x="97" y="348"/>
                  </a:cubicBezTo>
                  <a:cubicBezTo>
                    <a:pt x="17" y="352"/>
                    <a:pt x="17" y="352"/>
                    <a:pt x="17" y="352"/>
                  </a:cubicBezTo>
                  <a:cubicBezTo>
                    <a:pt x="17" y="352"/>
                    <a:pt x="16" y="352"/>
                    <a:pt x="16" y="352"/>
                  </a:cubicBezTo>
                  <a:close/>
                  <a:moveTo>
                    <a:pt x="36" y="263"/>
                  </a:moveTo>
                  <a:cubicBezTo>
                    <a:pt x="33" y="320"/>
                    <a:pt x="33" y="320"/>
                    <a:pt x="33" y="320"/>
                  </a:cubicBezTo>
                  <a:cubicBezTo>
                    <a:pt x="89" y="316"/>
                    <a:pt x="89" y="316"/>
                    <a:pt x="89" y="316"/>
                  </a:cubicBezTo>
                  <a:cubicBezTo>
                    <a:pt x="314" y="92"/>
                    <a:pt x="314" y="92"/>
                    <a:pt x="314" y="92"/>
                  </a:cubicBezTo>
                  <a:cubicBezTo>
                    <a:pt x="261" y="38"/>
                    <a:pt x="261" y="38"/>
                    <a:pt x="261" y="38"/>
                  </a:cubicBezTo>
                  <a:cubicBezTo>
                    <a:pt x="36" y="263"/>
                    <a:pt x="36" y="263"/>
                    <a:pt x="36" y="26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2" name="Freeform 12"/>
            <p:cNvSpPr/>
            <p:nvPr/>
          </p:nvSpPr>
          <p:spPr bwMode="auto">
            <a:xfrm>
              <a:off x="7800975" y="1662114"/>
              <a:ext cx="227013" cy="227013"/>
            </a:xfrm>
            <a:custGeom>
              <a:avLst/>
              <a:gdLst>
                <a:gd name="T0" fmla="*/ 86 w 103"/>
                <a:gd name="T1" fmla="*/ 102 h 102"/>
                <a:gd name="T2" fmla="*/ 74 w 103"/>
                <a:gd name="T3" fmla="*/ 97 h 102"/>
                <a:gd name="T4" fmla="*/ 6 w 103"/>
                <a:gd name="T5" fmla="*/ 29 h 102"/>
                <a:gd name="T6" fmla="*/ 6 w 103"/>
                <a:gd name="T7" fmla="*/ 7 h 102"/>
                <a:gd name="T8" fmla="*/ 29 w 103"/>
                <a:gd name="T9" fmla="*/ 7 h 102"/>
                <a:gd name="T10" fmla="*/ 97 w 103"/>
                <a:gd name="T11" fmla="*/ 75 h 102"/>
                <a:gd name="T12" fmla="*/ 97 w 103"/>
                <a:gd name="T13" fmla="*/ 97 h 102"/>
                <a:gd name="T14" fmla="*/ 86 w 10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2">
                  <a:moveTo>
                    <a:pt x="86" y="102"/>
                  </a:moveTo>
                  <a:cubicBezTo>
                    <a:pt x="82" y="102"/>
                    <a:pt x="78" y="100"/>
                    <a:pt x="74" y="97"/>
                  </a:cubicBezTo>
                  <a:cubicBezTo>
                    <a:pt x="6" y="29"/>
                    <a:pt x="6" y="29"/>
                    <a:pt x="6" y="29"/>
                  </a:cubicBezTo>
                  <a:cubicBezTo>
                    <a:pt x="0" y="23"/>
                    <a:pt x="0" y="13"/>
                    <a:pt x="6" y="7"/>
                  </a:cubicBezTo>
                  <a:cubicBezTo>
                    <a:pt x="13" y="0"/>
                    <a:pt x="23" y="0"/>
                    <a:pt x="29" y="7"/>
                  </a:cubicBezTo>
                  <a:cubicBezTo>
                    <a:pt x="97" y="75"/>
                    <a:pt x="97" y="75"/>
                    <a:pt x="97" y="75"/>
                  </a:cubicBezTo>
                  <a:cubicBezTo>
                    <a:pt x="103" y="81"/>
                    <a:pt x="103" y="91"/>
                    <a:pt x="97" y="97"/>
                  </a:cubicBezTo>
                  <a:cubicBezTo>
                    <a:pt x="94" y="100"/>
                    <a:pt x="90" y="102"/>
                    <a:pt x="86" y="10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3" name="Freeform 13"/>
            <p:cNvSpPr/>
            <p:nvPr/>
          </p:nvSpPr>
          <p:spPr bwMode="auto">
            <a:xfrm>
              <a:off x="7461250" y="1743076"/>
              <a:ext cx="488950" cy="485775"/>
            </a:xfrm>
            <a:custGeom>
              <a:avLst/>
              <a:gdLst>
                <a:gd name="T0" fmla="*/ 17 w 222"/>
                <a:gd name="T1" fmla="*/ 220 h 220"/>
                <a:gd name="T2" fmla="*/ 6 w 222"/>
                <a:gd name="T3" fmla="*/ 216 h 220"/>
                <a:gd name="T4" fmla="*/ 6 w 222"/>
                <a:gd name="T5" fmla="*/ 193 h 220"/>
                <a:gd name="T6" fmla="*/ 193 w 222"/>
                <a:gd name="T7" fmla="*/ 6 h 220"/>
                <a:gd name="T8" fmla="*/ 216 w 222"/>
                <a:gd name="T9" fmla="*/ 6 h 220"/>
                <a:gd name="T10" fmla="*/ 216 w 222"/>
                <a:gd name="T11" fmla="*/ 28 h 220"/>
                <a:gd name="T12" fmla="*/ 28 w 222"/>
                <a:gd name="T13" fmla="*/ 216 h 220"/>
                <a:gd name="T14" fmla="*/ 17 w 222"/>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20">
                  <a:moveTo>
                    <a:pt x="17" y="220"/>
                  </a:moveTo>
                  <a:cubicBezTo>
                    <a:pt x="13" y="220"/>
                    <a:pt x="9" y="219"/>
                    <a:pt x="6" y="216"/>
                  </a:cubicBezTo>
                  <a:cubicBezTo>
                    <a:pt x="0" y="209"/>
                    <a:pt x="0" y="199"/>
                    <a:pt x="6" y="193"/>
                  </a:cubicBezTo>
                  <a:cubicBezTo>
                    <a:pt x="193" y="6"/>
                    <a:pt x="193" y="6"/>
                    <a:pt x="193" y="6"/>
                  </a:cubicBezTo>
                  <a:cubicBezTo>
                    <a:pt x="199" y="0"/>
                    <a:pt x="209" y="0"/>
                    <a:pt x="216" y="6"/>
                  </a:cubicBezTo>
                  <a:cubicBezTo>
                    <a:pt x="222" y="12"/>
                    <a:pt x="222" y="22"/>
                    <a:pt x="216" y="28"/>
                  </a:cubicBezTo>
                  <a:cubicBezTo>
                    <a:pt x="28" y="216"/>
                    <a:pt x="28" y="216"/>
                    <a:pt x="28" y="216"/>
                  </a:cubicBezTo>
                  <a:cubicBezTo>
                    <a:pt x="25" y="219"/>
                    <a:pt x="21" y="220"/>
                    <a:pt x="17" y="2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74" name="Freeform 14"/>
            <p:cNvSpPr/>
            <p:nvPr/>
          </p:nvSpPr>
          <p:spPr bwMode="auto">
            <a:xfrm>
              <a:off x="7377112" y="2228851"/>
              <a:ext cx="87313" cy="88900"/>
            </a:xfrm>
            <a:custGeom>
              <a:avLst/>
              <a:gdLst>
                <a:gd name="T0" fmla="*/ 9 w 40"/>
                <a:gd name="T1" fmla="*/ 0 h 40"/>
                <a:gd name="T2" fmla="*/ 6 w 40"/>
                <a:gd name="T3" fmla="*/ 0 h 40"/>
                <a:gd name="T4" fmla="*/ 3 w 40"/>
                <a:gd name="T5" fmla="*/ 1 h 40"/>
                <a:gd name="T6" fmla="*/ 0 w 40"/>
                <a:gd name="T7" fmla="*/ 40 h 40"/>
                <a:gd name="T8" fmla="*/ 38 w 40"/>
                <a:gd name="T9" fmla="*/ 38 h 40"/>
                <a:gd name="T10" fmla="*/ 39 w 40"/>
                <a:gd name="T11" fmla="*/ 33 h 40"/>
                <a:gd name="T12" fmla="*/ 9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9" y="0"/>
                  </a:moveTo>
                  <a:cubicBezTo>
                    <a:pt x="8" y="0"/>
                    <a:pt x="7" y="0"/>
                    <a:pt x="6" y="0"/>
                  </a:cubicBezTo>
                  <a:cubicBezTo>
                    <a:pt x="5" y="0"/>
                    <a:pt x="4" y="1"/>
                    <a:pt x="3" y="1"/>
                  </a:cubicBezTo>
                  <a:cubicBezTo>
                    <a:pt x="0" y="40"/>
                    <a:pt x="0" y="40"/>
                    <a:pt x="0" y="40"/>
                  </a:cubicBezTo>
                  <a:cubicBezTo>
                    <a:pt x="38" y="38"/>
                    <a:pt x="38" y="38"/>
                    <a:pt x="38" y="38"/>
                  </a:cubicBezTo>
                  <a:cubicBezTo>
                    <a:pt x="38" y="36"/>
                    <a:pt x="38" y="35"/>
                    <a:pt x="39" y="33"/>
                  </a:cubicBezTo>
                  <a:cubicBezTo>
                    <a:pt x="40" y="14"/>
                    <a:pt x="27" y="0"/>
                    <a:pt x="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1" name="Freeform 15"/>
            <p:cNvSpPr/>
            <p:nvPr/>
          </p:nvSpPr>
          <p:spPr bwMode="auto">
            <a:xfrm>
              <a:off x="7693025" y="2274889"/>
              <a:ext cx="460375" cy="71438"/>
            </a:xfrm>
            <a:custGeom>
              <a:avLst/>
              <a:gdLst>
                <a:gd name="T0" fmla="*/ 193 w 209"/>
                <a:gd name="T1" fmla="*/ 32 h 32"/>
                <a:gd name="T2" fmla="*/ 16 w 209"/>
                <a:gd name="T3" fmla="*/ 32 h 32"/>
                <a:gd name="T4" fmla="*/ 0 w 209"/>
                <a:gd name="T5" fmla="*/ 16 h 32"/>
                <a:gd name="T6" fmla="*/ 16 w 209"/>
                <a:gd name="T7" fmla="*/ 0 h 32"/>
                <a:gd name="T8" fmla="*/ 193 w 209"/>
                <a:gd name="T9" fmla="*/ 0 h 32"/>
                <a:gd name="T10" fmla="*/ 209 w 209"/>
                <a:gd name="T11" fmla="*/ 16 h 32"/>
                <a:gd name="T12" fmla="*/ 193 w 20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9" h="32">
                  <a:moveTo>
                    <a:pt x="193" y="32"/>
                  </a:moveTo>
                  <a:cubicBezTo>
                    <a:pt x="16" y="32"/>
                    <a:pt x="16" y="32"/>
                    <a:pt x="16" y="32"/>
                  </a:cubicBezTo>
                  <a:cubicBezTo>
                    <a:pt x="7" y="32"/>
                    <a:pt x="0" y="25"/>
                    <a:pt x="0" y="16"/>
                  </a:cubicBezTo>
                  <a:cubicBezTo>
                    <a:pt x="0" y="7"/>
                    <a:pt x="7" y="0"/>
                    <a:pt x="16" y="0"/>
                  </a:cubicBezTo>
                  <a:cubicBezTo>
                    <a:pt x="193" y="0"/>
                    <a:pt x="193" y="0"/>
                    <a:pt x="193" y="0"/>
                  </a:cubicBezTo>
                  <a:cubicBezTo>
                    <a:pt x="202" y="0"/>
                    <a:pt x="209" y="7"/>
                    <a:pt x="209" y="16"/>
                  </a:cubicBezTo>
                  <a:cubicBezTo>
                    <a:pt x="209" y="25"/>
                    <a:pt x="202" y="32"/>
                    <a:pt x="193"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2" name="Freeform 16"/>
            <p:cNvSpPr>
              <a:spLocks noEditPoints="1"/>
            </p:cNvSpPr>
            <p:nvPr/>
          </p:nvSpPr>
          <p:spPr bwMode="auto">
            <a:xfrm>
              <a:off x="8164512" y="2628901"/>
              <a:ext cx="654050" cy="654050"/>
            </a:xfrm>
            <a:custGeom>
              <a:avLst/>
              <a:gdLst>
                <a:gd name="T0" fmla="*/ 148 w 296"/>
                <a:gd name="T1" fmla="*/ 296 h 296"/>
                <a:gd name="T2" fmla="*/ 0 w 296"/>
                <a:gd name="T3" fmla="*/ 148 h 296"/>
                <a:gd name="T4" fmla="*/ 148 w 296"/>
                <a:gd name="T5" fmla="*/ 0 h 296"/>
                <a:gd name="T6" fmla="*/ 296 w 296"/>
                <a:gd name="T7" fmla="*/ 148 h 296"/>
                <a:gd name="T8" fmla="*/ 148 w 296"/>
                <a:gd name="T9" fmla="*/ 296 h 296"/>
                <a:gd name="T10" fmla="*/ 148 w 296"/>
                <a:gd name="T11" fmla="*/ 30 h 296"/>
                <a:gd name="T12" fmla="*/ 30 w 296"/>
                <a:gd name="T13" fmla="*/ 148 h 296"/>
                <a:gd name="T14" fmla="*/ 148 w 296"/>
                <a:gd name="T15" fmla="*/ 266 h 296"/>
                <a:gd name="T16" fmla="*/ 267 w 296"/>
                <a:gd name="T17" fmla="*/ 148 h 296"/>
                <a:gd name="T18" fmla="*/ 148 w 296"/>
                <a:gd name="T19" fmla="*/ 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96">
                  <a:moveTo>
                    <a:pt x="148" y="296"/>
                  </a:moveTo>
                  <a:cubicBezTo>
                    <a:pt x="67" y="296"/>
                    <a:pt x="0" y="229"/>
                    <a:pt x="0" y="148"/>
                  </a:cubicBezTo>
                  <a:cubicBezTo>
                    <a:pt x="0" y="66"/>
                    <a:pt x="67" y="0"/>
                    <a:pt x="148" y="0"/>
                  </a:cubicBezTo>
                  <a:cubicBezTo>
                    <a:pt x="230" y="0"/>
                    <a:pt x="296" y="66"/>
                    <a:pt x="296" y="148"/>
                  </a:cubicBezTo>
                  <a:cubicBezTo>
                    <a:pt x="296" y="229"/>
                    <a:pt x="230" y="296"/>
                    <a:pt x="148" y="296"/>
                  </a:cubicBezTo>
                  <a:close/>
                  <a:moveTo>
                    <a:pt x="148" y="30"/>
                  </a:moveTo>
                  <a:cubicBezTo>
                    <a:pt x="83" y="30"/>
                    <a:pt x="30" y="83"/>
                    <a:pt x="30" y="148"/>
                  </a:cubicBezTo>
                  <a:cubicBezTo>
                    <a:pt x="30" y="213"/>
                    <a:pt x="83" y="266"/>
                    <a:pt x="148" y="266"/>
                  </a:cubicBezTo>
                  <a:cubicBezTo>
                    <a:pt x="214" y="266"/>
                    <a:pt x="267" y="213"/>
                    <a:pt x="267" y="148"/>
                  </a:cubicBezTo>
                  <a:cubicBezTo>
                    <a:pt x="267" y="83"/>
                    <a:pt x="214" y="30"/>
                    <a:pt x="148" y="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3" name="Freeform 17"/>
            <p:cNvSpPr/>
            <p:nvPr/>
          </p:nvSpPr>
          <p:spPr bwMode="auto">
            <a:xfrm>
              <a:off x="8275637" y="2740026"/>
              <a:ext cx="215900" cy="215900"/>
            </a:xfrm>
            <a:custGeom>
              <a:avLst/>
              <a:gdLst>
                <a:gd name="T0" fmla="*/ 15 w 98"/>
                <a:gd name="T1" fmla="*/ 98 h 98"/>
                <a:gd name="T2" fmla="*/ 0 w 98"/>
                <a:gd name="T3" fmla="*/ 98 h 98"/>
                <a:gd name="T4" fmla="*/ 98 w 98"/>
                <a:gd name="T5" fmla="*/ 0 h 98"/>
                <a:gd name="T6" fmla="*/ 98 w 98"/>
                <a:gd name="T7" fmla="*/ 15 h 98"/>
                <a:gd name="T8" fmla="*/ 15 w 98"/>
                <a:gd name="T9" fmla="*/ 98 h 98"/>
              </a:gdLst>
              <a:ahLst/>
              <a:cxnLst>
                <a:cxn ang="0">
                  <a:pos x="T0" y="T1"/>
                </a:cxn>
                <a:cxn ang="0">
                  <a:pos x="T2" y="T3"/>
                </a:cxn>
                <a:cxn ang="0">
                  <a:pos x="T4" y="T5"/>
                </a:cxn>
                <a:cxn ang="0">
                  <a:pos x="T6" y="T7"/>
                </a:cxn>
                <a:cxn ang="0">
                  <a:pos x="T8" y="T9"/>
                </a:cxn>
              </a:cxnLst>
              <a:rect l="0" t="0" r="r" b="b"/>
              <a:pathLst>
                <a:path w="98" h="98">
                  <a:moveTo>
                    <a:pt x="15" y="98"/>
                  </a:moveTo>
                  <a:cubicBezTo>
                    <a:pt x="0" y="98"/>
                    <a:pt x="0" y="98"/>
                    <a:pt x="0" y="98"/>
                  </a:cubicBezTo>
                  <a:cubicBezTo>
                    <a:pt x="0" y="44"/>
                    <a:pt x="44" y="0"/>
                    <a:pt x="98" y="0"/>
                  </a:cubicBezTo>
                  <a:cubicBezTo>
                    <a:pt x="98" y="15"/>
                    <a:pt x="98" y="15"/>
                    <a:pt x="98" y="15"/>
                  </a:cubicBezTo>
                  <a:cubicBezTo>
                    <a:pt x="53" y="15"/>
                    <a:pt x="15" y="52"/>
                    <a:pt x="15" y="9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4" name="Freeform 18"/>
            <p:cNvSpPr/>
            <p:nvPr/>
          </p:nvSpPr>
          <p:spPr bwMode="auto">
            <a:xfrm>
              <a:off x="8664575" y="3140076"/>
              <a:ext cx="254000" cy="252413"/>
            </a:xfrm>
            <a:custGeom>
              <a:avLst/>
              <a:gdLst>
                <a:gd name="T0" fmla="*/ 99 w 115"/>
                <a:gd name="T1" fmla="*/ 114 h 114"/>
                <a:gd name="T2" fmla="*/ 88 w 115"/>
                <a:gd name="T3" fmla="*/ 109 h 114"/>
                <a:gd name="T4" fmla="*/ 6 w 115"/>
                <a:gd name="T5" fmla="*/ 27 h 114"/>
                <a:gd name="T6" fmla="*/ 6 w 115"/>
                <a:gd name="T7" fmla="*/ 6 h 114"/>
                <a:gd name="T8" fmla="*/ 26 w 115"/>
                <a:gd name="T9" fmla="*/ 6 h 114"/>
                <a:gd name="T10" fmla="*/ 109 w 115"/>
                <a:gd name="T11" fmla="*/ 88 h 114"/>
                <a:gd name="T12" fmla="*/ 109 w 115"/>
                <a:gd name="T13" fmla="*/ 109 h 114"/>
                <a:gd name="T14" fmla="*/ 99 w 115"/>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99" y="114"/>
                  </a:moveTo>
                  <a:cubicBezTo>
                    <a:pt x="95" y="114"/>
                    <a:pt x="91" y="112"/>
                    <a:pt x="88" y="109"/>
                  </a:cubicBezTo>
                  <a:cubicBezTo>
                    <a:pt x="6" y="27"/>
                    <a:pt x="6" y="27"/>
                    <a:pt x="6" y="27"/>
                  </a:cubicBezTo>
                  <a:cubicBezTo>
                    <a:pt x="0" y="21"/>
                    <a:pt x="0" y="11"/>
                    <a:pt x="6" y="6"/>
                  </a:cubicBezTo>
                  <a:cubicBezTo>
                    <a:pt x="11" y="0"/>
                    <a:pt x="21" y="0"/>
                    <a:pt x="26" y="6"/>
                  </a:cubicBezTo>
                  <a:cubicBezTo>
                    <a:pt x="109" y="88"/>
                    <a:pt x="109" y="88"/>
                    <a:pt x="109" y="88"/>
                  </a:cubicBezTo>
                  <a:cubicBezTo>
                    <a:pt x="115" y="94"/>
                    <a:pt x="115" y="103"/>
                    <a:pt x="109" y="109"/>
                  </a:cubicBezTo>
                  <a:cubicBezTo>
                    <a:pt x="106" y="112"/>
                    <a:pt x="102" y="114"/>
                    <a:pt x="99" y="1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5" name="Freeform 24"/>
            <p:cNvSpPr/>
            <p:nvPr/>
          </p:nvSpPr>
          <p:spPr bwMode="auto">
            <a:xfrm>
              <a:off x="7913687" y="3281364"/>
              <a:ext cx="19050" cy="196850"/>
            </a:xfrm>
            <a:custGeom>
              <a:avLst/>
              <a:gdLst>
                <a:gd name="T0" fmla="*/ 12 w 12"/>
                <a:gd name="T1" fmla="*/ 124 h 124"/>
                <a:gd name="T2" fmla="*/ 0 w 12"/>
                <a:gd name="T3" fmla="*/ 124 h 124"/>
                <a:gd name="T4" fmla="*/ 0 w 12"/>
                <a:gd name="T5" fmla="*/ 0 h 124"/>
                <a:gd name="T6" fmla="*/ 12 w 12"/>
                <a:gd name="T7" fmla="*/ 0 h 124"/>
                <a:gd name="T8" fmla="*/ 12 w 12"/>
                <a:gd name="T9" fmla="*/ 124 h 124"/>
                <a:gd name="T10" fmla="*/ 12 w 12"/>
                <a:gd name="T11" fmla="*/ 124 h 124"/>
              </a:gdLst>
              <a:ahLst/>
              <a:cxnLst>
                <a:cxn ang="0">
                  <a:pos x="T0" y="T1"/>
                </a:cxn>
                <a:cxn ang="0">
                  <a:pos x="T2" y="T3"/>
                </a:cxn>
                <a:cxn ang="0">
                  <a:pos x="T4" y="T5"/>
                </a:cxn>
                <a:cxn ang="0">
                  <a:pos x="T6" y="T7"/>
                </a:cxn>
                <a:cxn ang="0">
                  <a:pos x="T8" y="T9"/>
                </a:cxn>
                <a:cxn ang="0">
                  <a:pos x="T10" y="T11"/>
                </a:cxn>
              </a:cxnLst>
              <a:rect l="0" t="0" r="r" b="b"/>
              <a:pathLst>
                <a:path w="12" h="124">
                  <a:moveTo>
                    <a:pt x="12" y="124"/>
                  </a:moveTo>
                  <a:lnTo>
                    <a:pt x="0" y="124"/>
                  </a:lnTo>
                  <a:lnTo>
                    <a:pt x="0" y="0"/>
                  </a:lnTo>
                  <a:lnTo>
                    <a:pt x="12" y="0"/>
                  </a:lnTo>
                  <a:lnTo>
                    <a:pt x="12" y="124"/>
                  </a:lnTo>
                  <a:lnTo>
                    <a:pt x="12"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6" name="Oval 25"/>
            <p:cNvSpPr>
              <a:spLocks noChangeArrowheads="1"/>
            </p:cNvSpPr>
            <p:nvPr/>
          </p:nvSpPr>
          <p:spPr bwMode="auto">
            <a:xfrm>
              <a:off x="7902575" y="3271839"/>
              <a:ext cx="41275" cy="42863"/>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7" name="Freeform 26"/>
            <p:cNvSpPr/>
            <p:nvPr/>
          </p:nvSpPr>
          <p:spPr bwMode="auto">
            <a:xfrm>
              <a:off x="7797800" y="3057526"/>
              <a:ext cx="247650" cy="38100"/>
            </a:xfrm>
            <a:custGeom>
              <a:avLst/>
              <a:gdLst>
                <a:gd name="T0" fmla="*/ 156 w 156"/>
                <a:gd name="T1" fmla="*/ 24 h 24"/>
                <a:gd name="T2" fmla="*/ 0 w 156"/>
                <a:gd name="T3" fmla="*/ 24 h 24"/>
                <a:gd name="T4" fmla="*/ 0 w 156"/>
                <a:gd name="T5" fmla="*/ 0 h 24"/>
                <a:gd name="T6" fmla="*/ 156 w 156"/>
                <a:gd name="T7" fmla="*/ 0 h 24"/>
                <a:gd name="T8" fmla="*/ 156 w 156"/>
                <a:gd name="T9" fmla="*/ 24 h 24"/>
                <a:gd name="T10" fmla="*/ 156 w 156"/>
                <a:gd name="T11" fmla="*/ 24 h 24"/>
              </a:gdLst>
              <a:ahLst/>
              <a:cxnLst>
                <a:cxn ang="0">
                  <a:pos x="T0" y="T1"/>
                </a:cxn>
                <a:cxn ang="0">
                  <a:pos x="T2" y="T3"/>
                </a:cxn>
                <a:cxn ang="0">
                  <a:pos x="T4" y="T5"/>
                </a:cxn>
                <a:cxn ang="0">
                  <a:pos x="T6" y="T7"/>
                </a:cxn>
                <a:cxn ang="0">
                  <a:pos x="T8" y="T9"/>
                </a:cxn>
                <a:cxn ang="0">
                  <a:pos x="T10" y="T11"/>
                </a:cxn>
              </a:cxnLst>
              <a:rect l="0" t="0" r="r" b="b"/>
              <a:pathLst>
                <a:path w="156" h="24">
                  <a:moveTo>
                    <a:pt x="156" y="24"/>
                  </a:moveTo>
                  <a:lnTo>
                    <a:pt x="0" y="24"/>
                  </a:lnTo>
                  <a:lnTo>
                    <a:pt x="0" y="0"/>
                  </a:lnTo>
                  <a:lnTo>
                    <a:pt x="156" y="0"/>
                  </a:lnTo>
                  <a:lnTo>
                    <a:pt x="156" y="24"/>
                  </a:lnTo>
                  <a:lnTo>
                    <a:pt x="156" y="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8" name="Freeform 27"/>
            <p:cNvSpPr>
              <a:spLocks noEditPoints="1"/>
            </p:cNvSpPr>
            <p:nvPr/>
          </p:nvSpPr>
          <p:spPr bwMode="auto">
            <a:xfrm>
              <a:off x="7754937" y="3106739"/>
              <a:ext cx="336550" cy="401638"/>
            </a:xfrm>
            <a:custGeom>
              <a:avLst/>
              <a:gdLst>
                <a:gd name="T0" fmla="*/ 115 w 212"/>
                <a:gd name="T1" fmla="*/ 253 h 253"/>
                <a:gd name="T2" fmla="*/ 96 w 212"/>
                <a:gd name="T3" fmla="*/ 253 h 253"/>
                <a:gd name="T4" fmla="*/ 0 w 212"/>
                <a:gd name="T5" fmla="*/ 131 h 253"/>
                <a:gd name="T6" fmla="*/ 41 w 212"/>
                <a:gd name="T7" fmla="*/ 44 h 253"/>
                <a:gd name="T8" fmla="*/ 41 w 212"/>
                <a:gd name="T9" fmla="*/ 0 h 253"/>
                <a:gd name="T10" fmla="*/ 171 w 212"/>
                <a:gd name="T11" fmla="*/ 0 h 253"/>
                <a:gd name="T12" fmla="*/ 171 w 212"/>
                <a:gd name="T13" fmla="*/ 44 h 253"/>
                <a:gd name="T14" fmla="*/ 212 w 212"/>
                <a:gd name="T15" fmla="*/ 131 h 253"/>
                <a:gd name="T16" fmla="*/ 115 w 212"/>
                <a:gd name="T17" fmla="*/ 253 h 253"/>
                <a:gd name="T18" fmla="*/ 115 w 212"/>
                <a:gd name="T19" fmla="*/ 253 h 253"/>
                <a:gd name="T20" fmla="*/ 27 w 212"/>
                <a:gd name="T21" fmla="*/ 128 h 253"/>
                <a:gd name="T22" fmla="*/ 105 w 212"/>
                <a:gd name="T23" fmla="*/ 227 h 253"/>
                <a:gd name="T24" fmla="*/ 183 w 212"/>
                <a:gd name="T25" fmla="*/ 128 h 253"/>
                <a:gd name="T26" fmla="*/ 146 w 212"/>
                <a:gd name="T27" fmla="*/ 50 h 253"/>
                <a:gd name="T28" fmla="*/ 146 w 212"/>
                <a:gd name="T29" fmla="*/ 24 h 253"/>
                <a:gd name="T30" fmla="*/ 66 w 212"/>
                <a:gd name="T31" fmla="*/ 24 h 253"/>
                <a:gd name="T32" fmla="*/ 66 w 212"/>
                <a:gd name="T33" fmla="*/ 50 h 253"/>
                <a:gd name="T34" fmla="*/ 27 w 212"/>
                <a:gd name="T35" fmla="*/ 128 h 253"/>
                <a:gd name="T36" fmla="*/ 27 w 212"/>
                <a:gd name="T37" fmla="*/ 12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53">
                  <a:moveTo>
                    <a:pt x="115" y="253"/>
                  </a:moveTo>
                  <a:lnTo>
                    <a:pt x="96" y="253"/>
                  </a:lnTo>
                  <a:lnTo>
                    <a:pt x="0" y="131"/>
                  </a:lnTo>
                  <a:lnTo>
                    <a:pt x="41" y="44"/>
                  </a:lnTo>
                  <a:lnTo>
                    <a:pt x="41" y="0"/>
                  </a:lnTo>
                  <a:lnTo>
                    <a:pt x="171" y="0"/>
                  </a:lnTo>
                  <a:lnTo>
                    <a:pt x="171" y="44"/>
                  </a:lnTo>
                  <a:lnTo>
                    <a:pt x="212" y="131"/>
                  </a:lnTo>
                  <a:lnTo>
                    <a:pt x="115" y="253"/>
                  </a:lnTo>
                  <a:lnTo>
                    <a:pt x="115" y="253"/>
                  </a:lnTo>
                  <a:close/>
                  <a:moveTo>
                    <a:pt x="27" y="128"/>
                  </a:moveTo>
                  <a:lnTo>
                    <a:pt x="105" y="227"/>
                  </a:lnTo>
                  <a:lnTo>
                    <a:pt x="183" y="128"/>
                  </a:lnTo>
                  <a:lnTo>
                    <a:pt x="146" y="50"/>
                  </a:lnTo>
                  <a:lnTo>
                    <a:pt x="146" y="24"/>
                  </a:lnTo>
                  <a:lnTo>
                    <a:pt x="66" y="24"/>
                  </a:lnTo>
                  <a:lnTo>
                    <a:pt x="66" y="50"/>
                  </a:lnTo>
                  <a:lnTo>
                    <a:pt x="27" y="128"/>
                  </a:lnTo>
                  <a:lnTo>
                    <a:pt x="27" y="128"/>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89" name="Freeform 38"/>
            <p:cNvSpPr>
              <a:spLocks noEditPoints="1"/>
            </p:cNvSpPr>
            <p:nvPr/>
          </p:nvSpPr>
          <p:spPr bwMode="auto">
            <a:xfrm>
              <a:off x="7812087" y="4324351"/>
              <a:ext cx="222250" cy="219075"/>
            </a:xfrm>
            <a:custGeom>
              <a:avLst/>
              <a:gdLst>
                <a:gd name="T0" fmla="*/ 92 w 101"/>
                <a:gd name="T1" fmla="*/ 99 h 99"/>
                <a:gd name="T2" fmla="*/ 88 w 101"/>
                <a:gd name="T3" fmla="*/ 95 h 99"/>
                <a:gd name="T4" fmla="*/ 48 w 101"/>
                <a:gd name="T5" fmla="*/ 52 h 99"/>
                <a:gd name="T6" fmla="*/ 48 w 101"/>
                <a:gd name="T7" fmla="*/ 68 h 99"/>
                <a:gd name="T8" fmla="*/ 46 w 101"/>
                <a:gd name="T9" fmla="*/ 71 h 99"/>
                <a:gd name="T10" fmla="*/ 42 w 101"/>
                <a:gd name="T11" fmla="*/ 71 h 99"/>
                <a:gd name="T12" fmla="*/ 2 w 101"/>
                <a:gd name="T13" fmla="*/ 39 h 99"/>
                <a:gd name="T14" fmla="*/ 0 w 101"/>
                <a:gd name="T15" fmla="*/ 36 h 99"/>
                <a:gd name="T16" fmla="*/ 2 w 101"/>
                <a:gd name="T17" fmla="*/ 33 h 99"/>
                <a:gd name="T18" fmla="*/ 42 w 101"/>
                <a:gd name="T19" fmla="*/ 1 h 99"/>
                <a:gd name="T20" fmla="*/ 46 w 101"/>
                <a:gd name="T21" fmla="*/ 1 h 99"/>
                <a:gd name="T22" fmla="*/ 48 w 101"/>
                <a:gd name="T23" fmla="*/ 4 h 99"/>
                <a:gd name="T24" fmla="*/ 48 w 101"/>
                <a:gd name="T25" fmla="*/ 18 h 99"/>
                <a:gd name="T26" fmla="*/ 89 w 101"/>
                <a:gd name="T27" fmla="*/ 41 h 99"/>
                <a:gd name="T28" fmla="*/ 96 w 101"/>
                <a:gd name="T29" fmla="*/ 95 h 99"/>
                <a:gd name="T30" fmla="*/ 96 w 101"/>
                <a:gd name="T31" fmla="*/ 95 h 99"/>
                <a:gd name="T32" fmla="*/ 92 w 101"/>
                <a:gd name="T33" fmla="*/ 99 h 99"/>
                <a:gd name="T34" fmla="*/ 92 w 101"/>
                <a:gd name="T35" fmla="*/ 99 h 99"/>
                <a:gd name="T36" fmla="*/ 44 w 101"/>
                <a:gd name="T37" fmla="*/ 43 h 99"/>
                <a:gd name="T38" fmla="*/ 45 w 101"/>
                <a:gd name="T39" fmla="*/ 43 h 99"/>
                <a:gd name="T40" fmla="*/ 91 w 101"/>
                <a:gd name="T41" fmla="*/ 73 h 99"/>
                <a:gd name="T42" fmla="*/ 83 w 101"/>
                <a:gd name="T43" fmla="*/ 46 h 99"/>
                <a:gd name="T44" fmla="*/ 44 w 101"/>
                <a:gd name="T45" fmla="*/ 26 h 99"/>
                <a:gd name="T46" fmla="*/ 40 w 101"/>
                <a:gd name="T47" fmla="*/ 22 h 99"/>
                <a:gd name="T48" fmla="*/ 40 w 101"/>
                <a:gd name="T49" fmla="*/ 13 h 99"/>
                <a:gd name="T50" fmla="*/ 11 w 101"/>
                <a:gd name="T51" fmla="*/ 36 h 99"/>
                <a:gd name="T52" fmla="*/ 40 w 101"/>
                <a:gd name="T53" fmla="*/ 59 h 99"/>
                <a:gd name="T54" fmla="*/ 40 w 101"/>
                <a:gd name="T55" fmla="*/ 47 h 99"/>
                <a:gd name="T56" fmla="*/ 42 w 101"/>
                <a:gd name="T57" fmla="*/ 44 h 99"/>
                <a:gd name="T58" fmla="*/ 44 w 101"/>
                <a:gd name="T59"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99">
                  <a:moveTo>
                    <a:pt x="92" y="99"/>
                  </a:moveTo>
                  <a:cubicBezTo>
                    <a:pt x="90" y="99"/>
                    <a:pt x="88" y="97"/>
                    <a:pt x="88" y="95"/>
                  </a:cubicBezTo>
                  <a:cubicBezTo>
                    <a:pt x="84" y="62"/>
                    <a:pt x="63" y="54"/>
                    <a:pt x="48" y="52"/>
                  </a:cubicBezTo>
                  <a:cubicBezTo>
                    <a:pt x="48" y="68"/>
                    <a:pt x="48" y="68"/>
                    <a:pt x="48" y="68"/>
                  </a:cubicBezTo>
                  <a:cubicBezTo>
                    <a:pt x="48" y="69"/>
                    <a:pt x="47" y="71"/>
                    <a:pt x="46" y="71"/>
                  </a:cubicBezTo>
                  <a:cubicBezTo>
                    <a:pt x="45" y="72"/>
                    <a:pt x="43" y="72"/>
                    <a:pt x="42" y="71"/>
                  </a:cubicBezTo>
                  <a:cubicBezTo>
                    <a:pt x="2" y="39"/>
                    <a:pt x="2" y="39"/>
                    <a:pt x="2" y="39"/>
                  </a:cubicBezTo>
                  <a:cubicBezTo>
                    <a:pt x="1" y="38"/>
                    <a:pt x="0" y="37"/>
                    <a:pt x="0" y="36"/>
                  </a:cubicBezTo>
                  <a:cubicBezTo>
                    <a:pt x="0" y="35"/>
                    <a:pt x="1" y="34"/>
                    <a:pt x="2" y="33"/>
                  </a:cubicBezTo>
                  <a:cubicBezTo>
                    <a:pt x="42" y="1"/>
                    <a:pt x="42" y="1"/>
                    <a:pt x="42" y="1"/>
                  </a:cubicBezTo>
                  <a:cubicBezTo>
                    <a:pt x="43" y="0"/>
                    <a:pt x="45" y="0"/>
                    <a:pt x="46" y="1"/>
                  </a:cubicBezTo>
                  <a:cubicBezTo>
                    <a:pt x="47" y="2"/>
                    <a:pt x="48" y="3"/>
                    <a:pt x="48" y="4"/>
                  </a:cubicBezTo>
                  <a:cubicBezTo>
                    <a:pt x="48" y="18"/>
                    <a:pt x="48" y="18"/>
                    <a:pt x="48" y="18"/>
                  </a:cubicBezTo>
                  <a:cubicBezTo>
                    <a:pt x="67" y="21"/>
                    <a:pt x="81" y="29"/>
                    <a:pt x="89" y="41"/>
                  </a:cubicBezTo>
                  <a:cubicBezTo>
                    <a:pt x="99" y="55"/>
                    <a:pt x="101" y="74"/>
                    <a:pt x="96" y="95"/>
                  </a:cubicBezTo>
                  <a:cubicBezTo>
                    <a:pt x="96" y="95"/>
                    <a:pt x="96" y="95"/>
                    <a:pt x="96" y="95"/>
                  </a:cubicBezTo>
                  <a:cubicBezTo>
                    <a:pt x="96" y="97"/>
                    <a:pt x="94" y="99"/>
                    <a:pt x="92" y="99"/>
                  </a:cubicBezTo>
                  <a:cubicBezTo>
                    <a:pt x="92" y="99"/>
                    <a:pt x="92" y="99"/>
                    <a:pt x="92" y="99"/>
                  </a:cubicBezTo>
                  <a:close/>
                  <a:moveTo>
                    <a:pt x="44" y="43"/>
                  </a:moveTo>
                  <a:cubicBezTo>
                    <a:pt x="44" y="43"/>
                    <a:pt x="44" y="43"/>
                    <a:pt x="45" y="43"/>
                  </a:cubicBezTo>
                  <a:cubicBezTo>
                    <a:pt x="56" y="44"/>
                    <a:pt x="79" y="49"/>
                    <a:pt x="91" y="73"/>
                  </a:cubicBezTo>
                  <a:cubicBezTo>
                    <a:pt x="90" y="64"/>
                    <a:pt x="89" y="54"/>
                    <a:pt x="83" y="46"/>
                  </a:cubicBezTo>
                  <a:cubicBezTo>
                    <a:pt x="75" y="35"/>
                    <a:pt x="62" y="28"/>
                    <a:pt x="44" y="26"/>
                  </a:cubicBezTo>
                  <a:cubicBezTo>
                    <a:pt x="42" y="25"/>
                    <a:pt x="40" y="24"/>
                    <a:pt x="40" y="22"/>
                  </a:cubicBezTo>
                  <a:cubicBezTo>
                    <a:pt x="40" y="13"/>
                    <a:pt x="40" y="13"/>
                    <a:pt x="40" y="13"/>
                  </a:cubicBezTo>
                  <a:cubicBezTo>
                    <a:pt x="11" y="36"/>
                    <a:pt x="11" y="36"/>
                    <a:pt x="11" y="36"/>
                  </a:cubicBezTo>
                  <a:cubicBezTo>
                    <a:pt x="40" y="59"/>
                    <a:pt x="40" y="59"/>
                    <a:pt x="40" y="59"/>
                  </a:cubicBezTo>
                  <a:cubicBezTo>
                    <a:pt x="40" y="47"/>
                    <a:pt x="40" y="47"/>
                    <a:pt x="40" y="47"/>
                  </a:cubicBezTo>
                  <a:cubicBezTo>
                    <a:pt x="40" y="46"/>
                    <a:pt x="41" y="45"/>
                    <a:pt x="42" y="44"/>
                  </a:cubicBezTo>
                  <a:cubicBezTo>
                    <a:pt x="42" y="44"/>
                    <a:pt x="43" y="43"/>
                    <a:pt x="44"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0" name="Freeform 39"/>
            <p:cNvSpPr/>
            <p:nvPr/>
          </p:nvSpPr>
          <p:spPr bwMode="auto">
            <a:xfrm>
              <a:off x="8777287" y="663576"/>
              <a:ext cx="34925" cy="169863"/>
            </a:xfrm>
            <a:custGeom>
              <a:avLst/>
              <a:gdLst>
                <a:gd name="T0" fmla="*/ 8 w 16"/>
                <a:gd name="T1" fmla="*/ 77 h 77"/>
                <a:gd name="T2" fmla="*/ 0 w 16"/>
                <a:gd name="T3" fmla="*/ 69 h 77"/>
                <a:gd name="T4" fmla="*/ 0 w 16"/>
                <a:gd name="T5" fmla="*/ 8 h 77"/>
                <a:gd name="T6" fmla="*/ 8 w 16"/>
                <a:gd name="T7" fmla="*/ 0 h 77"/>
                <a:gd name="T8" fmla="*/ 16 w 16"/>
                <a:gd name="T9" fmla="*/ 8 h 77"/>
                <a:gd name="T10" fmla="*/ 16 w 16"/>
                <a:gd name="T11" fmla="*/ 69 h 77"/>
                <a:gd name="T12" fmla="*/ 8 w 1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16" h="77">
                  <a:moveTo>
                    <a:pt x="8" y="77"/>
                  </a:moveTo>
                  <a:cubicBezTo>
                    <a:pt x="4" y="77"/>
                    <a:pt x="0" y="74"/>
                    <a:pt x="0" y="69"/>
                  </a:cubicBezTo>
                  <a:cubicBezTo>
                    <a:pt x="0" y="8"/>
                    <a:pt x="0" y="8"/>
                    <a:pt x="0" y="8"/>
                  </a:cubicBezTo>
                  <a:cubicBezTo>
                    <a:pt x="0" y="4"/>
                    <a:pt x="4" y="0"/>
                    <a:pt x="8" y="0"/>
                  </a:cubicBezTo>
                  <a:cubicBezTo>
                    <a:pt x="12" y="0"/>
                    <a:pt x="16" y="4"/>
                    <a:pt x="16" y="8"/>
                  </a:cubicBezTo>
                  <a:cubicBezTo>
                    <a:pt x="16" y="69"/>
                    <a:pt x="16" y="69"/>
                    <a:pt x="16" y="69"/>
                  </a:cubicBezTo>
                  <a:cubicBezTo>
                    <a:pt x="16" y="74"/>
                    <a:pt x="12" y="77"/>
                    <a:pt x="8" y="7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1" name="Freeform 40"/>
            <p:cNvSpPr/>
            <p:nvPr/>
          </p:nvSpPr>
          <p:spPr bwMode="auto">
            <a:xfrm>
              <a:off x="8710612" y="731839"/>
              <a:ext cx="169863" cy="33338"/>
            </a:xfrm>
            <a:custGeom>
              <a:avLst/>
              <a:gdLst>
                <a:gd name="T0" fmla="*/ 69 w 77"/>
                <a:gd name="T1" fmla="*/ 15 h 15"/>
                <a:gd name="T2" fmla="*/ 7 w 77"/>
                <a:gd name="T3" fmla="*/ 15 h 15"/>
                <a:gd name="T4" fmla="*/ 0 w 77"/>
                <a:gd name="T5" fmla="*/ 8 h 15"/>
                <a:gd name="T6" fmla="*/ 7 w 77"/>
                <a:gd name="T7" fmla="*/ 0 h 15"/>
                <a:gd name="T8" fmla="*/ 69 w 77"/>
                <a:gd name="T9" fmla="*/ 0 h 15"/>
                <a:gd name="T10" fmla="*/ 77 w 77"/>
                <a:gd name="T11" fmla="*/ 8 h 15"/>
                <a:gd name="T12" fmla="*/ 69 w 7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77" h="15">
                  <a:moveTo>
                    <a:pt x="69" y="15"/>
                  </a:moveTo>
                  <a:cubicBezTo>
                    <a:pt x="7" y="15"/>
                    <a:pt x="7" y="15"/>
                    <a:pt x="7" y="15"/>
                  </a:cubicBezTo>
                  <a:cubicBezTo>
                    <a:pt x="3" y="15"/>
                    <a:pt x="0" y="12"/>
                    <a:pt x="0" y="8"/>
                  </a:cubicBezTo>
                  <a:cubicBezTo>
                    <a:pt x="0" y="3"/>
                    <a:pt x="3" y="0"/>
                    <a:pt x="7" y="0"/>
                  </a:cubicBezTo>
                  <a:cubicBezTo>
                    <a:pt x="69" y="0"/>
                    <a:pt x="69" y="0"/>
                    <a:pt x="69" y="0"/>
                  </a:cubicBezTo>
                  <a:cubicBezTo>
                    <a:pt x="73" y="0"/>
                    <a:pt x="77" y="3"/>
                    <a:pt x="77" y="8"/>
                  </a:cubicBezTo>
                  <a:cubicBezTo>
                    <a:pt x="77" y="12"/>
                    <a:pt x="73" y="15"/>
                    <a:pt x="69"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2" name="Freeform 41"/>
            <p:cNvSpPr>
              <a:spLocks noEditPoints="1"/>
            </p:cNvSpPr>
            <p:nvPr/>
          </p:nvSpPr>
          <p:spPr bwMode="auto">
            <a:xfrm>
              <a:off x="8570912" y="546101"/>
              <a:ext cx="446088" cy="406400"/>
            </a:xfrm>
            <a:custGeom>
              <a:avLst/>
              <a:gdLst>
                <a:gd name="T0" fmla="*/ 101 w 202"/>
                <a:gd name="T1" fmla="*/ 184 h 184"/>
                <a:gd name="T2" fmla="*/ 36 w 202"/>
                <a:gd name="T3" fmla="*/ 157 h 184"/>
                <a:gd name="T4" fmla="*/ 36 w 202"/>
                <a:gd name="T5" fmla="*/ 27 h 184"/>
                <a:gd name="T6" fmla="*/ 101 w 202"/>
                <a:gd name="T7" fmla="*/ 0 h 184"/>
                <a:gd name="T8" fmla="*/ 166 w 202"/>
                <a:gd name="T9" fmla="*/ 27 h 184"/>
                <a:gd name="T10" fmla="*/ 166 w 202"/>
                <a:gd name="T11" fmla="*/ 157 h 184"/>
                <a:gd name="T12" fmla="*/ 101 w 202"/>
                <a:gd name="T13" fmla="*/ 184 h 184"/>
                <a:gd name="T14" fmla="*/ 101 w 202"/>
                <a:gd name="T15" fmla="*/ 15 h 184"/>
                <a:gd name="T16" fmla="*/ 47 w 202"/>
                <a:gd name="T17" fmla="*/ 38 h 184"/>
                <a:gd name="T18" fmla="*/ 47 w 202"/>
                <a:gd name="T19" fmla="*/ 146 h 184"/>
                <a:gd name="T20" fmla="*/ 101 w 202"/>
                <a:gd name="T21" fmla="*/ 168 h 184"/>
                <a:gd name="T22" fmla="*/ 155 w 202"/>
                <a:gd name="T23" fmla="*/ 146 h 184"/>
                <a:gd name="T24" fmla="*/ 155 w 202"/>
                <a:gd name="T25" fmla="*/ 38 h 184"/>
                <a:gd name="T26" fmla="*/ 101 w 202"/>
                <a:gd name="T27" fmla="*/ 1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184">
                  <a:moveTo>
                    <a:pt x="101" y="184"/>
                  </a:moveTo>
                  <a:cubicBezTo>
                    <a:pt x="76" y="184"/>
                    <a:pt x="53" y="174"/>
                    <a:pt x="36" y="157"/>
                  </a:cubicBezTo>
                  <a:cubicBezTo>
                    <a:pt x="0" y="121"/>
                    <a:pt x="0" y="62"/>
                    <a:pt x="36" y="27"/>
                  </a:cubicBezTo>
                  <a:cubicBezTo>
                    <a:pt x="53" y="9"/>
                    <a:pt x="77" y="0"/>
                    <a:pt x="101" y="0"/>
                  </a:cubicBezTo>
                  <a:cubicBezTo>
                    <a:pt x="126" y="0"/>
                    <a:pt x="149" y="9"/>
                    <a:pt x="166" y="27"/>
                  </a:cubicBezTo>
                  <a:cubicBezTo>
                    <a:pt x="202" y="62"/>
                    <a:pt x="202" y="121"/>
                    <a:pt x="166" y="157"/>
                  </a:cubicBezTo>
                  <a:cubicBezTo>
                    <a:pt x="149" y="174"/>
                    <a:pt x="126" y="184"/>
                    <a:pt x="101" y="184"/>
                  </a:cubicBezTo>
                  <a:close/>
                  <a:moveTo>
                    <a:pt x="101" y="15"/>
                  </a:moveTo>
                  <a:cubicBezTo>
                    <a:pt x="81" y="15"/>
                    <a:pt x="62" y="23"/>
                    <a:pt x="47" y="38"/>
                  </a:cubicBezTo>
                  <a:cubicBezTo>
                    <a:pt x="17" y="67"/>
                    <a:pt x="17" y="116"/>
                    <a:pt x="47" y="146"/>
                  </a:cubicBezTo>
                  <a:cubicBezTo>
                    <a:pt x="61" y="160"/>
                    <a:pt x="81" y="168"/>
                    <a:pt x="101" y="168"/>
                  </a:cubicBezTo>
                  <a:cubicBezTo>
                    <a:pt x="121" y="168"/>
                    <a:pt x="141" y="160"/>
                    <a:pt x="155" y="146"/>
                  </a:cubicBezTo>
                  <a:cubicBezTo>
                    <a:pt x="185" y="116"/>
                    <a:pt x="185" y="67"/>
                    <a:pt x="155" y="38"/>
                  </a:cubicBezTo>
                  <a:cubicBezTo>
                    <a:pt x="141" y="23"/>
                    <a:pt x="122" y="15"/>
                    <a:pt x="10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3" name="Freeform 42"/>
            <p:cNvSpPr>
              <a:spLocks noEditPoints="1"/>
            </p:cNvSpPr>
            <p:nvPr/>
          </p:nvSpPr>
          <p:spPr bwMode="auto">
            <a:xfrm>
              <a:off x="8394700" y="1879601"/>
              <a:ext cx="492125" cy="479425"/>
            </a:xfrm>
            <a:custGeom>
              <a:avLst/>
              <a:gdLst>
                <a:gd name="T0" fmla="*/ 96 w 223"/>
                <a:gd name="T1" fmla="*/ 217 h 217"/>
                <a:gd name="T2" fmla="*/ 89 w 223"/>
                <a:gd name="T3" fmla="*/ 214 h 217"/>
                <a:gd name="T4" fmla="*/ 87 w 223"/>
                <a:gd name="T5" fmla="*/ 204 h 217"/>
                <a:gd name="T6" fmla="*/ 82 w 223"/>
                <a:gd name="T7" fmla="*/ 152 h 217"/>
                <a:gd name="T8" fmla="*/ 75 w 223"/>
                <a:gd name="T9" fmla="*/ 151 h 217"/>
                <a:gd name="T10" fmla="*/ 67 w 223"/>
                <a:gd name="T11" fmla="*/ 143 h 217"/>
                <a:gd name="T12" fmla="*/ 66 w 223"/>
                <a:gd name="T13" fmla="*/ 135 h 217"/>
                <a:gd name="T14" fmla="*/ 14 w 223"/>
                <a:gd name="T15" fmla="*/ 131 h 217"/>
                <a:gd name="T16" fmla="*/ 4 w 223"/>
                <a:gd name="T17" fmla="*/ 129 h 217"/>
                <a:gd name="T18" fmla="*/ 2 w 223"/>
                <a:gd name="T19" fmla="*/ 118 h 217"/>
                <a:gd name="T20" fmla="*/ 17 w 223"/>
                <a:gd name="T21" fmla="*/ 95 h 217"/>
                <a:gd name="T22" fmla="*/ 76 w 223"/>
                <a:gd name="T23" fmla="*/ 74 h 217"/>
                <a:gd name="T24" fmla="*/ 102 w 223"/>
                <a:gd name="T25" fmla="*/ 37 h 217"/>
                <a:gd name="T26" fmla="*/ 188 w 223"/>
                <a:gd name="T27" fmla="*/ 0 h 217"/>
                <a:gd name="T28" fmla="*/ 208 w 223"/>
                <a:gd name="T29" fmla="*/ 2 h 217"/>
                <a:gd name="T30" fmla="*/ 216 w 223"/>
                <a:gd name="T31" fmla="*/ 10 h 217"/>
                <a:gd name="T32" fmla="*/ 181 w 223"/>
                <a:gd name="T33" fmla="*/ 116 h 217"/>
                <a:gd name="T34" fmla="*/ 144 w 223"/>
                <a:gd name="T35" fmla="*/ 142 h 217"/>
                <a:gd name="T36" fmla="*/ 123 w 223"/>
                <a:gd name="T37" fmla="*/ 201 h 217"/>
                <a:gd name="T38" fmla="*/ 100 w 223"/>
                <a:gd name="T39" fmla="*/ 216 h 217"/>
                <a:gd name="T40" fmla="*/ 96 w 223"/>
                <a:gd name="T41" fmla="*/ 217 h 217"/>
                <a:gd name="T42" fmla="*/ 85 w 223"/>
                <a:gd name="T43" fmla="*/ 133 h 217"/>
                <a:gd name="T44" fmla="*/ 88 w 223"/>
                <a:gd name="T45" fmla="*/ 134 h 217"/>
                <a:gd name="T46" fmla="*/ 95 w 223"/>
                <a:gd name="T47" fmla="*/ 137 h 217"/>
                <a:gd name="T48" fmla="*/ 110 w 223"/>
                <a:gd name="T49" fmla="*/ 186 h 217"/>
                <a:gd name="T50" fmla="*/ 124 w 223"/>
                <a:gd name="T51" fmla="*/ 138 h 217"/>
                <a:gd name="T52" fmla="*/ 130 w 223"/>
                <a:gd name="T53" fmla="*/ 127 h 217"/>
                <a:gd name="T54" fmla="*/ 167 w 223"/>
                <a:gd name="T55" fmla="*/ 102 h 217"/>
                <a:gd name="T56" fmla="*/ 198 w 223"/>
                <a:gd name="T57" fmla="*/ 20 h 217"/>
                <a:gd name="T58" fmla="*/ 115 w 223"/>
                <a:gd name="T59" fmla="*/ 51 h 217"/>
                <a:gd name="T60" fmla="*/ 91 w 223"/>
                <a:gd name="T61" fmla="*/ 88 h 217"/>
                <a:gd name="T62" fmla="*/ 80 w 223"/>
                <a:gd name="T63" fmla="*/ 94 h 217"/>
                <a:gd name="T64" fmla="*/ 32 w 223"/>
                <a:gd name="T65" fmla="*/ 107 h 217"/>
                <a:gd name="T66" fmla="*/ 81 w 223"/>
                <a:gd name="T67" fmla="*/ 123 h 217"/>
                <a:gd name="T68" fmla="*/ 84 w 223"/>
                <a:gd name="T69" fmla="*/ 130 h 217"/>
                <a:gd name="T70" fmla="*/ 85 w 223"/>
                <a:gd name="T71" fmla="*/ 13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17">
                  <a:moveTo>
                    <a:pt x="96" y="217"/>
                  </a:moveTo>
                  <a:cubicBezTo>
                    <a:pt x="94" y="217"/>
                    <a:pt x="91" y="216"/>
                    <a:pt x="89" y="214"/>
                  </a:cubicBezTo>
                  <a:cubicBezTo>
                    <a:pt x="87" y="211"/>
                    <a:pt x="86" y="207"/>
                    <a:pt x="87" y="204"/>
                  </a:cubicBezTo>
                  <a:cubicBezTo>
                    <a:pt x="94" y="187"/>
                    <a:pt x="92" y="168"/>
                    <a:pt x="82" y="152"/>
                  </a:cubicBezTo>
                  <a:cubicBezTo>
                    <a:pt x="80" y="152"/>
                    <a:pt x="77" y="151"/>
                    <a:pt x="75" y="151"/>
                  </a:cubicBezTo>
                  <a:cubicBezTo>
                    <a:pt x="71" y="150"/>
                    <a:pt x="68" y="147"/>
                    <a:pt x="67" y="143"/>
                  </a:cubicBezTo>
                  <a:cubicBezTo>
                    <a:pt x="67" y="141"/>
                    <a:pt x="66" y="138"/>
                    <a:pt x="66" y="135"/>
                  </a:cubicBezTo>
                  <a:cubicBezTo>
                    <a:pt x="51" y="126"/>
                    <a:pt x="31" y="124"/>
                    <a:pt x="14" y="131"/>
                  </a:cubicBezTo>
                  <a:cubicBezTo>
                    <a:pt x="11" y="132"/>
                    <a:pt x="7" y="131"/>
                    <a:pt x="4" y="129"/>
                  </a:cubicBezTo>
                  <a:cubicBezTo>
                    <a:pt x="1" y="126"/>
                    <a:pt x="0" y="122"/>
                    <a:pt x="2" y="118"/>
                  </a:cubicBezTo>
                  <a:cubicBezTo>
                    <a:pt x="5" y="109"/>
                    <a:pt x="11" y="102"/>
                    <a:pt x="17" y="95"/>
                  </a:cubicBezTo>
                  <a:cubicBezTo>
                    <a:pt x="33" y="80"/>
                    <a:pt x="54" y="72"/>
                    <a:pt x="76" y="74"/>
                  </a:cubicBezTo>
                  <a:cubicBezTo>
                    <a:pt x="83" y="60"/>
                    <a:pt x="91" y="48"/>
                    <a:pt x="102" y="37"/>
                  </a:cubicBezTo>
                  <a:cubicBezTo>
                    <a:pt x="125" y="14"/>
                    <a:pt x="157" y="0"/>
                    <a:pt x="188" y="0"/>
                  </a:cubicBezTo>
                  <a:cubicBezTo>
                    <a:pt x="195" y="0"/>
                    <a:pt x="202" y="1"/>
                    <a:pt x="208" y="2"/>
                  </a:cubicBezTo>
                  <a:cubicBezTo>
                    <a:pt x="212" y="3"/>
                    <a:pt x="215" y="6"/>
                    <a:pt x="216" y="10"/>
                  </a:cubicBezTo>
                  <a:cubicBezTo>
                    <a:pt x="223" y="46"/>
                    <a:pt x="210" y="87"/>
                    <a:pt x="181" y="116"/>
                  </a:cubicBezTo>
                  <a:cubicBezTo>
                    <a:pt x="170" y="127"/>
                    <a:pt x="158" y="135"/>
                    <a:pt x="144" y="142"/>
                  </a:cubicBezTo>
                  <a:cubicBezTo>
                    <a:pt x="146" y="163"/>
                    <a:pt x="139" y="185"/>
                    <a:pt x="123" y="201"/>
                  </a:cubicBezTo>
                  <a:cubicBezTo>
                    <a:pt x="116" y="207"/>
                    <a:pt x="109" y="212"/>
                    <a:pt x="100" y="216"/>
                  </a:cubicBezTo>
                  <a:cubicBezTo>
                    <a:pt x="99" y="217"/>
                    <a:pt x="97" y="217"/>
                    <a:pt x="96" y="217"/>
                  </a:cubicBezTo>
                  <a:close/>
                  <a:moveTo>
                    <a:pt x="85" y="133"/>
                  </a:moveTo>
                  <a:cubicBezTo>
                    <a:pt x="86" y="133"/>
                    <a:pt x="87" y="133"/>
                    <a:pt x="88" y="134"/>
                  </a:cubicBezTo>
                  <a:cubicBezTo>
                    <a:pt x="91" y="134"/>
                    <a:pt x="94" y="135"/>
                    <a:pt x="95" y="137"/>
                  </a:cubicBezTo>
                  <a:cubicBezTo>
                    <a:pt x="106" y="152"/>
                    <a:pt x="111" y="169"/>
                    <a:pt x="110" y="186"/>
                  </a:cubicBezTo>
                  <a:cubicBezTo>
                    <a:pt x="123" y="173"/>
                    <a:pt x="128" y="155"/>
                    <a:pt x="124" y="138"/>
                  </a:cubicBezTo>
                  <a:cubicBezTo>
                    <a:pt x="123" y="133"/>
                    <a:pt x="126" y="129"/>
                    <a:pt x="130" y="127"/>
                  </a:cubicBezTo>
                  <a:cubicBezTo>
                    <a:pt x="144" y="121"/>
                    <a:pt x="156" y="113"/>
                    <a:pt x="167" y="102"/>
                  </a:cubicBezTo>
                  <a:cubicBezTo>
                    <a:pt x="190" y="80"/>
                    <a:pt x="201" y="49"/>
                    <a:pt x="198" y="20"/>
                  </a:cubicBezTo>
                  <a:cubicBezTo>
                    <a:pt x="169" y="17"/>
                    <a:pt x="138" y="28"/>
                    <a:pt x="115" y="51"/>
                  </a:cubicBezTo>
                  <a:cubicBezTo>
                    <a:pt x="105" y="61"/>
                    <a:pt x="97" y="74"/>
                    <a:pt x="91" y="88"/>
                  </a:cubicBezTo>
                  <a:cubicBezTo>
                    <a:pt x="89" y="92"/>
                    <a:pt x="85" y="95"/>
                    <a:pt x="80" y="94"/>
                  </a:cubicBezTo>
                  <a:cubicBezTo>
                    <a:pt x="63" y="90"/>
                    <a:pt x="45" y="95"/>
                    <a:pt x="32" y="107"/>
                  </a:cubicBezTo>
                  <a:cubicBezTo>
                    <a:pt x="49" y="107"/>
                    <a:pt x="67" y="112"/>
                    <a:pt x="81" y="123"/>
                  </a:cubicBezTo>
                  <a:cubicBezTo>
                    <a:pt x="83" y="124"/>
                    <a:pt x="84" y="127"/>
                    <a:pt x="84" y="130"/>
                  </a:cubicBezTo>
                  <a:cubicBezTo>
                    <a:pt x="85" y="131"/>
                    <a:pt x="85" y="132"/>
                    <a:pt x="85" y="13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8" name="Freeform 43"/>
            <p:cNvSpPr>
              <a:spLocks noEditPoints="1"/>
            </p:cNvSpPr>
            <p:nvPr/>
          </p:nvSpPr>
          <p:spPr bwMode="auto">
            <a:xfrm>
              <a:off x="8682037" y="1958976"/>
              <a:ext cx="109538" cy="107950"/>
            </a:xfrm>
            <a:custGeom>
              <a:avLst/>
              <a:gdLst>
                <a:gd name="T0" fmla="*/ 26 w 50"/>
                <a:gd name="T1" fmla="*/ 49 h 49"/>
                <a:gd name="T2" fmla="*/ 10 w 50"/>
                <a:gd name="T3" fmla="*/ 42 h 49"/>
                <a:gd name="T4" fmla="*/ 10 w 50"/>
                <a:gd name="T5" fmla="*/ 9 h 49"/>
                <a:gd name="T6" fmla="*/ 43 w 50"/>
                <a:gd name="T7" fmla="*/ 9 h 49"/>
                <a:gd name="T8" fmla="*/ 50 w 50"/>
                <a:gd name="T9" fmla="*/ 26 h 49"/>
                <a:gd name="T10" fmla="*/ 43 w 50"/>
                <a:gd name="T11" fmla="*/ 42 h 49"/>
                <a:gd name="T12" fmla="*/ 26 w 50"/>
                <a:gd name="T13" fmla="*/ 49 h 49"/>
                <a:gd name="T14" fmla="*/ 26 w 50"/>
                <a:gd name="T15" fmla="*/ 11 h 49"/>
                <a:gd name="T16" fmla="*/ 16 w 50"/>
                <a:gd name="T17" fmla="*/ 15 h 49"/>
                <a:gd name="T18" fmla="*/ 16 w 50"/>
                <a:gd name="T19" fmla="*/ 36 h 49"/>
                <a:gd name="T20" fmla="*/ 37 w 50"/>
                <a:gd name="T21" fmla="*/ 36 h 49"/>
                <a:gd name="T22" fmla="*/ 41 w 50"/>
                <a:gd name="T23" fmla="*/ 26 h 49"/>
                <a:gd name="T24" fmla="*/ 37 w 50"/>
                <a:gd name="T25" fmla="*/ 15 h 49"/>
                <a:gd name="T26" fmla="*/ 26 w 50"/>
                <a:gd name="T2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9">
                  <a:moveTo>
                    <a:pt x="26" y="49"/>
                  </a:moveTo>
                  <a:cubicBezTo>
                    <a:pt x="20" y="49"/>
                    <a:pt x="14" y="47"/>
                    <a:pt x="10" y="42"/>
                  </a:cubicBezTo>
                  <a:cubicBezTo>
                    <a:pt x="0" y="33"/>
                    <a:pt x="0" y="18"/>
                    <a:pt x="10" y="9"/>
                  </a:cubicBezTo>
                  <a:cubicBezTo>
                    <a:pt x="19" y="0"/>
                    <a:pt x="34" y="0"/>
                    <a:pt x="43" y="9"/>
                  </a:cubicBezTo>
                  <a:cubicBezTo>
                    <a:pt x="48" y="13"/>
                    <a:pt x="50" y="19"/>
                    <a:pt x="50" y="26"/>
                  </a:cubicBezTo>
                  <a:cubicBezTo>
                    <a:pt x="50" y="32"/>
                    <a:pt x="48" y="38"/>
                    <a:pt x="43" y="42"/>
                  </a:cubicBezTo>
                  <a:cubicBezTo>
                    <a:pt x="39" y="47"/>
                    <a:pt x="33" y="49"/>
                    <a:pt x="26" y="49"/>
                  </a:cubicBezTo>
                  <a:close/>
                  <a:moveTo>
                    <a:pt x="26" y="11"/>
                  </a:moveTo>
                  <a:cubicBezTo>
                    <a:pt x="23" y="11"/>
                    <a:pt x="19" y="13"/>
                    <a:pt x="16" y="15"/>
                  </a:cubicBezTo>
                  <a:cubicBezTo>
                    <a:pt x="11" y="21"/>
                    <a:pt x="11" y="30"/>
                    <a:pt x="16" y="36"/>
                  </a:cubicBezTo>
                  <a:cubicBezTo>
                    <a:pt x="22" y="41"/>
                    <a:pt x="31" y="41"/>
                    <a:pt x="37" y="36"/>
                  </a:cubicBezTo>
                  <a:cubicBezTo>
                    <a:pt x="39" y="33"/>
                    <a:pt x="41" y="29"/>
                    <a:pt x="41" y="26"/>
                  </a:cubicBezTo>
                  <a:cubicBezTo>
                    <a:pt x="41" y="22"/>
                    <a:pt x="39" y="18"/>
                    <a:pt x="37" y="15"/>
                  </a:cubicBezTo>
                  <a:cubicBezTo>
                    <a:pt x="34" y="13"/>
                    <a:pt x="30" y="11"/>
                    <a:pt x="26"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199" name="Freeform 44"/>
            <p:cNvSpPr/>
            <p:nvPr/>
          </p:nvSpPr>
          <p:spPr bwMode="auto">
            <a:xfrm>
              <a:off x="8462962" y="2149476"/>
              <a:ext cx="144463" cy="136525"/>
            </a:xfrm>
            <a:custGeom>
              <a:avLst/>
              <a:gdLst>
                <a:gd name="T0" fmla="*/ 17 w 65"/>
                <a:gd name="T1" fmla="*/ 62 h 62"/>
                <a:gd name="T2" fmla="*/ 7 w 65"/>
                <a:gd name="T3" fmla="*/ 61 h 62"/>
                <a:gd name="T4" fmla="*/ 4 w 65"/>
                <a:gd name="T5" fmla="*/ 57 h 62"/>
                <a:gd name="T6" fmla="*/ 23 w 65"/>
                <a:gd name="T7" fmla="*/ 2 h 62"/>
                <a:gd name="T8" fmla="*/ 29 w 65"/>
                <a:gd name="T9" fmla="*/ 2 h 62"/>
                <a:gd name="T10" fmla="*/ 29 w 65"/>
                <a:gd name="T11" fmla="*/ 9 h 62"/>
                <a:gd name="T12" fmla="*/ 12 w 65"/>
                <a:gd name="T13" fmla="*/ 52 h 62"/>
                <a:gd name="T14" fmla="*/ 56 w 65"/>
                <a:gd name="T15" fmla="*/ 36 h 62"/>
                <a:gd name="T16" fmla="*/ 63 w 65"/>
                <a:gd name="T17" fmla="*/ 36 h 62"/>
                <a:gd name="T18" fmla="*/ 63 w 65"/>
                <a:gd name="T19" fmla="*/ 42 h 62"/>
                <a:gd name="T20" fmla="*/ 17 w 65"/>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2">
                  <a:moveTo>
                    <a:pt x="17" y="62"/>
                  </a:moveTo>
                  <a:cubicBezTo>
                    <a:pt x="14" y="62"/>
                    <a:pt x="11" y="62"/>
                    <a:pt x="7" y="61"/>
                  </a:cubicBezTo>
                  <a:cubicBezTo>
                    <a:pt x="5" y="61"/>
                    <a:pt x="4" y="59"/>
                    <a:pt x="4" y="57"/>
                  </a:cubicBezTo>
                  <a:cubicBezTo>
                    <a:pt x="0" y="38"/>
                    <a:pt x="7" y="17"/>
                    <a:pt x="23" y="2"/>
                  </a:cubicBezTo>
                  <a:cubicBezTo>
                    <a:pt x="24" y="0"/>
                    <a:pt x="27" y="0"/>
                    <a:pt x="29" y="2"/>
                  </a:cubicBezTo>
                  <a:cubicBezTo>
                    <a:pt x="31" y="4"/>
                    <a:pt x="31" y="7"/>
                    <a:pt x="29" y="9"/>
                  </a:cubicBezTo>
                  <a:cubicBezTo>
                    <a:pt x="17" y="21"/>
                    <a:pt x="11" y="37"/>
                    <a:pt x="12" y="52"/>
                  </a:cubicBezTo>
                  <a:cubicBezTo>
                    <a:pt x="28" y="54"/>
                    <a:pt x="44" y="48"/>
                    <a:pt x="56" y="36"/>
                  </a:cubicBezTo>
                  <a:cubicBezTo>
                    <a:pt x="58" y="34"/>
                    <a:pt x="61" y="34"/>
                    <a:pt x="63" y="36"/>
                  </a:cubicBezTo>
                  <a:cubicBezTo>
                    <a:pt x="65" y="37"/>
                    <a:pt x="65" y="40"/>
                    <a:pt x="63" y="42"/>
                  </a:cubicBezTo>
                  <a:cubicBezTo>
                    <a:pt x="50" y="55"/>
                    <a:pt x="34" y="62"/>
                    <a:pt x="17" y="6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0" name="Freeform 71"/>
            <p:cNvSpPr/>
            <p:nvPr/>
          </p:nvSpPr>
          <p:spPr bwMode="auto">
            <a:xfrm>
              <a:off x="5797550" y="3806826"/>
              <a:ext cx="23813" cy="25400"/>
            </a:xfrm>
            <a:custGeom>
              <a:avLst/>
              <a:gdLst>
                <a:gd name="T0" fmla="*/ 2 w 11"/>
                <a:gd name="T1" fmla="*/ 11 h 11"/>
                <a:gd name="T2" fmla="*/ 1 w 11"/>
                <a:gd name="T3" fmla="*/ 10 h 11"/>
                <a:gd name="T4" fmla="*/ 1 w 11"/>
                <a:gd name="T5" fmla="*/ 8 h 11"/>
                <a:gd name="T6" fmla="*/ 7 w 11"/>
                <a:gd name="T7" fmla="*/ 1 h 11"/>
                <a:gd name="T8" fmla="*/ 10 w 11"/>
                <a:gd name="T9" fmla="*/ 1 h 11"/>
                <a:gd name="T10" fmla="*/ 10 w 11"/>
                <a:gd name="T11" fmla="*/ 4 h 11"/>
                <a:gd name="T12" fmla="*/ 3 w 11"/>
                <a:gd name="T13" fmla="*/ 10 h 11"/>
                <a:gd name="T14" fmla="*/ 2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2" y="11"/>
                  </a:moveTo>
                  <a:cubicBezTo>
                    <a:pt x="2" y="11"/>
                    <a:pt x="1" y="11"/>
                    <a:pt x="1" y="10"/>
                  </a:cubicBezTo>
                  <a:cubicBezTo>
                    <a:pt x="0" y="10"/>
                    <a:pt x="0" y="8"/>
                    <a:pt x="1" y="8"/>
                  </a:cubicBezTo>
                  <a:cubicBezTo>
                    <a:pt x="7" y="1"/>
                    <a:pt x="7" y="1"/>
                    <a:pt x="7" y="1"/>
                  </a:cubicBezTo>
                  <a:cubicBezTo>
                    <a:pt x="8" y="0"/>
                    <a:pt x="9" y="0"/>
                    <a:pt x="10" y="1"/>
                  </a:cubicBezTo>
                  <a:cubicBezTo>
                    <a:pt x="11" y="2"/>
                    <a:pt x="11" y="3"/>
                    <a:pt x="10" y="4"/>
                  </a:cubicBezTo>
                  <a:cubicBezTo>
                    <a:pt x="3" y="10"/>
                    <a:pt x="3" y="10"/>
                    <a:pt x="3" y="10"/>
                  </a:cubicBezTo>
                  <a:cubicBezTo>
                    <a:pt x="3" y="11"/>
                    <a:pt x="3" y="11"/>
                    <a:pt x="2"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1" name="Freeform 72"/>
            <p:cNvSpPr/>
            <p:nvPr/>
          </p:nvSpPr>
          <p:spPr bwMode="auto">
            <a:xfrm>
              <a:off x="5735637" y="3862389"/>
              <a:ext cx="31750" cy="28575"/>
            </a:xfrm>
            <a:custGeom>
              <a:avLst/>
              <a:gdLst>
                <a:gd name="T0" fmla="*/ 9 w 14"/>
                <a:gd name="T1" fmla="*/ 13 h 13"/>
                <a:gd name="T2" fmla="*/ 7 w 14"/>
                <a:gd name="T3" fmla="*/ 12 h 13"/>
                <a:gd name="T4" fmla="*/ 2 w 14"/>
                <a:gd name="T5" fmla="*/ 7 h 13"/>
                <a:gd name="T6" fmla="*/ 2 w 14"/>
                <a:gd name="T7" fmla="*/ 2 h 13"/>
                <a:gd name="T8" fmla="*/ 7 w 14"/>
                <a:gd name="T9" fmla="*/ 2 h 13"/>
                <a:gd name="T10" fmla="*/ 12 w 14"/>
                <a:gd name="T11" fmla="*/ 7 h 13"/>
                <a:gd name="T12" fmla="*/ 12 w 14"/>
                <a:gd name="T13" fmla="*/ 12 h 13"/>
                <a:gd name="T14" fmla="*/ 9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9" y="13"/>
                  </a:moveTo>
                  <a:cubicBezTo>
                    <a:pt x="8" y="13"/>
                    <a:pt x="7" y="13"/>
                    <a:pt x="7" y="12"/>
                  </a:cubicBezTo>
                  <a:cubicBezTo>
                    <a:pt x="2" y="7"/>
                    <a:pt x="2" y="7"/>
                    <a:pt x="2" y="7"/>
                  </a:cubicBezTo>
                  <a:cubicBezTo>
                    <a:pt x="0" y="6"/>
                    <a:pt x="0" y="3"/>
                    <a:pt x="2" y="2"/>
                  </a:cubicBezTo>
                  <a:cubicBezTo>
                    <a:pt x="3" y="0"/>
                    <a:pt x="6" y="0"/>
                    <a:pt x="7" y="2"/>
                  </a:cubicBezTo>
                  <a:cubicBezTo>
                    <a:pt x="12" y="7"/>
                    <a:pt x="12" y="7"/>
                    <a:pt x="12" y="7"/>
                  </a:cubicBezTo>
                  <a:cubicBezTo>
                    <a:pt x="14" y="8"/>
                    <a:pt x="14" y="11"/>
                    <a:pt x="12" y="12"/>
                  </a:cubicBezTo>
                  <a:cubicBezTo>
                    <a:pt x="12" y="13"/>
                    <a:pt x="11" y="13"/>
                    <a:pt x="9"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2" name="Freeform 73"/>
            <p:cNvSpPr/>
            <p:nvPr/>
          </p:nvSpPr>
          <p:spPr bwMode="auto">
            <a:xfrm>
              <a:off x="5797550" y="3894139"/>
              <a:ext cx="23813" cy="23813"/>
            </a:xfrm>
            <a:custGeom>
              <a:avLst/>
              <a:gdLst>
                <a:gd name="T0" fmla="*/ 9 w 11"/>
                <a:gd name="T1" fmla="*/ 11 h 11"/>
                <a:gd name="T2" fmla="*/ 7 w 11"/>
                <a:gd name="T3" fmla="*/ 10 h 11"/>
                <a:gd name="T4" fmla="*/ 1 w 11"/>
                <a:gd name="T5" fmla="*/ 3 h 11"/>
                <a:gd name="T6" fmla="*/ 1 w 11"/>
                <a:gd name="T7" fmla="*/ 1 h 11"/>
                <a:gd name="T8" fmla="*/ 3 w 11"/>
                <a:gd name="T9" fmla="*/ 1 h 11"/>
                <a:gd name="T10" fmla="*/ 10 w 11"/>
                <a:gd name="T11" fmla="*/ 7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8" y="11"/>
                    <a:pt x="8" y="11"/>
                    <a:pt x="7" y="10"/>
                  </a:cubicBezTo>
                  <a:cubicBezTo>
                    <a:pt x="1" y="3"/>
                    <a:pt x="1" y="3"/>
                    <a:pt x="1" y="3"/>
                  </a:cubicBezTo>
                  <a:cubicBezTo>
                    <a:pt x="0" y="3"/>
                    <a:pt x="0" y="1"/>
                    <a:pt x="1" y="1"/>
                  </a:cubicBezTo>
                  <a:cubicBezTo>
                    <a:pt x="1" y="0"/>
                    <a:pt x="3" y="0"/>
                    <a:pt x="3" y="1"/>
                  </a:cubicBezTo>
                  <a:cubicBezTo>
                    <a:pt x="10" y="7"/>
                    <a:pt x="10" y="7"/>
                    <a:pt x="10" y="7"/>
                  </a:cubicBezTo>
                  <a:cubicBezTo>
                    <a:pt x="11" y="8"/>
                    <a:pt x="11" y="9"/>
                    <a:pt x="10" y="10"/>
                  </a:cubicBezTo>
                  <a:cubicBezTo>
                    <a:pt x="10" y="11"/>
                    <a:pt x="9"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3" name="Freeform 74"/>
            <p:cNvSpPr/>
            <p:nvPr/>
          </p:nvSpPr>
          <p:spPr bwMode="auto">
            <a:xfrm>
              <a:off x="5711825" y="3806826"/>
              <a:ext cx="23813" cy="25400"/>
            </a:xfrm>
            <a:custGeom>
              <a:avLst/>
              <a:gdLst>
                <a:gd name="T0" fmla="*/ 9 w 11"/>
                <a:gd name="T1" fmla="*/ 11 h 11"/>
                <a:gd name="T2" fmla="*/ 8 w 11"/>
                <a:gd name="T3" fmla="*/ 10 h 11"/>
                <a:gd name="T4" fmla="*/ 1 w 11"/>
                <a:gd name="T5" fmla="*/ 4 h 11"/>
                <a:gd name="T6" fmla="*/ 1 w 11"/>
                <a:gd name="T7" fmla="*/ 1 h 11"/>
                <a:gd name="T8" fmla="*/ 4 w 11"/>
                <a:gd name="T9" fmla="*/ 1 h 11"/>
                <a:gd name="T10" fmla="*/ 10 w 11"/>
                <a:gd name="T11" fmla="*/ 8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9" y="11"/>
                    <a:pt x="8" y="11"/>
                    <a:pt x="8" y="10"/>
                  </a:cubicBezTo>
                  <a:cubicBezTo>
                    <a:pt x="1" y="4"/>
                    <a:pt x="1" y="4"/>
                    <a:pt x="1" y="4"/>
                  </a:cubicBezTo>
                  <a:cubicBezTo>
                    <a:pt x="0" y="3"/>
                    <a:pt x="0" y="2"/>
                    <a:pt x="1" y="1"/>
                  </a:cubicBezTo>
                  <a:cubicBezTo>
                    <a:pt x="2" y="0"/>
                    <a:pt x="3" y="0"/>
                    <a:pt x="4" y="1"/>
                  </a:cubicBezTo>
                  <a:cubicBezTo>
                    <a:pt x="10" y="8"/>
                    <a:pt x="10" y="8"/>
                    <a:pt x="10" y="8"/>
                  </a:cubicBezTo>
                  <a:cubicBezTo>
                    <a:pt x="11" y="8"/>
                    <a:pt x="11" y="10"/>
                    <a:pt x="10" y="10"/>
                  </a:cubicBezTo>
                  <a:cubicBezTo>
                    <a:pt x="10" y="11"/>
                    <a:pt x="10" y="11"/>
                    <a:pt x="9" y="1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4" name="Freeform 75"/>
            <p:cNvSpPr/>
            <p:nvPr/>
          </p:nvSpPr>
          <p:spPr bwMode="auto">
            <a:xfrm>
              <a:off x="5813425"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2" y="0"/>
                    <a:pt x="13" y="1"/>
                    <a:pt x="13" y="2"/>
                  </a:cubicBezTo>
                  <a:cubicBezTo>
                    <a:pt x="13" y="3"/>
                    <a:pt x="12"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5" name="Freeform 76"/>
            <p:cNvSpPr/>
            <p:nvPr/>
          </p:nvSpPr>
          <p:spPr bwMode="auto">
            <a:xfrm>
              <a:off x="5691187" y="3857626"/>
              <a:ext cx="28575" cy="9525"/>
            </a:xfrm>
            <a:custGeom>
              <a:avLst/>
              <a:gdLst>
                <a:gd name="T0" fmla="*/ 11 w 13"/>
                <a:gd name="T1" fmla="*/ 4 h 4"/>
                <a:gd name="T2" fmla="*/ 2 w 13"/>
                <a:gd name="T3" fmla="*/ 4 h 4"/>
                <a:gd name="T4" fmla="*/ 0 w 13"/>
                <a:gd name="T5" fmla="*/ 2 h 4"/>
                <a:gd name="T6" fmla="*/ 2 w 13"/>
                <a:gd name="T7" fmla="*/ 0 h 4"/>
                <a:gd name="T8" fmla="*/ 11 w 13"/>
                <a:gd name="T9" fmla="*/ 0 h 4"/>
                <a:gd name="T10" fmla="*/ 13 w 13"/>
                <a:gd name="T11" fmla="*/ 2 h 4"/>
                <a:gd name="T12" fmla="*/ 11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4"/>
                  </a:moveTo>
                  <a:cubicBezTo>
                    <a:pt x="2" y="4"/>
                    <a:pt x="2" y="4"/>
                    <a:pt x="2" y="4"/>
                  </a:cubicBezTo>
                  <a:cubicBezTo>
                    <a:pt x="1" y="4"/>
                    <a:pt x="0" y="3"/>
                    <a:pt x="0" y="2"/>
                  </a:cubicBezTo>
                  <a:cubicBezTo>
                    <a:pt x="0" y="1"/>
                    <a:pt x="1" y="0"/>
                    <a:pt x="2" y="0"/>
                  </a:cubicBezTo>
                  <a:cubicBezTo>
                    <a:pt x="11" y="0"/>
                    <a:pt x="11" y="0"/>
                    <a:pt x="11" y="0"/>
                  </a:cubicBezTo>
                  <a:cubicBezTo>
                    <a:pt x="13" y="0"/>
                    <a:pt x="13" y="1"/>
                    <a:pt x="13" y="2"/>
                  </a:cubicBezTo>
                  <a:cubicBezTo>
                    <a:pt x="13" y="3"/>
                    <a:pt x="13" y="4"/>
                    <a:pt x="11"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6" name="Freeform 77"/>
            <p:cNvSpPr/>
            <p:nvPr/>
          </p:nvSpPr>
          <p:spPr bwMode="auto">
            <a:xfrm>
              <a:off x="5762625" y="390842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0"/>
                    <a:pt x="1" y="0"/>
                    <a:pt x="2" y="0"/>
                  </a:cubicBezTo>
                  <a:cubicBezTo>
                    <a:pt x="3" y="0"/>
                    <a:pt x="4" y="0"/>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8" name="Freeform 78"/>
            <p:cNvSpPr/>
            <p:nvPr/>
          </p:nvSpPr>
          <p:spPr bwMode="auto">
            <a:xfrm>
              <a:off x="5762625" y="3787776"/>
              <a:ext cx="7938" cy="28575"/>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2"/>
                    <a:pt x="0" y="11"/>
                  </a:cubicBezTo>
                  <a:cubicBezTo>
                    <a:pt x="0" y="2"/>
                    <a:pt x="0" y="2"/>
                    <a:pt x="0" y="2"/>
                  </a:cubicBezTo>
                  <a:cubicBezTo>
                    <a:pt x="0" y="1"/>
                    <a:pt x="1" y="0"/>
                    <a:pt x="2" y="0"/>
                  </a:cubicBezTo>
                  <a:cubicBezTo>
                    <a:pt x="3" y="0"/>
                    <a:pt x="4" y="1"/>
                    <a:pt x="4" y="2"/>
                  </a:cubicBezTo>
                  <a:cubicBezTo>
                    <a:pt x="4" y="11"/>
                    <a:pt x="4" y="11"/>
                    <a:pt x="4" y="11"/>
                  </a:cubicBezTo>
                  <a:cubicBezTo>
                    <a:pt x="4" y="12"/>
                    <a:pt x="3" y="13"/>
                    <a:pt x="2" y="1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09" name="Freeform 79"/>
            <p:cNvSpPr>
              <a:spLocks noEditPoints="1"/>
            </p:cNvSpPr>
            <p:nvPr/>
          </p:nvSpPr>
          <p:spPr bwMode="auto">
            <a:xfrm>
              <a:off x="5621337" y="3833814"/>
              <a:ext cx="169863" cy="173038"/>
            </a:xfrm>
            <a:custGeom>
              <a:avLst/>
              <a:gdLst>
                <a:gd name="T0" fmla="*/ 10 w 77"/>
                <a:gd name="T1" fmla="*/ 78 h 78"/>
                <a:gd name="T2" fmla="*/ 3 w 77"/>
                <a:gd name="T3" fmla="*/ 76 h 78"/>
                <a:gd name="T4" fmla="*/ 1 w 77"/>
                <a:gd name="T5" fmla="*/ 67 h 78"/>
                <a:gd name="T6" fmla="*/ 5 w 77"/>
                <a:gd name="T7" fmla="*/ 59 h 78"/>
                <a:gd name="T8" fmla="*/ 58 w 77"/>
                <a:gd name="T9" fmla="*/ 6 h 78"/>
                <a:gd name="T10" fmla="*/ 75 w 77"/>
                <a:gd name="T11" fmla="*/ 4 h 78"/>
                <a:gd name="T12" fmla="*/ 77 w 77"/>
                <a:gd name="T13" fmla="*/ 11 h 78"/>
                <a:gd name="T14" fmla="*/ 73 w 77"/>
                <a:gd name="T15" fmla="*/ 21 h 78"/>
                <a:gd name="T16" fmla="*/ 20 w 77"/>
                <a:gd name="T17" fmla="*/ 74 h 78"/>
                <a:gd name="T18" fmla="*/ 10 w 77"/>
                <a:gd name="T19" fmla="*/ 78 h 78"/>
                <a:gd name="T20" fmla="*/ 68 w 77"/>
                <a:gd name="T21" fmla="*/ 10 h 78"/>
                <a:gd name="T22" fmla="*/ 64 w 77"/>
                <a:gd name="T23" fmla="*/ 12 h 78"/>
                <a:gd name="T24" fmla="*/ 11 w 77"/>
                <a:gd name="T25" fmla="*/ 65 h 78"/>
                <a:gd name="T26" fmla="*/ 9 w 77"/>
                <a:gd name="T27" fmla="*/ 69 h 78"/>
                <a:gd name="T28" fmla="*/ 9 w 77"/>
                <a:gd name="T29" fmla="*/ 70 h 78"/>
                <a:gd name="T30" fmla="*/ 10 w 77"/>
                <a:gd name="T31" fmla="*/ 70 h 78"/>
                <a:gd name="T32" fmla="*/ 14 w 77"/>
                <a:gd name="T33" fmla="*/ 68 h 78"/>
                <a:gd name="T34" fmla="*/ 67 w 77"/>
                <a:gd name="T35" fmla="*/ 15 h 78"/>
                <a:gd name="T36" fmla="*/ 69 w 77"/>
                <a:gd name="T37" fmla="*/ 11 h 78"/>
                <a:gd name="T38" fmla="*/ 69 w 77"/>
                <a:gd name="T39" fmla="*/ 10 h 78"/>
                <a:gd name="T40" fmla="*/ 68 w 77"/>
                <a:gd name="T41"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8">
                  <a:moveTo>
                    <a:pt x="10" y="78"/>
                  </a:moveTo>
                  <a:cubicBezTo>
                    <a:pt x="7" y="78"/>
                    <a:pt x="5" y="77"/>
                    <a:pt x="3" y="76"/>
                  </a:cubicBezTo>
                  <a:cubicBezTo>
                    <a:pt x="1" y="74"/>
                    <a:pt x="0" y="71"/>
                    <a:pt x="1" y="67"/>
                  </a:cubicBezTo>
                  <a:cubicBezTo>
                    <a:pt x="1" y="64"/>
                    <a:pt x="3" y="62"/>
                    <a:pt x="5" y="59"/>
                  </a:cubicBezTo>
                  <a:cubicBezTo>
                    <a:pt x="58" y="6"/>
                    <a:pt x="58" y="6"/>
                    <a:pt x="58" y="6"/>
                  </a:cubicBezTo>
                  <a:cubicBezTo>
                    <a:pt x="63" y="1"/>
                    <a:pt x="71" y="0"/>
                    <a:pt x="75" y="4"/>
                  </a:cubicBezTo>
                  <a:cubicBezTo>
                    <a:pt x="76" y="6"/>
                    <a:pt x="77" y="8"/>
                    <a:pt x="77" y="11"/>
                  </a:cubicBezTo>
                  <a:cubicBezTo>
                    <a:pt x="77" y="14"/>
                    <a:pt x="76" y="18"/>
                    <a:pt x="73" y="21"/>
                  </a:cubicBezTo>
                  <a:cubicBezTo>
                    <a:pt x="20" y="74"/>
                    <a:pt x="20" y="74"/>
                    <a:pt x="20" y="74"/>
                  </a:cubicBezTo>
                  <a:cubicBezTo>
                    <a:pt x="17" y="77"/>
                    <a:pt x="13" y="78"/>
                    <a:pt x="10" y="78"/>
                  </a:cubicBezTo>
                  <a:close/>
                  <a:moveTo>
                    <a:pt x="68" y="10"/>
                  </a:moveTo>
                  <a:cubicBezTo>
                    <a:pt x="67" y="10"/>
                    <a:pt x="66" y="10"/>
                    <a:pt x="64" y="12"/>
                  </a:cubicBezTo>
                  <a:cubicBezTo>
                    <a:pt x="11" y="65"/>
                    <a:pt x="11" y="65"/>
                    <a:pt x="11" y="65"/>
                  </a:cubicBezTo>
                  <a:cubicBezTo>
                    <a:pt x="10" y="66"/>
                    <a:pt x="9" y="67"/>
                    <a:pt x="9" y="69"/>
                  </a:cubicBezTo>
                  <a:cubicBezTo>
                    <a:pt x="9" y="69"/>
                    <a:pt x="9" y="70"/>
                    <a:pt x="9" y="70"/>
                  </a:cubicBezTo>
                  <a:cubicBezTo>
                    <a:pt x="9" y="70"/>
                    <a:pt x="10" y="70"/>
                    <a:pt x="10" y="70"/>
                  </a:cubicBezTo>
                  <a:cubicBezTo>
                    <a:pt x="11" y="70"/>
                    <a:pt x="13" y="70"/>
                    <a:pt x="14" y="68"/>
                  </a:cubicBezTo>
                  <a:cubicBezTo>
                    <a:pt x="67" y="15"/>
                    <a:pt x="67" y="15"/>
                    <a:pt x="67" y="15"/>
                  </a:cubicBezTo>
                  <a:cubicBezTo>
                    <a:pt x="69" y="13"/>
                    <a:pt x="69" y="12"/>
                    <a:pt x="69" y="11"/>
                  </a:cubicBezTo>
                  <a:cubicBezTo>
                    <a:pt x="69" y="11"/>
                    <a:pt x="69" y="10"/>
                    <a:pt x="69" y="10"/>
                  </a:cubicBezTo>
                  <a:cubicBezTo>
                    <a:pt x="69" y="10"/>
                    <a:pt x="68" y="10"/>
                    <a:pt x="6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0" name="Freeform 99"/>
            <p:cNvSpPr>
              <a:spLocks noEditPoints="1"/>
            </p:cNvSpPr>
            <p:nvPr/>
          </p:nvSpPr>
          <p:spPr bwMode="auto">
            <a:xfrm>
              <a:off x="8513762" y="3857626"/>
              <a:ext cx="438150" cy="600075"/>
            </a:xfrm>
            <a:custGeom>
              <a:avLst/>
              <a:gdLst>
                <a:gd name="T0" fmla="*/ 184 w 198"/>
                <a:gd name="T1" fmla="*/ 271 h 271"/>
                <a:gd name="T2" fmla="*/ 14 w 198"/>
                <a:gd name="T3" fmla="*/ 271 h 271"/>
                <a:gd name="T4" fmla="*/ 0 w 198"/>
                <a:gd name="T5" fmla="*/ 257 h 271"/>
                <a:gd name="T6" fmla="*/ 0 w 198"/>
                <a:gd name="T7" fmla="*/ 14 h 271"/>
                <a:gd name="T8" fmla="*/ 14 w 198"/>
                <a:gd name="T9" fmla="*/ 0 h 271"/>
                <a:gd name="T10" fmla="*/ 184 w 198"/>
                <a:gd name="T11" fmla="*/ 0 h 271"/>
                <a:gd name="T12" fmla="*/ 198 w 198"/>
                <a:gd name="T13" fmla="*/ 14 h 271"/>
                <a:gd name="T14" fmla="*/ 198 w 198"/>
                <a:gd name="T15" fmla="*/ 257 h 271"/>
                <a:gd name="T16" fmla="*/ 184 w 198"/>
                <a:gd name="T17" fmla="*/ 271 h 271"/>
                <a:gd name="T18" fmla="*/ 28 w 198"/>
                <a:gd name="T19" fmla="*/ 242 h 271"/>
                <a:gd name="T20" fmla="*/ 169 w 198"/>
                <a:gd name="T21" fmla="*/ 242 h 271"/>
                <a:gd name="T22" fmla="*/ 169 w 198"/>
                <a:gd name="T23" fmla="*/ 29 h 271"/>
                <a:gd name="T24" fmla="*/ 28 w 198"/>
                <a:gd name="T25" fmla="*/ 29 h 271"/>
                <a:gd name="T26" fmla="*/ 28 w 198"/>
                <a:gd name="T27" fmla="*/ 2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71">
                  <a:moveTo>
                    <a:pt x="184" y="271"/>
                  </a:moveTo>
                  <a:cubicBezTo>
                    <a:pt x="14" y="271"/>
                    <a:pt x="14" y="271"/>
                    <a:pt x="14" y="271"/>
                  </a:cubicBezTo>
                  <a:cubicBezTo>
                    <a:pt x="6" y="271"/>
                    <a:pt x="0" y="264"/>
                    <a:pt x="0" y="257"/>
                  </a:cubicBezTo>
                  <a:cubicBezTo>
                    <a:pt x="0" y="14"/>
                    <a:pt x="0" y="14"/>
                    <a:pt x="0" y="14"/>
                  </a:cubicBezTo>
                  <a:cubicBezTo>
                    <a:pt x="0" y="6"/>
                    <a:pt x="6" y="0"/>
                    <a:pt x="14" y="0"/>
                  </a:cubicBezTo>
                  <a:cubicBezTo>
                    <a:pt x="184" y="0"/>
                    <a:pt x="184" y="0"/>
                    <a:pt x="184" y="0"/>
                  </a:cubicBezTo>
                  <a:cubicBezTo>
                    <a:pt x="191" y="0"/>
                    <a:pt x="198" y="6"/>
                    <a:pt x="198" y="14"/>
                  </a:cubicBezTo>
                  <a:cubicBezTo>
                    <a:pt x="198" y="257"/>
                    <a:pt x="198" y="257"/>
                    <a:pt x="198" y="257"/>
                  </a:cubicBezTo>
                  <a:cubicBezTo>
                    <a:pt x="198" y="264"/>
                    <a:pt x="191" y="271"/>
                    <a:pt x="184" y="271"/>
                  </a:cubicBezTo>
                  <a:close/>
                  <a:moveTo>
                    <a:pt x="28" y="242"/>
                  </a:moveTo>
                  <a:cubicBezTo>
                    <a:pt x="169" y="242"/>
                    <a:pt x="169" y="242"/>
                    <a:pt x="169" y="242"/>
                  </a:cubicBezTo>
                  <a:cubicBezTo>
                    <a:pt x="169" y="29"/>
                    <a:pt x="169" y="29"/>
                    <a:pt x="169" y="29"/>
                  </a:cubicBezTo>
                  <a:cubicBezTo>
                    <a:pt x="28" y="29"/>
                    <a:pt x="28" y="29"/>
                    <a:pt x="28" y="29"/>
                  </a:cubicBezTo>
                  <a:cubicBezTo>
                    <a:pt x="28" y="242"/>
                    <a:pt x="28" y="242"/>
                    <a:pt x="28" y="24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1" name="Freeform 100"/>
            <p:cNvSpPr/>
            <p:nvPr/>
          </p:nvSpPr>
          <p:spPr bwMode="auto">
            <a:xfrm>
              <a:off x="8716962" y="3883026"/>
              <a:ext cx="33338" cy="549275"/>
            </a:xfrm>
            <a:custGeom>
              <a:avLst/>
              <a:gdLst>
                <a:gd name="T0" fmla="*/ 7 w 15"/>
                <a:gd name="T1" fmla="*/ 249 h 249"/>
                <a:gd name="T2" fmla="*/ 0 w 15"/>
                <a:gd name="T3" fmla="*/ 242 h 249"/>
                <a:gd name="T4" fmla="*/ 0 w 15"/>
                <a:gd name="T5" fmla="*/ 7 h 249"/>
                <a:gd name="T6" fmla="*/ 7 w 15"/>
                <a:gd name="T7" fmla="*/ 0 h 249"/>
                <a:gd name="T8" fmla="*/ 15 w 15"/>
                <a:gd name="T9" fmla="*/ 7 h 249"/>
                <a:gd name="T10" fmla="*/ 15 w 15"/>
                <a:gd name="T11" fmla="*/ 242 h 249"/>
                <a:gd name="T12" fmla="*/ 7 w 1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15" h="249">
                  <a:moveTo>
                    <a:pt x="7" y="249"/>
                  </a:moveTo>
                  <a:cubicBezTo>
                    <a:pt x="3" y="249"/>
                    <a:pt x="0" y="246"/>
                    <a:pt x="0" y="242"/>
                  </a:cubicBezTo>
                  <a:cubicBezTo>
                    <a:pt x="0" y="7"/>
                    <a:pt x="0" y="7"/>
                    <a:pt x="0" y="7"/>
                  </a:cubicBezTo>
                  <a:cubicBezTo>
                    <a:pt x="0" y="3"/>
                    <a:pt x="3" y="0"/>
                    <a:pt x="7" y="0"/>
                  </a:cubicBezTo>
                  <a:cubicBezTo>
                    <a:pt x="11" y="0"/>
                    <a:pt x="15" y="3"/>
                    <a:pt x="15" y="7"/>
                  </a:cubicBezTo>
                  <a:cubicBezTo>
                    <a:pt x="15" y="242"/>
                    <a:pt x="15" y="242"/>
                    <a:pt x="15" y="242"/>
                  </a:cubicBezTo>
                  <a:cubicBezTo>
                    <a:pt x="15" y="246"/>
                    <a:pt x="11" y="249"/>
                    <a:pt x="7" y="24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2" name="Freeform 101"/>
            <p:cNvSpPr/>
            <p:nvPr/>
          </p:nvSpPr>
          <p:spPr bwMode="auto">
            <a:xfrm>
              <a:off x="8529637" y="4048126"/>
              <a:ext cx="407988" cy="33338"/>
            </a:xfrm>
            <a:custGeom>
              <a:avLst/>
              <a:gdLst>
                <a:gd name="T0" fmla="*/ 178 w 185"/>
                <a:gd name="T1" fmla="*/ 15 h 15"/>
                <a:gd name="T2" fmla="*/ 7 w 185"/>
                <a:gd name="T3" fmla="*/ 15 h 15"/>
                <a:gd name="T4" fmla="*/ 0 w 185"/>
                <a:gd name="T5" fmla="*/ 7 h 15"/>
                <a:gd name="T6" fmla="*/ 7 w 185"/>
                <a:gd name="T7" fmla="*/ 0 h 15"/>
                <a:gd name="T8" fmla="*/ 178 w 185"/>
                <a:gd name="T9" fmla="*/ 0 h 15"/>
                <a:gd name="T10" fmla="*/ 185 w 185"/>
                <a:gd name="T11" fmla="*/ 7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1"/>
                    <a:pt x="0" y="7"/>
                  </a:cubicBezTo>
                  <a:cubicBezTo>
                    <a:pt x="0" y="4"/>
                    <a:pt x="3" y="0"/>
                    <a:pt x="7" y="0"/>
                  </a:cubicBezTo>
                  <a:cubicBezTo>
                    <a:pt x="178" y="0"/>
                    <a:pt x="178" y="0"/>
                    <a:pt x="178" y="0"/>
                  </a:cubicBezTo>
                  <a:cubicBezTo>
                    <a:pt x="182" y="0"/>
                    <a:pt x="185" y="4"/>
                    <a:pt x="185" y="7"/>
                  </a:cubicBezTo>
                  <a:cubicBezTo>
                    <a:pt x="185" y="11"/>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3" name="Freeform 102"/>
            <p:cNvSpPr/>
            <p:nvPr/>
          </p:nvSpPr>
          <p:spPr bwMode="auto">
            <a:xfrm>
              <a:off x="8529637" y="4227514"/>
              <a:ext cx="407988" cy="33338"/>
            </a:xfrm>
            <a:custGeom>
              <a:avLst/>
              <a:gdLst>
                <a:gd name="T0" fmla="*/ 178 w 185"/>
                <a:gd name="T1" fmla="*/ 15 h 15"/>
                <a:gd name="T2" fmla="*/ 7 w 185"/>
                <a:gd name="T3" fmla="*/ 15 h 15"/>
                <a:gd name="T4" fmla="*/ 0 w 185"/>
                <a:gd name="T5" fmla="*/ 8 h 15"/>
                <a:gd name="T6" fmla="*/ 7 w 185"/>
                <a:gd name="T7" fmla="*/ 0 h 15"/>
                <a:gd name="T8" fmla="*/ 178 w 185"/>
                <a:gd name="T9" fmla="*/ 0 h 15"/>
                <a:gd name="T10" fmla="*/ 185 w 185"/>
                <a:gd name="T11" fmla="*/ 8 h 15"/>
                <a:gd name="T12" fmla="*/ 178 w 18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85" h="15">
                  <a:moveTo>
                    <a:pt x="178" y="15"/>
                  </a:moveTo>
                  <a:cubicBezTo>
                    <a:pt x="7" y="15"/>
                    <a:pt x="7" y="15"/>
                    <a:pt x="7" y="15"/>
                  </a:cubicBezTo>
                  <a:cubicBezTo>
                    <a:pt x="3" y="15"/>
                    <a:pt x="0" y="12"/>
                    <a:pt x="0" y="8"/>
                  </a:cubicBezTo>
                  <a:cubicBezTo>
                    <a:pt x="0" y="4"/>
                    <a:pt x="3" y="0"/>
                    <a:pt x="7" y="0"/>
                  </a:cubicBezTo>
                  <a:cubicBezTo>
                    <a:pt x="178" y="0"/>
                    <a:pt x="178" y="0"/>
                    <a:pt x="178" y="0"/>
                  </a:cubicBezTo>
                  <a:cubicBezTo>
                    <a:pt x="182" y="0"/>
                    <a:pt x="185" y="4"/>
                    <a:pt x="185" y="8"/>
                  </a:cubicBezTo>
                  <a:cubicBezTo>
                    <a:pt x="185" y="12"/>
                    <a:pt x="182" y="15"/>
                    <a:pt x="178"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4" name="Freeform 103"/>
            <p:cNvSpPr/>
            <p:nvPr/>
          </p:nvSpPr>
          <p:spPr bwMode="auto">
            <a:xfrm>
              <a:off x="8308975" y="4114801"/>
              <a:ext cx="179388" cy="63500"/>
            </a:xfrm>
            <a:custGeom>
              <a:avLst/>
              <a:gdLst>
                <a:gd name="T0" fmla="*/ 67 w 81"/>
                <a:gd name="T1" fmla="*/ 29 h 29"/>
                <a:gd name="T2" fmla="*/ 14 w 81"/>
                <a:gd name="T3" fmla="*/ 29 h 29"/>
                <a:gd name="T4" fmla="*/ 0 w 81"/>
                <a:gd name="T5" fmla="*/ 14 h 29"/>
                <a:gd name="T6" fmla="*/ 14 w 81"/>
                <a:gd name="T7" fmla="*/ 0 h 29"/>
                <a:gd name="T8" fmla="*/ 67 w 81"/>
                <a:gd name="T9" fmla="*/ 0 h 29"/>
                <a:gd name="T10" fmla="*/ 81 w 81"/>
                <a:gd name="T11" fmla="*/ 14 h 29"/>
                <a:gd name="T12" fmla="*/ 67 w 8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81" h="29">
                  <a:moveTo>
                    <a:pt x="67" y="29"/>
                  </a:moveTo>
                  <a:cubicBezTo>
                    <a:pt x="14" y="29"/>
                    <a:pt x="14" y="29"/>
                    <a:pt x="14" y="29"/>
                  </a:cubicBezTo>
                  <a:cubicBezTo>
                    <a:pt x="6" y="29"/>
                    <a:pt x="0" y="22"/>
                    <a:pt x="0" y="14"/>
                  </a:cubicBezTo>
                  <a:cubicBezTo>
                    <a:pt x="0" y="6"/>
                    <a:pt x="6" y="0"/>
                    <a:pt x="14" y="0"/>
                  </a:cubicBezTo>
                  <a:cubicBezTo>
                    <a:pt x="67" y="0"/>
                    <a:pt x="67" y="0"/>
                    <a:pt x="67" y="0"/>
                  </a:cubicBezTo>
                  <a:cubicBezTo>
                    <a:pt x="75" y="0"/>
                    <a:pt x="81" y="6"/>
                    <a:pt x="81" y="14"/>
                  </a:cubicBezTo>
                  <a:cubicBezTo>
                    <a:pt x="81" y="22"/>
                    <a:pt x="75" y="29"/>
                    <a:pt x="67" y="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5" name="Freeform 104"/>
            <p:cNvSpPr/>
            <p:nvPr/>
          </p:nvSpPr>
          <p:spPr bwMode="auto">
            <a:xfrm>
              <a:off x="8172450"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6" name="Freeform 105"/>
            <p:cNvSpPr/>
            <p:nvPr/>
          </p:nvSpPr>
          <p:spPr bwMode="auto">
            <a:xfrm>
              <a:off x="8562975" y="3671889"/>
              <a:ext cx="61913" cy="131763"/>
            </a:xfrm>
            <a:custGeom>
              <a:avLst/>
              <a:gdLst>
                <a:gd name="T0" fmla="*/ 14 w 28"/>
                <a:gd name="T1" fmla="*/ 59 h 59"/>
                <a:gd name="T2" fmla="*/ 0 w 28"/>
                <a:gd name="T3" fmla="*/ 45 h 59"/>
                <a:gd name="T4" fmla="*/ 0 w 28"/>
                <a:gd name="T5" fmla="*/ 14 h 59"/>
                <a:gd name="T6" fmla="*/ 14 w 28"/>
                <a:gd name="T7" fmla="*/ 0 h 59"/>
                <a:gd name="T8" fmla="*/ 28 w 28"/>
                <a:gd name="T9" fmla="*/ 14 h 59"/>
                <a:gd name="T10" fmla="*/ 28 w 28"/>
                <a:gd name="T11" fmla="*/ 45 h 59"/>
                <a:gd name="T12" fmla="*/ 14 w 2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8" h="59">
                  <a:moveTo>
                    <a:pt x="14" y="59"/>
                  </a:moveTo>
                  <a:cubicBezTo>
                    <a:pt x="6" y="59"/>
                    <a:pt x="0" y="53"/>
                    <a:pt x="0" y="45"/>
                  </a:cubicBezTo>
                  <a:cubicBezTo>
                    <a:pt x="0" y="14"/>
                    <a:pt x="0" y="14"/>
                    <a:pt x="0" y="14"/>
                  </a:cubicBezTo>
                  <a:cubicBezTo>
                    <a:pt x="0" y="6"/>
                    <a:pt x="6" y="0"/>
                    <a:pt x="14" y="0"/>
                  </a:cubicBezTo>
                  <a:cubicBezTo>
                    <a:pt x="22" y="0"/>
                    <a:pt x="28" y="6"/>
                    <a:pt x="28" y="14"/>
                  </a:cubicBezTo>
                  <a:cubicBezTo>
                    <a:pt x="28" y="45"/>
                    <a:pt x="28" y="45"/>
                    <a:pt x="28" y="45"/>
                  </a:cubicBezTo>
                  <a:cubicBezTo>
                    <a:pt x="28" y="53"/>
                    <a:pt x="22" y="59"/>
                    <a:pt x="14" y="5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7" name="Freeform 106"/>
            <p:cNvSpPr/>
            <p:nvPr/>
          </p:nvSpPr>
          <p:spPr bwMode="auto">
            <a:xfrm>
              <a:off x="8366125" y="3692526"/>
              <a:ext cx="63500" cy="473075"/>
            </a:xfrm>
            <a:custGeom>
              <a:avLst/>
              <a:gdLst>
                <a:gd name="T0" fmla="*/ 15 w 29"/>
                <a:gd name="T1" fmla="*/ 214 h 214"/>
                <a:gd name="T2" fmla="*/ 0 w 29"/>
                <a:gd name="T3" fmla="*/ 200 h 214"/>
                <a:gd name="T4" fmla="*/ 0 w 29"/>
                <a:gd name="T5" fmla="*/ 14 h 214"/>
                <a:gd name="T6" fmla="*/ 15 w 29"/>
                <a:gd name="T7" fmla="*/ 0 h 214"/>
                <a:gd name="T8" fmla="*/ 29 w 29"/>
                <a:gd name="T9" fmla="*/ 14 h 214"/>
                <a:gd name="T10" fmla="*/ 29 w 29"/>
                <a:gd name="T11" fmla="*/ 200 h 214"/>
                <a:gd name="T12" fmla="*/ 15 w 29"/>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9" h="214">
                  <a:moveTo>
                    <a:pt x="15" y="214"/>
                  </a:moveTo>
                  <a:cubicBezTo>
                    <a:pt x="7" y="214"/>
                    <a:pt x="0" y="208"/>
                    <a:pt x="0" y="200"/>
                  </a:cubicBezTo>
                  <a:cubicBezTo>
                    <a:pt x="0" y="14"/>
                    <a:pt x="0" y="14"/>
                    <a:pt x="0" y="14"/>
                  </a:cubicBezTo>
                  <a:cubicBezTo>
                    <a:pt x="0" y="6"/>
                    <a:pt x="7" y="0"/>
                    <a:pt x="15" y="0"/>
                  </a:cubicBezTo>
                  <a:cubicBezTo>
                    <a:pt x="22" y="0"/>
                    <a:pt x="29" y="6"/>
                    <a:pt x="29" y="14"/>
                  </a:cubicBezTo>
                  <a:cubicBezTo>
                    <a:pt x="29" y="200"/>
                    <a:pt x="29" y="200"/>
                    <a:pt x="29" y="200"/>
                  </a:cubicBezTo>
                  <a:cubicBezTo>
                    <a:pt x="29" y="208"/>
                    <a:pt x="22" y="214"/>
                    <a:pt x="15" y="21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19" name="Freeform 107"/>
            <p:cNvSpPr/>
            <p:nvPr/>
          </p:nvSpPr>
          <p:spPr bwMode="auto">
            <a:xfrm>
              <a:off x="8172450" y="3671889"/>
              <a:ext cx="452438" cy="61913"/>
            </a:xfrm>
            <a:custGeom>
              <a:avLst/>
              <a:gdLst>
                <a:gd name="T0" fmla="*/ 191 w 205"/>
                <a:gd name="T1" fmla="*/ 28 h 28"/>
                <a:gd name="T2" fmla="*/ 14 w 205"/>
                <a:gd name="T3" fmla="*/ 28 h 28"/>
                <a:gd name="T4" fmla="*/ 0 w 205"/>
                <a:gd name="T5" fmla="*/ 14 h 28"/>
                <a:gd name="T6" fmla="*/ 14 w 205"/>
                <a:gd name="T7" fmla="*/ 0 h 28"/>
                <a:gd name="T8" fmla="*/ 191 w 205"/>
                <a:gd name="T9" fmla="*/ 0 h 28"/>
                <a:gd name="T10" fmla="*/ 205 w 205"/>
                <a:gd name="T11" fmla="*/ 14 h 28"/>
                <a:gd name="T12" fmla="*/ 191 w 205"/>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05" h="28">
                  <a:moveTo>
                    <a:pt x="191" y="28"/>
                  </a:moveTo>
                  <a:cubicBezTo>
                    <a:pt x="14" y="28"/>
                    <a:pt x="14" y="28"/>
                    <a:pt x="14" y="28"/>
                  </a:cubicBezTo>
                  <a:cubicBezTo>
                    <a:pt x="6" y="28"/>
                    <a:pt x="0" y="22"/>
                    <a:pt x="0" y="14"/>
                  </a:cubicBezTo>
                  <a:cubicBezTo>
                    <a:pt x="0" y="6"/>
                    <a:pt x="6" y="0"/>
                    <a:pt x="14" y="0"/>
                  </a:cubicBezTo>
                  <a:cubicBezTo>
                    <a:pt x="191" y="0"/>
                    <a:pt x="191" y="0"/>
                    <a:pt x="191" y="0"/>
                  </a:cubicBezTo>
                  <a:cubicBezTo>
                    <a:pt x="199" y="0"/>
                    <a:pt x="205" y="6"/>
                    <a:pt x="205" y="14"/>
                  </a:cubicBezTo>
                  <a:cubicBezTo>
                    <a:pt x="205" y="22"/>
                    <a:pt x="199" y="28"/>
                    <a:pt x="191"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0" name="Freeform 108"/>
            <p:cNvSpPr>
              <a:spLocks noEditPoints="1"/>
            </p:cNvSpPr>
            <p:nvPr/>
          </p:nvSpPr>
          <p:spPr bwMode="auto">
            <a:xfrm>
              <a:off x="8235950" y="1373189"/>
              <a:ext cx="201613" cy="274638"/>
            </a:xfrm>
            <a:custGeom>
              <a:avLst/>
              <a:gdLst>
                <a:gd name="T0" fmla="*/ 36 w 91"/>
                <a:gd name="T1" fmla="*/ 124 h 124"/>
                <a:gd name="T2" fmla="*/ 29 w 91"/>
                <a:gd name="T3" fmla="*/ 119 h 124"/>
                <a:gd name="T4" fmla="*/ 1 w 91"/>
                <a:gd name="T5" fmla="*/ 25 h 124"/>
                <a:gd name="T6" fmla="*/ 6 w 91"/>
                <a:gd name="T7" fmla="*/ 15 h 124"/>
                <a:gd name="T8" fmla="*/ 53 w 91"/>
                <a:gd name="T9" fmla="*/ 1 h 124"/>
                <a:gd name="T10" fmla="*/ 59 w 91"/>
                <a:gd name="T11" fmla="*/ 2 h 124"/>
                <a:gd name="T12" fmla="*/ 63 w 91"/>
                <a:gd name="T13" fmla="*/ 6 h 124"/>
                <a:gd name="T14" fmla="*/ 91 w 91"/>
                <a:gd name="T15" fmla="*/ 100 h 124"/>
                <a:gd name="T16" fmla="*/ 90 w 91"/>
                <a:gd name="T17" fmla="*/ 106 h 124"/>
                <a:gd name="T18" fmla="*/ 85 w 91"/>
                <a:gd name="T19" fmla="*/ 110 h 124"/>
                <a:gd name="T20" fmla="*/ 38 w 91"/>
                <a:gd name="T21" fmla="*/ 124 h 124"/>
                <a:gd name="T22" fmla="*/ 36 w 91"/>
                <a:gd name="T23" fmla="*/ 124 h 124"/>
                <a:gd name="T24" fmla="*/ 18 w 91"/>
                <a:gd name="T25" fmla="*/ 28 h 124"/>
                <a:gd name="T26" fmla="*/ 18 w 91"/>
                <a:gd name="T27" fmla="*/ 28 h 124"/>
                <a:gd name="T28" fmla="*/ 41 w 91"/>
                <a:gd name="T29" fmla="*/ 107 h 124"/>
                <a:gd name="T30" fmla="*/ 73 w 91"/>
                <a:gd name="T31" fmla="*/ 97 h 124"/>
                <a:gd name="T32" fmla="*/ 50 w 91"/>
                <a:gd name="T33" fmla="*/ 18 h 124"/>
                <a:gd name="T34" fmla="*/ 18 w 91"/>
                <a:gd name="T35" fmla="*/ 2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24">
                  <a:moveTo>
                    <a:pt x="36" y="124"/>
                  </a:moveTo>
                  <a:cubicBezTo>
                    <a:pt x="33" y="124"/>
                    <a:pt x="30" y="122"/>
                    <a:pt x="29" y="119"/>
                  </a:cubicBezTo>
                  <a:cubicBezTo>
                    <a:pt x="1" y="25"/>
                    <a:pt x="1" y="25"/>
                    <a:pt x="1" y="25"/>
                  </a:cubicBezTo>
                  <a:cubicBezTo>
                    <a:pt x="0" y="20"/>
                    <a:pt x="2" y="16"/>
                    <a:pt x="6" y="15"/>
                  </a:cubicBezTo>
                  <a:cubicBezTo>
                    <a:pt x="53" y="1"/>
                    <a:pt x="53" y="1"/>
                    <a:pt x="53" y="1"/>
                  </a:cubicBezTo>
                  <a:cubicBezTo>
                    <a:pt x="55" y="0"/>
                    <a:pt x="57" y="1"/>
                    <a:pt x="59" y="2"/>
                  </a:cubicBezTo>
                  <a:cubicBezTo>
                    <a:pt x="61" y="3"/>
                    <a:pt x="62" y="4"/>
                    <a:pt x="63" y="6"/>
                  </a:cubicBezTo>
                  <a:cubicBezTo>
                    <a:pt x="91" y="100"/>
                    <a:pt x="91" y="100"/>
                    <a:pt x="91" y="100"/>
                  </a:cubicBezTo>
                  <a:cubicBezTo>
                    <a:pt x="91" y="102"/>
                    <a:pt x="91" y="104"/>
                    <a:pt x="90" y="106"/>
                  </a:cubicBezTo>
                  <a:cubicBezTo>
                    <a:pt x="89" y="108"/>
                    <a:pt x="87" y="109"/>
                    <a:pt x="85" y="110"/>
                  </a:cubicBezTo>
                  <a:cubicBezTo>
                    <a:pt x="38" y="124"/>
                    <a:pt x="38" y="124"/>
                    <a:pt x="38" y="124"/>
                  </a:cubicBezTo>
                  <a:cubicBezTo>
                    <a:pt x="38" y="124"/>
                    <a:pt x="37" y="124"/>
                    <a:pt x="36" y="124"/>
                  </a:cubicBezTo>
                  <a:close/>
                  <a:moveTo>
                    <a:pt x="18" y="28"/>
                  </a:moveTo>
                  <a:cubicBezTo>
                    <a:pt x="18" y="28"/>
                    <a:pt x="18" y="28"/>
                    <a:pt x="18" y="28"/>
                  </a:cubicBezTo>
                  <a:cubicBezTo>
                    <a:pt x="41" y="107"/>
                    <a:pt x="41" y="107"/>
                    <a:pt x="41" y="107"/>
                  </a:cubicBezTo>
                  <a:cubicBezTo>
                    <a:pt x="73" y="97"/>
                    <a:pt x="73" y="97"/>
                    <a:pt x="73" y="97"/>
                  </a:cubicBezTo>
                  <a:cubicBezTo>
                    <a:pt x="50" y="18"/>
                    <a:pt x="50" y="18"/>
                    <a:pt x="50" y="18"/>
                  </a:cubicBezTo>
                  <a:cubicBezTo>
                    <a:pt x="18" y="28"/>
                    <a:pt x="18" y="28"/>
                    <a:pt x="18" y="2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1" name="Freeform 109"/>
            <p:cNvSpPr>
              <a:spLocks noEditPoints="1"/>
            </p:cNvSpPr>
            <p:nvPr/>
          </p:nvSpPr>
          <p:spPr bwMode="auto">
            <a:xfrm>
              <a:off x="8345487" y="1230314"/>
              <a:ext cx="301625" cy="334963"/>
            </a:xfrm>
            <a:custGeom>
              <a:avLst/>
              <a:gdLst>
                <a:gd name="T0" fmla="*/ 89 w 136"/>
                <a:gd name="T1" fmla="*/ 152 h 152"/>
                <a:gd name="T2" fmla="*/ 83 w 136"/>
                <a:gd name="T3" fmla="*/ 152 h 152"/>
                <a:gd name="T4" fmla="*/ 63 w 136"/>
                <a:gd name="T5" fmla="*/ 150 h 152"/>
                <a:gd name="T6" fmla="*/ 51 w 136"/>
                <a:gd name="T7" fmla="*/ 149 h 152"/>
                <a:gd name="T8" fmla="*/ 27 w 136"/>
                <a:gd name="T9" fmla="*/ 149 h 152"/>
                <a:gd name="T10" fmla="*/ 18 w 136"/>
                <a:gd name="T11" fmla="*/ 144 h 152"/>
                <a:gd name="T12" fmla="*/ 1 w 136"/>
                <a:gd name="T13" fmla="*/ 87 h 152"/>
                <a:gd name="T14" fmla="*/ 3 w 136"/>
                <a:gd name="T15" fmla="*/ 78 h 152"/>
                <a:gd name="T16" fmla="*/ 37 w 136"/>
                <a:gd name="T17" fmla="*/ 41 h 152"/>
                <a:gd name="T18" fmla="*/ 38 w 136"/>
                <a:gd name="T19" fmla="*/ 15 h 152"/>
                <a:gd name="T20" fmla="*/ 41 w 136"/>
                <a:gd name="T21" fmla="*/ 6 h 152"/>
                <a:gd name="T22" fmla="*/ 58 w 136"/>
                <a:gd name="T23" fmla="*/ 0 h 152"/>
                <a:gd name="T24" fmla="*/ 69 w 136"/>
                <a:gd name="T25" fmla="*/ 5 h 152"/>
                <a:gd name="T26" fmla="*/ 78 w 136"/>
                <a:gd name="T27" fmla="*/ 40 h 152"/>
                <a:gd name="T28" fmla="*/ 77 w 136"/>
                <a:gd name="T29" fmla="*/ 46 h 152"/>
                <a:gd name="T30" fmla="*/ 76 w 136"/>
                <a:gd name="T31" fmla="*/ 50 h 152"/>
                <a:gd name="T32" fmla="*/ 76 w 136"/>
                <a:gd name="T33" fmla="*/ 55 h 152"/>
                <a:gd name="T34" fmla="*/ 106 w 136"/>
                <a:gd name="T35" fmla="*/ 58 h 152"/>
                <a:gd name="T36" fmla="*/ 109 w 136"/>
                <a:gd name="T37" fmla="*/ 58 h 152"/>
                <a:gd name="T38" fmla="*/ 136 w 136"/>
                <a:gd name="T39" fmla="*/ 84 h 152"/>
                <a:gd name="T40" fmla="*/ 130 w 136"/>
                <a:gd name="T41" fmla="*/ 99 h 152"/>
                <a:gd name="T42" fmla="*/ 131 w 136"/>
                <a:gd name="T43" fmla="*/ 104 h 152"/>
                <a:gd name="T44" fmla="*/ 124 w 136"/>
                <a:gd name="T45" fmla="*/ 120 h 152"/>
                <a:gd name="T46" fmla="*/ 124 w 136"/>
                <a:gd name="T47" fmla="*/ 120 h 152"/>
                <a:gd name="T48" fmla="*/ 112 w 136"/>
                <a:gd name="T49" fmla="*/ 138 h 152"/>
                <a:gd name="T50" fmla="*/ 112 w 136"/>
                <a:gd name="T51" fmla="*/ 140 h 152"/>
                <a:gd name="T52" fmla="*/ 89 w 136"/>
                <a:gd name="T53" fmla="*/ 152 h 152"/>
                <a:gd name="T54" fmla="*/ 40 w 136"/>
                <a:gd name="T55" fmla="*/ 132 h 152"/>
                <a:gd name="T56" fmla="*/ 52 w 136"/>
                <a:gd name="T57" fmla="*/ 133 h 152"/>
                <a:gd name="T58" fmla="*/ 64 w 136"/>
                <a:gd name="T59" fmla="*/ 134 h 152"/>
                <a:gd name="T60" fmla="*/ 85 w 136"/>
                <a:gd name="T61" fmla="*/ 136 h 152"/>
                <a:gd name="T62" fmla="*/ 89 w 136"/>
                <a:gd name="T63" fmla="*/ 136 h 152"/>
                <a:gd name="T64" fmla="*/ 97 w 136"/>
                <a:gd name="T65" fmla="*/ 135 h 152"/>
                <a:gd name="T66" fmla="*/ 98 w 136"/>
                <a:gd name="T67" fmla="*/ 132 h 152"/>
                <a:gd name="T68" fmla="*/ 103 w 136"/>
                <a:gd name="T69" fmla="*/ 126 h 152"/>
                <a:gd name="T70" fmla="*/ 108 w 136"/>
                <a:gd name="T71" fmla="*/ 119 h 152"/>
                <a:gd name="T72" fmla="*/ 108 w 136"/>
                <a:gd name="T73" fmla="*/ 117 h 152"/>
                <a:gd name="T74" fmla="*/ 112 w 136"/>
                <a:gd name="T75" fmla="*/ 109 h 152"/>
                <a:gd name="T76" fmla="*/ 115 w 136"/>
                <a:gd name="T77" fmla="*/ 103 h 152"/>
                <a:gd name="T78" fmla="*/ 115 w 136"/>
                <a:gd name="T79" fmla="*/ 100 h 152"/>
                <a:gd name="T80" fmla="*/ 116 w 136"/>
                <a:gd name="T81" fmla="*/ 91 h 152"/>
                <a:gd name="T82" fmla="*/ 120 w 136"/>
                <a:gd name="T83" fmla="*/ 84 h 152"/>
                <a:gd name="T84" fmla="*/ 110 w 136"/>
                <a:gd name="T85" fmla="*/ 73 h 152"/>
                <a:gd name="T86" fmla="*/ 106 w 136"/>
                <a:gd name="T87" fmla="*/ 73 h 152"/>
                <a:gd name="T88" fmla="*/ 64 w 136"/>
                <a:gd name="T89" fmla="*/ 65 h 152"/>
                <a:gd name="T90" fmla="*/ 60 w 136"/>
                <a:gd name="T91" fmla="*/ 57 h 152"/>
                <a:gd name="T92" fmla="*/ 61 w 136"/>
                <a:gd name="T93" fmla="*/ 49 h 152"/>
                <a:gd name="T94" fmla="*/ 62 w 136"/>
                <a:gd name="T95" fmla="*/ 44 h 152"/>
                <a:gd name="T96" fmla="*/ 62 w 136"/>
                <a:gd name="T97" fmla="*/ 39 h 152"/>
                <a:gd name="T98" fmla="*/ 58 w 136"/>
                <a:gd name="T99" fmla="*/ 15 h 152"/>
                <a:gd name="T100" fmla="*/ 54 w 136"/>
                <a:gd name="T101" fmla="*/ 16 h 152"/>
                <a:gd name="T102" fmla="*/ 51 w 136"/>
                <a:gd name="T103" fmla="*/ 46 h 152"/>
                <a:gd name="T104" fmla="*/ 51 w 136"/>
                <a:gd name="T105" fmla="*/ 48 h 152"/>
                <a:gd name="T106" fmla="*/ 17 w 136"/>
                <a:gd name="T107" fmla="*/ 87 h 152"/>
                <a:gd name="T108" fmla="*/ 31 w 136"/>
                <a:gd name="T109" fmla="*/ 133 h 152"/>
                <a:gd name="T110" fmla="*/ 40 w 136"/>
                <a:gd name="T111" fmla="*/ 1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52">
                  <a:moveTo>
                    <a:pt x="89" y="152"/>
                  </a:moveTo>
                  <a:cubicBezTo>
                    <a:pt x="87" y="152"/>
                    <a:pt x="85" y="152"/>
                    <a:pt x="83" y="152"/>
                  </a:cubicBezTo>
                  <a:cubicBezTo>
                    <a:pt x="78" y="151"/>
                    <a:pt x="71" y="150"/>
                    <a:pt x="63" y="150"/>
                  </a:cubicBezTo>
                  <a:cubicBezTo>
                    <a:pt x="51" y="149"/>
                    <a:pt x="51" y="149"/>
                    <a:pt x="51" y="149"/>
                  </a:cubicBezTo>
                  <a:cubicBezTo>
                    <a:pt x="38" y="147"/>
                    <a:pt x="30" y="148"/>
                    <a:pt x="27" y="149"/>
                  </a:cubicBezTo>
                  <a:cubicBezTo>
                    <a:pt x="23" y="150"/>
                    <a:pt x="19" y="148"/>
                    <a:pt x="18" y="144"/>
                  </a:cubicBezTo>
                  <a:cubicBezTo>
                    <a:pt x="1" y="87"/>
                    <a:pt x="1" y="87"/>
                    <a:pt x="1" y="87"/>
                  </a:cubicBezTo>
                  <a:cubicBezTo>
                    <a:pt x="0" y="84"/>
                    <a:pt x="1" y="80"/>
                    <a:pt x="3" y="78"/>
                  </a:cubicBezTo>
                  <a:cubicBezTo>
                    <a:pt x="13" y="70"/>
                    <a:pt x="31" y="52"/>
                    <a:pt x="37" y="41"/>
                  </a:cubicBezTo>
                  <a:cubicBezTo>
                    <a:pt x="40" y="30"/>
                    <a:pt x="38" y="16"/>
                    <a:pt x="38" y="15"/>
                  </a:cubicBezTo>
                  <a:cubicBezTo>
                    <a:pt x="38" y="12"/>
                    <a:pt x="39" y="9"/>
                    <a:pt x="41" y="6"/>
                  </a:cubicBezTo>
                  <a:cubicBezTo>
                    <a:pt x="47" y="0"/>
                    <a:pt x="57" y="0"/>
                    <a:pt x="58" y="0"/>
                  </a:cubicBezTo>
                  <a:cubicBezTo>
                    <a:pt x="62" y="0"/>
                    <a:pt x="66" y="2"/>
                    <a:pt x="69" y="5"/>
                  </a:cubicBezTo>
                  <a:cubicBezTo>
                    <a:pt x="76" y="12"/>
                    <a:pt x="79" y="25"/>
                    <a:pt x="78" y="40"/>
                  </a:cubicBezTo>
                  <a:cubicBezTo>
                    <a:pt x="78" y="42"/>
                    <a:pt x="77" y="44"/>
                    <a:pt x="77" y="46"/>
                  </a:cubicBezTo>
                  <a:cubicBezTo>
                    <a:pt x="77" y="48"/>
                    <a:pt x="77" y="49"/>
                    <a:pt x="76" y="50"/>
                  </a:cubicBezTo>
                  <a:cubicBezTo>
                    <a:pt x="76" y="52"/>
                    <a:pt x="76" y="53"/>
                    <a:pt x="76" y="55"/>
                  </a:cubicBezTo>
                  <a:cubicBezTo>
                    <a:pt x="80" y="56"/>
                    <a:pt x="90" y="58"/>
                    <a:pt x="106" y="58"/>
                  </a:cubicBezTo>
                  <a:cubicBezTo>
                    <a:pt x="109" y="58"/>
                    <a:pt x="109" y="58"/>
                    <a:pt x="109" y="58"/>
                  </a:cubicBezTo>
                  <a:cubicBezTo>
                    <a:pt x="124" y="58"/>
                    <a:pt x="136" y="69"/>
                    <a:pt x="136" y="84"/>
                  </a:cubicBezTo>
                  <a:cubicBezTo>
                    <a:pt x="136" y="89"/>
                    <a:pt x="134" y="94"/>
                    <a:pt x="130" y="99"/>
                  </a:cubicBezTo>
                  <a:cubicBezTo>
                    <a:pt x="131" y="101"/>
                    <a:pt x="131" y="103"/>
                    <a:pt x="131" y="104"/>
                  </a:cubicBezTo>
                  <a:cubicBezTo>
                    <a:pt x="131" y="110"/>
                    <a:pt x="128" y="116"/>
                    <a:pt x="124" y="120"/>
                  </a:cubicBezTo>
                  <a:cubicBezTo>
                    <a:pt x="124" y="120"/>
                    <a:pt x="124" y="120"/>
                    <a:pt x="124" y="120"/>
                  </a:cubicBezTo>
                  <a:cubicBezTo>
                    <a:pt x="123" y="128"/>
                    <a:pt x="119" y="135"/>
                    <a:pt x="112" y="138"/>
                  </a:cubicBezTo>
                  <a:cubicBezTo>
                    <a:pt x="112" y="139"/>
                    <a:pt x="112" y="140"/>
                    <a:pt x="112" y="140"/>
                  </a:cubicBezTo>
                  <a:cubicBezTo>
                    <a:pt x="109" y="148"/>
                    <a:pt x="101" y="152"/>
                    <a:pt x="89" y="152"/>
                  </a:cubicBezTo>
                  <a:close/>
                  <a:moveTo>
                    <a:pt x="40" y="132"/>
                  </a:moveTo>
                  <a:cubicBezTo>
                    <a:pt x="44" y="132"/>
                    <a:pt x="48" y="133"/>
                    <a:pt x="52" y="133"/>
                  </a:cubicBezTo>
                  <a:cubicBezTo>
                    <a:pt x="64" y="134"/>
                    <a:pt x="64" y="134"/>
                    <a:pt x="64" y="134"/>
                  </a:cubicBezTo>
                  <a:cubicBezTo>
                    <a:pt x="73" y="135"/>
                    <a:pt x="80" y="135"/>
                    <a:pt x="85" y="136"/>
                  </a:cubicBezTo>
                  <a:cubicBezTo>
                    <a:pt x="86" y="136"/>
                    <a:pt x="88" y="136"/>
                    <a:pt x="89" y="136"/>
                  </a:cubicBezTo>
                  <a:cubicBezTo>
                    <a:pt x="95" y="136"/>
                    <a:pt x="97" y="135"/>
                    <a:pt x="97" y="135"/>
                  </a:cubicBezTo>
                  <a:cubicBezTo>
                    <a:pt x="97" y="134"/>
                    <a:pt x="98" y="133"/>
                    <a:pt x="98" y="132"/>
                  </a:cubicBezTo>
                  <a:cubicBezTo>
                    <a:pt x="98" y="129"/>
                    <a:pt x="100" y="127"/>
                    <a:pt x="103" y="126"/>
                  </a:cubicBezTo>
                  <a:cubicBezTo>
                    <a:pt x="106" y="125"/>
                    <a:pt x="108" y="122"/>
                    <a:pt x="108" y="119"/>
                  </a:cubicBezTo>
                  <a:cubicBezTo>
                    <a:pt x="108" y="119"/>
                    <a:pt x="108" y="118"/>
                    <a:pt x="108" y="117"/>
                  </a:cubicBezTo>
                  <a:cubicBezTo>
                    <a:pt x="107" y="114"/>
                    <a:pt x="109" y="111"/>
                    <a:pt x="112" y="109"/>
                  </a:cubicBezTo>
                  <a:cubicBezTo>
                    <a:pt x="114" y="108"/>
                    <a:pt x="115" y="106"/>
                    <a:pt x="115" y="103"/>
                  </a:cubicBezTo>
                  <a:cubicBezTo>
                    <a:pt x="115" y="102"/>
                    <a:pt x="115" y="101"/>
                    <a:pt x="115" y="100"/>
                  </a:cubicBezTo>
                  <a:cubicBezTo>
                    <a:pt x="113" y="97"/>
                    <a:pt x="114" y="93"/>
                    <a:pt x="116" y="91"/>
                  </a:cubicBezTo>
                  <a:cubicBezTo>
                    <a:pt x="119" y="89"/>
                    <a:pt x="120" y="86"/>
                    <a:pt x="120" y="84"/>
                  </a:cubicBezTo>
                  <a:cubicBezTo>
                    <a:pt x="120" y="78"/>
                    <a:pt x="115" y="73"/>
                    <a:pt x="110" y="73"/>
                  </a:cubicBezTo>
                  <a:cubicBezTo>
                    <a:pt x="110" y="73"/>
                    <a:pt x="108" y="73"/>
                    <a:pt x="106" y="73"/>
                  </a:cubicBezTo>
                  <a:cubicBezTo>
                    <a:pt x="72" y="73"/>
                    <a:pt x="66" y="67"/>
                    <a:pt x="64" y="65"/>
                  </a:cubicBezTo>
                  <a:cubicBezTo>
                    <a:pt x="62" y="63"/>
                    <a:pt x="60" y="60"/>
                    <a:pt x="60" y="57"/>
                  </a:cubicBezTo>
                  <a:cubicBezTo>
                    <a:pt x="61" y="54"/>
                    <a:pt x="61" y="52"/>
                    <a:pt x="61" y="49"/>
                  </a:cubicBezTo>
                  <a:cubicBezTo>
                    <a:pt x="61" y="47"/>
                    <a:pt x="61" y="45"/>
                    <a:pt x="62" y="44"/>
                  </a:cubicBezTo>
                  <a:cubicBezTo>
                    <a:pt x="62" y="42"/>
                    <a:pt x="62" y="41"/>
                    <a:pt x="62" y="39"/>
                  </a:cubicBezTo>
                  <a:cubicBezTo>
                    <a:pt x="63" y="24"/>
                    <a:pt x="59" y="17"/>
                    <a:pt x="58" y="15"/>
                  </a:cubicBezTo>
                  <a:cubicBezTo>
                    <a:pt x="57" y="16"/>
                    <a:pt x="55" y="16"/>
                    <a:pt x="54" y="16"/>
                  </a:cubicBezTo>
                  <a:cubicBezTo>
                    <a:pt x="55" y="22"/>
                    <a:pt x="55" y="35"/>
                    <a:pt x="51" y="46"/>
                  </a:cubicBezTo>
                  <a:cubicBezTo>
                    <a:pt x="51" y="47"/>
                    <a:pt x="51" y="47"/>
                    <a:pt x="51" y="48"/>
                  </a:cubicBezTo>
                  <a:cubicBezTo>
                    <a:pt x="45" y="59"/>
                    <a:pt x="29" y="77"/>
                    <a:pt x="17" y="87"/>
                  </a:cubicBezTo>
                  <a:cubicBezTo>
                    <a:pt x="31" y="133"/>
                    <a:pt x="31" y="133"/>
                    <a:pt x="31" y="133"/>
                  </a:cubicBezTo>
                  <a:cubicBezTo>
                    <a:pt x="33" y="133"/>
                    <a:pt x="37" y="132"/>
                    <a:pt x="40" y="1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2" name="Freeform 134"/>
            <p:cNvSpPr>
              <a:spLocks noEditPoints="1"/>
            </p:cNvSpPr>
            <p:nvPr/>
          </p:nvSpPr>
          <p:spPr bwMode="auto">
            <a:xfrm>
              <a:off x="6637337" y="1289051"/>
              <a:ext cx="476250" cy="455613"/>
            </a:xfrm>
            <a:custGeom>
              <a:avLst/>
              <a:gdLst>
                <a:gd name="T0" fmla="*/ 103 w 216"/>
                <a:gd name="T1" fmla="*/ 206 h 206"/>
                <a:gd name="T2" fmla="*/ 30 w 216"/>
                <a:gd name="T3" fmla="*/ 176 h 206"/>
                <a:gd name="T4" fmla="*/ 0 w 216"/>
                <a:gd name="T5" fmla="*/ 103 h 206"/>
                <a:gd name="T6" fmla="*/ 30 w 216"/>
                <a:gd name="T7" fmla="*/ 30 h 206"/>
                <a:gd name="T8" fmla="*/ 103 w 216"/>
                <a:gd name="T9" fmla="*/ 0 h 206"/>
                <a:gd name="T10" fmla="*/ 176 w 216"/>
                <a:gd name="T11" fmla="*/ 30 h 206"/>
                <a:gd name="T12" fmla="*/ 176 w 216"/>
                <a:gd name="T13" fmla="*/ 176 h 206"/>
                <a:gd name="T14" fmla="*/ 103 w 216"/>
                <a:gd name="T15" fmla="*/ 206 h 206"/>
                <a:gd name="T16" fmla="*/ 103 w 216"/>
                <a:gd name="T17" fmla="*/ 17 h 206"/>
                <a:gd name="T18" fmla="*/ 43 w 216"/>
                <a:gd name="T19" fmla="*/ 42 h 206"/>
                <a:gd name="T20" fmla="*/ 18 w 216"/>
                <a:gd name="T21" fmla="*/ 103 h 206"/>
                <a:gd name="T22" fmla="*/ 43 w 216"/>
                <a:gd name="T23" fmla="*/ 163 h 206"/>
                <a:gd name="T24" fmla="*/ 103 w 216"/>
                <a:gd name="T25" fmla="*/ 188 h 206"/>
                <a:gd name="T26" fmla="*/ 164 w 216"/>
                <a:gd name="T27" fmla="*/ 163 h 206"/>
                <a:gd name="T28" fmla="*/ 164 w 216"/>
                <a:gd name="T29" fmla="*/ 42 h 206"/>
                <a:gd name="T30" fmla="*/ 103 w 216"/>
                <a:gd name="T31" fmla="*/ 1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06">
                  <a:moveTo>
                    <a:pt x="103" y="206"/>
                  </a:moveTo>
                  <a:cubicBezTo>
                    <a:pt x="76" y="206"/>
                    <a:pt x="50" y="195"/>
                    <a:pt x="30" y="176"/>
                  </a:cubicBezTo>
                  <a:cubicBezTo>
                    <a:pt x="11" y="156"/>
                    <a:pt x="0" y="130"/>
                    <a:pt x="0" y="103"/>
                  </a:cubicBezTo>
                  <a:cubicBezTo>
                    <a:pt x="0" y="75"/>
                    <a:pt x="11" y="49"/>
                    <a:pt x="30" y="30"/>
                  </a:cubicBezTo>
                  <a:cubicBezTo>
                    <a:pt x="50" y="11"/>
                    <a:pt x="76" y="0"/>
                    <a:pt x="103" y="0"/>
                  </a:cubicBezTo>
                  <a:cubicBezTo>
                    <a:pt x="131" y="0"/>
                    <a:pt x="157" y="11"/>
                    <a:pt x="176" y="30"/>
                  </a:cubicBezTo>
                  <a:cubicBezTo>
                    <a:pt x="216" y="70"/>
                    <a:pt x="216" y="136"/>
                    <a:pt x="176" y="176"/>
                  </a:cubicBezTo>
                  <a:cubicBezTo>
                    <a:pt x="157" y="195"/>
                    <a:pt x="131" y="206"/>
                    <a:pt x="103" y="206"/>
                  </a:cubicBezTo>
                  <a:close/>
                  <a:moveTo>
                    <a:pt x="103" y="17"/>
                  </a:moveTo>
                  <a:cubicBezTo>
                    <a:pt x="80" y="17"/>
                    <a:pt x="59" y="26"/>
                    <a:pt x="43" y="42"/>
                  </a:cubicBezTo>
                  <a:cubicBezTo>
                    <a:pt x="27" y="59"/>
                    <a:pt x="18" y="80"/>
                    <a:pt x="18" y="103"/>
                  </a:cubicBezTo>
                  <a:cubicBezTo>
                    <a:pt x="18" y="126"/>
                    <a:pt x="27" y="147"/>
                    <a:pt x="43" y="163"/>
                  </a:cubicBezTo>
                  <a:cubicBezTo>
                    <a:pt x="59" y="180"/>
                    <a:pt x="80" y="188"/>
                    <a:pt x="103" y="188"/>
                  </a:cubicBezTo>
                  <a:cubicBezTo>
                    <a:pt x="126" y="188"/>
                    <a:pt x="148" y="180"/>
                    <a:pt x="164" y="163"/>
                  </a:cubicBezTo>
                  <a:cubicBezTo>
                    <a:pt x="197" y="130"/>
                    <a:pt x="197" y="76"/>
                    <a:pt x="164" y="42"/>
                  </a:cubicBezTo>
                  <a:cubicBezTo>
                    <a:pt x="148" y="26"/>
                    <a:pt x="126" y="17"/>
                    <a:pt x="103"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3" name="Freeform 135"/>
            <p:cNvSpPr/>
            <p:nvPr/>
          </p:nvSpPr>
          <p:spPr bwMode="auto">
            <a:xfrm>
              <a:off x="6659562" y="1450976"/>
              <a:ext cx="239713" cy="19050"/>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4" name="Freeform 136"/>
            <p:cNvSpPr/>
            <p:nvPr/>
          </p:nvSpPr>
          <p:spPr bwMode="auto">
            <a:xfrm>
              <a:off x="6700837" y="1455739"/>
              <a:ext cx="134938" cy="214313"/>
            </a:xfrm>
            <a:custGeom>
              <a:avLst/>
              <a:gdLst>
                <a:gd name="T0" fmla="*/ 5 w 61"/>
                <a:gd name="T1" fmla="*/ 97 h 97"/>
                <a:gd name="T2" fmla="*/ 3 w 61"/>
                <a:gd name="T3" fmla="*/ 96 h 97"/>
                <a:gd name="T4" fmla="*/ 2 w 61"/>
                <a:gd name="T5" fmla="*/ 90 h 97"/>
                <a:gd name="T6" fmla="*/ 52 w 61"/>
                <a:gd name="T7" fmla="*/ 3 h 97"/>
                <a:gd name="T8" fmla="*/ 58 w 61"/>
                <a:gd name="T9" fmla="*/ 1 h 97"/>
                <a:gd name="T10" fmla="*/ 59 w 61"/>
                <a:gd name="T11" fmla="*/ 7 h 97"/>
                <a:gd name="T12" fmla="*/ 9 w 61"/>
                <a:gd name="T13" fmla="*/ 94 h 97"/>
                <a:gd name="T14" fmla="*/ 5 w 61"/>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7">
                  <a:moveTo>
                    <a:pt x="5" y="97"/>
                  </a:moveTo>
                  <a:cubicBezTo>
                    <a:pt x="5" y="97"/>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7"/>
                    <a:pt x="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5" name="Freeform 137"/>
            <p:cNvSpPr/>
            <p:nvPr/>
          </p:nvSpPr>
          <p:spPr bwMode="auto">
            <a:xfrm>
              <a:off x="6784975" y="1517651"/>
              <a:ext cx="131763" cy="211138"/>
            </a:xfrm>
            <a:custGeom>
              <a:avLst/>
              <a:gdLst>
                <a:gd name="T0" fmla="*/ 55 w 60"/>
                <a:gd name="T1" fmla="*/ 96 h 96"/>
                <a:gd name="T2" fmla="*/ 51 w 60"/>
                <a:gd name="T3" fmla="*/ 94 h 96"/>
                <a:gd name="T4" fmla="*/ 1 w 60"/>
                <a:gd name="T5" fmla="*/ 7 h 96"/>
                <a:gd name="T6" fmla="*/ 3 w 60"/>
                <a:gd name="T7" fmla="*/ 1 h 96"/>
                <a:gd name="T8" fmla="*/ 9 w 60"/>
                <a:gd name="T9" fmla="*/ 2 h 96"/>
                <a:gd name="T10" fmla="*/ 59 w 60"/>
                <a:gd name="T11" fmla="*/ 90 h 96"/>
                <a:gd name="T12" fmla="*/ 57 w 60"/>
                <a:gd name="T13" fmla="*/ 96 h 96"/>
                <a:gd name="T14" fmla="*/ 55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55" y="96"/>
                  </a:moveTo>
                  <a:cubicBezTo>
                    <a:pt x="54" y="96"/>
                    <a:pt x="52" y="95"/>
                    <a:pt x="51" y="94"/>
                  </a:cubicBezTo>
                  <a:cubicBezTo>
                    <a:pt x="1" y="7"/>
                    <a:pt x="1" y="7"/>
                    <a:pt x="1" y="7"/>
                  </a:cubicBezTo>
                  <a:cubicBezTo>
                    <a:pt x="0" y="5"/>
                    <a:pt x="0" y="2"/>
                    <a:pt x="3" y="1"/>
                  </a:cubicBezTo>
                  <a:cubicBezTo>
                    <a:pt x="5" y="0"/>
                    <a:pt x="7" y="0"/>
                    <a:pt x="9" y="2"/>
                  </a:cubicBezTo>
                  <a:cubicBezTo>
                    <a:pt x="59" y="90"/>
                    <a:pt x="59" y="90"/>
                    <a:pt x="59" y="90"/>
                  </a:cubicBezTo>
                  <a:cubicBezTo>
                    <a:pt x="60" y="92"/>
                    <a:pt x="59" y="94"/>
                    <a:pt x="57" y="96"/>
                  </a:cubicBezTo>
                  <a:cubicBezTo>
                    <a:pt x="57" y="96"/>
                    <a:pt x="56" y="96"/>
                    <a:pt x="5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6" name="Freeform 138"/>
            <p:cNvSpPr/>
            <p:nvPr/>
          </p:nvSpPr>
          <p:spPr bwMode="auto">
            <a:xfrm>
              <a:off x="6824662" y="1571626"/>
              <a:ext cx="241300" cy="20638"/>
            </a:xfrm>
            <a:custGeom>
              <a:avLst/>
              <a:gdLst>
                <a:gd name="T0" fmla="*/ 105 w 109"/>
                <a:gd name="T1" fmla="*/ 9 h 9"/>
                <a:gd name="T2" fmla="*/ 4 w 109"/>
                <a:gd name="T3" fmla="*/ 9 h 9"/>
                <a:gd name="T4" fmla="*/ 0 w 109"/>
                <a:gd name="T5" fmla="*/ 5 h 9"/>
                <a:gd name="T6" fmla="*/ 4 w 109"/>
                <a:gd name="T7" fmla="*/ 0 h 9"/>
                <a:gd name="T8" fmla="*/ 105 w 109"/>
                <a:gd name="T9" fmla="*/ 0 h 9"/>
                <a:gd name="T10" fmla="*/ 109 w 109"/>
                <a:gd name="T11" fmla="*/ 5 h 9"/>
                <a:gd name="T12" fmla="*/ 105 w 10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105" y="9"/>
                  </a:moveTo>
                  <a:cubicBezTo>
                    <a:pt x="4" y="9"/>
                    <a:pt x="4" y="9"/>
                    <a:pt x="4" y="9"/>
                  </a:cubicBezTo>
                  <a:cubicBezTo>
                    <a:pt x="2" y="9"/>
                    <a:pt x="0" y="7"/>
                    <a:pt x="0" y="5"/>
                  </a:cubicBezTo>
                  <a:cubicBezTo>
                    <a:pt x="0" y="2"/>
                    <a:pt x="2" y="0"/>
                    <a:pt x="4" y="0"/>
                  </a:cubicBezTo>
                  <a:cubicBezTo>
                    <a:pt x="105" y="0"/>
                    <a:pt x="105" y="0"/>
                    <a:pt x="105" y="0"/>
                  </a:cubicBezTo>
                  <a:cubicBezTo>
                    <a:pt x="107" y="0"/>
                    <a:pt x="109" y="2"/>
                    <a:pt x="109" y="5"/>
                  </a:cubicBezTo>
                  <a:cubicBezTo>
                    <a:pt x="109" y="7"/>
                    <a:pt x="107" y="9"/>
                    <a:pt x="105"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7" name="Freeform 139"/>
            <p:cNvSpPr/>
            <p:nvPr/>
          </p:nvSpPr>
          <p:spPr bwMode="auto">
            <a:xfrm>
              <a:off x="6888162" y="1373189"/>
              <a:ext cx="134938" cy="212725"/>
            </a:xfrm>
            <a:custGeom>
              <a:avLst/>
              <a:gdLst>
                <a:gd name="T0" fmla="*/ 5 w 61"/>
                <a:gd name="T1" fmla="*/ 96 h 96"/>
                <a:gd name="T2" fmla="*/ 3 w 61"/>
                <a:gd name="T3" fmla="*/ 96 h 96"/>
                <a:gd name="T4" fmla="*/ 2 w 61"/>
                <a:gd name="T5" fmla="*/ 90 h 96"/>
                <a:gd name="T6" fmla="*/ 52 w 61"/>
                <a:gd name="T7" fmla="*/ 3 h 96"/>
                <a:gd name="T8" fmla="*/ 58 w 61"/>
                <a:gd name="T9" fmla="*/ 1 h 96"/>
                <a:gd name="T10" fmla="*/ 59 w 61"/>
                <a:gd name="T11" fmla="*/ 7 h 96"/>
                <a:gd name="T12" fmla="*/ 9 w 61"/>
                <a:gd name="T13" fmla="*/ 94 h 96"/>
                <a:gd name="T14" fmla="*/ 5 w 61"/>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6">
                  <a:moveTo>
                    <a:pt x="5" y="96"/>
                  </a:moveTo>
                  <a:cubicBezTo>
                    <a:pt x="5" y="96"/>
                    <a:pt x="4" y="96"/>
                    <a:pt x="3" y="96"/>
                  </a:cubicBezTo>
                  <a:cubicBezTo>
                    <a:pt x="1" y="95"/>
                    <a:pt x="0" y="92"/>
                    <a:pt x="2" y="90"/>
                  </a:cubicBezTo>
                  <a:cubicBezTo>
                    <a:pt x="52" y="3"/>
                    <a:pt x="52" y="3"/>
                    <a:pt x="52" y="3"/>
                  </a:cubicBezTo>
                  <a:cubicBezTo>
                    <a:pt x="53" y="1"/>
                    <a:pt x="56" y="0"/>
                    <a:pt x="58" y="1"/>
                  </a:cubicBezTo>
                  <a:cubicBezTo>
                    <a:pt x="60" y="2"/>
                    <a:pt x="61" y="5"/>
                    <a:pt x="59" y="7"/>
                  </a:cubicBezTo>
                  <a:cubicBezTo>
                    <a:pt x="9" y="94"/>
                    <a:pt x="9" y="94"/>
                    <a:pt x="9" y="94"/>
                  </a:cubicBezTo>
                  <a:cubicBezTo>
                    <a:pt x="8" y="96"/>
                    <a:pt x="7" y="96"/>
                    <a:pt x="5" y="9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8" name="Freeform 140"/>
            <p:cNvSpPr/>
            <p:nvPr/>
          </p:nvSpPr>
          <p:spPr bwMode="auto">
            <a:xfrm>
              <a:off x="6807200" y="1311276"/>
              <a:ext cx="131763" cy="214313"/>
            </a:xfrm>
            <a:custGeom>
              <a:avLst/>
              <a:gdLst>
                <a:gd name="T0" fmla="*/ 55 w 60"/>
                <a:gd name="T1" fmla="*/ 97 h 97"/>
                <a:gd name="T2" fmla="*/ 52 w 60"/>
                <a:gd name="T3" fmla="*/ 95 h 97"/>
                <a:gd name="T4" fmla="*/ 1 w 60"/>
                <a:gd name="T5" fmla="*/ 8 h 97"/>
                <a:gd name="T6" fmla="*/ 3 w 60"/>
                <a:gd name="T7" fmla="*/ 2 h 97"/>
                <a:gd name="T8" fmla="*/ 9 w 60"/>
                <a:gd name="T9" fmla="*/ 3 h 97"/>
                <a:gd name="T10" fmla="*/ 59 w 60"/>
                <a:gd name="T11" fmla="*/ 90 h 97"/>
                <a:gd name="T12" fmla="*/ 58 w 60"/>
                <a:gd name="T13" fmla="*/ 96 h 97"/>
                <a:gd name="T14" fmla="*/ 55 w 60"/>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7">
                  <a:moveTo>
                    <a:pt x="55" y="97"/>
                  </a:moveTo>
                  <a:cubicBezTo>
                    <a:pt x="54" y="97"/>
                    <a:pt x="52" y="96"/>
                    <a:pt x="52" y="95"/>
                  </a:cubicBezTo>
                  <a:cubicBezTo>
                    <a:pt x="1" y="8"/>
                    <a:pt x="1" y="8"/>
                    <a:pt x="1" y="8"/>
                  </a:cubicBezTo>
                  <a:cubicBezTo>
                    <a:pt x="0" y="5"/>
                    <a:pt x="1" y="3"/>
                    <a:pt x="3" y="2"/>
                  </a:cubicBezTo>
                  <a:cubicBezTo>
                    <a:pt x="5" y="0"/>
                    <a:pt x="8" y="1"/>
                    <a:pt x="9" y="3"/>
                  </a:cubicBezTo>
                  <a:cubicBezTo>
                    <a:pt x="59" y="90"/>
                    <a:pt x="59" y="90"/>
                    <a:pt x="59" y="90"/>
                  </a:cubicBezTo>
                  <a:cubicBezTo>
                    <a:pt x="60" y="92"/>
                    <a:pt x="60" y="95"/>
                    <a:pt x="58" y="96"/>
                  </a:cubicBezTo>
                  <a:cubicBezTo>
                    <a:pt x="57" y="97"/>
                    <a:pt x="56" y="97"/>
                    <a:pt x="55" y="9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29" name="Freeform 141"/>
            <p:cNvSpPr>
              <a:spLocks noEditPoints="1"/>
            </p:cNvSpPr>
            <p:nvPr/>
          </p:nvSpPr>
          <p:spPr bwMode="auto">
            <a:xfrm>
              <a:off x="8770937" y="2419351"/>
              <a:ext cx="328613" cy="238125"/>
            </a:xfrm>
            <a:custGeom>
              <a:avLst/>
              <a:gdLst>
                <a:gd name="T0" fmla="*/ 74 w 149"/>
                <a:gd name="T1" fmla="*/ 108 h 108"/>
                <a:gd name="T2" fmla="*/ 0 w 149"/>
                <a:gd name="T3" fmla="*/ 56 h 108"/>
                <a:gd name="T4" fmla="*/ 0 w 149"/>
                <a:gd name="T5" fmla="*/ 52 h 108"/>
                <a:gd name="T6" fmla="*/ 74 w 149"/>
                <a:gd name="T7" fmla="*/ 0 h 108"/>
                <a:gd name="T8" fmla="*/ 149 w 149"/>
                <a:gd name="T9" fmla="*/ 52 h 108"/>
                <a:gd name="T10" fmla="*/ 149 w 149"/>
                <a:gd name="T11" fmla="*/ 56 h 108"/>
                <a:gd name="T12" fmla="*/ 74 w 149"/>
                <a:gd name="T13" fmla="*/ 108 h 108"/>
                <a:gd name="T14" fmla="*/ 13 w 149"/>
                <a:gd name="T15" fmla="*/ 54 h 108"/>
                <a:gd name="T16" fmla="*/ 74 w 149"/>
                <a:gd name="T17" fmla="*/ 95 h 108"/>
                <a:gd name="T18" fmla="*/ 136 w 149"/>
                <a:gd name="T19" fmla="*/ 54 h 108"/>
                <a:gd name="T20" fmla="*/ 74 w 149"/>
                <a:gd name="T21" fmla="*/ 13 h 108"/>
                <a:gd name="T22" fmla="*/ 13 w 149"/>
                <a:gd name="T23"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08">
                  <a:moveTo>
                    <a:pt x="74" y="108"/>
                  </a:moveTo>
                  <a:cubicBezTo>
                    <a:pt x="40" y="108"/>
                    <a:pt x="10" y="87"/>
                    <a:pt x="0" y="56"/>
                  </a:cubicBezTo>
                  <a:cubicBezTo>
                    <a:pt x="0" y="55"/>
                    <a:pt x="0" y="53"/>
                    <a:pt x="0" y="52"/>
                  </a:cubicBezTo>
                  <a:cubicBezTo>
                    <a:pt x="10" y="21"/>
                    <a:pt x="40" y="0"/>
                    <a:pt x="74" y="0"/>
                  </a:cubicBezTo>
                  <a:cubicBezTo>
                    <a:pt x="109" y="0"/>
                    <a:pt x="139" y="21"/>
                    <a:pt x="149" y="52"/>
                  </a:cubicBezTo>
                  <a:cubicBezTo>
                    <a:pt x="149" y="53"/>
                    <a:pt x="149" y="55"/>
                    <a:pt x="149" y="56"/>
                  </a:cubicBezTo>
                  <a:cubicBezTo>
                    <a:pt x="139" y="87"/>
                    <a:pt x="109" y="108"/>
                    <a:pt x="74" y="108"/>
                  </a:cubicBezTo>
                  <a:close/>
                  <a:moveTo>
                    <a:pt x="13" y="54"/>
                  </a:moveTo>
                  <a:cubicBezTo>
                    <a:pt x="22" y="79"/>
                    <a:pt x="47" y="95"/>
                    <a:pt x="74" y="95"/>
                  </a:cubicBezTo>
                  <a:cubicBezTo>
                    <a:pt x="102" y="95"/>
                    <a:pt x="127" y="79"/>
                    <a:pt x="136" y="54"/>
                  </a:cubicBezTo>
                  <a:cubicBezTo>
                    <a:pt x="127" y="29"/>
                    <a:pt x="102" y="13"/>
                    <a:pt x="74" y="13"/>
                  </a:cubicBezTo>
                  <a:cubicBezTo>
                    <a:pt x="47" y="13"/>
                    <a:pt x="22" y="29"/>
                    <a:pt x="13" y="5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0" name="Freeform 142"/>
            <p:cNvSpPr/>
            <p:nvPr/>
          </p:nvSpPr>
          <p:spPr bwMode="auto">
            <a:xfrm>
              <a:off x="8856662" y="2460626"/>
              <a:ext cx="157163" cy="155575"/>
            </a:xfrm>
            <a:custGeom>
              <a:avLst/>
              <a:gdLst>
                <a:gd name="T0" fmla="*/ 35 w 71"/>
                <a:gd name="T1" fmla="*/ 70 h 70"/>
                <a:gd name="T2" fmla="*/ 0 w 71"/>
                <a:gd name="T3" fmla="*/ 35 h 70"/>
                <a:gd name="T4" fmla="*/ 7 w 71"/>
                <a:gd name="T5" fmla="*/ 28 h 70"/>
                <a:gd name="T6" fmla="*/ 13 w 71"/>
                <a:gd name="T7" fmla="*/ 35 h 70"/>
                <a:gd name="T8" fmla="*/ 35 w 71"/>
                <a:gd name="T9" fmla="*/ 57 h 70"/>
                <a:gd name="T10" fmla="*/ 58 w 71"/>
                <a:gd name="T11" fmla="*/ 35 h 70"/>
                <a:gd name="T12" fmla="*/ 35 w 71"/>
                <a:gd name="T13" fmla="*/ 13 h 70"/>
                <a:gd name="T14" fmla="*/ 29 w 71"/>
                <a:gd name="T15" fmla="*/ 6 h 70"/>
                <a:gd name="T16" fmla="*/ 35 w 71"/>
                <a:gd name="T17" fmla="*/ 0 h 70"/>
                <a:gd name="T18" fmla="*/ 71 w 71"/>
                <a:gd name="T19" fmla="*/ 35 h 70"/>
                <a:gd name="T20" fmla="*/ 35 w 71"/>
                <a:gd name="T2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0">
                  <a:moveTo>
                    <a:pt x="35" y="70"/>
                  </a:moveTo>
                  <a:cubicBezTo>
                    <a:pt x="16" y="70"/>
                    <a:pt x="0" y="54"/>
                    <a:pt x="0" y="35"/>
                  </a:cubicBezTo>
                  <a:cubicBezTo>
                    <a:pt x="0" y="31"/>
                    <a:pt x="3" y="28"/>
                    <a:pt x="7" y="28"/>
                  </a:cubicBezTo>
                  <a:cubicBezTo>
                    <a:pt x="10" y="28"/>
                    <a:pt x="13" y="31"/>
                    <a:pt x="13" y="35"/>
                  </a:cubicBezTo>
                  <a:cubicBezTo>
                    <a:pt x="13" y="47"/>
                    <a:pt x="23" y="57"/>
                    <a:pt x="35" y="57"/>
                  </a:cubicBezTo>
                  <a:cubicBezTo>
                    <a:pt x="48" y="57"/>
                    <a:pt x="58" y="47"/>
                    <a:pt x="58" y="35"/>
                  </a:cubicBezTo>
                  <a:cubicBezTo>
                    <a:pt x="58" y="23"/>
                    <a:pt x="48" y="13"/>
                    <a:pt x="35" y="13"/>
                  </a:cubicBezTo>
                  <a:cubicBezTo>
                    <a:pt x="32" y="13"/>
                    <a:pt x="29" y="10"/>
                    <a:pt x="29" y="6"/>
                  </a:cubicBezTo>
                  <a:cubicBezTo>
                    <a:pt x="29" y="3"/>
                    <a:pt x="32" y="0"/>
                    <a:pt x="35" y="0"/>
                  </a:cubicBezTo>
                  <a:cubicBezTo>
                    <a:pt x="55" y="0"/>
                    <a:pt x="71" y="16"/>
                    <a:pt x="71" y="35"/>
                  </a:cubicBezTo>
                  <a:cubicBezTo>
                    <a:pt x="71" y="54"/>
                    <a:pt x="55" y="70"/>
                    <a:pt x="35" y="7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1" name="Freeform 143"/>
            <p:cNvSpPr/>
            <p:nvPr/>
          </p:nvSpPr>
          <p:spPr bwMode="auto">
            <a:xfrm>
              <a:off x="6959600" y="642939"/>
              <a:ext cx="17463" cy="58738"/>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5"/>
                    <a:pt x="0" y="22"/>
                  </a:cubicBezTo>
                  <a:cubicBezTo>
                    <a:pt x="0" y="4"/>
                    <a:pt x="0" y="4"/>
                    <a:pt x="0" y="4"/>
                  </a:cubicBezTo>
                  <a:cubicBezTo>
                    <a:pt x="0" y="2"/>
                    <a:pt x="1" y="0"/>
                    <a:pt x="4" y="0"/>
                  </a:cubicBezTo>
                  <a:cubicBezTo>
                    <a:pt x="6" y="0"/>
                    <a:pt x="8" y="2"/>
                    <a:pt x="8" y="4"/>
                  </a:cubicBezTo>
                  <a:cubicBezTo>
                    <a:pt x="8" y="22"/>
                    <a:pt x="8" y="22"/>
                    <a:pt x="8" y="22"/>
                  </a:cubicBezTo>
                  <a:cubicBezTo>
                    <a:pt x="8" y="25"/>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5" name="Freeform 144"/>
            <p:cNvSpPr/>
            <p:nvPr/>
          </p:nvSpPr>
          <p:spPr bwMode="auto">
            <a:xfrm>
              <a:off x="6959600" y="792164"/>
              <a:ext cx="17463" cy="57150"/>
            </a:xfrm>
            <a:custGeom>
              <a:avLst/>
              <a:gdLst>
                <a:gd name="T0" fmla="*/ 4 w 8"/>
                <a:gd name="T1" fmla="*/ 26 h 26"/>
                <a:gd name="T2" fmla="*/ 0 w 8"/>
                <a:gd name="T3" fmla="*/ 22 h 26"/>
                <a:gd name="T4" fmla="*/ 0 w 8"/>
                <a:gd name="T5" fmla="*/ 4 h 26"/>
                <a:gd name="T6" fmla="*/ 4 w 8"/>
                <a:gd name="T7" fmla="*/ 0 h 26"/>
                <a:gd name="T8" fmla="*/ 8 w 8"/>
                <a:gd name="T9" fmla="*/ 4 h 26"/>
                <a:gd name="T10" fmla="*/ 8 w 8"/>
                <a:gd name="T11" fmla="*/ 22 h 26"/>
                <a:gd name="T12" fmla="*/ 4 w 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4" y="26"/>
                  </a:moveTo>
                  <a:cubicBezTo>
                    <a:pt x="1" y="26"/>
                    <a:pt x="0" y="24"/>
                    <a:pt x="0" y="22"/>
                  </a:cubicBezTo>
                  <a:cubicBezTo>
                    <a:pt x="0" y="4"/>
                    <a:pt x="0" y="4"/>
                    <a:pt x="0" y="4"/>
                  </a:cubicBezTo>
                  <a:cubicBezTo>
                    <a:pt x="0" y="2"/>
                    <a:pt x="1" y="0"/>
                    <a:pt x="4" y="0"/>
                  </a:cubicBezTo>
                  <a:cubicBezTo>
                    <a:pt x="6" y="0"/>
                    <a:pt x="8" y="2"/>
                    <a:pt x="8" y="4"/>
                  </a:cubicBezTo>
                  <a:cubicBezTo>
                    <a:pt x="8" y="22"/>
                    <a:pt x="8" y="22"/>
                    <a:pt x="8" y="22"/>
                  </a:cubicBezTo>
                  <a:cubicBezTo>
                    <a:pt x="8" y="24"/>
                    <a:pt x="6" y="26"/>
                    <a:pt x="4" y="2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6" name="Freeform 145"/>
            <p:cNvSpPr/>
            <p:nvPr/>
          </p:nvSpPr>
          <p:spPr bwMode="auto">
            <a:xfrm>
              <a:off x="7011987"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7" name="Freeform 146"/>
            <p:cNvSpPr/>
            <p:nvPr/>
          </p:nvSpPr>
          <p:spPr bwMode="auto">
            <a:xfrm>
              <a:off x="6864350" y="738189"/>
              <a:ext cx="57150" cy="19050"/>
            </a:xfrm>
            <a:custGeom>
              <a:avLst/>
              <a:gdLst>
                <a:gd name="T0" fmla="*/ 22 w 26"/>
                <a:gd name="T1" fmla="*/ 8 h 8"/>
                <a:gd name="T2" fmla="*/ 4 w 26"/>
                <a:gd name="T3" fmla="*/ 8 h 8"/>
                <a:gd name="T4" fmla="*/ 0 w 26"/>
                <a:gd name="T5" fmla="*/ 4 h 8"/>
                <a:gd name="T6" fmla="*/ 4 w 26"/>
                <a:gd name="T7" fmla="*/ 0 h 8"/>
                <a:gd name="T8" fmla="*/ 22 w 26"/>
                <a:gd name="T9" fmla="*/ 0 h 8"/>
                <a:gd name="T10" fmla="*/ 26 w 26"/>
                <a:gd name="T11" fmla="*/ 4 h 8"/>
                <a:gd name="T12" fmla="*/ 22 w 2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2" y="8"/>
                  </a:moveTo>
                  <a:cubicBezTo>
                    <a:pt x="4" y="8"/>
                    <a:pt x="4" y="8"/>
                    <a:pt x="4" y="8"/>
                  </a:cubicBezTo>
                  <a:cubicBezTo>
                    <a:pt x="2" y="8"/>
                    <a:pt x="0" y="6"/>
                    <a:pt x="0" y="4"/>
                  </a:cubicBezTo>
                  <a:cubicBezTo>
                    <a:pt x="0" y="1"/>
                    <a:pt x="2" y="0"/>
                    <a:pt x="4" y="0"/>
                  </a:cubicBezTo>
                  <a:cubicBezTo>
                    <a:pt x="22" y="0"/>
                    <a:pt x="22" y="0"/>
                    <a:pt x="22" y="0"/>
                  </a:cubicBezTo>
                  <a:cubicBezTo>
                    <a:pt x="24" y="0"/>
                    <a:pt x="26" y="1"/>
                    <a:pt x="26" y="4"/>
                  </a:cubicBezTo>
                  <a:cubicBezTo>
                    <a:pt x="26" y="6"/>
                    <a:pt x="24" y="8"/>
                    <a:pt x="22"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8" name="Freeform 147"/>
            <p:cNvSpPr/>
            <p:nvPr/>
          </p:nvSpPr>
          <p:spPr bwMode="auto">
            <a:xfrm>
              <a:off x="6994525" y="669926"/>
              <a:ext cx="49213" cy="46038"/>
            </a:xfrm>
            <a:custGeom>
              <a:avLst/>
              <a:gdLst>
                <a:gd name="T0" fmla="*/ 5 w 22"/>
                <a:gd name="T1" fmla="*/ 21 h 21"/>
                <a:gd name="T2" fmla="*/ 2 w 22"/>
                <a:gd name="T3" fmla="*/ 20 h 21"/>
                <a:gd name="T4" fmla="*/ 2 w 22"/>
                <a:gd name="T5" fmla="*/ 15 h 21"/>
                <a:gd name="T6" fmla="*/ 15 w 22"/>
                <a:gd name="T7" fmla="*/ 2 h 21"/>
                <a:gd name="T8" fmla="*/ 20 w 22"/>
                <a:gd name="T9" fmla="*/ 2 h 21"/>
                <a:gd name="T10" fmla="*/ 20 w 22"/>
                <a:gd name="T11" fmla="*/ 8 h 21"/>
                <a:gd name="T12" fmla="*/ 8 w 22"/>
                <a:gd name="T13" fmla="*/ 20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1"/>
                    <a:pt x="2" y="20"/>
                  </a:cubicBezTo>
                  <a:cubicBezTo>
                    <a:pt x="0" y="19"/>
                    <a:pt x="0" y="16"/>
                    <a:pt x="2" y="15"/>
                  </a:cubicBezTo>
                  <a:cubicBezTo>
                    <a:pt x="15" y="2"/>
                    <a:pt x="15" y="2"/>
                    <a:pt x="15" y="2"/>
                  </a:cubicBezTo>
                  <a:cubicBezTo>
                    <a:pt x="16" y="0"/>
                    <a:pt x="19" y="0"/>
                    <a:pt x="20" y="2"/>
                  </a:cubicBezTo>
                  <a:cubicBezTo>
                    <a:pt x="22" y="3"/>
                    <a:pt x="22" y="6"/>
                    <a:pt x="20" y="8"/>
                  </a:cubicBezTo>
                  <a:cubicBezTo>
                    <a:pt x="8" y="20"/>
                    <a:pt x="8" y="20"/>
                    <a:pt x="8" y="20"/>
                  </a:cubicBezTo>
                  <a:cubicBezTo>
                    <a:pt x="7" y="21"/>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39" name="Freeform 148"/>
            <p:cNvSpPr/>
            <p:nvPr/>
          </p:nvSpPr>
          <p:spPr bwMode="auto">
            <a:xfrm>
              <a:off x="6891337" y="776289"/>
              <a:ext cx="47625" cy="46038"/>
            </a:xfrm>
            <a:custGeom>
              <a:avLst/>
              <a:gdLst>
                <a:gd name="T0" fmla="*/ 5 w 22"/>
                <a:gd name="T1" fmla="*/ 21 h 21"/>
                <a:gd name="T2" fmla="*/ 2 w 22"/>
                <a:gd name="T3" fmla="*/ 19 h 21"/>
                <a:gd name="T4" fmla="*/ 2 w 22"/>
                <a:gd name="T5" fmla="*/ 14 h 21"/>
                <a:gd name="T6" fmla="*/ 14 w 22"/>
                <a:gd name="T7" fmla="*/ 1 h 21"/>
                <a:gd name="T8" fmla="*/ 20 w 22"/>
                <a:gd name="T9" fmla="*/ 1 h 21"/>
                <a:gd name="T10" fmla="*/ 20 w 22"/>
                <a:gd name="T11" fmla="*/ 7 h 21"/>
                <a:gd name="T12" fmla="*/ 7 w 22"/>
                <a:gd name="T13" fmla="*/ 19 h 21"/>
                <a:gd name="T14" fmla="*/ 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5" y="21"/>
                  </a:moveTo>
                  <a:cubicBezTo>
                    <a:pt x="4" y="21"/>
                    <a:pt x="3" y="20"/>
                    <a:pt x="2" y="19"/>
                  </a:cubicBezTo>
                  <a:cubicBezTo>
                    <a:pt x="0" y="18"/>
                    <a:pt x="0" y="15"/>
                    <a:pt x="2" y="14"/>
                  </a:cubicBezTo>
                  <a:cubicBezTo>
                    <a:pt x="14" y="1"/>
                    <a:pt x="14" y="1"/>
                    <a:pt x="14" y="1"/>
                  </a:cubicBezTo>
                  <a:cubicBezTo>
                    <a:pt x="16" y="0"/>
                    <a:pt x="19" y="0"/>
                    <a:pt x="20" y="1"/>
                  </a:cubicBezTo>
                  <a:cubicBezTo>
                    <a:pt x="22" y="3"/>
                    <a:pt x="22" y="5"/>
                    <a:pt x="20" y="7"/>
                  </a:cubicBezTo>
                  <a:cubicBezTo>
                    <a:pt x="7" y="19"/>
                    <a:pt x="7" y="19"/>
                    <a:pt x="7" y="19"/>
                  </a:cubicBezTo>
                  <a:cubicBezTo>
                    <a:pt x="7" y="20"/>
                    <a:pt x="6" y="21"/>
                    <a:pt x="5"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0" name="Freeform 149"/>
            <p:cNvSpPr/>
            <p:nvPr/>
          </p:nvSpPr>
          <p:spPr bwMode="auto">
            <a:xfrm>
              <a:off x="6994525" y="774701"/>
              <a:ext cx="49213" cy="47625"/>
            </a:xfrm>
            <a:custGeom>
              <a:avLst/>
              <a:gdLst>
                <a:gd name="T0" fmla="*/ 17 w 22"/>
                <a:gd name="T1" fmla="*/ 22 h 22"/>
                <a:gd name="T2" fmla="*/ 15 w 22"/>
                <a:gd name="T3" fmla="*/ 20 h 22"/>
                <a:gd name="T4" fmla="*/ 2 w 22"/>
                <a:gd name="T5" fmla="*/ 8 h 22"/>
                <a:gd name="T6" fmla="*/ 2 w 22"/>
                <a:gd name="T7" fmla="*/ 2 h 22"/>
                <a:gd name="T8" fmla="*/ 8 w 22"/>
                <a:gd name="T9" fmla="*/ 2 h 22"/>
                <a:gd name="T10" fmla="*/ 20 w 22"/>
                <a:gd name="T11" fmla="*/ 15 h 22"/>
                <a:gd name="T12" fmla="*/ 20 w 22"/>
                <a:gd name="T13" fmla="*/ 20 h 22"/>
                <a:gd name="T14" fmla="*/ 17 w 2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17" y="22"/>
                  </a:moveTo>
                  <a:cubicBezTo>
                    <a:pt x="16" y="22"/>
                    <a:pt x="15" y="21"/>
                    <a:pt x="15" y="20"/>
                  </a:cubicBezTo>
                  <a:cubicBezTo>
                    <a:pt x="2" y="8"/>
                    <a:pt x="2" y="8"/>
                    <a:pt x="2" y="8"/>
                  </a:cubicBezTo>
                  <a:cubicBezTo>
                    <a:pt x="0" y="6"/>
                    <a:pt x="0" y="4"/>
                    <a:pt x="2" y="2"/>
                  </a:cubicBezTo>
                  <a:cubicBezTo>
                    <a:pt x="3" y="0"/>
                    <a:pt x="6" y="0"/>
                    <a:pt x="8" y="2"/>
                  </a:cubicBezTo>
                  <a:cubicBezTo>
                    <a:pt x="20" y="15"/>
                    <a:pt x="20" y="15"/>
                    <a:pt x="20" y="15"/>
                  </a:cubicBezTo>
                  <a:cubicBezTo>
                    <a:pt x="22" y="16"/>
                    <a:pt x="22" y="19"/>
                    <a:pt x="20" y="20"/>
                  </a:cubicBezTo>
                  <a:cubicBezTo>
                    <a:pt x="19" y="21"/>
                    <a:pt x="18" y="22"/>
                    <a:pt x="17" y="2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1" name="Freeform 150"/>
            <p:cNvSpPr/>
            <p:nvPr/>
          </p:nvSpPr>
          <p:spPr bwMode="auto">
            <a:xfrm>
              <a:off x="6891337" y="669926"/>
              <a:ext cx="47625" cy="46038"/>
            </a:xfrm>
            <a:custGeom>
              <a:avLst/>
              <a:gdLst>
                <a:gd name="T0" fmla="*/ 17 w 22"/>
                <a:gd name="T1" fmla="*/ 21 h 21"/>
                <a:gd name="T2" fmla="*/ 14 w 22"/>
                <a:gd name="T3" fmla="*/ 20 h 21"/>
                <a:gd name="T4" fmla="*/ 2 w 22"/>
                <a:gd name="T5" fmla="*/ 8 h 21"/>
                <a:gd name="T6" fmla="*/ 2 w 22"/>
                <a:gd name="T7" fmla="*/ 2 h 21"/>
                <a:gd name="T8" fmla="*/ 7 w 22"/>
                <a:gd name="T9" fmla="*/ 2 h 21"/>
                <a:gd name="T10" fmla="*/ 20 w 22"/>
                <a:gd name="T11" fmla="*/ 15 h 21"/>
                <a:gd name="T12" fmla="*/ 20 w 22"/>
                <a:gd name="T13" fmla="*/ 20 h 21"/>
                <a:gd name="T14" fmla="*/ 1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7" y="21"/>
                  </a:moveTo>
                  <a:cubicBezTo>
                    <a:pt x="16" y="21"/>
                    <a:pt x="15" y="21"/>
                    <a:pt x="14" y="20"/>
                  </a:cubicBezTo>
                  <a:cubicBezTo>
                    <a:pt x="2" y="8"/>
                    <a:pt x="2" y="8"/>
                    <a:pt x="2" y="8"/>
                  </a:cubicBezTo>
                  <a:cubicBezTo>
                    <a:pt x="0" y="6"/>
                    <a:pt x="0" y="3"/>
                    <a:pt x="2" y="2"/>
                  </a:cubicBezTo>
                  <a:cubicBezTo>
                    <a:pt x="3" y="0"/>
                    <a:pt x="6" y="0"/>
                    <a:pt x="7" y="2"/>
                  </a:cubicBezTo>
                  <a:cubicBezTo>
                    <a:pt x="20" y="15"/>
                    <a:pt x="20" y="15"/>
                    <a:pt x="20" y="15"/>
                  </a:cubicBezTo>
                  <a:cubicBezTo>
                    <a:pt x="22" y="16"/>
                    <a:pt x="22" y="19"/>
                    <a:pt x="20" y="20"/>
                  </a:cubicBezTo>
                  <a:cubicBezTo>
                    <a:pt x="19" y="21"/>
                    <a:pt x="18" y="21"/>
                    <a:pt x="17" y="2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2" name="Freeform 151"/>
            <p:cNvSpPr>
              <a:spLocks noEditPoints="1"/>
            </p:cNvSpPr>
            <p:nvPr/>
          </p:nvSpPr>
          <p:spPr bwMode="auto">
            <a:xfrm>
              <a:off x="6934200" y="714376"/>
              <a:ext cx="65088" cy="635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8 h 29"/>
                <a:gd name="T12" fmla="*/ 8 w 29"/>
                <a:gd name="T13" fmla="*/ 15 h 29"/>
                <a:gd name="T14" fmla="*/ 15 w 29"/>
                <a:gd name="T15" fmla="*/ 21 h 29"/>
                <a:gd name="T16" fmla="*/ 21 w 29"/>
                <a:gd name="T17" fmla="*/ 15 h 29"/>
                <a:gd name="T18" fmla="*/ 15 w 2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7"/>
                    <a:pt x="6" y="0"/>
                    <a:pt x="15" y="0"/>
                  </a:cubicBezTo>
                  <a:cubicBezTo>
                    <a:pt x="23" y="0"/>
                    <a:pt x="29" y="7"/>
                    <a:pt x="29" y="15"/>
                  </a:cubicBezTo>
                  <a:cubicBezTo>
                    <a:pt x="29" y="23"/>
                    <a:pt x="23" y="29"/>
                    <a:pt x="15" y="29"/>
                  </a:cubicBezTo>
                  <a:close/>
                  <a:moveTo>
                    <a:pt x="15" y="8"/>
                  </a:moveTo>
                  <a:cubicBezTo>
                    <a:pt x="11" y="8"/>
                    <a:pt x="8" y="11"/>
                    <a:pt x="8" y="15"/>
                  </a:cubicBezTo>
                  <a:cubicBezTo>
                    <a:pt x="8" y="18"/>
                    <a:pt x="11" y="21"/>
                    <a:pt x="15" y="21"/>
                  </a:cubicBezTo>
                  <a:cubicBezTo>
                    <a:pt x="18" y="21"/>
                    <a:pt x="21" y="18"/>
                    <a:pt x="21" y="15"/>
                  </a:cubicBezTo>
                  <a:cubicBezTo>
                    <a:pt x="21" y="11"/>
                    <a:pt x="18"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3" name="Freeform 152"/>
            <p:cNvSpPr>
              <a:spLocks noEditPoints="1"/>
            </p:cNvSpPr>
            <p:nvPr/>
          </p:nvSpPr>
          <p:spPr bwMode="auto">
            <a:xfrm>
              <a:off x="6626225" y="3860801"/>
              <a:ext cx="68263" cy="68263"/>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8 h 31"/>
                <a:gd name="T12" fmla="*/ 8 w 31"/>
                <a:gd name="T13" fmla="*/ 16 h 31"/>
                <a:gd name="T14" fmla="*/ 16 w 31"/>
                <a:gd name="T15" fmla="*/ 23 h 31"/>
                <a:gd name="T16" fmla="*/ 23 w 31"/>
                <a:gd name="T17" fmla="*/ 16 h 31"/>
                <a:gd name="T18" fmla="*/ 16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8"/>
                  </a:moveTo>
                  <a:cubicBezTo>
                    <a:pt x="12" y="8"/>
                    <a:pt x="8" y="11"/>
                    <a:pt x="8" y="16"/>
                  </a:cubicBezTo>
                  <a:cubicBezTo>
                    <a:pt x="8" y="20"/>
                    <a:pt x="12" y="23"/>
                    <a:pt x="16" y="23"/>
                  </a:cubicBezTo>
                  <a:cubicBezTo>
                    <a:pt x="20" y="23"/>
                    <a:pt x="23" y="20"/>
                    <a:pt x="23" y="16"/>
                  </a:cubicBezTo>
                  <a:cubicBezTo>
                    <a:pt x="23" y="11"/>
                    <a:pt x="20" y="8"/>
                    <a:pt x="16"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4" name="Freeform 153"/>
            <p:cNvSpPr>
              <a:spLocks noEditPoints="1"/>
            </p:cNvSpPr>
            <p:nvPr/>
          </p:nvSpPr>
          <p:spPr bwMode="auto">
            <a:xfrm>
              <a:off x="6767512" y="3784601"/>
              <a:ext cx="68263" cy="69850"/>
            </a:xfrm>
            <a:custGeom>
              <a:avLst/>
              <a:gdLst>
                <a:gd name="T0" fmla="*/ 15 w 31"/>
                <a:gd name="T1" fmla="*/ 31 h 31"/>
                <a:gd name="T2" fmla="*/ 0 w 31"/>
                <a:gd name="T3" fmla="*/ 15 h 31"/>
                <a:gd name="T4" fmla="*/ 15 w 31"/>
                <a:gd name="T5" fmla="*/ 0 h 31"/>
                <a:gd name="T6" fmla="*/ 31 w 31"/>
                <a:gd name="T7" fmla="*/ 15 h 31"/>
                <a:gd name="T8" fmla="*/ 15 w 31"/>
                <a:gd name="T9" fmla="*/ 31 h 31"/>
                <a:gd name="T10" fmla="*/ 15 w 31"/>
                <a:gd name="T11" fmla="*/ 8 h 31"/>
                <a:gd name="T12" fmla="*/ 8 w 31"/>
                <a:gd name="T13" fmla="*/ 15 h 31"/>
                <a:gd name="T14" fmla="*/ 15 w 31"/>
                <a:gd name="T15" fmla="*/ 23 h 31"/>
                <a:gd name="T16" fmla="*/ 23 w 31"/>
                <a:gd name="T17" fmla="*/ 15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5"/>
                  </a:cubicBezTo>
                  <a:cubicBezTo>
                    <a:pt x="0" y="7"/>
                    <a:pt x="7" y="0"/>
                    <a:pt x="15" y="0"/>
                  </a:cubicBezTo>
                  <a:cubicBezTo>
                    <a:pt x="24" y="0"/>
                    <a:pt x="31" y="7"/>
                    <a:pt x="31" y="15"/>
                  </a:cubicBezTo>
                  <a:cubicBezTo>
                    <a:pt x="31" y="24"/>
                    <a:pt x="24" y="31"/>
                    <a:pt x="15" y="31"/>
                  </a:cubicBezTo>
                  <a:close/>
                  <a:moveTo>
                    <a:pt x="15" y="8"/>
                  </a:moveTo>
                  <a:cubicBezTo>
                    <a:pt x="11" y="8"/>
                    <a:pt x="8" y="11"/>
                    <a:pt x="8" y="15"/>
                  </a:cubicBezTo>
                  <a:cubicBezTo>
                    <a:pt x="8" y="20"/>
                    <a:pt x="11" y="23"/>
                    <a:pt x="15" y="23"/>
                  </a:cubicBezTo>
                  <a:cubicBezTo>
                    <a:pt x="20" y="23"/>
                    <a:pt x="23" y="20"/>
                    <a:pt x="23" y="15"/>
                  </a:cubicBezTo>
                  <a:cubicBezTo>
                    <a:pt x="23" y="11"/>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5" name="Freeform 154"/>
            <p:cNvSpPr>
              <a:spLocks noEditPoints="1"/>
            </p:cNvSpPr>
            <p:nvPr/>
          </p:nvSpPr>
          <p:spPr bwMode="auto">
            <a:xfrm>
              <a:off x="6767512" y="3935414"/>
              <a:ext cx="68263" cy="68263"/>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8 h 31"/>
                <a:gd name="T12" fmla="*/ 8 w 31"/>
                <a:gd name="T13" fmla="*/ 16 h 31"/>
                <a:gd name="T14" fmla="*/ 15 w 31"/>
                <a:gd name="T15" fmla="*/ 23 h 31"/>
                <a:gd name="T16" fmla="*/ 23 w 31"/>
                <a:gd name="T17" fmla="*/ 16 h 31"/>
                <a:gd name="T18" fmla="*/ 15 w 31"/>
                <a:gd name="T1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8"/>
                  </a:moveTo>
                  <a:cubicBezTo>
                    <a:pt x="11" y="8"/>
                    <a:pt x="8" y="12"/>
                    <a:pt x="8" y="16"/>
                  </a:cubicBezTo>
                  <a:cubicBezTo>
                    <a:pt x="8" y="20"/>
                    <a:pt x="11" y="23"/>
                    <a:pt x="15" y="23"/>
                  </a:cubicBezTo>
                  <a:cubicBezTo>
                    <a:pt x="20" y="23"/>
                    <a:pt x="23" y="20"/>
                    <a:pt x="23" y="16"/>
                  </a:cubicBezTo>
                  <a:cubicBezTo>
                    <a:pt x="23" y="12"/>
                    <a:pt x="20" y="8"/>
                    <a:pt x="15"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6" name="Freeform 155"/>
            <p:cNvSpPr/>
            <p:nvPr/>
          </p:nvSpPr>
          <p:spPr bwMode="auto">
            <a:xfrm>
              <a:off x="6673850" y="3895726"/>
              <a:ext cx="111125" cy="71438"/>
            </a:xfrm>
            <a:custGeom>
              <a:avLst/>
              <a:gdLst>
                <a:gd name="T0" fmla="*/ 46 w 50"/>
                <a:gd name="T1" fmla="*/ 32 h 32"/>
                <a:gd name="T2" fmla="*/ 44 w 50"/>
                <a:gd name="T3" fmla="*/ 31 h 32"/>
                <a:gd name="T4" fmla="*/ 3 w 50"/>
                <a:gd name="T5" fmla="*/ 8 h 32"/>
                <a:gd name="T6" fmla="*/ 1 w 50"/>
                <a:gd name="T7" fmla="*/ 2 h 32"/>
                <a:gd name="T8" fmla="*/ 7 w 50"/>
                <a:gd name="T9" fmla="*/ 1 h 32"/>
                <a:gd name="T10" fmla="*/ 48 w 50"/>
                <a:gd name="T11" fmla="*/ 24 h 32"/>
                <a:gd name="T12" fmla="*/ 49 w 50"/>
                <a:gd name="T13" fmla="*/ 30 h 32"/>
                <a:gd name="T14" fmla="*/ 46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46" y="32"/>
                  </a:moveTo>
                  <a:cubicBezTo>
                    <a:pt x="45" y="32"/>
                    <a:pt x="44" y="31"/>
                    <a:pt x="44" y="31"/>
                  </a:cubicBezTo>
                  <a:cubicBezTo>
                    <a:pt x="3" y="8"/>
                    <a:pt x="3" y="8"/>
                    <a:pt x="3" y="8"/>
                  </a:cubicBezTo>
                  <a:cubicBezTo>
                    <a:pt x="1" y="6"/>
                    <a:pt x="0" y="4"/>
                    <a:pt x="1" y="2"/>
                  </a:cubicBezTo>
                  <a:cubicBezTo>
                    <a:pt x="2" y="0"/>
                    <a:pt x="5" y="0"/>
                    <a:pt x="7" y="1"/>
                  </a:cubicBezTo>
                  <a:cubicBezTo>
                    <a:pt x="48" y="24"/>
                    <a:pt x="48" y="24"/>
                    <a:pt x="48" y="24"/>
                  </a:cubicBezTo>
                  <a:cubicBezTo>
                    <a:pt x="49" y="25"/>
                    <a:pt x="50" y="28"/>
                    <a:pt x="49" y="30"/>
                  </a:cubicBezTo>
                  <a:cubicBezTo>
                    <a:pt x="48" y="31"/>
                    <a:pt x="47" y="32"/>
                    <a:pt x="46"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7" name="Freeform 156"/>
            <p:cNvSpPr/>
            <p:nvPr/>
          </p:nvSpPr>
          <p:spPr bwMode="auto">
            <a:xfrm>
              <a:off x="6673850" y="3822701"/>
              <a:ext cx="111125" cy="71438"/>
            </a:xfrm>
            <a:custGeom>
              <a:avLst/>
              <a:gdLst>
                <a:gd name="T0" fmla="*/ 5 w 50"/>
                <a:gd name="T1" fmla="*/ 32 h 32"/>
                <a:gd name="T2" fmla="*/ 1 w 50"/>
                <a:gd name="T3" fmla="*/ 30 h 32"/>
                <a:gd name="T4" fmla="*/ 3 w 50"/>
                <a:gd name="T5" fmla="*/ 25 h 32"/>
                <a:gd name="T6" fmla="*/ 44 w 50"/>
                <a:gd name="T7" fmla="*/ 1 h 32"/>
                <a:gd name="T8" fmla="*/ 49 w 50"/>
                <a:gd name="T9" fmla="*/ 2 h 32"/>
                <a:gd name="T10" fmla="*/ 48 w 50"/>
                <a:gd name="T11" fmla="*/ 8 h 32"/>
                <a:gd name="T12" fmla="*/ 7 w 50"/>
                <a:gd name="T13" fmla="*/ 32 h 32"/>
                <a:gd name="T14" fmla="*/ 5 w 50"/>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5" y="32"/>
                  </a:moveTo>
                  <a:cubicBezTo>
                    <a:pt x="3" y="32"/>
                    <a:pt x="2" y="31"/>
                    <a:pt x="1" y="30"/>
                  </a:cubicBezTo>
                  <a:cubicBezTo>
                    <a:pt x="0" y="28"/>
                    <a:pt x="1" y="26"/>
                    <a:pt x="3" y="25"/>
                  </a:cubicBezTo>
                  <a:cubicBezTo>
                    <a:pt x="44" y="1"/>
                    <a:pt x="44" y="1"/>
                    <a:pt x="44" y="1"/>
                  </a:cubicBezTo>
                  <a:cubicBezTo>
                    <a:pt x="45" y="0"/>
                    <a:pt x="48" y="1"/>
                    <a:pt x="49" y="2"/>
                  </a:cubicBezTo>
                  <a:cubicBezTo>
                    <a:pt x="50" y="4"/>
                    <a:pt x="49" y="7"/>
                    <a:pt x="48" y="8"/>
                  </a:cubicBezTo>
                  <a:cubicBezTo>
                    <a:pt x="7" y="32"/>
                    <a:pt x="7" y="32"/>
                    <a:pt x="7" y="32"/>
                  </a:cubicBezTo>
                  <a:cubicBezTo>
                    <a:pt x="6" y="32"/>
                    <a:pt x="5" y="32"/>
                    <a:pt x="5" y="3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8" name="Freeform 157"/>
            <p:cNvSpPr>
              <a:spLocks noEditPoints="1"/>
            </p:cNvSpPr>
            <p:nvPr/>
          </p:nvSpPr>
          <p:spPr bwMode="auto">
            <a:xfrm>
              <a:off x="7540625" y="3686176"/>
              <a:ext cx="419100" cy="355600"/>
            </a:xfrm>
            <a:custGeom>
              <a:avLst/>
              <a:gdLst>
                <a:gd name="T0" fmla="*/ 45 w 190"/>
                <a:gd name="T1" fmla="*/ 161 h 161"/>
                <a:gd name="T2" fmla="*/ 41 w 190"/>
                <a:gd name="T3" fmla="*/ 160 h 161"/>
                <a:gd name="T4" fmla="*/ 37 w 190"/>
                <a:gd name="T5" fmla="*/ 153 h 161"/>
                <a:gd name="T6" fmla="*/ 37 w 190"/>
                <a:gd name="T7" fmla="*/ 129 h 161"/>
                <a:gd name="T8" fmla="*/ 17 w 190"/>
                <a:gd name="T9" fmla="*/ 129 h 161"/>
                <a:gd name="T10" fmla="*/ 0 w 190"/>
                <a:gd name="T11" fmla="*/ 112 h 161"/>
                <a:gd name="T12" fmla="*/ 0 w 190"/>
                <a:gd name="T13" fmla="*/ 17 h 161"/>
                <a:gd name="T14" fmla="*/ 17 w 190"/>
                <a:gd name="T15" fmla="*/ 0 h 161"/>
                <a:gd name="T16" fmla="*/ 173 w 190"/>
                <a:gd name="T17" fmla="*/ 0 h 161"/>
                <a:gd name="T18" fmla="*/ 190 w 190"/>
                <a:gd name="T19" fmla="*/ 17 h 161"/>
                <a:gd name="T20" fmla="*/ 190 w 190"/>
                <a:gd name="T21" fmla="*/ 112 h 161"/>
                <a:gd name="T22" fmla="*/ 173 w 190"/>
                <a:gd name="T23" fmla="*/ 129 h 161"/>
                <a:gd name="T24" fmla="*/ 88 w 190"/>
                <a:gd name="T25" fmla="*/ 129 h 161"/>
                <a:gd name="T26" fmla="*/ 50 w 190"/>
                <a:gd name="T27" fmla="*/ 159 h 161"/>
                <a:gd name="T28" fmla="*/ 45 w 190"/>
                <a:gd name="T29" fmla="*/ 161 h 161"/>
                <a:gd name="T30" fmla="*/ 17 w 190"/>
                <a:gd name="T31" fmla="*/ 17 h 161"/>
                <a:gd name="T32" fmla="*/ 17 w 190"/>
                <a:gd name="T33" fmla="*/ 112 h 161"/>
                <a:gd name="T34" fmla="*/ 45 w 190"/>
                <a:gd name="T35" fmla="*/ 112 h 161"/>
                <a:gd name="T36" fmla="*/ 54 w 190"/>
                <a:gd name="T37" fmla="*/ 121 h 161"/>
                <a:gd name="T38" fmla="*/ 54 w 190"/>
                <a:gd name="T39" fmla="*/ 135 h 161"/>
                <a:gd name="T40" fmla="*/ 80 w 190"/>
                <a:gd name="T41" fmla="*/ 114 h 161"/>
                <a:gd name="T42" fmla="*/ 85 w 190"/>
                <a:gd name="T43" fmla="*/ 112 h 161"/>
                <a:gd name="T44" fmla="*/ 173 w 190"/>
                <a:gd name="T45" fmla="*/ 112 h 161"/>
                <a:gd name="T46" fmla="*/ 173 w 190"/>
                <a:gd name="T47" fmla="*/ 17 h 161"/>
                <a:gd name="T48" fmla="*/ 17 w 190"/>
                <a:gd name="T4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61">
                  <a:moveTo>
                    <a:pt x="45" y="161"/>
                  </a:moveTo>
                  <a:cubicBezTo>
                    <a:pt x="44" y="161"/>
                    <a:pt x="43" y="161"/>
                    <a:pt x="41" y="160"/>
                  </a:cubicBezTo>
                  <a:cubicBezTo>
                    <a:pt x="38" y="159"/>
                    <a:pt x="37" y="156"/>
                    <a:pt x="37" y="153"/>
                  </a:cubicBezTo>
                  <a:cubicBezTo>
                    <a:pt x="37" y="129"/>
                    <a:pt x="37" y="129"/>
                    <a:pt x="37" y="129"/>
                  </a:cubicBezTo>
                  <a:cubicBezTo>
                    <a:pt x="17" y="129"/>
                    <a:pt x="17" y="129"/>
                    <a:pt x="17" y="129"/>
                  </a:cubicBezTo>
                  <a:cubicBezTo>
                    <a:pt x="8" y="129"/>
                    <a:pt x="0" y="122"/>
                    <a:pt x="0" y="112"/>
                  </a:cubicBezTo>
                  <a:cubicBezTo>
                    <a:pt x="0" y="17"/>
                    <a:pt x="0" y="17"/>
                    <a:pt x="0" y="17"/>
                  </a:cubicBezTo>
                  <a:cubicBezTo>
                    <a:pt x="0" y="7"/>
                    <a:pt x="8" y="0"/>
                    <a:pt x="17" y="0"/>
                  </a:cubicBezTo>
                  <a:cubicBezTo>
                    <a:pt x="173" y="0"/>
                    <a:pt x="173" y="0"/>
                    <a:pt x="173" y="0"/>
                  </a:cubicBezTo>
                  <a:cubicBezTo>
                    <a:pt x="182" y="0"/>
                    <a:pt x="190" y="7"/>
                    <a:pt x="190" y="17"/>
                  </a:cubicBezTo>
                  <a:cubicBezTo>
                    <a:pt x="190" y="112"/>
                    <a:pt x="190" y="112"/>
                    <a:pt x="190" y="112"/>
                  </a:cubicBezTo>
                  <a:cubicBezTo>
                    <a:pt x="190" y="122"/>
                    <a:pt x="182" y="129"/>
                    <a:pt x="173" y="129"/>
                  </a:cubicBezTo>
                  <a:cubicBezTo>
                    <a:pt x="88" y="129"/>
                    <a:pt x="88" y="129"/>
                    <a:pt x="88" y="129"/>
                  </a:cubicBezTo>
                  <a:cubicBezTo>
                    <a:pt x="50" y="159"/>
                    <a:pt x="50" y="159"/>
                    <a:pt x="50" y="159"/>
                  </a:cubicBezTo>
                  <a:cubicBezTo>
                    <a:pt x="49" y="160"/>
                    <a:pt x="47" y="161"/>
                    <a:pt x="45" y="161"/>
                  </a:cubicBezTo>
                  <a:close/>
                  <a:moveTo>
                    <a:pt x="17" y="17"/>
                  </a:moveTo>
                  <a:cubicBezTo>
                    <a:pt x="17" y="112"/>
                    <a:pt x="17" y="112"/>
                    <a:pt x="17" y="112"/>
                  </a:cubicBezTo>
                  <a:cubicBezTo>
                    <a:pt x="45" y="112"/>
                    <a:pt x="45" y="112"/>
                    <a:pt x="45" y="112"/>
                  </a:cubicBezTo>
                  <a:cubicBezTo>
                    <a:pt x="50" y="112"/>
                    <a:pt x="54" y="116"/>
                    <a:pt x="54" y="121"/>
                  </a:cubicBezTo>
                  <a:cubicBezTo>
                    <a:pt x="54" y="135"/>
                    <a:pt x="54" y="135"/>
                    <a:pt x="54" y="135"/>
                  </a:cubicBezTo>
                  <a:cubicBezTo>
                    <a:pt x="80" y="114"/>
                    <a:pt x="80" y="114"/>
                    <a:pt x="80" y="114"/>
                  </a:cubicBezTo>
                  <a:cubicBezTo>
                    <a:pt x="82" y="113"/>
                    <a:pt x="84" y="112"/>
                    <a:pt x="85" y="112"/>
                  </a:cubicBezTo>
                  <a:cubicBezTo>
                    <a:pt x="173" y="112"/>
                    <a:pt x="173" y="112"/>
                    <a:pt x="173" y="112"/>
                  </a:cubicBezTo>
                  <a:cubicBezTo>
                    <a:pt x="173" y="17"/>
                    <a:pt x="173" y="17"/>
                    <a:pt x="173" y="17"/>
                  </a:cubicBezTo>
                  <a:cubicBezTo>
                    <a:pt x="17" y="17"/>
                    <a:pt x="17" y="17"/>
                    <a:pt x="17" y="17"/>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49" name="Freeform 158"/>
            <p:cNvSpPr/>
            <p:nvPr/>
          </p:nvSpPr>
          <p:spPr bwMode="auto">
            <a:xfrm>
              <a:off x="7639050" y="3787776"/>
              <a:ext cx="230188" cy="19050"/>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0" name="Freeform 159"/>
            <p:cNvSpPr/>
            <p:nvPr/>
          </p:nvSpPr>
          <p:spPr bwMode="auto">
            <a:xfrm>
              <a:off x="7639050" y="3844926"/>
              <a:ext cx="230188" cy="20638"/>
            </a:xfrm>
            <a:custGeom>
              <a:avLst/>
              <a:gdLst>
                <a:gd name="T0" fmla="*/ 100 w 104"/>
                <a:gd name="T1" fmla="*/ 9 h 9"/>
                <a:gd name="T2" fmla="*/ 4 w 104"/>
                <a:gd name="T3" fmla="*/ 9 h 9"/>
                <a:gd name="T4" fmla="*/ 0 w 104"/>
                <a:gd name="T5" fmla="*/ 5 h 9"/>
                <a:gd name="T6" fmla="*/ 4 w 104"/>
                <a:gd name="T7" fmla="*/ 0 h 9"/>
                <a:gd name="T8" fmla="*/ 100 w 104"/>
                <a:gd name="T9" fmla="*/ 0 h 9"/>
                <a:gd name="T10" fmla="*/ 104 w 104"/>
                <a:gd name="T11" fmla="*/ 5 h 9"/>
                <a:gd name="T12" fmla="*/ 100 w 10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4" h="9">
                  <a:moveTo>
                    <a:pt x="100" y="9"/>
                  </a:moveTo>
                  <a:cubicBezTo>
                    <a:pt x="4" y="9"/>
                    <a:pt x="4" y="9"/>
                    <a:pt x="4" y="9"/>
                  </a:cubicBezTo>
                  <a:cubicBezTo>
                    <a:pt x="2" y="9"/>
                    <a:pt x="0" y="7"/>
                    <a:pt x="0" y="5"/>
                  </a:cubicBezTo>
                  <a:cubicBezTo>
                    <a:pt x="0" y="2"/>
                    <a:pt x="2" y="0"/>
                    <a:pt x="4" y="0"/>
                  </a:cubicBezTo>
                  <a:cubicBezTo>
                    <a:pt x="100" y="0"/>
                    <a:pt x="100" y="0"/>
                    <a:pt x="100" y="0"/>
                  </a:cubicBezTo>
                  <a:cubicBezTo>
                    <a:pt x="102" y="0"/>
                    <a:pt x="104" y="2"/>
                    <a:pt x="104" y="5"/>
                  </a:cubicBezTo>
                  <a:cubicBezTo>
                    <a:pt x="104" y="7"/>
                    <a:pt x="102" y="9"/>
                    <a:pt x="100" y="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1" name="Freeform 160"/>
            <p:cNvSpPr/>
            <p:nvPr/>
          </p:nvSpPr>
          <p:spPr bwMode="auto">
            <a:xfrm>
              <a:off x="7231062" y="3270251"/>
              <a:ext cx="66675" cy="114300"/>
            </a:xfrm>
            <a:custGeom>
              <a:avLst/>
              <a:gdLst>
                <a:gd name="T0" fmla="*/ 26 w 30"/>
                <a:gd name="T1" fmla="*/ 52 h 52"/>
                <a:gd name="T2" fmla="*/ 23 w 30"/>
                <a:gd name="T3" fmla="*/ 51 h 52"/>
                <a:gd name="T4" fmla="*/ 1 w 30"/>
                <a:gd name="T5" fmla="*/ 29 h 52"/>
                <a:gd name="T6" fmla="*/ 1 w 30"/>
                <a:gd name="T7" fmla="*/ 23 h 52"/>
                <a:gd name="T8" fmla="*/ 23 w 30"/>
                <a:gd name="T9" fmla="*/ 2 h 52"/>
                <a:gd name="T10" fmla="*/ 28 w 30"/>
                <a:gd name="T11" fmla="*/ 2 h 52"/>
                <a:gd name="T12" fmla="*/ 28 w 30"/>
                <a:gd name="T13" fmla="*/ 8 h 52"/>
                <a:gd name="T14" fmla="*/ 10 w 30"/>
                <a:gd name="T15" fmla="*/ 26 h 52"/>
                <a:gd name="T16" fmla="*/ 28 w 30"/>
                <a:gd name="T17" fmla="*/ 45 h 52"/>
                <a:gd name="T18" fmla="*/ 28 w 30"/>
                <a:gd name="T19" fmla="*/ 51 h 52"/>
                <a:gd name="T20" fmla="*/ 26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26" y="52"/>
                  </a:moveTo>
                  <a:cubicBezTo>
                    <a:pt x="25" y="52"/>
                    <a:pt x="24" y="51"/>
                    <a:pt x="23" y="51"/>
                  </a:cubicBezTo>
                  <a:cubicBezTo>
                    <a:pt x="1" y="29"/>
                    <a:pt x="1" y="29"/>
                    <a:pt x="1" y="29"/>
                  </a:cubicBezTo>
                  <a:cubicBezTo>
                    <a:pt x="0" y="28"/>
                    <a:pt x="0" y="25"/>
                    <a:pt x="1" y="23"/>
                  </a:cubicBezTo>
                  <a:cubicBezTo>
                    <a:pt x="23" y="2"/>
                    <a:pt x="23" y="2"/>
                    <a:pt x="23" y="2"/>
                  </a:cubicBezTo>
                  <a:cubicBezTo>
                    <a:pt x="24" y="0"/>
                    <a:pt x="27" y="0"/>
                    <a:pt x="28" y="2"/>
                  </a:cubicBezTo>
                  <a:cubicBezTo>
                    <a:pt x="30" y="4"/>
                    <a:pt x="30" y="6"/>
                    <a:pt x="28" y="8"/>
                  </a:cubicBezTo>
                  <a:cubicBezTo>
                    <a:pt x="10" y="26"/>
                    <a:pt x="10" y="26"/>
                    <a:pt x="10" y="26"/>
                  </a:cubicBezTo>
                  <a:cubicBezTo>
                    <a:pt x="28" y="45"/>
                    <a:pt x="28" y="45"/>
                    <a:pt x="28" y="45"/>
                  </a:cubicBezTo>
                  <a:cubicBezTo>
                    <a:pt x="30" y="47"/>
                    <a:pt x="30" y="49"/>
                    <a:pt x="28" y="51"/>
                  </a:cubicBezTo>
                  <a:cubicBezTo>
                    <a:pt x="28" y="51"/>
                    <a:pt x="27" y="52"/>
                    <a:pt x="26"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2" name="Freeform 161"/>
            <p:cNvSpPr/>
            <p:nvPr/>
          </p:nvSpPr>
          <p:spPr bwMode="auto">
            <a:xfrm>
              <a:off x="7243762" y="3319464"/>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3" name="Freeform 162"/>
            <p:cNvSpPr/>
            <p:nvPr/>
          </p:nvSpPr>
          <p:spPr bwMode="auto">
            <a:xfrm>
              <a:off x="7367587" y="3173414"/>
              <a:ext cx="66675" cy="114300"/>
            </a:xfrm>
            <a:custGeom>
              <a:avLst/>
              <a:gdLst>
                <a:gd name="T0" fmla="*/ 4 w 30"/>
                <a:gd name="T1" fmla="*/ 52 h 52"/>
                <a:gd name="T2" fmla="*/ 2 w 30"/>
                <a:gd name="T3" fmla="*/ 51 h 52"/>
                <a:gd name="T4" fmla="*/ 2 w 30"/>
                <a:gd name="T5" fmla="*/ 45 h 52"/>
                <a:gd name="T6" fmla="*/ 20 w 30"/>
                <a:gd name="T7" fmla="*/ 26 h 52"/>
                <a:gd name="T8" fmla="*/ 2 w 30"/>
                <a:gd name="T9" fmla="*/ 8 h 52"/>
                <a:gd name="T10" fmla="*/ 2 w 30"/>
                <a:gd name="T11" fmla="*/ 2 h 52"/>
                <a:gd name="T12" fmla="*/ 7 w 30"/>
                <a:gd name="T13" fmla="*/ 2 h 52"/>
                <a:gd name="T14" fmla="*/ 29 w 30"/>
                <a:gd name="T15" fmla="*/ 23 h 52"/>
                <a:gd name="T16" fmla="*/ 29 w 30"/>
                <a:gd name="T17" fmla="*/ 29 h 52"/>
                <a:gd name="T18" fmla="*/ 7 w 30"/>
                <a:gd name="T19" fmla="*/ 51 h 52"/>
                <a:gd name="T20" fmla="*/ 4 w 30"/>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2">
                  <a:moveTo>
                    <a:pt x="4" y="52"/>
                  </a:moveTo>
                  <a:cubicBezTo>
                    <a:pt x="3" y="52"/>
                    <a:pt x="2" y="51"/>
                    <a:pt x="2" y="51"/>
                  </a:cubicBezTo>
                  <a:cubicBezTo>
                    <a:pt x="0" y="49"/>
                    <a:pt x="0" y="47"/>
                    <a:pt x="2" y="45"/>
                  </a:cubicBezTo>
                  <a:cubicBezTo>
                    <a:pt x="20" y="26"/>
                    <a:pt x="20" y="26"/>
                    <a:pt x="20" y="26"/>
                  </a:cubicBezTo>
                  <a:cubicBezTo>
                    <a:pt x="2" y="8"/>
                    <a:pt x="2" y="8"/>
                    <a:pt x="2" y="8"/>
                  </a:cubicBezTo>
                  <a:cubicBezTo>
                    <a:pt x="0" y="6"/>
                    <a:pt x="0" y="4"/>
                    <a:pt x="2" y="2"/>
                  </a:cubicBezTo>
                  <a:cubicBezTo>
                    <a:pt x="3" y="0"/>
                    <a:pt x="6" y="0"/>
                    <a:pt x="7" y="2"/>
                  </a:cubicBezTo>
                  <a:cubicBezTo>
                    <a:pt x="29" y="23"/>
                    <a:pt x="29" y="23"/>
                    <a:pt x="29" y="23"/>
                  </a:cubicBezTo>
                  <a:cubicBezTo>
                    <a:pt x="30" y="25"/>
                    <a:pt x="30" y="28"/>
                    <a:pt x="29" y="29"/>
                  </a:cubicBezTo>
                  <a:cubicBezTo>
                    <a:pt x="7" y="51"/>
                    <a:pt x="7" y="51"/>
                    <a:pt x="7" y="51"/>
                  </a:cubicBezTo>
                  <a:cubicBezTo>
                    <a:pt x="6" y="51"/>
                    <a:pt x="5" y="52"/>
                    <a:pt x="4" y="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4" name="Freeform 163"/>
            <p:cNvSpPr/>
            <p:nvPr/>
          </p:nvSpPr>
          <p:spPr bwMode="auto">
            <a:xfrm>
              <a:off x="7231062" y="3221039"/>
              <a:ext cx="190500" cy="17463"/>
            </a:xfrm>
            <a:custGeom>
              <a:avLst/>
              <a:gdLst>
                <a:gd name="T0" fmla="*/ 4 w 86"/>
                <a:gd name="T1" fmla="*/ 8 h 8"/>
                <a:gd name="T2" fmla="*/ 0 w 86"/>
                <a:gd name="T3" fmla="*/ 4 h 8"/>
                <a:gd name="T4" fmla="*/ 4 w 86"/>
                <a:gd name="T5" fmla="*/ 0 h 8"/>
                <a:gd name="T6" fmla="*/ 82 w 86"/>
                <a:gd name="T7" fmla="*/ 0 h 8"/>
                <a:gd name="T8" fmla="*/ 86 w 86"/>
                <a:gd name="T9" fmla="*/ 4 h 8"/>
                <a:gd name="T10" fmla="*/ 82 w 86"/>
                <a:gd name="T11" fmla="*/ 8 h 8"/>
                <a:gd name="T12" fmla="*/ 4 w 8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6" h="8">
                  <a:moveTo>
                    <a:pt x="4" y="8"/>
                  </a:moveTo>
                  <a:cubicBezTo>
                    <a:pt x="2" y="8"/>
                    <a:pt x="0" y="7"/>
                    <a:pt x="0" y="4"/>
                  </a:cubicBezTo>
                  <a:cubicBezTo>
                    <a:pt x="0" y="2"/>
                    <a:pt x="2" y="0"/>
                    <a:pt x="4" y="0"/>
                  </a:cubicBezTo>
                  <a:cubicBezTo>
                    <a:pt x="82" y="0"/>
                    <a:pt x="82" y="0"/>
                    <a:pt x="82" y="0"/>
                  </a:cubicBezTo>
                  <a:cubicBezTo>
                    <a:pt x="84" y="0"/>
                    <a:pt x="86" y="2"/>
                    <a:pt x="86" y="4"/>
                  </a:cubicBezTo>
                  <a:cubicBezTo>
                    <a:pt x="86" y="7"/>
                    <a:pt x="84" y="8"/>
                    <a:pt x="82" y="8"/>
                  </a:cubicBezTo>
                  <a:cubicBezTo>
                    <a:pt x="4" y="8"/>
                    <a:pt x="4" y="8"/>
                    <a:pt x="4"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5" name="Freeform 166"/>
            <p:cNvSpPr/>
            <p:nvPr/>
          </p:nvSpPr>
          <p:spPr bwMode="auto">
            <a:xfrm>
              <a:off x="8904287" y="3497264"/>
              <a:ext cx="211138" cy="211138"/>
            </a:xfrm>
            <a:custGeom>
              <a:avLst/>
              <a:gdLst>
                <a:gd name="T0" fmla="*/ 91 w 95"/>
                <a:gd name="T1" fmla="*/ 95 h 95"/>
                <a:gd name="T2" fmla="*/ 4 w 95"/>
                <a:gd name="T3" fmla="*/ 95 h 95"/>
                <a:gd name="T4" fmla="*/ 0 w 95"/>
                <a:gd name="T5" fmla="*/ 91 h 95"/>
                <a:gd name="T6" fmla="*/ 0 w 95"/>
                <a:gd name="T7" fmla="*/ 4 h 95"/>
                <a:gd name="T8" fmla="*/ 4 w 95"/>
                <a:gd name="T9" fmla="*/ 0 h 95"/>
                <a:gd name="T10" fmla="*/ 47 w 95"/>
                <a:gd name="T11" fmla="*/ 0 h 95"/>
                <a:gd name="T12" fmla="*/ 51 w 95"/>
                <a:gd name="T13" fmla="*/ 4 h 95"/>
                <a:gd name="T14" fmla="*/ 47 w 95"/>
                <a:gd name="T15" fmla="*/ 8 h 95"/>
                <a:gd name="T16" fmla="*/ 8 w 95"/>
                <a:gd name="T17" fmla="*/ 8 h 95"/>
                <a:gd name="T18" fmla="*/ 8 w 95"/>
                <a:gd name="T19" fmla="*/ 87 h 95"/>
                <a:gd name="T20" fmla="*/ 87 w 95"/>
                <a:gd name="T21" fmla="*/ 87 h 95"/>
                <a:gd name="T22" fmla="*/ 87 w 95"/>
                <a:gd name="T23" fmla="*/ 48 h 95"/>
                <a:gd name="T24" fmla="*/ 91 w 95"/>
                <a:gd name="T25" fmla="*/ 44 h 95"/>
                <a:gd name="T26" fmla="*/ 95 w 95"/>
                <a:gd name="T27" fmla="*/ 48 h 95"/>
                <a:gd name="T28" fmla="*/ 95 w 95"/>
                <a:gd name="T29" fmla="*/ 91 h 95"/>
                <a:gd name="T30" fmla="*/ 91 w 95"/>
                <a:gd name="T3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95">
                  <a:moveTo>
                    <a:pt x="91" y="95"/>
                  </a:moveTo>
                  <a:cubicBezTo>
                    <a:pt x="4" y="95"/>
                    <a:pt x="4" y="95"/>
                    <a:pt x="4" y="95"/>
                  </a:cubicBezTo>
                  <a:cubicBezTo>
                    <a:pt x="2" y="95"/>
                    <a:pt x="0" y="93"/>
                    <a:pt x="0" y="91"/>
                  </a:cubicBezTo>
                  <a:cubicBezTo>
                    <a:pt x="0" y="4"/>
                    <a:pt x="0" y="4"/>
                    <a:pt x="0" y="4"/>
                  </a:cubicBezTo>
                  <a:cubicBezTo>
                    <a:pt x="0" y="1"/>
                    <a:pt x="2" y="0"/>
                    <a:pt x="4" y="0"/>
                  </a:cubicBezTo>
                  <a:cubicBezTo>
                    <a:pt x="47" y="0"/>
                    <a:pt x="47" y="0"/>
                    <a:pt x="47" y="0"/>
                  </a:cubicBezTo>
                  <a:cubicBezTo>
                    <a:pt x="49" y="0"/>
                    <a:pt x="51" y="1"/>
                    <a:pt x="51" y="4"/>
                  </a:cubicBezTo>
                  <a:cubicBezTo>
                    <a:pt x="51" y="6"/>
                    <a:pt x="49" y="8"/>
                    <a:pt x="47" y="8"/>
                  </a:cubicBezTo>
                  <a:cubicBezTo>
                    <a:pt x="8" y="8"/>
                    <a:pt x="8" y="8"/>
                    <a:pt x="8" y="8"/>
                  </a:cubicBezTo>
                  <a:cubicBezTo>
                    <a:pt x="8" y="87"/>
                    <a:pt x="8" y="87"/>
                    <a:pt x="8" y="87"/>
                  </a:cubicBezTo>
                  <a:cubicBezTo>
                    <a:pt x="87" y="87"/>
                    <a:pt x="87" y="87"/>
                    <a:pt x="87" y="87"/>
                  </a:cubicBezTo>
                  <a:cubicBezTo>
                    <a:pt x="87" y="48"/>
                    <a:pt x="87" y="48"/>
                    <a:pt x="87" y="48"/>
                  </a:cubicBezTo>
                  <a:cubicBezTo>
                    <a:pt x="87" y="45"/>
                    <a:pt x="89" y="44"/>
                    <a:pt x="91" y="44"/>
                  </a:cubicBezTo>
                  <a:cubicBezTo>
                    <a:pt x="93" y="44"/>
                    <a:pt x="95" y="45"/>
                    <a:pt x="95" y="48"/>
                  </a:cubicBezTo>
                  <a:cubicBezTo>
                    <a:pt x="95" y="91"/>
                    <a:pt x="95" y="91"/>
                    <a:pt x="95" y="91"/>
                  </a:cubicBezTo>
                  <a:cubicBezTo>
                    <a:pt x="95" y="93"/>
                    <a:pt x="93" y="95"/>
                    <a:pt x="91"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6" name="Freeform 167"/>
            <p:cNvSpPr/>
            <p:nvPr/>
          </p:nvSpPr>
          <p:spPr bwMode="auto">
            <a:xfrm>
              <a:off x="9043987" y="3497264"/>
              <a:ext cx="71438" cy="69850"/>
            </a:xfrm>
            <a:custGeom>
              <a:avLst/>
              <a:gdLst>
                <a:gd name="T0" fmla="*/ 28 w 32"/>
                <a:gd name="T1" fmla="*/ 31 h 31"/>
                <a:gd name="T2" fmla="*/ 24 w 32"/>
                <a:gd name="T3" fmla="*/ 27 h 31"/>
                <a:gd name="T4" fmla="*/ 24 w 32"/>
                <a:gd name="T5" fmla="*/ 8 h 31"/>
                <a:gd name="T6" fmla="*/ 4 w 32"/>
                <a:gd name="T7" fmla="*/ 8 h 31"/>
                <a:gd name="T8" fmla="*/ 0 w 32"/>
                <a:gd name="T9" fmla="*/ 4 h 31"/>
                <a:gd name="T10" fmla="*/ 4 w 32"/>
                <a:gd name="T11" fmla="*/ 0 h 31"/>
                <a:gd name="T12" fmla="*/ 4 w 32"/>
                <a:gd name="T13" fmla="*/ 0 h 31"/>
                <a:gd name="T14" fmla="*/ 28 w 32"/>
                <a:gd name="T15" fmla="*/ 0 h 31"/>
                <a:gd name="T16" fmla="*/ 32 w 32"/>
                <a:gd name="T17" fmla="*/ 4 h 31"/>
                <a:gd name="T18" fmla="*/ 32 w 32"/>
                <a:gd name="T19" fmla="*/ 27 h 31"/>
                <a:gd name="T20" fmla="*/ 28 w 32"/>
                <a:gd name="T21" fmla="*/ 31 h 31"/>
                <a:gd name="T22" fmla="*/ 28 w 3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28" y="31"/>
                  </a:moveTo>
                  <a:cubicBezTo>
                    <a:pt x="26" y="31"/>
                    <a:pt x="24" y="30"/>
                    <a:pt x="24" y="27"/>
                  </a:cubicBezTo>
                  <a:cubicBezTo>
                    <a:pt x="24" y="8"/>
                    <a:pt x="24" y="8"/>
                    <a:pt x="24" y="8"/>
                  </a:cubicBezTo>
                  <a:cubicBezTo>
                    <a:pt x="4" y="8"/>
                    <a:pt x="4" y="8"/>
                    <a:pt x="4" y="8"/>
                  </a:cubicBezTo>
                  <a:cubicBezTo>
                    <a:pt x="2" y="8"/>
                    <a:pt x="0" y="6"/>
                    <a:pt x="0" y="4"/>
                  </a:cubicBezTo>
                  <a:cubicBezTo>
                    <a:pt x="0" y="1"/>
                    <a:pt x="2" y="0"/>
                    <a:pt x="4" y="0"/>
                  </a:cubicBezTo>
                  <a:cubicBezTo>
                    <a:pt x="4" y="0"/>
                    <a:pt x="4" y="0"/>
                    <a:pt x="4" y="0"/>
                  </a:cubicBezTo>
                  <a:cubicBezTo>
                    <a:pt x="28" y="0"/>
                    <a:pt x="28" y="0"/>
                    <a:pt x="28" y="0"/>
                  </a:cubicBezTo>
                  <a:cubicBezTo>
                    <a:pt x="30" y="0"/>
                    <a:pt x="32" y="1"/>
                    <a:pt x="32" y="4"/>
                  </a:cubicBezTo>
                  <a:cubicBezTo>
                    <a:pt x="32" y="27"/>
                    <a:pt x="32" y="27"/>
                    <a:pt x="32" y="27"/>
                  </a:cubicBezTo>
                  <a:cubicBezTo>
                    <a:pt x="32" y="30"/>
                    <a:pt x="30" y="31"/>
                    <a:pt x="28" y="31"/>
                  </a:cubicBezTo>
                  <a:cubicBezTo>
                    <a:pt x="28" y="31"/>
                    <a:pt x="28" y="31"/>
                    <a:pt x="28"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7" name="Freeform 168"/>
            <p:cNvSpPr/>
            <p:nvPr/>
          </p:nvSpPr>
          <p:spPr bwMode="auto">
            <a:xfrm>
              <a:off x="9013825" y="3502026"/>
              <a:ext cx="93663" cy="95250"/>
            </a:xfrm>
            <a:custGeom>
              <a:avLst/>
              <a:gdLst>
                <a:gd name="T0" fmla="*/ 5 w 43"/>
                <a:gd name="T1" fmla="*/ 43 h 43"/>
                <a:gd name="T2" fmla="*/ 2 w 43"/>
                <a:gd name="T3" fmla="*/ 42 h 43"/>
                <a:gd name="T4" fmla="*/ 2 w 43"/>
                <a:gd name="T5" fmla="*/ 36 h 43"/>
                <a:gd name="T6" fmla="*/ 36 w 43"/>
                <a:gd name="T7" fmla="*/ 2 h 43"/>
                <a:gd name="T8" fmla="*/ 42 w 43"/>
                <a:gd name="T9" fmla="*/ 2 h 43"/>
                <a:gd name="T10" fmla="*/ 42 w 43"/>
                <a:gd name="T11" fmla="*/ 8 h 43"/>
                <a:gd name="T12" fmla="*/ 7 w 43"/>
                <a:gd name="T13" fmla="*/ 42 h 43"/>
                <a:gd name="T14" fmla="*/ 5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5" y="43"/>
                  </a:moveTo>
                  <a:cubicBezTo>
                    <a:pt x="4" y="43"/>
                    <a:pt x="3" y="43"/>
                    <a:pt x="2" y="42"/>
                  </a:cubicBezTo>
                  <a:cubicBezTo>
                    <a:pt x="0" y="40"/>
                    <a:pt x="0" y="38"/>
                    <a:pt x="2" y="36"/>
                  </a:cubicBezTo>
                  <a:cubicBezTo>
                    <a:pt x="36" y="2"/>
                    <a:pt x="36" y="2"/>
                    <a:pt x="36" y="2"/>
                  </a:cubicBezTo>
                  <a:cubicBezTo>
                    <a:pt x="38" y="0"/>
                    <a:pt x="40" y="0"/>
                    <a:pt x="42" y="2"/>
                  </a:cubicBezTo>
                  <a:cubicBezTo>
                    <a:pt x="43" y="4"/>
                    <a:pt x="43" y="6"/>
                    <a:pt x="42" y="8"/>
                  </a:cubicBezTo>
                  <a:cubicBezTo>
                    <a:pt x="7" y="42"/>
                    <a:pt x="7" y="42"/>
                    <a:pt x="7" y="42"/>
                  </a:cubicBezTo>
                  <a:cubicBezTo>
                    <a:pt x="7" y="43"/>
                    <a:pt x="6" y="43"/>
                    <a:pt x="5" y="43"/>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8" name="Freeform 169"/>
            <p:cNvSpPr/>
            <p:nvPr/>
          </p:nvSpPr>
          <p:spPr bwMode="auto">
            <a:xfrm>
              <a:off x="8969375" y="1385889"/>
              <a:ext cx="73025" cy="211138"/>
            </a:xfrm>
            <a:custGeom>
              <a:avLst/>
              <a:gdLst>
                <a:gd name="T0" fmla="*/ 5 w 33"/>
                <a:gd name="T1" fmla="*/ 95 h 95"/>
                <a:gd name="T2" fmla="*/ 4 w 33"/>
                <a:gd name="T3" fmla="*/ 95 h 95"/>
                <a:gd name="T4" fmla="*/ 1 w 33"/>
                <a:gd name="T5" fmla="*/ 90 h 95"/>
                <a:gd name="T6" fmla="*/ 24 w 33"/>
                <a:gd name="T7" fmla="*/ 3 h 95"/>
                <a:gd name="T8" fmla="*/ 29 w 33"/>
                <a:gd name="T9" fmla="*/ 1 h 95"/>
                <a:gd name="T10" fmla="*/ 32 w 33"/>
                <a:gd name="T11" fmla="*/ 5 h 95"/>
                <a:gd name="T12" fmla="*/ 9 w 33"/>
                <a:gd name="T13" fmla="*/ 92 h 95"/>
                <a:gd name="T14" fmla="*/ 5 w 33"/>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5">
                  <a:moveTo>
                    <a:pt x="5" y="95"/>
                  </a:moveTo>
                  <a:cubicBezTo>
                    <a:pt x="4" y="95"/>
                    <a:pt x="4" y="95"/>
                    <a:pt x="4" y="95"/>
                  </a:cubicBezTo>
                  <a:cubicBezTo>
                    <a:pt x="2" y="95"/>
                    <a:pt x="0" y="93"/>
                    <a:pt x="1" y="90"/>
                  </a:cubicBezTo>
                  <a:cubicBezTo>
                    <a:pt x="24" y="3"/>
                    <a:pt x="24" y="3"/>
                    <a:pt x="24" y="3"/>
                  </a:cubicBezTo>
                  <a:cubicBezTo>
                    <a:pt x="25" y="1"/>
                    <a:pt x="27" y="0"/>
                    <a:pt x="29" y="1"/>
                  </a:cubicBezTo>
                  <a:cubicBezTo>
                    <a:pt x="31" y="1"/>
                    <a:pt x="33" y="3"/>
                    <a:pt x="32" y="5"/>
                  </a:cubicBezTo>
                  <a:cubicBezTo>
                    <a:pt x="9" y="92"/>
                    <a:pt x="9" y="92"/>
                    <a:pt x="9" y="92"/>
                  </a:cubicBezTo>
                  <a:cubicBezTo>
                    <a:pt x="8" y="94"/>
                    <a:pt x="7" y="95"/>
                    <a:pt x="5"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59" name="Freeform 170"/>
            <p:cNvSpPr/>
            <p:nvPr/>
          </p:nvSpPr>
          <p:spPr bwMode="auto">
            <a:xfrm>
              <a:off x="9037637" y="1385889"/>
              <a:ext cx="69850" cy="211138"/>
            </a:xfrm>
            <a:custGeom>
              <a:avLst/>
              <a:gdLst>
                <a:gd name="T0" fmla="*/ 4 w 32"/>
                <a:gd name="T1" fmla="*/ 95 h 95"/>
                <a:gd name="T2" fmla="*/ 3 w 32"/>
                <a:gd name="T3" fmla="*/ 95 h 95"/>
                <a:gd name="T4" fmla="*/ 0 w 32"/>
                <a:gd name="T5" fmla="*/ 90 h 95"/>
                <a:gd name="T6" fmla="*/ 24 w 32"/>
                <a:gd name="T7" fmla="*/ 3 h 95"/>
                <a:gd name="T8" fmla="*/ 29 w 32"/>
                <a:gd name="T9" fmla="*/ 1 h 95"/>
                <a:gd name="T10" fmla="*/ 31 w 32"/>
                <a:gd name="T11" fmla="*/ 5 h 95"/>
                <a:gd name="T12" fmla="*/ 8 w 32"/>
                <a:gd name="T13" fmla="*/ 92 h 95"/>
                <a:gd name="T14" fmla="*/ 4 w 32"/>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5">
                  <a:moveTo>
                    <a:pt x="4" y="95"/>
                  </a:moveTo>
                  <a:cubicBezTo>
                    <a:pt x="4" y="95"/>
                    <a:pt x="4" y="95"/>
                    <a:pt x="3" y="95"/>
                  </a:cubicBezTo>
                  <a:cubicBezTo>
                    <a:pt x="1" y="95"/>
                    <a:pt x="0" y="93"/>
                    <a:pt x="0" y="90"/>
                  </a:cubicBezTo>
                  <a:cubicBezTo>
                    <a:pt x="24" y="3"/>
                    <a:pt x="24" y="3"/>
                    <a:pt x="24" y="3"/>
                  </a:cubicBezTo>
                  <a:cubicBezTo>
                    <a:pt x="24" y="1"/>
                    <a:pt x="26" y="0"/>
                    <a:pt x="29" y="1"/>
                  </a:cubicBezTo>
                  <a:cubicBezTo>
                    <a:pt x="31" y="1"/>
                    <a:pt x="32" y="3"/>
                    <a:pt x="31" y="5"/>
                  </a:cubicBezTo>
                  <a:cubicBezTo>
                    <a:pt x="8" y="92"/>
                    <a:pt x="8" y="92"/>
                    <a:pt x="8" y="92"/>
                  </a:cubicBezTo>
                  <a:cubicBezTo>
                    <a:pt x="8" y="94"/>
                    <a:pt x="6" y="95"/>
                    <a:pt x="4" y="9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0" name="Freeform 171"/>
            <p:cNvSpPr/>
            <p:nvPr/>
          </p:nvSpPr>
          <p:spPr bwMode="auto">
            <a:xfrm>
              <a:off x="8934450" y="1450976"/>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1"/>
                    <a:pt x="2" y="0"/>
                    <a:pt x="4" y="0"/>
                  </a:cubicBezTo>
                  <a:cubicBezTo>
                    <a:pt x="91" y="0"/>
                    <a:pt x="91" y="0"/>
                    <a:pt x="91" y="0"/>
                  </a:cubicBezTo>
                  <a:cubicBezTo>
                    <a:pt x="93" y="0"/>
                    <a:pt x="95" y="1"/>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1" name="Freeform 172"/>
            <p:cNvSpPr/>
            <p:nvPr/>
          </p:nvSpPr>
          <p:spPr bwMode="auto">
            <a:xfrm>
              <a:off x="8934450" y="1517651"/>
              <a:ext cx="209550" cy="17463"/>
            </a:xfrm>
            <a:custGeom>
              <a:avLst/>
              <a:gdLst>
                <a:gd name="T0" fmla="*/ 91 w 95"/>
                <a:gd name="T1" fmla="*/ 8 h 8"/>
                <a:gd name="T2" fmla="*/ 4 w 95"/>
                <a:gd name="T3" fmla="*/ 8 h 8"/>
                <a:gd name="T4" fmla="*/ 0 w 95"/>
                <a:gd name="T5" fmla="*/ 4 h 8"/>
                <a:gd name="T6" fmla="*/ 4 w 95"/>
                <a:gd name="T7" fmla="*/ 0 h 8"/>
                <a:gd name="T8" fmla="*/ 91 w 95"/>
                <a:gd name="T9" fmla="*/ 0 h 8"/>
                <a:gd name="T10" fmla="*/ 95 w 95"/>
                <a:gd name="T11" fmla="*/ 4 h 8"/>
                <a:gd name="T12" fmla="*/ 91 w 9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5" h="8">
                  <a:moveTo>
                    <a:pt x="91" y="8"/>
                  </a:moveTo>
                  <a:cubicBezTo>
                    <a:pt x="4" y="8"/>
                    <a:pt x="4" y="8"/>
                    <a:pt x="4" y="8"/>
                  </a:cubicBezTo>
                  <a:cubicBezTo>
                    <a:pt x="2" y="8"/>
                    <a:pt x="0" y="6"/>
                    <a:pt x="0" y="4"/>
                  </a:cubicBezTo>
                  <a:cubicBezTo>
                    <a:pt x="0" y="2"/>
                    <a:pt x="2" y="0"/>
                    <a:pt x="4" y="0"/>
                  </a:cubicBezTo>
                  <a:cubicBezTo>
                    <a:pt x="91" y="0"/>
                    <a:pt x="91" y="0"/>
                    <a:pt x="91" y="0"/>
                  </a:cubicBezTo>
                  <a:cubicBezTo>
                    <a:pt x="93" y="0"/>
                    <a:pt x="95" y="2"/>
                    <a:pt x="95" y="4"/>
                  </a:cubicBezTo>
                  <a:cubicBezTo>
                    <a:pt x="95" y="6"/>
                    <a:pt x="93" y="8"/>
                    <a:pt x="91"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2" name="Freeform 179"/>
            <p:cNvSpPr>
              <a:spLocks noEditPoints="1"/>
            </p:cNvSpPr>
            <p:nvPr/>
          </p:nvSpPr>
          <p:spPr bwMode="auto">
            <a:xfrm>
              <a:off x="8226425" y="527051"/>
              <a:ext cx="65088" cy="158750"/>
            </a:xfrm>
            <a:custGeom>
              <a:avLst/>
              <a:gdLst>
                <a:gd name="T0" fmla="*/ 25 w 29"/>
                <a:gd name="T1" fmla="*/ 72 h 72"/>
                <a:gd name="T2" fmla="*/ 4 w 29"/>
                <a:gd name="T3" fmla="*/ 72 h 72"/>
                <a:gd name="T4" fmla="*/ 0 w 29"/>
                <a:gd name="T5" fmla="*/ 68 h 72"/>
                <a:gd name="T6" fmla="*/ 0 w 29"/>
                <a:gd name="T7" fmla="*/ 4 h 72"/>
                <a:gd name="T8" fmla="*/ 4 w 29"/>
                <a:gd name="T9" fmla="*/ 0 h 72"/>
                <a:gd name="T10" fmla="*/ 25 w 29"/>
                <a:gd name="T11" fmla="*/ 0 h 72"/>
                <a:gd name="T12" fmla="*/ 29 w 29"/>
                <a:gd name="T13" fmla="*/ 4 h 72"/>
                <a:gd name="T14" fmla="*/ 29 w 29"/>
                <a:gd name="T15" fmla="*/ 68 h 72"/>
                <a:gd name="T16" fmla="*/ 25 w 29"/>
                <a:gd name="T17" fmla="*/ 72 h 72"/>
                <a:gd name="T18" fmla="*/ 8 w 29"/>
                <a:gd name="T19" fmla="*/ 64 h 72"/>
                <a:gd name="T20" fmla="*/ 21 w 29"/>
                <a:gd name="T21" fmla="*/ 64 h 72"/>
                <a:gd name="T22" fmla="*/ 21 w 29"/>
                <a:gd name="T23" fmla="*/ 8 h 72"/>
                <a:gd name="T24" fmla="*/ 8 w 29"/>
                <a:gd name="T25" fmla="*/ 8 h 72"/>
                <a:gd name="T26" fmla="*/ 8 w 29"/>
                <a:gd name="T2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72">
                  <a:moveTo>
                    <a:pt x="25" y="72"/>
                  </a:moveTo>
                  <a:cubicBezTo>
                    <a:pt x="4" y="72"/>
                    <a:pt x="4" y="72"/>
                    <a:pt x="4" y="72"/>
                  </a:cubicBezTo>
                  <a:cubicBezTo>
                    <a:pt x="1" y="72"/>
                    <a:pt x="0" y="71"/>
                    <a:pt x="0" y="68"/>
                  </a:cubicBezTo>
                  <a:cubicBezTo>
                    <a:pt x="0" y="4"/>
                    <a:pt x="0" y="4"/>
                    <a:pt x="0" y="4"/>
                  </a:cubicBezTo>
                  <a:cubicBezTo>
                    <a:pt x="0" y="2"/>
                    <a:pt x="1" y="0"/>
                    <a:pt x="4" y="0"/>
                  </a:cubicBezTo>
                  <a:cubicBezTo>
                    <a:pt x="25" y="0"/>
                    <a:pt x="25" y="0"/>
                    <a:pt x="25" y="0"/>
                  </a:cubicBezTo>
                  <a:cubicBezTo>
                    <a:pt x="27" y="0"/>
                    <a:pt x="29" y="2"/>
                    <a:pt x="29" y="4"/>
                  </a:cubicBezTo>
                  <a:cubicBezTo>
                    <a:pt x="29" y="68"/>
                    <a:pt x="29" y="68"/>
                    <a:pt x="29" y="68"/>
                  </a:cubicBezTo>
                  <a:cubicBezTo>
                    <a:pt x="29" y="71"/>
                    <a:pt x="27" y="72"/>
                    <a:pt x="25" y="72"/>
                  </a:cubicBezTo>
                  <a:close/>
                  <a:moveTo>
                    <a:pt x="8" y="64"/>
                  </a:moveTo>
                  <a:cubicBezTo>
                    <a:pt x="21" y="64"/>
                    <a:pt x="21" y="64"/>
                    <a:pt x="21" y="64"/>
                  </a:cubicBezTo>
                  <a:cubicBezTo>
                    <a:pt x="21" y="8"/>
                    <a:pt x="21" y="8"/>
                    <a:pt x="21" y="8"/>
                  </a:cubicBezTo>
                  <a:cubicBezTo>
                    <a:pt x="8" y="8"/>
                    <a:pt x="8" y="8"/>
                    <a:pt x="8" y="8"/>
                  </a:cubicBezTo>
                  <a:cubicBezTo>
                    <a:pt x="8" y="64"/>
                    <a:pt x="8" y="64"/>
                    <a:pt x="8" y="6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3" name="Freeform 180"/>
            <p:cNvSpPr>
              <a:spLocks noEditPoints="1"/>
            </p:cNvSpPr>
            <p:nvPr/>
          </p:nvSpPr>
          <p:spPr bwMode="auto">
            <a:xfrm>
              <a:off x="8150225" y="588964"/>
              <a:ext cx="63500" cy="96838"/>
            </a:xfrm>
            <a:custGeom>
              <a:avLst/>
              <a:gdLst>
                <a:gd name="T0" fmla="*/ 25 w 29"/>
                <a:gd name="T1" fmla="*/ 44 h 44"/>
                <a:gd name="T2" fmla="*/ 4 w 29"/>
                <a:gd name="T3" fmla="*/ 44 h 44"/>
                <a:gd name="T4" fmla="*/ 0 w 29"/>
                <a:gd name="T5" fmla="*/ 40 h 44"/>
                <a:gd name="T6" fmla="*/ 0 w 29"/>
                <a:gd name="T7" fmla="*/ 4 h 44"/>
                <a:gd name="T8" fmla="*/ 4 w 29"/>
                <a:gd name="T9" fmla="*/ 0 h 44"/>
                <a:gd name="T10" fmla="*/ 25 w 29"/>
                <a:gd name="T11" fmla="*/ 0 h 44"/>
                <a:gd name="T12" fmla="*/ 29 w 29"/>
                <a:gd name="T13" fmla="*/ 4 h 44"/>
                <a:gd name="T14" fmla="*/ 29 w 29"/>
                <a:gd name="T15" fmla="*/ 40 h 44"/>
                <a:gd name="T16" fmla="*/ 25 w 29"/>
                <a:gd name="T17" fmla="*/ 44 h 44"/>
                <a:gd name="T18" fmla="*/ 8 w 29"/>
                <a:gd name="T19" fmla="*/ 36 h 44"/>
                <a:gd name="T20" fmla="*/ 21 w 29"/>
                <a:gd name="T21" fmla="*/ 36 h 44"/>
                <a:gd name="T22" fmla="*/ 21 w 29"/>
                <a:gd name="T23" fmla="*/ 8 h 44"/>
                <a:gd name="T24" fmla="*/ 8 w 29"/>
                <a:gd name="T25" fmla="*/ 8 h 44"/>
                <a:gd name="T26" fmla="*/ 8 w 29"/>
                <a:gd name="T27"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4">
                  <a:moveTo>
                    <a:pt x="25" y="44"/>
                  </a:moveTo>
                  <a:cubicBezTo>
                    <a:pt x="4" y="44"/>
                    <a:pt x="4" y="44"/>
                    <a:pt x="4" y="44"/>
                  </a:cubicBezTo>
                  <a:cubicBezTo>
                    <a:pt x="1" y="44"/>
                    <a:pt x="0" y="43"/>
                    <a:pt x="0" y="40"/>
                  </a:cubicBezTo>
                  <a:cubicBezTo>
                    <a:pt x="0" y="4"/>
                    <a:pt x="0" y="4"/>
                    <a:pt x="0" y="4"/>
                  </a:cubicBezTo>
                  <a:cubicBezTo>
                    <a:pt x="0" y="1"/>
                    <a:pt x="1" y="0"/>
                    <a:pt x="4" y="0"/>
                  </a:cubicBezTo>
                  <a:cubicBezTo>
                    <a:pt x="25" y="0"/>
                    <a:pt x="25" y="0"/>
                    <a:pt x="25" y="0"/>
                  </a:cubicBezTo>
                  <a:cubicBezTo>
                    <a:pt x="27" y="0"/>
                    <a:pt x="29" y="1"/>
                    <a:pt x="29" y="4"/>
                  </a:cubicBezTo>
                  <a:cubicBezTo>
                    <a:pt x="29" y="40"/>
                    <a:pt x="29" y="40"/>
                    <a:pt x="29" y="40"/>
                  </a:cubicBezTo>
                  <a:cubicBezTo>
                    <a:pt x="29" y="43"/>
                    <a:pt x="27" y="44"/>
                    <a:pt x="25" y="44"/>
                  </a:cubicBezTo>
                  <a:close/>
                  <a:moveTo>
                    <a:pt x="8" y="36"/>
                  </a:moveTo>
                  <a:cubicBezTo>
                    <a:pt x="21" y="36"/>
                    <a:pt x="21" y="36"/>
                    <a:pt x="21" y="36"/>
                  </a:cubicBezTo>
                  <a:cubicBezTo>
                    <a:pt x="21" y="8"/>
                    <a:pt x="21" y="8"/>
                    <a:pt x="21" y="8"/>
                  </a:cubicBezTo>
                  <a:cubicBezTo>
                    <a:pt x="8" y="8"/>
                    <a:pt x="8" y="8"/>
                    <a:pt x="8" y="8"/>
                  </a:cubicBezTo>
                  <a:cubicBezTo>
                    <a:pt x="8" y="36"/>
                    <a:pt x="8" y="36"/>
                    <a:pt x="8" y="3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4" name="Freeform 181"/>
            <p:cNvSpPr>
              <a:spLocks noEditPoints="1"/>
            </p:cNvSpPr>
            <p:nvPr/>
          </p:nvSpPr>
          <p:spPr bwMode="auto">
            <a:xfrm>
              <a:off x="8072437" y="633414"/>
              <a:ext cx="63500" cy="52388"/>
            </a:xfrm>
            <a:custGeom>
              <a:avLst/>
              <a:gdLst>
                <a:gd name="T0" fmla="*/ 25 w 29"/>
                <a:gd name="T1" fmla="*/ 24 h 24"/>
                <a:gd name="T2" fmla="*/ 4 w 29"/>
                <a:gd name="T3" fmla="*/ 24 h 24"/>
                <a:gd name="T4" fmla="*/ 0 w 29"/>
                <a:gd name="T5" fmla="*/ 20 h 24"/>
                <a:gd name="T6" fmla="*/ 0 w 29"/>
                <a:gd name="T7" fmla="*/ 4 h 24"/>
                <a:gd name="T8" fmla="*/ 4 w 29"/>
                <a:gd name="T9" fmla="*/ 0 h 24"/>
                <a:gd name="T10" fmla="*/ 25 w 29"/>
                <a:gd name="T11" fmla="*/ 0 h 24"/>
                <a:gd name="T12" fmla="*/ 29 w 29"/>
                <a:gd name="T13" fmla="*/ 4 h 24"/>
                <a:gd name="T14" fmla="*/ 29 w 29"/>
                <a:gd name="T15" fmla="*/ 20 h 24"/>
                <a:gd name="T16" fmla="*/ 25 w 29"/>
                <a:gd name="T17" fmla="*/ 24 h 24"/>
                <a:gd name="T18" fmla="*/ 8 w 29"/>
                <a:gd name="T19" fmla="*/ 16 h 24"/>
                <a:gd name="T20" fmla="*/ 21 w 29"/>
                <a:gd name="T21" fmla="*/ 16 h 24"/>
                <a:gd name="T22" fmla="*/ 21 w 29"/>
                <a:gd name="T23" fmla="*/ 8 h 24"/>
                <a:gd name="T24" fmla="*/ 8 w 29"/>
                <a:gd name="T25" fmla="*/ 8 h 24"/>
                <a:gd name="T26" fmla="*/ 8 w 29"/>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4">
                  <a:moveTo>
                    <a:pt x="25" y="24"/>
                  </a:moveTo>
                  <a:cubicBezTo>
                    <a:pt x="4" y="24"/>
                    <a:pt x="4" y="24"/>
                    <a:pt x="4" y="24"/>
                  </a:cubicBezTo>
                  <a:cubicBezTo>
                    <a:pt x="1" y="24"/>
                    <a:pt x="0" y="23"/>
                    <a:pt x="0" y="20"/>
                  </a:cubicBezTo>
                  <a:cubicBezTo>
                    <a:pt x="0" y="4"/>
                    <a:pt x="0" y="4"/>
                    <a:pt x="0" y="4"/>
                  </a:cubicBezTo>
                  <a:cubicBezTo>
                    <a:pt x="0" y="1"/>
                    <a:pt x="1" y="0"/>
                    <a:pt x="4" y="0"/>
                  </a:cubicBezTo>
                  <a:cubicBezTo>
                    <a:pt x="25" y="0"/>
                    <a:pt x="25" y="0"/>
                    <a:pt x="25" y="0"/>
                  </a:cubicBezTo>
                  <a:cubicBezTo>
                    <a:pt x="27" y="0"/>
                    <a:pt x="29" y="1"/>
                    <a:pt x="29" y="4"/>
                  </a:cubicBezTo>
                  <a:cubicBezTo>
                    <a:pt x="29" y="20"/>
                    <a:pt x="29" y="20"/>
                    <a:pt x="29" y="20"/>
                  </a:cubicBezTo>
                  <a:cubicBezTo>
                    <a:pt x="29" y="23"/>
                    <a:pt x="27" y="24"/>
                    <a:pt x="25" y="24"/>
                  </a:cubicBezTo>
                  <a:close/>
                  <a:moveTo>
                    <a:pt x="8" y="16"/>
                  </a:moveTo>
                  <a:cubicBezTo>
                    <a:pt x="21" y="16"/>
                    <a:pt x="21" y="16"/>
                    <a:pt x="21" y="16"/>
                  </a:cubicBezTo>
                  <a:cubicBezTo>
                    <a:pt x="21" y="8"/>
                    <a:pt x="21" y="8"/>
                    <a:pt x="21" y="8"/>
                  </a:cubicBezTo>
                  <a:cubicBezTo>
                    <a:pt x="8" y="8"/>
                    <a:pt x="8" y="8"/>
                    <a:pt x="8" y="8"/>
                  </a:cubicBezTo>
                  <a:cubicBezTo>
                    <a:pt x="8" y="16"/>
                    <a:pt x="8" y="16"/>
                    <a:pt x="8" y="16"/>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5" name="Freeform 182"/>
            <p:cNvSpPr/>
            <p:nvPr/>
          </p:nvSpPr>
          <p:spPr bwMode="auto">
            <a:xfrm>
              <a:off x="8212137" y="438151"/>
              <a:ext cx="53975" cy="88900"/>
            </a:xfrm>
            <a:custGeom>
              <a:avLst/>
              <a:gdLst>
                <a:gd name="T0" fmla="*/ 5 w 25"/>
                <a:gd name="T1" fmla="*/ 40 h 40"/>
                <a:gd name="T2" fmla="*/ 2 w 25"/>
                <a:gd name="T3" fmla="*/ 38 h 40"/>
                <a:gd name="T4" fmla="*/ 2 w 25"/>
                <a:gd name="T5" fmla="*/ 33 h 40"/>
                <a:gd name="T6" fmla="*/ 15 w 25"/>
                <a:gd name="T7" fmla="*/ 20 h 40"/>
                <a:gd name="T8" fmla="*/ 2 w 25"/>
                <a:gd name="T9" fmla="*/ 7 h 40"/>
                <a:gd name="T10" fmla="*/ 2 w 25"/>
                <a:gd name="T11" fmla="*/ 2 h 40"/>
                <a:gd name="T12" fmla="*/ 8 w 25"/>
                <a:gd name="T13" fmla="*/ 2 h 40"/>
                <a:gd name="T14" fmla="*/ 23 w 25"/>
                <a:gd name="T15" fmla="*/ 17 h 40"/>
                <a:gd name="T16" fmla="*/ 23 w 25"/>
                <a:gd name="T17" fmla="*/ 23 h 40"/>
                <a:gd name="T18" fmla="*/ 8 w 25"/>
                <a:gd name="T19" fmla="*/ 38 h 40"/>
                <a:gd name="T20" fmla="*/ 5 w 25"/>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0">
                  <a:moveTo>
                    <a:pt x="5" y="40"/>
                  </a:moveTo>
                  <a:cubicBezTo>
                    <a:pt x="4" y="40"/>
                    <a:pt x="3" y="39"/>
                    <a:pt x="2" y="38"/>
                  </a:cubicBezTo>
                  <a:cubicBezTo>
                    <a:pt x="0" y="37"/>
                    <a:pt x="0" y="34"/>
                    <a:pt x="2" y="33"/>
                  </a:cubicBezTo>
                  <a:cubicBezTo>
                    <a:pt x="15" y="20"/>
                    <a:pt x="15" y="20"/>
                    <a:pt x="15" y="20"/>
                  </a:cubicBezTo>
                  <a:cubicBezTo>
                    <a:pt x="2" y="7"/>
                    <a:pt x="2" y="7"/>
                    <a:pt x="2" y="7"/>
                  </a:cubicBezTo>
                  <a:cubicBezTo>
                    <a:pt x="0" y="6"/>
                    <a:pt x="0" y="3"/>
                    <a:pt x="2" y="2"/>
                  </a:cubicBezTo>
                  <a:cubicBezTo>
                    <a:pt x="3" y="0"/>
                    <a:pt x="6" y="0"/>
                    <a:pt x="8" y="2"/>
                  </a:cubicBezTo>
                  <a:cubicBezTo>
                    <a:pt x="23" y="17"/>
                    <a:pt x="23" y="17"/>
                    <a:pt x="23" y="17"/>
                  </a:cubicBezTo>
                  <a:cubicBezTo>
                    <a:pt x="25" y="19"/>
                    <a:pt x="25" y="21"/>
                    <a:pt x="23" y="23"/>
                  </a:cubicBezTo>
                  <a:cubicBezTo>
                    <a:pt x="8" y="38"/>
                    <a:pt x="8" y="38"/>
                    <a:pt x="8" y="38"/>
                  </a:cubicBezTo>
                  <a:cubicBezTo>
                    <a:pt x="7" y="39"/>
                    <a:pt x="6" y="40"/>
                    <a:pt x="5" y="4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6" name="Freeform 183"/>
            <p:cNvSpPr/>
            <p:nvPr/>
          </p:nvSpPr>
          <p:spPr bwMode="auto">
            <a:xfrm>
              <a:off x="8096250" y="473076"/>
              <a:ext cx="157163" cy="133350"/>
            </a:xfrm>
            <a:custGeom>
              <a:avLst/>
              <a:gdLst>
                <a:gd name="T0" fmla="*/ 4 w 71"/>
                <a:gd name="T1" fmla="*/ 60 h 60"/>
                <a:gd name="T2" fmla="*/ 3 w 71"/>
                <a:gd name="T3" fmla="*/ 60 h 60"/>
                <a:gd name="T4" fmla="*/ 0 w 71"/>
                <a:gd name="T5" fmla="*/ 55 h 60"/>
                <a:gd name="T6" fmla="*/ 67 w 71"/>
                <a:gd name="T7" fmla="*/ 0 h 60"/>
                <a:gd name="T8" fmla="*/ 71 w 71"/>
                <a:gd name="T9" fmla="*/ 4 h 60"/>
                <a:gd name="T10" fmla="*/ 67 w 71"/>
                <a:gd name="T11" fmla="*/ 8 h 60"/>
                <a:gd name="T12" fmla="*/ 8 w 71"/>
                <a:gd name="T13" fmla="*/ 57 h 60"/>
                <a:gd name="T14" fmla="*/ 4 w 7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4" y="60"/>
                  </a:moveTo>
                  <a:cubicBezTo>
                    <a:pt x="4" y="60"/>
                    <a:pt x="4" y="60"/>
                    <a:pt x="3" y="60"/>
                  </a:cubicBezTo>
                  <a:cubicBezTo>
                    <a:pt x="1" y="60"/>
                    <a:pt x="0" y="58"/>
                    <a:pt x="0" y="55"/>
                  </a:cubicBezTo>
                  <a:cubicBezTo>
                    <a:pt x="6" y="23"/>
                    <a:pt x="34" y="0"/>
                    <a:pt x="67" y="0"/>
                  </a:cubicBezTo>
                  <a:cubicBezTo>
                    <a:pt x="69" y="0"/>
                    <a:pt x="71" y="2"/>
                    <a:pt x="71" y="4"/>
                  </a:cubicBezTo>
                  <a:cubicBezTo>
                    <a:pt x="71" y="6"/>
                    <a:pt x="69" y="8"/>
                    <a:pt x="67" y="8"/>
                  </a:cubicBezTo>
                  <a:cubicBezTo>
                    <a:pt x="38" y="8"/>
                    <a:pt x="14" y="29"/>
                    <a:pt x="8" y="57"/>
                  </a:cubicBezTo>
                  <a:cubicBezTo>
                    <a:pt x="8" y="59"/>
                    <a:pt x="6" y="60"/>
                    <a:pt x="4" y="6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7" name="Freeform 184"/>
            <p:cNvSpPr>
              <a:spLocks noEditPoints="1"/>
            </p:cNvSpPr>
            <p:nvPr/>
          </p:nvSpPr>
          <p:spPr bwMode="auto">
            <a:xfrm>
              <a:off x="6000750" y="1576389"/>
              <a:ext cx="215900" cy="157163"/>
            </a:xfrm>
            <a:custGeom>
              <a:avLst/>
              <a:gdLst>
                <a:gd name="T0" fmla="*/ 49 w 98"/>
                <a:gd name="T1" fmla="*/ 71 h 71"/>
                <a:gd name="T2" fmla="*/ 8 w 98"/>
                <a:gd name="T3" fmla="*/ 69 h 71"/>
                <a:gd name="T4" fmla="*/ 5 w 98"/>
                <a:gd name="T5" fmla="*/ 66 h 71"/>
                <a:gd name="T6" fmla="*/ 5 w 98"/>
                <a:gd name="T7" fmla="*/ 6 h 71"/>
                <a:gd name="T8" fmla="*/ 8 w 98"/>
                <a:gd name="T9" fmla="*/ 3 h 71"/>
                <a:gd name="T10" fmla="*/ 90 w 98"/>
                <a:gd name="T11" fmla="*/ 3 h 71"/>
                <a:gd name="T12" fmla="*/ 94 w 98"/>
                <a:gd name="T13" fmla="*/ 6 h 71"/>
                <a:gd name="T14" fmla="*/ 94 w 98"/>
                <a:gd name="T15" fmla="*/ 66 h 71"/>
                <a:gd name="T16" fmla="*/ 90 w 98"/>
                <a:gd name="T17" fmla="*/ 69 h 71"/>
                <a:gd name="T18" fmla="*/ 49 w 98"/>
                <a:gd name="T19" fmla="*/ 71 h 71"/>
                <a:gd name="T20" fmla="*/ 12 w 98"/>
                <a:gd name="T21" fmla="*/ 61 h 71"/>
                <a:gd name="T22" fmla="*/ 87 w 98"/>
                <a:gd name="T23" fmla="*/ 61 h 71"/>
                <a:gd name="T24" fmla="*/ 87 w 98"/>
                <a:gd name="T25" fmla="*/ 11 h 71"/>
                <a:gd name="T26" fmla="*/ 12 w 98"/>
                <a:gd name="T27" fmla="*/ 11 h 71"/>
                <a:gd name="T28" fmla="*/ 12 w 98"/>
                <a:gd name="T29"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71">
                  <a:moveTo>
                    <a:pt x="49" y="71"/>
                  </a:moveTo>
                  <a:cubicBezTo>
                    <a:pt x="36" y="71"/>
                    <a:pt x="22" y="70"/>
                    <a:pt x="8" y="69"/>
                  </a:cubicBezTo>
                  <a:cubicBezTo>
                    <a:pt x="6" y="68"/>
                    <a:pt x="5" y="67"/>
                    <a:pt x="5" y="66"/>
                  </a:cubicBezTo>
                  <a:cubicBezTo>
                    <a:pt x="0" y="46"/>
                    <a:pt x="0" y="26"/>
                    <a:pt x="5" y="6"/>
                  </a:cubicBezTo>
                  <a:cubicBezTo>
                    <a:pt x="5" y="4"/>
                    <a:pt x="6" y="3"/>
                    <a:pt x="8" y="3"/>
                  </a:cubicBezTo>
                  <a:cubicBezTo>
                    <a:pt x="35" y="0"/>
                    <a:pt x="63" y="0"/>
                    <a:pt x="90" y="3"/>
                  </a:cubicBezTo>
                  <a:cubicBezTo>
                    <a:pt x="92" y="3"/>
                    <a:pt x="93" y="4"/>
                    <a:pt x="94" y="6"/>
                  </a:cubicBezTo>
                  <a:cubicBezTo>
                    <a:pt x="98" y="26"/>
                    <a:pt x="98" y="46"/>
                    <a:pt x="94" y="66"/>
                  </a:cubicBezTo>
                  <a:cubicBezTo>
                    <a:pt x="93" y="67"/>
                    <a:pt x="92" y="68"/>
                    <a:pt x="90" y="69"/>
                  </a:cubicBezTo>
                  <a:cubicBezTo>
                    <a:pt x="77" y="70"/>
                    <a:pt x="63" y="71"/>
                    <a:pt x="49" y="71"/>
                  </a:cubicBezTo>
                  <a:close/>
                  <a:moveTo>
                    <a:pt x="12" y="61"/>
                  </a:moveTo>
                  <a:cubicBezTo>
                    <a:pt x="37" y="64"/>
                    <a:pt x="62" y="64"/>
                    <a:pt x="87" y="61"/>
                  </a:cubicBezTo>
                  <a:cubicBezTo>
                    <a:pt x="90" y="44"/>
                    <a:pt x="90" y="27"/>
                    <a:pt x="87" y="11"/>
                  </a:cubicBezTo>
                  <a:cubicBezTo>
                    <a:pt x="62" y="8"/>
                    <a:pt x="37" y="8"/>
                    <a:pt x="12" y="11"/>
                  </a:cubicBezTo>
                  <a:cubicBezTo>
                    <a:pt x="8" y="27"/>
                    <a:pt x="8" y="44"/>
                    <a:pt x="12" y="6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8" name="Freeform 185"/>
            <p:cNvSpPr>
              <a:spLocks noEditPoints="1"/>
            </p:cNvSpPr>
            <p:nvPr/>
          </p:nvSpPr>
          <p:spPr bwMode="auto">
            <a:xfrm>
              <a:off x="6078537" y="1611314"/>
              <a:ext cx="79375" cy="87313"/>
            </a:xfrm>
            <a:custGeom>
              <a:avLst/>
              <a:gdLst>
                <a:gd name="T0" fmla="*/ 6 w 36"/>
                <a:gd name="T1" fmla="*/ 39 h 39"/>
                <a:gd name="T2" fmla="*/ 0 w 36"/>
                <a:gd name="T3" fmla="*/ 33 h 39"/>
                <a:gd name="T4" fmla="*/ 0 w 36"/>
                <a:gd name="T5" fmla="*/ 6 h 39"/>
                <a:gd name="T6" fmla="*/ 6 w 36"/>
                <a:gd name="T7" fmla="*/ 0 h 39"/>
                <a:gd name="T8" fmla="*/ 9 w 36"/>
                <a:gd name="T9" fmla="*/ 1 h 39"/>
                <a:gd name="T10" fmla="*/ 33 w 36"/>
                <a:gd name="T11" fmla="*/ 15 h 39"/>
                <a:gd name="T12" fmla="*/ 36 w 36"/>
                <a:gd name="T13" fmla="*/ 20 h 39"/>
                <a:gd name="T14" fmla="*/ 33 w 36"/>
                <a:gd name="T15" fmla="*/ 25 h 39"/>
                <a:gd name="T16" fmla="*/ 9 w 36"/>
                <a:gd name="T17" fmla="*/ 39 h 39"/>
                <a:gd name="T18" fmla="*/ 6 w 36"/>
                <a:gd name="T19" fmla="*/ 39 h 39"/>
                <a:gd name="T20" fmla="*/ 8 w 36"/>
                <a:gd name="T21" fmla="*/ 10 h 39"/>
                <a:gd name="T22" fmla="*/ 8 w 36"/>
                <a:gd name="T23" fmla="*/ 30 h 39"/>
                <a:gd name="T24" fmla="*/ 26 w 36"/>
                <a:gd name="T25" fmla="*/ 20 h 39"/>
                <a:gd name="T26" fmla="*/ 8 w 36"/>
                <a:gd name="T2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9">
                  <a:moveTo>
                    <a:pt x="6" y="39"/>
                  </a:moveTo>
                  <a:cubicBezTo>
                    <a:pt x="3" y="39"/>
                    <a:pt x="0" y="37"/>
                    <a:pt x="0" y="33"/>
                  </a:cubicBezTo>
                  <a:cubicBezTo>
                    <a:pt x="0" y="6"/>
                    <a:pt x="0" y="6"/>
                    <a:pt x="0" y="6"/>
                  </a:cubicBezTo>
                  <a:cubicBezTo>
                    <a:pt x="0" y="3"/>
                    <a:pt x="3" y="0"/>
                    <a:pt x="6" y="0"/>
                  </a:cubicBezTo>
                  <a:cubicBezTo>
                    <a:pt x="7" y="0"/>
                    <a:pt x="8" y="1"/>
                    <a:pt x="9" y="1"/>
                  </a:cubicBezTo>
                  <a:cubicBezTo>
                    <a:pt x="33" y="15"/>
                    <a:pt x="33" y="15"/>
                    <a:pt x="33" y="15"/>
                  </a:cubicBezTo>
                  <a:cubicBezTo>
                    <a:pt x="35" y="16"/>
                    <a:pt x="36" y="18"/>
                    <a:pt x="36" y="20"/>
                  </a:cubicBezTo>
                  <a:cubicBezTo>
                    <a:pt x="36" y="22"/>
                    <a:pt x="35" y="24"/>
                    <a:pt x="33" y="25"/>
                  </a:cubicBezTo>
                  <a:cubicBezTo>
                    <a:pt x="9" y="39"/>
                    <a:pt x="9" y="39"/>
                    <a:pt x="9" y="39"/>
                  </a:cubicBezTo>
                  <a:cubicBezTo>
                    <a:pt x="8" y="39"/>
                    <a:pt x="7" y="39"/>
                    <a:pt x="6" y="39"/>
                  </a:cubicBezTo>
                  <a:close/>
                  <a:moveTo>
                    <a:pt x="8" y="10"/>
                  </a:moveTo>
                  <a:cubicBezTo>
                    <a:pt x="8" y="30"/>
                    <a:pt x="8" y="30"/>
                    <a:pt x="8" y="30"/>
                  </a:cubicBezTo>
                  <a:cubicBezTo>
                    <a:pt x="26" y="20"/>
                    <a:pt x="26" y="20"/>
                    <a:pt x="26" y="20"/>
                  </a:cubicBezTo>
                  <a:cubicBezTo>
                    <a:pt x="8" y="10"/>
                    <a:pt x="8" y="10"/>
                    <a:pt x="8" y="1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69" name="Freeform 186"/>
            <p:cNvSpPr>
              <a:spLocks noEditPoints="1"/>
            </p:cNvSpPr>
            <p:nvPr/>
          </p:nvSpPr>
          <p:spPr bwMode="auto">
            <a:xfrm>
              <a:off x="8874125" y="2921001"/>
              <a:ext cx="123825" cy="73025"/>
            </a:xfrm>
            <a:custGeom>
              <a:avLst/>
              <a:gdLst>
                <a:gd name="T0" fmla="*/ 17 w 56"/>
                <a:gd name="T1" fmla="*/ 33 h 33"/>
                <a:gd name="T2" fmla="*/ 14 w 56"/>
                <a:gd name="T3" fmla="*/ 32 h 33"/>
                <a:gd name="T4" fmla="*/ 2 w 56"/>
                <a:gd name="T5" fmla="*/ 22 h 33"/>
                <a:gd name="T6" fmla="*/ 1 w 56"/>
                <a:gd name="T7" fmla="*/ 18 h 33"/>
                <a:gd name="T8" fmla="*/ 3 w 56"/>
                <a:gd name="T9" fmla="*/ 15 h 33"/>
                <a:gd name="T10" fmla="*/ 38 w 56"/>
                <a:gd name="T11" fmla="*/ 1 h 33"/>
                <a:gd name="T12" fmla="*/ 42 w 56"/>
                <a:gd name="T13" fmla="*/ 2 h 33"/>
                <a:gd name="T14" fmla="*/ 54 w 56"/>
                <a:gd name="T15" fmla="*/ 12 h 33"/>
                <a:gd name="T16" fmla="*/ 55 w 56"/>
                <a:gd name="T17" fmla="*/ 16 h 33"/>
                <a:gd name="T18" fmla="*/ 53 w 56"/>
                <a:gd name="T19" fmla="*/ 19 h 33"/>
                <a:gd name="T20" fmla="*/ 18 w 56"/>
                <a:gd name="T21" fmla="*/ 33 h 33"/>
                <a:gd name="T22" fmla="*/ 17 w 56"/>
                <a:gd name="T23" fmla="*/ 33 h 33"/>
                <a:gd name="T24" fmla="*/ 12 w 56"/>
                <a:gd name="T25" fmla="*/ 20 h 33"/>
                <a:gd name="T26" fmla="*/ 18 w 56"/>
                <a:gd name="T27" fmla="*/ 24 h 33"/>
                <a:gd name="T28" fmla="*/ 44 w 56"/>
                <a:gd name="T29" fmla="*/ 14 h 33"/>
                <a:gd name="T30" fmla="*/ 39 w 56"/>
                <a:gd name="T31" fmla="*/ 9 h 33"/>
                <a:gd name="T32" fmla="*/ 12 w 56"/>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33">
                  <a:moveTo>
                    <a:pt x="17" y="33"/>
                  </a:moveTo>
                  <a:cubicBezTo>
                    <a:pt x="16" y="33"/>
                    <a:pt x="15" y="33"/>
                    <a:pt x="14" y="32"/>
                  </a:cubicBezTo>
                  <a:cubicBezTo>
                    <a:pt x="2" y="22"/>
                    <a:pt x="2" y="22"/>
                    <a:pt x="2" y="22"/>
                  </a:cubicBezTo>
                  <a:cubicBezTo>
                    <a:pt x="1" y="21"/>
                    <a:pt x="0" y="19"/>
                    <a:pt x="1" y="18"/>
                  </a:cubicBezTo>
                  <a:cubicBezTo>
                    <a:pt x="1" y="17"/>
                    <a:pt x="2" y="15"/>
                    <a:pt x="3" y="15"/>
                  </a:cubicBezTo>
                  <a:cubicBezTo>
                    <a:pt x="38" y="1"/>
                    <a:pt x="38" y="1"/>
                    <a:pt x="38" y="1"/>
                  </a:cubicBezTo>
                  <a:cubicBezTo>
                    <a:pt x="39" y="0"/>
                    <a:pt x="41" y="1"/>
                    <a:pt x="42" y="2"/>
                  </a:cubicBezTo>
                  <a:cubicBezTo>
                    <a:pt x="54" y="12"/>
                    <a:pt x="54" y="12"/>
                    <a:pt x="54" y="12"/>
                  </a:cubicBezTo>
                  <a:cubicBezTo>
                    <a:pt x="55" y="13"/>
                    <a:pt x="56" y="14"/>
                    <a:pt x="55" y="16"/>
                  </a:cubicBezTo>
                  <a:cubicBezTo>
                    <a:pt x="55" y="17"/>
                    <a:pt x="54" y="18"/>
                    <a:pt x="53" y="19"/>
                  </a:cubicBezTo>
                  <a:cubicBezTo>
                    <a:pt x="18" y="33"/>
                    <a:pt x="18" y="33"/>
                    <a:pt x="18" y="33"/>
                  </a:cubicBezTo>
                  <a:cubicBezTo>
                    <a:pt x="18" y="33"/>
                    <a:pt x="17" y="33"/>
                    <a:pt x="17" y="33"/>
                  </a:cubicBezTo>
                  <a:close/>
                  <a:moveTo>
                    <a:pt x="12" y="20"/>
                  </a:moveTo>
                  <a:cubicBezTo>
                    <a:pt x="18" y="24"/>
                    <a:pt x="18" y="24"/>
                    <a:pt x="18" y="24"/>
                  </a:cubicBezTo>
                  <a:cubicBezTo>
                    <a:pt x="44" y="14"/>
                    <a:pt x="44" y="14"/>
                    <a:pt x="44" y="14"/>
                  </a:cubicBezTo>
                  <a:cubicBezTo>
                    <a:pt x="39" y="9"/>
                    <a:pt x="39" y="9"/>
                    <a:pt x="39" y="9"/>
                  </a:cubicBezTo>
                  <a:cubicBezTo>
                    <a:pt x="12" y="20"/>
                    <a:pt x="12" y="20"/>
                    <a:pt x="12" y="2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0" name="Freeform 187"/>
            <p:cNvSpPr/>
            <p:nvPr/>
          </p:nvSpPr>
          <p:spPr bwMode="auto">
            <a:xfrm>
              <a:off x="8977312" y="3016251"/>
              <a:ext cx="111125" cy="106363"/>
            </a:xfrm>
            <a:custGeom>
              <a:avLst/>
              <a:gdLst>
                <a:gd name="T0" fmla="*/ 4 w 50"/>
                <a:gd name="T1" fmla="*/ 48 h 48"/>
                <a:gd name="T2" fmla="*/ 2 w 50"/>
                <a:gd name="T3" fmla="*/ 47 h 48"/>
                <a:gd name="T4" fmla="*/ 0 w 50"/>
                <a:gd name="T5" fmla="*/ 44 h 48"/>
                <a:gd name="T6" fmla="*/ 0 w 50"/>
                <a:gd name="T7" fmla="*/ 4 h 48"/>
                <a:gd name="T8" fmla="*/ 4 w 50"/>
                <a:gd name="T9" fmla="*/ 0 h 48"/>
                <a:gd name="T10" fmla="*/ 8 w 50"/>
                <a:gd name="T11" fmla="*/ 4 h 48"/>
                <a:gd name="T12" fmla="*/ 8 w 50"/>
                <a:gd name="T13" fmla="*/ 38 h 48"/>
                <a:gd name="T14" fmla="*/ 42 w 50"/>
                <a:gd name="T15" fmla="*/ 27 h 48"/>
                <a:gd name="T16" fmla="*/ 42 w 50"/>
                <a:gd name="T17" fmla="*/ 10 h 48"/>
                <a:gd name="T18" fmla="*/ 46 w 50"/>
                <a:gd name="T19" fmla="*/ 6 h 48"/>
                <a:gd name="T20" fmla="*/ 50 w 50"/>
                <a:gd name="T21" fmla="*/ 10 h 48"/>
                <a:gd name="T22" fmla="*/ 50 w 50"/>
                <a:gd name="T23" fmla="*/ 30 h 48"/>
                <a:gd name="T24" fmla="*/ 47 w 50"/>
                <a:gd name="T25" fmla="*/ 34 h 48"/>
                <a:gd name="T26" fmla="*/ 5 w 50"/>
                <a:gd name="T27" fmla="*/ 47 h 48"/>
                <a:gd name="T28" fmla="*/ 4 w 50"/>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8">
                  <a:moveTo>
                    <a:pt x="4" y="48"/>
                  </a:moveTo>
                  <a:cubicBezTo>
                    <a:pt x="3" y="48"/>
                    <a:pt x="2" y="47"/>
                    <a:pt x="2" y="47"/>
                  </a:cubicBezTo>
                  <a:cubicBezTo>
                    <a:pt x="0" y="46"/>
                    <a:pt x="0" y="45"/>
                    <a:pt x="0" y="44"/>
                  </a:cubicBezTo>
                  <a:cubicBezTo>
                    <a:pt x="0" y="4"/>
                    <a:pt x="0" y="4"/>
                    <a:pt x="0" y="4"/>
                  </a:cubicBezTo>
                  <a:cubicBezTo>
                    <a:pt x="0" y="2"/>
                    <a:pt x="2" y="0"/>
                    <a:pt x="4" y="0"/>
                  </a:cubicBezTo>
                  <a:cubicBezTo>
                    <a:pt x="6" y="0"/>
                    <a:pt x="8" y="2"/>
                    <a:pt x="8" y="4"/>
                  </a:cubicBezTo>
                  <a:cubicBezTo>
                    <a:pt x="8" y="38"/>
                    <a:pt x="8" y="38"/>
                    <a:pt x="8" y="38"/>
                  </a:cubicBezTo>
                  <a:cubicBezTo>
                    <a:pt x="42" y="27"/>
                    <a:pt x="42" y="27"/>
                    <a:pt x="42" y="27"/>
                  </a:cubicBezTo>
                  <a:cubicBezTo>
                    <a:pt x="42" y="10"/>
                    <a:pt x="42" y="10"/>
                    <a:pt x="42" y="10"/>
                  </a:cubicBezTo>
                  <a:cubicBezTo>
                    <a:pt x="42" y="7"/>
                    <a:pt x="43" y="6"/>
                    <a:pt x="46" y="6"/>
                  </a:cubicBezTo>
                  <a:cubicBezTo>
                    <a:pt x="48" y="6"/>
                    <a:pt x="50" y="7"/>
                    <a:pt x="50" y="10"/>
                  </a:cubicBezTo>
                  <a:cubicBezTo>
                    <a:pt x="50" y="30"/>
                    <a:pt x="50" y="30"/>
                    <a:pt x="50" y="30"/>
                  </a:cubicBezTo>
                  <a:cubicBezTo>
                    <a:pt x="50" y="32"/>
                    <a:pt x="48" y="34"/>
                    <a:pt x="47" y="34"/>
                  </a:cubicBezTo>
                  <a:cubicBezTo>
                    <a:pt x="5" y="47"/>
                    <a:pt x="5" y="47"/>
                    <a:pt x="5" y="47"/>
                  </a:cubicBezTo>
                  <a:cubicBezTo>
                    <a:pt x="5" y="47"/>
                    <a:pt x="4" y="48"/>
                    <a:pt x="4" y="4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1" name="Freeform 188"/>
            <p:cNvSpPr>
              <a:spLocks noEditPoints="1"/>
            </p:cNvSpPr>
            <p:nvPr/>
          </p:nvSpPr>
          <p:spPr bwMode="auto">
            <a:xfrm>
              <a:off x="8999537" y="2982914"/>
              <a:ext cx="122238" cy="73025"/>
            </a:xfrm>
            <a:custGeom>
              <a:avLst/>
              <a:gdLst>
                <a:gd name="T0" fmla="*/ 17 w 55"/>
                <a:gd name="T1" fmla="*/ 33 h 33"/>
                <a:gd name="T2" fmla="*/ 14 w 55"/>
                <a:gd name="T3" fmla="*/ 32 h 33"/>
                <a:gd name="T4" fmla="*/ 2 w 55"/>
                <a:gd name="T5" fmla="*/ 21 h 33"/>
                <a:gd name="T6" fmla="*/ 0 w 55"/>
                <a:gd name="T7" fmla="*/ 17 h 33"/>
                <a:gd name="T8" fmla="*/ 3 w 55"/>
                <a:gd name="T9" fmla="*/ 14 h 33"/>
                <a:gd name="T10" fmla="*/ 38 w 55"/>
                <a:gd name="T11" fmla="*/ 1 h 33"/>
                <a:gd name="T12" fmla="*/ 42 w 55"/>
                <a:gd name="T13" fmla="*/ 1 h 33"/>
                <a:gd name="T14" fmla="*/ 54 w 55"/>
                <a:gd name="T15" fmla="*/ 12 h 33"/>
                <a:gd name="T16" fmla="*/ 55 w 55"/>
                <a:gd name="T17" fmla="*/ 15 h 33"/>
                <a:gd name="T18" fmla="*/ 53 w 55"/>
                <a:gd name="T19" fmla="*/ 18 h 33"/>
                <a:gd name="T20" fmla="*/ 18 w 55"/>
                <a:gd name="T21" fmla="*/ 32 h 33"/>
                <a:gd name="T22" fmla="*/ 17 w 55"/>
                <a:gd name="T23" fmla="*/ 33 h 33"/>
                <a:gd name="T24" fmla="*/ 12 w 55"/>
                <a:gd name="T25" fmla="*/ 19 h 33"/>
                <a:gd name="T26" fmla="*/ 17 w 55"/>
                <a:gd name="T27" fmla="*/ 24 h 33"/>
                <a:gd name="T28" fmla="*/ 44 w 55"/>
                <a:gd name="T29" fmla="*/ 14 h 33"/>
                <a:gd name="T30" fmla="*/ 38 w 55"/>
                <a:gd name="T31" fmla="*/ 9 h 33"/>
                <a:gd name="T32" fmla="*/ 12 w 55"/>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3">
                  <a:moveTo>
                    <a:pt x="17" y="33"/>
                  </a:moveTo>
                  <a:cubicBezTo>
                    <a:pt x="16" y="33"/>
                    <a:pt x="15" y="32"/>
                    <a:pt x="14" y="32"/>
                  </a:cubicBezTo>
                  <a:cubicBezTo>
                    <a:pt x="2" y="21"/>
                    <a:pt x="2" y="21"/>
                    <a:pt x="2" y="21"/>
                  </a:cubicBezTo>
                  <a:cubicBezTo>
                    <a:pt x="1" y="20"/>
                    <a:pt x="0" y="19"/>
                    <a:pt x="0" y="17"/>
                  </a:cubicBezTo>
                  <a:cubicBezTo>
                    <a:pt x="1" y="16"/>
                    <a:pt x="2" y="15"/>
                    <a:pt x="3" y="14"/>
                  </a:cubicBezTo>
                  <a:cubicBezTo>
                    <a:pt x="38" y="1"/>
                    <a:pt x="38" y="1"/>
                    <a:pt x="38" y="1"/>
                  </a:cubicBezTo>
                  <a:cubicBezTo>
                    <a:pt x="39" y="0"/>
                    <a:pt x="41" y="0"/>
                    <a:pt x="42" y="1"/>
                  </a:cubicBezTo>
                  <a:cubicBezTo>
                    <a:pt x="54" y="12"/>
                    <a:pt x="54" y="12"/>
                    <a:pt x="54" y="12"/>
                  </a:cubicBezTo>
                  <a:cubicBezTo>
                    <a:pt x="55" y="13"/>
                    <a:pt x="55" y="14"/>
                    <a:pt x="55" y="15"/>
                  </a:cubicBezTo>
                  <a:cubicBezTo>
                    <a:pt x="55" y="17"/>
                    <a:pt x="54" y="18"/>
                    <a:pt x="53" y="18"/>
                  </a:cubicBezTo>
                  <a:cubicBezTo>
                    <a:pt x="18" y="32"/>
                    <a:pt x="18" y="32"/>
                    <a:pt x="18" y="32"/>
                  </a:cubicBezTo>
                  <a:cubicBezTo>
                    <a:pt x="18" y="33"/>
                    <a:pt x="17" y="33"/>
                    <a:pt x="17" y="33"/>
                  </a:cubicBezTo>
                  <a:close/>
                  <a:moveTo>
                    <a:pt x="12" y="19"/>
                  </a:moveTo>
                  <a:cubicBezTo>
                    <a:pt x="17" y="24"/>
                    <a:pt x="17" y="24"/>
                    <a:pt x="17" y="24"/>
                  </a:cubicBezTo>
                  <a:cubicBezTo>
                    <a:pt x="44" y="14"/>
                    <a:pt x="44" y="14"/>
                    <a:pt x="44" y="14"/>
                  </a:cubicBezTo>
                  <a:cubicBezTo>
                    <a:pt x="38" y="9"/>
                    <a:pt x="38" y="9"/>
                    <a:pt x="38" y="9"/>
                  </a:cubicBezTo>
                  <a:cubicBezTo>
                    <a:pt x="12" y="19"/>
                    <a:pt x="12" y="19"/>
                    <a:pt x="12" y="1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2" name="Freeform 189"/>
            <p:cNvSpPr>
              <a:spLocks noEditPoints="1"/>
            </p:cNvSpPr>
            <p:nvPr/>
          </p:nvSpPr>
          <p:spPr bwMode="auto">
            <a:xfrm>
              <a:off x="8993187" y="2916239"/>
              <a:ext cx="122238" cy="74613"/>
            </a:xfrm>
            <a:custGeom>
              <a:avLst/>
              <a:gdLst>
                <a:gd name="T0" fmla="*/ 39 w 55"/>
                <a:gd name="T1" fmla="*/ 34 h 34"/>
                <a:gd name="T2" fmla="*/ 37 w 55"/>
                <a:gd name="T3" fmla="*/ 34 h 34"/>
                <a:gd name="T4" fmla="*/ 2 w 55"/>
                <a:gd name="T5" fmla="*/ 20 h 34"/>
                <a:gd name="T6" fmla="*/ 0 w 55"/>
                <a:gd name="T7" fmla="*/ 17 h 34"/>
                <a:gd name="T8" fmla="*/ 1 w 55"/>
                <a:gd name="T9" fmla="*/ 13 h 34"/>
                <a:gd name="T10" fmla="*/ 13 w 55"/>
                <a:gd name="T11" fmla="*/ 2 h 34"/>
                <a:gd name="T12" fmla="*/ 17 w 55"/>
                <a:gd name="T13" fmla="*/ 1 h 34"/>
                <a:gd name="T14" fmla="*/ 52 w 55"/>
                <a:gd name="T15" fmla="*/ 15 h 34"/>
                <a:gd name="T16" fmla="*/ 54 w 55"/>
                <a:gd name="T17" fmla="*/ 18 h 34"/>
                <a:gd name="T18" fmla="*/ 53 w 55"/>
                <a:gd name="T19" fmla="*/ 22 h 34"/>
                <a:gd name="T20" fmla="*/ 41 w 55"/>
                <a:gd name="T21" fmla="*/ 33 h 34"/>
                <a:gd name="T22" fmla="*/ 39 w 55"/>
                <a:gd name="T23" fmla="*/ 34 h 34"/>
                <a:gd name="T24" fmla="*/ 11 w 55"/>
                <a:gd name="T25" fmla="*/ 15 h 34"/>
                <a:gd name="T26" fmla="*/ 38 w 55"/>
                <a:gd name="T27" fmla="*/ 26 h 34"/>
                <a:gd name="T28" fmla="*/ 43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2" y="20"/>
                    <a:pt x="2" y="20"/>
                    <a:pt x="2" y="20"/>
                  </a:cubicBezTo>
                  <a:cubicBezTo>
                    <a:pt x="1" y="20"/>
                    <a:pt x="0" y="18"/>
                    <a:pt x="0" y="17"/>
                  </a:cubicBezTo>
                  <a:cubicBezTo>
                    <a:pt x="0" y="16"/>
                    <a:pt x="0" y="14"/>
                    <a:pt x="1" y="13"/>
                  </a:cubicBezTo>
                  <a:cubicBezTo>
                    <a:pt x="13" y="2"/>
                    <a:pt x="13" y="2"/>
                    <a:pt x="13" y="2"/>
                  </a:cubicBezTo>
                  <a:cubicBezTo>
                    <a:pt x="14" y="1"/>
                    <a:pt x="16" y="0"/>
                    <a:pt x="17" y="1"/>
                  </a:cubicBezTo>
                  <a:cubicBezTo>
                    <a:pt x="52" y="15"/>
                    <a:pt x="52" y="15"/>
                    <a:pt x="52" y="15"/>
                  </a:cubicBezTo>
                  <a:cubicBezTo>
                    <a:pt x="53" y="15"/>
                    <a:pt x="54" y="17"/>
                    <a:pt x="54" y="18"/>
                  </a:cubicBezTo>
                  <a:cubicBezTo>
                    <a:pt x="55" y="19"/>
                    <a:pt x="54" y="21"/>
                    <a:pt x="53" y="22"/>
                  </a:cubicBezTo>
                  <a:cubicBezTo>
                    <a:pt x="41" y="33"/>
                    <a:pt x="41" y="33"/>
                    <a:pt x="41" y="33"/>
                  </a:cubicBezTo>
                  <a:cubicBezTo>
                    <a:pt x="41" y="34"/>
                    <a:pt x="40" y="34"/>
                    <a:pt x="39" y="34"/>
                  </a:cubicBezTo>
                  <a:close/>
                  <a:moveTo>
                    <a:pt x="11" y="15"/>
                  </a:moveTo>
                  <a:cubicBezTo>
                    <a:pt x="38" y="26"/>
                    <a:pt x="38" y="26"/>
                    <a:pt x="38" y="26"/>
                  </a:cubicBezTo>
                  <a:cubicBezTo>
                    <a:pt x="43" y="20"/>
                    <a:pt x="43" y="20"/>
                    <a:pt x="43"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3" name="Freeform 190"/>
            <p:cNvSpPr/>
            <p:nvPr/>
          </p:nvSpPr>
          <p:spPr bwMode="auto">
            <a:xfrm>
              <a:off x="8904287" y="3032126"/>
              <a:ext cx="90488" cy="90488"/>
            </a:xfrm>
            <a:custGeom>
              <a:avLst/>
              <a:gdLst>
                <a:gd name="T0" fmla="*/ 36 w 41"/>
                <a:gd name="T1" fmla="*/ 41 h 41"/>
                <a:gd name="T2" fmla="*/ 35 w 41"/>
                <a:gd name="T3" fmla="*/ 40 h 41"/>
                <a:gd name="T4" fmla="*/ 3 w 41"/>
                <a:gd name="T5" fmla="*/ 27 h 41"/>
                <a:gd name="T6" fmla="*/ 0 w 41"/>
                <a:gd name="T7" fmla="*/ 23 h 41"/>
                <a:gd name="T8" fmla="*/ 0 w 41"/>
                <a:gd name="T9" fmla="*/ 4 h 41"/>
                <a:gd name="T10" fmla="*/ 4 w 41"/>
                <a:gd name="T11" fmla="*/ 0 h 41"/>
                <a:gd name="T12" fmla="*/ 8 w 41"/>
                <a:gd name="T13" fmla="*/ 4 h 41"/>
                <a:gd name="T14" fmla="*/ 8 w 41"/>
                <a:gd name="T15" fmla="*/ 21 h 41"/>
                <a:gd name="T16" fmla="*/ 38 w 41"/>
                <a:gd name="T17" fmla="*/ 33 h 41"/>
                <a:gd name="T18" fmla="*/ 40 w 41"/>
                <a:gd name="T19" fmla="*/ 38 h 41"/>
                <a:gd name="T20" fmla="*/ 36 w 41"/>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36" y="41"/>
                  </a:moveTo>
                  <a:cubicBezTo>
                    <a:pt x="36" y="41"/>
                    <a:pt x="35" y="40"/>
                    <a:pt x="35" y="40"/>
                  </a:cubicBezTo>
                  <a:cubicBezTo>
                    <a:pt x="3" y="27"/>
                    <a:pt x="3" y="27"/>
                    <a:pt x="3" y="27"/>
                  </a:cubicBezTo>
                  <a:cubicBezTo>
                    <a:pt x="1" y="26"/>
                    <a:pt x="0" y="25"/>
                    <a:pt x="0" y="23"/>
                  </a:cubicBezTo>
                  <a:cubicBezTo>
                    <a:pt x="0" y="4"/>
                    <a:pt x="0" y="4"/>
                    <a:pt x="0" y="4"/>
                  </a:cubicBezTo>
                  <a:cubicBezTo>
                    <a:pt x="0" y="2"/>
                    <a:pt x="2" y="0"/>
                    <a:pt x="4" y="0"/>
                  </a:cubicBezTo>
                  <a:cubicBezTo>
                    <a:pt x="6" y="0"/>
                    <a:pt x="8" y="2"/>
                    <a:pt x="8" y="4"/>
                  </a:cubicBezTo>
                  <a:cubicBezTo>
                    <a:pt x="8" y="21"/>
                    <a:pt x="8" y="21"/>
                    <a:pt x="8" y="21"/>
                  </a:cubicBezTo>
                  <a:cubicBezTo>
                    <a:pt x="38" y="33"/>
                    <a:pt x="38" y="33"/>
                    <a:pt x="38" y="33"/>
                  </a:cubicBezTo>
                  <a:cubicBezTo>
                    <a:pt x="40" y="34"/>
                    <a:pt x="41" y="36"/>
                    <a:pt x="40" y="38"/>
                  </a:cubicBezTo>
                  <a:cubicBezTo>
                    <a:pt x="39" y="40"/>
                    <a:pt x="38" y="41"/>
                    <a:pt x="36" y="4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4" name="Freeform 191"/>
            <p:cNvSpPr>
              <a:spLocks noEditPoints="1"/>
            </p:cNvSpPr>
            <p:nvPr/>
          </p:nvSpPr>
          <p:spPr bwMode="auto">
            <a:xfrm>
              <a:off x="8874125" y="2984501"/>
              <a:ext cx="120650" cy="76200"/>
            </a:xfrm>
            <a:custGeom>
              <a:avLst/>
              <a:gdLst>
                <a:gd name="T0" fmla="*/ 39 w 55"/>
                <a:gd name="T1" fmla="*/ 34 h 34"/>
                <a:gd name="T2" fmla="*/ 37 w 55"/>
                <a:gd name="T3" fmla="*/ 34 h 34"/>
                <a:gd name="T4" fmla="*/ 3 w 55"/>
                <a:gd name="T5" fmla="*/ 20 h 34"/>
                <a:gd name="T6" fmla="*/ 0 w 55"/>
                <a:gd name="T7" fmla="*/ 17 h 34"/>
                <a:gd name="T8" fmla="*/ 1 w 55"/>
                <a:gd name="T9" fmla="*/ 13 h 34"/>
                <a:gd name="T10" fmla="*/ 13 w 55"/>
                <a:gd name="T11" fmla="*/ 2 h 34"/>
                <a:gd name="T12" fmla="*/ 18 w 55"/>
                <a:gd name="T13" fmla="*/ 1 h 34"/>
                <a:gd name="T14" fmla="*/ 52 w 55"/>
                <a:gd name="T15" fmla="*/ 15 h 34"/>
                <a:gd name="T16" fmla="*/ 55 w 55"/>
                <a:gd name="T17" fmla="*/ 18 h 34"/>
                <a:gd name="T18" fmla="*/ 54 w 55"/>
                <a:gd name="T19" fmla="*/ 21 h 34"/>
                <a:gd name="T20" fmla="*/ 42 w 55"/>
                <a:gd name="T21" fmla="*/ 33 h 34"/>
                <a:gd name="T22" fmla="*/ 39 w 55"/>
                <a:gd name="T23" fmla="*/ 34 h 34"/>
                <a:gd name="T24" fmla="*/ 11 w 55"/>
                <a:gd name="T25" fmla="*/ 15 h 34"/>
                <a:gd name="T26" fmla="*/ 38 w 55"/>
                <a:gd name="T27" fmla="*/ 25 h 34"/>
                <a:gd name="T28" fmla="*/ 44 w 55"/>
                <a:gd name="T29" fmla="*/ 20 h 34"/>
                <a:gd name="T30" fmla="*/ 17 w 55"/>
                <a:gd name="T31" fmla="*/ 9 h 34"/>
                <a:gd name="T32" fmla="*/ 11 w 55"/>
                <a:gd name="T3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4">
                  <a:moveTo>
                    <a:pt x="39" y="34"/>
                  </a:moveTo>
                  <a:cubicBezTo>
                    <a:pt x="38" y="34"/>
                    <a:pt x="38" y="34"/>
                    <a:pt x="37" y="34"/>
                  </a:cubicBezTo>
                  <a:cubicBezTo>
                    <a:pt x="3" y="20"/>
                    <a:pt x="3" y="20"/>
                    <a:pt x="3" y="20"/>
                  </a:cubicBezTo>
                  <a:cubicBezTo>
                    <a:pt x="1" y="19"/>
                    <a:pt x="0" y="18"/>
                    <a:pt x="0" y="17"/>
                  </a:cubicBezTo>
                  <a:cubicBezTo>
                    <a:pt x="0" y="16"/>
                    <a:pt x="0" y="14"/>
                    <a:pt x="1" y="13"/>
                  </a:cubicBezTo>
                  <a:cubicBezTo>
                    <a:pt x="13" y="2"/>
                    <a:pt x="13" y="2"/>
                    <a:pt x="13" y="2"/>
                  </a:cubicBezTo>
                  <a:cubicBezTo>
                    <a:pt x="14" y="0"/>
                    <a:pt x="16" y="0"/>
                    <a:pt x="18" y="1"/>
                  </a:cubicBezTo>
                  <a:cubicBezTo>
                    <a:pt x="52" y="15"/>
                    <a:pt x="52" y="15"/>
                    <a:pt x="52" y="15"/>
                  </a:cubicBezTo>
                  <a:cubicBezTo>
                    <a:pt x="54" y="15"/>
                    <a:pt x="55" y="16"/>
                    <a:pt x="55" y="18"/>
                  </a:cubicBezTo>
                  <a:cubicBezTo>
                    <a:pt x="55" y="19"/>
                    <a:pt x="55" y="20"/>
                    <a:pt x="54" y="21"/>
                  </a:cubicBezTo>
                  <a:cubicBezTo>
                    <a:pt x="42" y="33"/>
                    <a:pt x="42" y="33"/>
                    <a:pt x="42" y="33"/>
                  </a:cubicBezTo>
                  <a:cubicBezTo>
                    <a:pt x="41" y="34"/>
                    <a:pt x="40" y="34"/>
                    <a:pt x="39" y="34"/>
                  </a:cubicBezTo>
                  <a:close/>
                  <a:moveTo>
                    <a:pt x="11" y="15"/>
                  </a:moveTo>
                  <a:cubicBezTo>
                    <a:pt x="38" y="25"/>
                    <a:pt x="38" y="25"/>
                    <a:pt x="38" y="25"/>
                  </a:cubicBezTo>
                  <a:cubicBezTo>
                    <a:pt x="44" y="20"/>
                    <a:pt x="44" y="20"/>
                    <a:pt x="44" y="20"/>
                  </a:cubicBezTo>
                  <a:cubicBezTo>
                    <a:pt x="17" y="9"/>
                    <a:pt x="17" y="9"/>
                    <a:pt x="17" y="9"/>
                  </a:cubicBezTo>
                  <a:cubicBezTo>
                    <a:pt x="11" y="15"/>
                    <a:pt x="11" y="15"/>
                    <a:pt x="11" y="1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5" name="Freeform 196"/>
            <p:cNvSpPr>
              <a:spLocks noEditPoints="1"/>
            </p:cNvSpPr>
            <p:nvPr/>
          </p:nvSpPr>
          <p:spPr bwMode="auto">
            <a:xfrm>
              <a:off x="8178800" y="1912939"/>
              <a:ext cx="160338" cy="114300"/>
            </a:xfrm>
            <a:custGeom>
              <a:avLst/>
              <a:gdLst>
                <a:gd name="T0" fmla="*/ 65 w 73"/>
                <a:gd name="T1" fmla="*/ 52 h 52"/>
                <a:gd name="T2" fmla="*/ 8 w 73"/>
                <a:gd name="T3" fmla="*/ 52 h 52"/>
                <a:gd name="T4" fmla="*/ 0 w 73"/>
                <a:gd name="T5" fmla="*/ 44 h 52"/>
                <a:gd name="T6" fmla="*/ 0 w 73"/>
                <a:gd name="T7" fmla="*/ 8 h 52"/>
                <a:gd name="T8" fmla="*/ 8 w 73"/>
                <a:gd name="T9" fmla="*/ 0 h 52"/>
                <a:gd name="T10" fmla="*/ 65 w 73"/>
                <a:gd name="T11" fmla="*/ 0 h 52"/>
                <a:gd name="T12" fmla="*/ 73 w 73"/>
                <a:gd name="T13" fmla="*/ 8 h 52"/>
                <a:gd name="T14" fmla="*/ 73 w 73"/>
                <a:gd name="T15" fmla="*/ 44 h 52"/>
                <a:gd name="T16" fmla="*/ 65 w 73"/>
                <a:gd name="T17" fmla="*/ 52 h 52"/>
                <a:gd name="T18" fmla="*/ 8 w 73"/>
                <a:gd name="T19" fmla="*/ 8 h 52"/>
                <a:gd name="T20" fmla="*/ 8 w 73"/>
                <a:gd name="T21" fmla="*/ 44 h 52"/>
                <a:gd name="T22" fmla="*/ 65 w 73"/>
                <a:gd name="T23" fmla="*/ 44 h 52"/>
                <a:gd name="T24" fmla="*/ 65 w 73"/>
                <a:gd name="T25" fmla="*/ 8 h 52"/>
                <a:gd name="T26" fmla="*/ 8 w 73"/>
                <a:gd name="T27"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52">
                  <a:moveTo>
                    <a:pt x="65" y="52"/>
                  </a:moveTo>
                  <a:cubicBezTo>
                    <a:pt x="8" y="52"/>
                    <a:pt x="8" y="52"/>
                    <a:pt x="8" y="52"/>
                  </a:cubicBezTo>
                  <a:cubicBezTo>
                    <a:pt x="3" y="52"/>
                    <a:pt x="0" y="48"/>
                    <a:pt x="0" y="44"/>
                  </a:cubicBezTo>
                  <a:cubicBezTo>
                    <a:pt x="0" y="8"/>
                    <a:pt x="0" y="8"/>
                    <a:pt x="0" y="8"/>
                  </a:cubicBezTo>
                  <a:cubicBezTo>
                    <a:pt x="0" y="3"/>
                    <a:pt x="3" y="0"/>
                    <a:pt x="8" y="0"/>
                  </a:cubicBezTo>
                  <a:cubicBezTo>
                    <a:pt x="65" y="0"/>
                    <a:pt x="65" y="0"/>
                    <a:pt x="65" y="0"/>
                  </a:cubicBezTo>
                  <a:cubicBezTo>
                    <a:pt x="69" y="0"/>
                    <a:pt x="73" y="3"/>
                    <a:pt x="73" y="8"/>
                  </a:cubicBezTo>
                  <a:cubicBezTo>
                    <a:pt x="73" y="44"/>
                    <a:pt x="73" y="44"/>
                    <a:pt x="73" y="44"/>
                  </a:cubicBezTo>
                  <a:cubicBezTo>
                    <a:pt x="73" y="48"/>
                    <a:pt x="69" y="52"/>
                    <a:pt x="65" y="52"/>
                  </a:cubicBezTo>
                  <a:close/>
                  <a:moveTo>
                    <a:pt x="8" y="8"/>
                  </a:moveTo>
                  <a:cubicBezTo>
                    <a:pt x="8" y="44"/>
                    <a:pt x="8" y="44"/>
                    <a:pt x="8" y="44"/>
                  </a:cubicBezTo>
                  <a:cubicBezTo>
                    <a:pt x="65" y="44"/>
                    <a:pt x="65" y="44"/>
                    <a:pt x="65" y="44"/>
                  </a:cubicBezTo>
                  <a:cubicBezTo>
                    <a:pt x="65" y="8"/>
                    <a:pt x="65" y="8"/>
                    <a:pt x="65" y="8"/>
                  </a:cubicBezTo>
                  <a:cubicBezTo>
                    <a:pt x="8" y="8"/>
                    <a:pt x="8" y="8"/>
                    <a:pt x="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6" name="Freeform 197"/>
            <p:cNvSpPr>
              <a:spLocks noEditPoints="1"/>
            </p:cNvSpPr>
            <p:nvPr/>
          </p:nvSpPr>
          <p:spPr bwMode="auto">
            <a:xfrm>
              <a:off x="8320087" y="1912939"/>
              <a:ext cx="66675" cy="114300"/>
            </a:xfrm>
            <a:custGeom>
              <a:avLst/>
              <a:gdLst>
                <a:gd name="T0" fmla="*/ 26 w 30"/>
                <a:gd name="T1" fmla="*/ 52 h 52"/>
                <a:gd name="T2" fmla="*/ 24 w 30"/>
                <a:gd name="T3" fmla="*/ 51 h 52"/>
                <a:gd name="T4" fmla="*/ 2 w 30"/>
                <a:gd name="T5" fmla="*/ 40 h 52"/>
                <a:gd name="T6" fmla="*/ 0 w 30"/>
                <a:gd name="T7" fmla="*/ 37 h 52"/>
                <a:gd name="T8" fmla="*/ 0 w 30"/>
                <a:gd name="T9" fmla="*/ 15 h 52"/>
                <a:gd name="T10" fmla="*/ 2 w 30"/>
                <a:gd name="T11" fmla="*/ 11 h 52"/>
                <a:gd name="T12" fmla="*/ 24 w 30"/>
                <a:gd name="T13" fmla="*/ 0 h 52"/>
                <a:gd name="T14" fmla="*/ 28 w 30"/>
                <a:gd name="T15" fmla="*/ 1 h 52"/>
                <a:gd name="T16" fmla="*/ 30 w 30"/>
                <a:gd name="T17" fmla="*/ 4 h 52"/>
                <a:gd name="T18" fmla="*/ 30 w 30"/>
                <a:gd name="T19" fmla="*/ 48 h 52"/>
                <a:gd name="T20" fmla="*/ 28 w 30"/>
                <a:gd name="T21" fmla="*/ 51 h 52"/>
                <a:gd name="T22" fmla="*/ 26 w 30"/>
                <a:gd name="T23" fmla="*/ 52 h 52"/>
                <a:gd name="T24" fmla="*/ 8 w 30"/>
                <a:gd name="T25" fmla="*/ 34 h 52"/>
                <a:gd name="T26" fmla="*/ 22 w 30"/>
                <a:gd name="T27" fmla="*/ 41 h 52"/>
                <a:gd name="T28" fmla="*/ 22 w 30"/>
                <a:gd name="T29" fmla="*/ 10 h 52"/>
                <a:gd name="T30" fmla="*/ 8 w 30"/>
                <a:gd name="T31" fmla="*/ 17 h 52"/>
                <a:gd name="T32" fmla="*/ 8 w 30"/>
                <a:gd name="T33"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2">
                  <a:moveTo>
                    <a:pt x="26" y="52"/>
                  </a:moveTo>
                  <a:cubicBezTo>
                    <a:pt x="25" y="52"/>
                    <a:pt x="25" y="51"/>
                    <a:pt x="24" y="51"/>
                  </a:cubicBezTo>
                  <a:cubicBezTo>
                    <a:pt x="2" y="40"/>
                    <a:pt x="2" y="40"/>
                    <a:pt x="2" y="40"/>
                  </a:cubicBezTo>
                  <a:cubicBezTo>
                    <a:pt x="1" y="40"/>
                    <a:pt x="0" y="38"/>
                    <a:pt x="0" y="37"/>
                  </a:cubicBezTo>
                  <a:cubicBezTo>
                    <a:pt x="0" y="15"/>
                    <a:pt x="0" y="15"/>
                    <a:pt x="0" y="15"/>
                  </a:cubicBezTo>
                  <a:cubicBezTo>
                    <a:pt x="0" y="13"/>
                    <a:pt x="1" y="12"/>
                    <a:pt x="2" y="11"/>
                  </a:cubicBezTo>
                  <a:cubicBezTo>
                    <a:pt x="24" y="0"/>
                    <a:pt x="24" y="0"/>
                    <a:pt x="24" y="0"/>
                  </a:cubicBezTo>
                  <a:cubicBezTo>
                    <a:pt x="26" y="0"/>
                    <a:pt x="27" y="0"/>
                    <a:pt x="28" y="1"/>
                  </a:cubicBezTo>
                  <a:cubicBezTo>
                    <a:pt x="29" y="1"/>
                    <a:pt x="30" y="3"/>
                    <a:pt x="30" y="4"/>
                  </a:cubicBezTo>
                  <a:cubicBezTo>
                    <a:pt x="30" y="48"/>
                    <a:pt x="30" y="48"/>
                    <a:pt x="30" y="48"/>
                  </a:cubicBezTo>
                  <a:cubicBezTo>
                    <a:pt x="30" y="49"/>
                    <a:pt x="29" y="50"/>
                    <a:pt x="28" y="51"/>
                  </a:cubicBezTo>
                  <a:cubicBezTo>
                    <a:pt x="28" y="51"/>
                    <a:pt x="27" y="52"/>
                    <a:pt x="26" y="52"/>
                  </a:cubicBezTo>
                  <a:close/>
                  <a:moveTo>
                    <a:pt x="8" y="34"/>
                  </a:moveTo>
                  <a:cubicBezTo>
                    <a:pt x="22" y="41"/>
                    <a:pt x="22" y="41"/>
                    <a:pt x="22" y="41"/>
                  </a:cubicBezTo>
                  <a:cubicBezTo>
                    <a:pt x="22" y="10"/>
                    <a:pt x="22" y="10"/>
                    <a:pt x="22" y="10"/>
                  </a:cubicBezTo>
                  <a:cubicBezTo>
                    <a:pt x="8" y="17"/>
                    <a:pt x="8" y="17"/>
                    <a:pt x="8" y="17"/>
                  </a:cubicBezTo>
                  <a:cubicBezTo>
                    <a:pt x="8" y="34"/>
                    <a:pt x="8" y="34"/>
                    <a:pt x="8" y="3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7" name="Freeform 198"/>
            <p:cNvSpPr>
              <a:spLocks noEditPoints="1"/>
            </p:cNvSpPr>
            <p:nvPr/>
          </p:nvSpPr>
          <p:spPr bwMode="auto">
            <a:xfrm>
              <a:off x="8183562" y="1847851"/>
              <a:ext cx="76200" cy="77788"/>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8"/>
                    <a:pt x="7" y="0"/>
                    <a:pt x="17" y="0"/>
                  </a:cubicBezTo>
                  <a:cubicBezTo>
                    <a:pt x="27" y="0"/>
                    <a:pt x="35" y="8"/>
                    <a:pt x="35" y="17"/>
                  </a:cubicBezTo>
                  <a:cubicBezTo>
                    <a:pt x="35" y="27"/>
                    <a:pt x="27" y="35"/>
                    <a:pt x="17" y="35"/>
                  </a:cubicBezTo>
                  <a:close/>
                  <a:moveTo>
                    <a:pt x="17" y="8"/>
                  </a:moveTo>
                  <a:cubicBezTo>
                    <a:pt x="12" y="8"/>
                    <a:pt x="8" y="12"/>
                    <a:pt x="8" y="17"/>
                  </a:cubicBezTo>
                  <a:cubicBezTo>
                    <a:pt x="8" y="23"/>
                    <a:pt x="12" y="27"/>
                    <a:pt x="17" y="27"/>
                  </a:cubicBezTo>
                  <a:cubicBezTo>
                    <a:pt x="23" y="27"/>
                    <a:pt x="27" y="23"/>
                    <a:pt x="27" y="17"/>
                  </a:cubicBezTo>
                  <a:cubicBezTo>
                    <a:pt x="27" y="12"/>
                    <a:pt x="23" y="8"/>
                    <a:pt x="17"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8" name="Freeform 199"/>
            <p:cNvSpPr>
              <a:spLocks noEditPoints="1"/>
            </p:cNvSpPr>
            <p:nvPr/>
          </p:nvSpPr>
          <p:spPr bwMode="auto">
            <a:xfrm>
              <a:off x="8247062" y="1847851"/>
              <a:ext cx="77788" cy="77788"/>
            </a:xfrm>
            <a:custGeom>
              <a:avLst/>
              <a:gdLst>
                <a:gd name="T0" fmla="*/ 18 w 35"/>
                <a:gd name="T1" fmla="*/ 35 h 35"/>
                <a:gd name="T2" fmla="*/ 0 w 35"/>
                <a:gd name="T3" fmla="*/ 17 h 35"/>
                <a:gd name="T4" fmla="*/ 18 w 35"/>
                <a:gd name="T5" fmla="*/ 0 h 35"/>
                <a:gd name="T6" fmla="*/ 35 w 35"/>
                <a:gd name="T7" fmla="*/ 17 h 35"/>
                <a:gd name="T8" fmla="*/ 18 w 35"/>
                <a:gd name="T9" fmla="*/ 35 h 35"/>
                <a:gd name="T10" fmla="*/ 18 w 35"/>
                <a:gd name="T11" fmla="*/ 8 h 35"/>
                <a:gd name="T12" fmla="*/ 8 w 35"/>
                <a:gd name="T13" fmla="*/ 17 h 35"/>
                <a:gd name="T14" fmla="*/ 18 w 35"/>
                <a:gd name="T15" fmla="*/ 27 h 35"/>
                <a:gd name="T16" fmla="*/ 27 w 35"/>
                <a:gd name="T17" fmla="*/ 17 h 35"/>
                <a:gd name="T18" fmla="*/ 18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7"/>
                  </a:cubicBezTo>
                  <a:cubicBezTo>
                    <a:pt x="0" y="8"/>
                    <a:pt x="8" y="0"/>
                    <a:pt x="18" y="0"/>
                  </a:cubicBezTo>
                  <a:cubicBezTo>
                    <a:pt x="27" y="0"/>
                    <a:pt x="35" y="8"/>
                    <a:pt x="35" y="17"/>
                  </a:cubicBezTo>
                  <a:cubicBezTo>
                    <a:pt x="35" y="27"/>
                    <a:pt x="27" y="35"/>
                    <a:pt x="18" y="35"/>
                  </a:cubicBezTo>
                  <a:close/>
                  <a:moveTo>
                    <a:pt x="18" y="8"/>
                  </a:moveTo>
                  <a:cubicBezTo>
                    <a:pt x="12" y="8"/>
                    <a:pt x="8" y="12"/>
                    <a:pt x="8" y="17"/>
                  </a:cubicBezTo>
                  <a:cubicBezTo>
                    <a:pt x="8" y="23"/>
                    <a:pt x="12" y="27"/>
                    <a:pt x="18" y="27"/>
                  </a:cubicBezTo>
                  <a:cubicBezTo>
                    <a:pt x="23" y="27"/>
                    <a:pt x="27" y="23"/>
                    <a:pt x="27" y="17"/>
                  </a:cubicBezTo>
                  <a:cubicBezTo>
                    <a:pt x="27" y="12"/>
                    <a:pt x="23" y="8"/>
                    <a:pt x="18"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79" name="Freeform 200"/>
            <p:cNvSpPr/>
            <p:nvPr/>
          </p:nvSpPr>
          <p:spPr bwMode="auto">
            <a:xfrm>
              <a:off x="7542212" y="2474914"/>
              <a:ext cx="430213" cy="287338"/>
            </a:xfrm>
            <a:custGeom>
              <a:avLst/>
              <a:gdLst>
                <a:gd name="T0" fmla="*/ 153 w 195"/>
                <a:gd name="T1" fmla="*/ 130 h 130"/>
                <a:gd name="T2" fmla="*/ 145 w 195"/>
                <a:gd name="T3" fmla="*/ 122 h 130"/>
                <a:gd name="T4" fmla="*/ 153 w 195"/>
                <a:gd name="T5" fmla="*/ 114 h 130"/>
                <a:gd name="T6" fmla="*/ 169 w 195"/>
                <a:gd name="T7" fmla="*/ 107 h 130"/>
                <a:gd name="T8" fmla="*/ 179 w 195"/>
                <a:gd name="T9" fmla="*/ 85 h 130"/>
                <a:gd name="T10" fmla="*/ 150 w 195"/>
                <a:gd name="T11" fmla="*/ 56 h 130"/>
                <a:gd name="T12" fmla="*/ 141 w 195"/>
                <a:gd name="T13" fmla="*/ 58 h 130"/>
                <a:gd name="T14" fmla="*/ 135 w 195"/>
                <a:gd name="T15" fmla="*/ 57 h 130"/>
                <a:gd name="T16" fmla="*/ 131 w 195"/>
                <a:gd name="T17" fmla="*/ 51 h 130"/>
                <a:gd name="T18" fmla="*/ 92 w 195"/>
                <a:gd name="T19" fmla="*/ 16 h 130"/>
                <a:gd name="T20" fmla="*/ 53 w 195"/>
                <a:gd name="T21" fmla="*/ 55 h 130"/>
                <a:gd name="T22" fmla="*/ 54 w 195"/>
                <a:gd name="T23" fmla="*/ 63 h 130"/>
                <a:gd name="T24" fmla="*/ 52 w 195"/>
                <a:gd name="T25" fmla="*/ 69 h 130"/>
                <a:gd name="T26" fmla="*/ 46 w 195"/>
                <a:gd name="T27" fmla="*/ 72 h 130"/>
                <a:gd name="T28" fmla="*/ 37 w 195"/>
                <a:gd name="T29" fmla="*/ 72 h 130"/>
                <a:gd name="T30" fmla="*/ 16 w 195"/>
                <a:gd name="T31" fmla="*/ 93 h 130"/>
                <a:gd name="T32" fmla="*/ 37 w 195"/>
                <a:gd name="T33" fmla="*/ 114 h 130"/>
                <a:gd name="T34" fmla="*/ 45 w 195"/>
                <a:gd name="T35" fmla="*/ 122 h 130"/>
                <a:gd name="T36" fmla="*/ 37 w 195"/>
                <a:gd name="T37" fmla="*/ 130 h 130"/>
                <a:gd name="T38" fmla="*/ 0 w 195"/>
                <a:gd name="T39" fmla="*/ 93 h 130"/>
                <a:gd name="T40" fmla="*/ 37 w 195"/>
                <a:gd name="T41" fmla="*/ 56 h 130"/>
                <a:gd name="T42" fmla="*/ 37 w 195"/>
                <a:gd name="T43" fmla="*/ 56 h 130"/>
                <a:gd name="T44" fmla="*/ 37 w 195"/>
                <a:gd name="T45" fmla="*/ 55 h 130"/>
                <a:gd name="T46" fmla="*/ 92 w 195"/>
                <a:gd name="T47" fmla="*/ 0 h 130"/>
                <a:gd name="T48" fmla="*/ 145 w 195"/>
                <a:gd name="T49" fmla="*/ 41 h 130"/>
                <a:gd name="T50" fmla="*/ 150 w 195"/>
                <a:gd name="T51" fmla="*/ 41 h 130"/>
                <a:gd name="T52" fmla="*/ 195 w 195"/>
                <a:gd name="T53" fmla="*/ 85 h 130"/>
                <a:gd name="T54" fmla="*/ 180 w 195"/>
                <a:gd name="T55" fmla="*/ 119 h 130"/>
                <a:gd name="T56" fmla="*/ 153 w 195"/>
                <a:gd name="T5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 h="130">
                  <a:moveTo>
                    <a:pt x="153" y="130"/>
                  </a:moveTo>
                  <a:cubicBezTo>
                    <a:pt x="149" y="130"/>
                    <a:pt x="145" y="127"/>
                    <a:pt x="145" y="122"/>
                  </a:cubicBezTo>
                  <a:cubicBezTo>
                    <a:pt x="145" y="118"/>
                    <a:pt x="149" y="114"/>
                    <a:pt x="153" y="114"/>
                  </a:cubicBezTo>
                  <a:cubicBezTo>
                    <a:pt x="159" y="114"/>
                    <a:pt x="165" y="112"/>
                    <a:pt x="169" y="107"/>
                  </a:cubicBezTo>
                  <a:cubicBezTo>
                    <a:pt x="176" y="101"/>
                    <a:pt x="179" y="94"/>
                    <a:pt x="179" y="85"/>
                  </a:cubicBezTo>
                  <a:cubicBezTo>
                    <a:pt x="179" y="69"/>
                    <a:pt x="166" y="56"/>
                    <a:pt x="150" y="56"/>
                  </a:cubicBezTo>
                  <a:cubicBezTo>
                    <a:pt x="147" y="56"/>
                    <a:pt x="144" y="57"/>
                    <a:pt x="141" y="58"/>
                  </a:cubicBezTo>
                  <a:cubicBezTo>
                    <a:pt x="139" y="58"/>
                    <a:pt x="136" y="58"/>
                    <a:pt x="135" y="57"/>
                  </a:cubicBezTo>
                  <a:cubicBezTo>
                    <a:pt x="133" y="56"/>
                    <a:pt x="131" y="53"/>
                    <a:pt x="131" y="51"/>
                  </a:cubicBezTo>
                  <a:cubicBezTo>
                    <a:pt x="129" y="31"/>
                    <a:pt x="112" y="16"/>
                    <a:pt x="92" y="16"/>
                  </a:cubicBezTo>
                  <a:cubicBezTo>
                    <a:pt x="70" y="16"/>
                    <a:pt x="53" y="33"/>
                    <a:pt x="53" y="55"/>
                  </a:cubicBezTo>
                  <a:cubicBezTo>
                    <a:pt x="53" y="58"/>
                    <a:pt x="53" y="60"/>
                    <a:pt x="54" y="63"/>
                  </a:cubicBezTo>
                  <a:cubicBezTo>
                    <a:pt x="54" y="65"/>
                    <a:pt x="53" y="67"/>
                    <a:pt x="52" y="69"/>
                  </a:cubicBezTo>
                  <a:cubicBezTo>
                    <a:pt x="50" y="71"/>
                    <a:pt x="48" y="72"/>
                    <a:pt x="46" y="72"/>
                  </a:cubicBezTo>
                  <a:cubicBezTo>
                    <a:pt x="37" y="72"/>
                    <a:pt x="37" y="72"/>
                    <a:pt x="37" y="72"/>
                  </a:cubicBezTo>
                  <a:cubicBezTo>
                    <a:pt x="25" y="72"/>
                    <a:pt x="16" y="82"/>
                    <a:pt x="16" y="93"/>
                  </a:cubicBezTo>
                  <a:cubicBezTo>
                    <a:pt x="16" y="105"/>
                    <a:pt x="25" y="114"/>
                    <a:pt x="37" y="114"/>
                  </a:cubicBezTo>
                  <a:cubicBezTo>
                    <a:pt x="41" y="114"/>
                    <a:pt x="45" y="118"/>
                    <a:pt x="45" y="122"/>
                  </a:cubicBezTo>
                  <a:cubicBezTo>
                    <a:pt x="45" y="127"/>
                    <a:pt x="41" y="130"/>
                    <a:pt x="37" y="130"/>
                  </a:cubicBezTo>
                  <a:cubicBezTo>
                    <a:pt x="17" y="130"/>
                    <a:pt x="0" y="114"/>
                    <a:pt x="0" y="93"/>
                  </a:cubicBezTo>
                  <a:cubicBezTo>
                    <a:pt x="0" y="73"/>
                    <a:pt x="17" y="56"/>
                    <a:pt x="37" y="56"/>
                  </a:cubicBezTo>
                  <a:cubicBezTo>
                    <a:pt x="37" y="56"/>
                    <a:pt x="37" y="56"/>
                    <a:pt x="37" y="56"/>
                  </a:cubicBezTo>
                  <a:cubicBezTo>
                    <a:pt x="37" y="56"/>
                    <a:pt x="37" y="55"/>
                    <a:pt x="37" y="55"/>
                  </a:cubicBezTo>
                  <a:cubicBezTo>
                    <a:pt x="37" y="25"/>
                    <a:pt x="62" y="0"/>
                    <a:pt x="92" y="0"/>
                  </a:cubicBezTo>
                  <a:cubicBezTo>
                    <a:pt x="117" y="0"/>
                    <a:pt x="139" y="17"/>
                    <a:pt x="145" y="41"/>
                  </a:cubicBezTo>
                  <a:cubicBezTo>
                    <a:pt x="147" y="41"/>
                    <a:pt x="148" y="41"/>
                    <a:pt x="150" y="41"/>
                  </a:cubicBezTo>
                  <a:cubicBezTo>
                    <a:pt x="175" y="41"/>
                    <a:pt x="195" y="61"/>
                    <a:pt x="195" y="85"/>
                  </a:cubicBezTo>
                  <a:cubicBezTo>
                    <a:pt x="195" y="98"/>
                    <a:pt x="189" y="110"/>
                    <a:pt x="180" y="119"/>
                  </a:cubicBezTo>
                  <a:cubicBezTo>
                    <a:pt x="174" y="126"/>
                    <a:pt x="164" y="130"/>
                    <a:pt x="153" y="13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80" name="Freeform 201"/>
            <p:cNvSpPr/>
            <p:nvPr/>
          </p:nvSpPr>
          <p:spPr bwMode="auto">
            <a:xfrm>
              <a:off x="7580312" y="2808289"/>
              <a:ext cx="350838" cy="100013"/>
            </a:xfrm>
            <a:custGeom>
              <a:avLst/>
              <a:gdLst>
                <a:gd name="T0" fmla="*/ 80 w 159"/>
                <a:gd name="T1" fmla="*/ 45 h 45"/>
                <a:gd name="T2" fmla="*/ 3 w 159"/>
                <a:gd name="T3" fmla="*/ 14 h 45"/>
                <a:gd name="T4" fmla="*/ 3 w 159"/>
                <a:gd name="T5" fmla="*/ 3 h 45"/>
                <a:gd name="T6" fmla="*/ 14 w 159"/>
                <a:gd name="T7" fmla="*/ 3 h 45"/>
                <a:gd name="T8" fmla="*/ 145 w 159"/>
                <a:gd name="T9" fmla="*/ 3 h 45"/>
                <a:gd name="T10" fmla="*/ 156 w 159"/>
                <a:gd name="T11" fmla="*/ 3 h 45"/>
                <a:gd name="T12" fmla="*/ 156 w 159"/>
                <a:gd name="T13" fmla="*/ 14 h 45"/>
                <a:gd name="T14" fmla="*/ 80 w 15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45">
                  <a:moveTo>
                    <a:pt x="80" y="45"/>
                  </a:moveTo>
                  <a:cubicBezTo>
                    <a:pt x="52" y="45"/>
                    <a:pt x="24" y="35"/>
                    <a:pt x="3" y="14"/>
                  </a:cubicBezTo>
                  <a:cubicBezTo>
                    <a:pt x="0" y="11"/>
                    <a:pt x="0" y="6"/>
                    <a:pt x="3" y="3"/>
                  </a:cubicBezTo>
                  <a:cubicBezTo>
                    <a:pt x="6" y="0"/>
                    <a:pt x="11" y="0"/>
                    <a:pt x="14" y="3"/>
                  </a:cubicBezTo>
                  <a:cubicBezTo>
                    <a:pt x="50" y="39"/>
                    <a:pt x="109" y="39"/>
                    <a:pt x="145" y="3"/>
                  </a:cubicBezTo>
                  <a:cubicBezTo>
                    <a:pt x="148" y="0"/>
                    <a:pt x="153" y="0"/>
                    <a:pt x="156" y="3"/>
                  </a:cubicBezTo>
                  <a:cubicBezTo>
                    <a:pt x="159" y="6"/>
                    <a:pt x="159" y="11"/>
                    <a:pt x="156" y="14"/>
                  </a:cubicBezTo>
                  <a:cubicBezTo>
                    <a:pt x="135" y="35"/>
                    <a:pt x="107" y="45"/>
                    <a:pt x="80" y="4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81" name="Freeform 202"/>
            <p:cNvSpPr/>
            <p:nvPr/>
          </p:nvSpPr>
          <p:spPr bwMode="auto">
            <a:xfrm>
              <a:off x="7620000" y="2768601"/>
              <a:ext cx="271463" cy="85725"/>
            </a:xfrm>
            <a:custGeom>
              <a:avLst/>
              <a:gdLst>
                <a:gd name="T0" fmla="*/ 62 w 123"/>
                <a:gd name="T1" fmla="*/ 39 h 39"/>
                <a:gd name="T2" fmla="*/ 3 w 123"/>
                <a:gd name="T3" fmla="*/ 14 h 39"/>
                <a:gd name="T4" fmla="*/ 3 w 123"/>
                <a:gd name="T5" fmla="*/ 3 h 39"/>
                <a:gd name="T6" fmla="*/ 14 w 123"/>
                <a:gd name="T7" fmla="*/ 3 h 39"/>
                <a:gd name="T8" fmla="*/ 109 w 123"/>
                <a:gd name="T9" fmla="*/ 3 h 39"/>
                <a:gd name="T10" fmla="*/ 120 w 123"/>
                <a:gd name="T11" fmla="*/ 3 h 39"/>
                <a:gd name="T12" fmla="*/ 120 w 123"/>
                <a:gd name="T13" fmla="*/ 14 h 39"/>
                <a:gd name="T14" fmla="*/ 62 w 123"/>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9">
                  <a:moveTo>
                    <a:pt x="62" y="39"/>
                  </a:moveTo>
                  <a:cubicBezTo>
                    <a:pt x="40" y="39"/>
                    <a:pt x="19" y="30"/>
                    <a:pt x="3" y="14"/>
                  </a:cubicBezTo>
                  <a:cubicBezTo>
                    <a:pt x="0" y="11"/>
                    <a:pt x="0" y="6"/>
                    <a:pt x="3" y="3"/>
                  </a:cubicBezTo>
                  <a:cubicBezTo>
                    <a:pt x="6" y="0"/>
                    <a:pt x="11" y="0"/>
                    <a:pt x="14" y="3"/>
                  </a:cubicBezTo>
                  <a:cubicBezTo>
                    <a:pt x="40" y="29"/>
                    <a:pt x="83" y="29"/>
                    <a:pt x="109" y="3"/>
                  </a:cubicBezTo>
                  <a:cubicBezTo>
                    <a:pt x="112" y="0"/>
                    <a:pt x="117" y="0"/>
                    <a:pt x="120" y="3"/>
                  </a:cubicBezTo>
                  <a:cubicBezTo>
                    <a:pt x="123" y="6"/>
                    <a:pt x="123" y="11"/>
                    <a:pt x="120" y="14"/>
                  </a:cubicBezTo>
                  <a:cubicBezTo>
                    <a:pt x="104" y="30"/>
                    <a:pt x="83" y="39"/>
                    <a:pt x="62" y="3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sp>
          <p:nvSpPr>
            <p:cNvPr id="282" name="Freeform 203"/>
            <p:cNvSpPr/>
            <p:nvPr/>
          </p:nvSpPr>
          <p:spPr bwMode="auto">
            <a:xfrm>
              <a:off x="7661275" y="2725739"/>
              <a:ext cx="187325" cy="69850"/>
            </a:xfrm>
            <a:custGeom>
              <a:avLst/>
              <a:gdLst>
                <a:gd name="T0" fmla="*/ 43 w 85"/>
                <a:gd name="T1" fmla="*/ 31 h 31"/>
                <a:gd name="T2" fmla="*/ 3 w 85"/>
                <a:gd name="T3" fmla="*/ 14 h 31"/>
                <a:gd name="T4" fmla="*/ 3 w 85"/>
                <a:gd name="T5" fmla="*/ 3 h 31"/>
                <a:gd name="T6" fmla="*/ 14 w 85"/>
                <a:gd name="T7" fmla="*/ 3 h 31"/>
                <a:gd name="T8" fmla="*/ 71 w 85"/>
                <a:gd name="T9" fmla="*/ 3 h 31"/>
                <a:gd name="T10" fmla="*/ 82 w 85"/>
                <a:gd name="T11" fmla="*/ 3 h 31"/>
                <a:gd name="T12" fmla="*/ 82 w 85"/>
                <a:gd name="T13" fmla="*/ 14 h 31"/>
                <a:gd name="T14" fmla="*/ 43 w 8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1">
                  <a:moveTo>
                    <a:pt x="43" y="31"/>
                  </a:moveTo>
                  <a:cubicBezTo>
                    <a:pt x="28" y="31"/>
                    <a:pt x="14" y="25"/>
                    <a:pt x="3" y="14"/>
                  </a:cubicBezTo>
                  <a:cubicBezTo>
                    <a:pt x="0" y="11"/>
                    <a:pt x="0" y="6"/>
                    <a:pt x="3" y="3"/>
                  </a:cubicBezTo>
                  <a:cubicBezTo>
                    <a:pt x="6" y="0"/>
                    <a:pt x="11" y="0"/>
                    <a:pt x="14" y="3"/>
                  </a:cubicBezTo>
                  <a:cubicBezTo>
                    <a:pt x="30" y="19"/>
                    <a:pt x="55" y="19"/>
                    <a:pt x="71" y="3"/>
                  </a:cubicBezTo>
                  <a:cubicBezTo>
                    <a:pt x="74" y="0"/>
                    <a:pt x="79" y="0"/>
                    <a:pt x="82" y="3"/>
                  </a:cubicBezTo>
                  <a:cubicBezTo>
                    <a:pt x="85" y="6"/>
                    <a:pt x="85" y="11"/>
                    <a:pt x="82" y="14"/>
                  </a:cubicBezTo>
                  <a:cubicBezTo>
                    <a:pt x="71" y="25"/>
                    <a:pt x="57" y="31"/>
                    <a:pt x="43" y="31"/>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zh-CN" altLang="en-US" sz="1350">
                <a:solidFill>
                  <a:prstClr val="black"/>
                </a:solidFill>
              </a:endParaRPr>
            </a:p>
          </p:txBody>
        </p:sp>
      </p:grpSp>
      <p:grpSp>
        <p:nvGrpSpPr>
          <p:cNvPr id="283" name="组合 282"/>
          <p:cNvGrpSpPr/>
          <p:nvPr/>
        </p:nvGrpSpPr>
        <p:grpSpPr>
          <a:xfrm>
            <a:off x="1693963" y="1018551"/>
            <a:ext cx="621338" cy="621338"/>
            <a:chOff x="1661309" y="1098045"/>
            <a:chExt cx="621338" cy="621338"/>
          </a:xfrm>
        </p:grpSpPr>
        <p:sp>
          <p:nvSpPr>
            <p:cNvPr id="284" name="椭圆 283"/>
            <p:cNvSpPr/>
            <p:nvPr/>
          </p:nvSpPr>
          <p:spPr>
            <a:xfrm>
              <a:off x="1661309" y="1098045"/>
              <a:ext cx="621338" cy="621338"/>
            </a:xfrm>
            <a:prstGeom prst="ellipse">
              <a:avLst/>
            </a:prstGeom>
            <a:solidFill>
              <a:srgbClr val="F85360">
                <a:alpha val="91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1</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85" name="椭圆 284"/>
            <p:cNvSpPr/>
            <p:nvPr/>
          </p:nvSpPr>
          <p:spPr>
            <a:xfrm>
              <a:off x="1727856" y="1164592"/>
              <a:ext cx="488244" cy="488244"/>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1</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286" name="组合 285"/>
          <p:cNvGrpSpPr/>
          <p:nvPr/>
        </p:nvGrpSpPr>
        <p:grpSpPr>
          <a:xfrm>
            <a:off x="4251420" y="1018551"/>
            <a:ext cx="621338" cy="621338"/>
            <a:chOff x="1661309" y="1098045"/>
            <a:chExt cx="621338" cy="621338"/>
          </a:xfrm>
        </p:grpSpPr>
        <p:sp>
          <p:nvSpPr>
            <p:cNvPr id="287" name="椭圆 286"/>
            <p:cNvSpPr/>
            <p:nvPr/>
          </p:nvSpPr>
          <p:spPr>
            <a:xfrm>
              <a:off x="1661309" y="1098045"/>
              <a:ext cx="621338" cy="621338"/>
            </a:xfrm>
            <a:prstGeom prst="ellipse">
              <a:avLst/>
            </a:prstGeom>
            <a:solidFill>
              <a:srgbClr val="5C5C5C">
                <a:alpha val="91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1</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88" name="椭圆 287"/>
            <p:cNvSpPr/>
            <p:nvPr/>
          </p:nvSpPr>
          <p:spPr>
            <a:xfrm>
              <a:off x="1727856" y="1164592"/>
              <a:ext cx="488244" cy="488244"/>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2</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289" name="组合 288"/>
          <p:cNvGrpSpPr/>
          <p:nvPr/>
        </p:nvGrpSpPr>
        <p:grpSpPr>
          <a:xfrm>
            <a:off x="6797135" y="1018551"/>
            <a:ext cx="621338" cy="621338"/>
            <a:chOff x="1661309" y="1098045"/>
            <a:chExt cx="621338" cy="621338"/>
          </a:xfrm>
        </p:grpSpPr>
        <p:sp>
          <p:nvSpPr>
            <p:cNvPr id="290" name="椭圆 289"/>
            <p:cNvSpPr/>
            <p:nvPr/>
          </p:nvSpPr>
          <p:spPr>
            <a:xfrm>
              <a:off x="1661309" y="1098045"/>
              <a:ext cx="621338" cy="621338"/>
            </a:xfrm>
            <a:prstGeom prst="ellipse">
              <a:avLst/>
            </a:prstGeom>
            <a:solidFill>
              <a:srgbClr val="F85360">
                <a:alpha val="91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1</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91" name="椭圆 290"/>
            <p:cNvSpPr/>
            <p:nvPr/>
          </p:nvSpPr>
          <p:spPr>
            <a:xfrm>
              <a:off x="1727856" y="1164592"/>
              <a:ext cx="488244" cy="488244"/>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3</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293" name="组合 292"/>
          <p:cNvGrpSpPr/>
          <p:nvPr/>
        </p:nvGrpSpPr>
        <p:grpSpPr>
          <a:xfrm rot="0">
            <a:off x="862965" y="1736090"/>
            <a:ext cx="2252980" cy="2438400"/>
            <a:chOff x="943767" y="1668256"/>
            <a:chExt cx="2252870" cy="2438521"/>
          </a:xfrm>
        </p:grpSpPr>
        <p:sp>
          <p:nvSpPr>
            <p:cNvPr id="295" name="矩形 294"/>
            <p:cNvSpPr/>
            <p:nvPr/>
          </p:nvSpPr>
          <p:spPr>
            <a:xfrm>
              <a:off x="943767" y="1668256"/>
              <a:ext cx="2252870" cy="2438521"/>
            </a:xfrm>
            <a:prstGeom prst="rect">
              <a:avLst/>
            </a:prstGeom>
            <a:solidFill>
              <a:srgbClr val="F8536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296" name="组合 295"/>
            <p:cNvGrpSpPr/>
            <p:nvPr/>
          </p:nvGrpSpPr>
          <p:grpSpPr>
            <a:xfrm>
              <a:off x="1073259" y="1829920"/>
              <a:ext cx="1950398" cy="1256421"/>
              <a:chOff x="1073259" y="1822578"/>
              <a:chExt cx="1950398" cy="1256421"/>
            </a:xfrm>
          </p:grpSpPr>
          <p:sp>
            <p:nvSpPr>
              <p:cNvPr id="297" name="文本框 296"/>
              <p:cNvSpPr txBox="1"/>
              <p:nvPr/>
            </p:nvSpPr>
            <p:spPr>
              <a:xfrm>
                <a:off x="1429948" y="1822578"/>
                <a:ext cx="1334624" cy="337202"/>
              </a:xfrm>
              <a:prstGeom prst="rect">
                <a:avLst/>
              </a:prstGeom>
              <a:noFill/>
            </p:spPr>
            <p:txBody>
              <a:bodyPr wrap="square" rtlCol="0">
                <a:spAutoFit/>
              </a:bodyPr>
              <a:lstStyle/>
              <a:p>
                <a:pPr algn="ctr" defTabSz="685800"/>
                <a:r>
                  <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rPr>
                  <a:t>修复抽象</a:t>
                </a:r>
                <a:endPar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endParaRPr>
              </a:p>
            </p:txBody>
          </p:sp>
          <p:sp>
            <p:nvSpPr>
              <p:cNvPr id="298" name="矩形 1"/>
              <p:cNvSpPr>
                <a:spLocks noChangeArrowheads="1"/>
              </p:cNvSpPr>
              <p:nvPr/>
            </p:nvSpPr>
            <p:spPr bwMode="auto">
              <a:xfrm>
                <a:off x="1073259" y="2156933"/>
                <a:ext cx="1950398" cy="92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200" dirty="0">
                    <a:solidFill>
                      <a:prstClr val="white"/>
                    </a:solidFill>
                    <a:latin typeface="华文楷体" panose="02010600040101010101" charset="-122"/>
                    <a:ea typeface="华文楷体" panose="02010600040101010101" charset="-122"/>
                    <a:cs typeface="华文楷体" panose="02010600040101010101" charset="-122"/>
                  </a:rPr>
                  <a:t>使用特定的有向无环图来描述单个块的修复过程（RDAG）；</a:t>
                </a:r>
                <a:endParaRPr lang="zh-CN" altLang="en-US" sz="1200" dirty="0">
                  <a:solidFill>
                    <a:prstClr val="white"/>
                  </a:solidFill>
                  <a:latin typeface="华文楷体" panose="02010600040101010101" charset="-122"/>
                  <a:ea typeface="华文楷体" panose="02010600040101010101" charset="-122"/>
                  <a:cs typeface="华文楷体" panose="02010600040101010101" charset="-122"/>
                </a:endParaRPr>
              </a:p>
            </p:txBody>
          </p:sp>
        </p:grpSp>
      </p:grpSp>
      <p:grpSp>
        <p:nvGrpSpPr>
          <p:cNvPr id="300" name="组合 299"/>
          <p:cNvGrpSpPr/>
          <p:nvPr/>
        </p:nvGrpSpPr>
        <p:grpSpPr>
          <a:xfrm rot="0">
            <a:off x="3420110" y="1736090"/>
            <a:ext cx="2252980" cy="2438400"/>
            <a:chOff x="3501224" y="1668256"/>
            <a:chExt cx="2252870" cy="2438521"/>
          </a:xfrm>
        </p:grpSpPr>
        <p:sp>
          <p:nvSpPr>
            <p:cNvPr id="302" name="矩形 301"/>
            <p:cNvSpPr/>
            <p:nvPr/>
          </p:nvSpPr>
          <p:spPr>
            <a:xfrm>
              <a:off x="3501224" y="1668256"/>
              <a:ext cx="2252870" cy="2438521"/>
            </a:xfrm>
            <a:prstGeom prst="rect">
              <a:avLst/>
            </a:prstGeom>
            <a:solidFill>
              <a:srgbClr val="5C5C5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03" name="组合 302"/>
            <p:cNvGrpSpPr/>
            <p:nvPr/>
          </p:nvGrpSpPr>
          <p:grpSpPr>
            <a:xfrm>
              <a:off x="3607701" y="1835636"/>
              <a:ext cx="2081006" cy="1066379"/>
              <a:chOff x="3607701" y="1906586"/>
              <a:chExt cx="2081006" cy="1066379"/>
            </a:xfrm>
          </p:grpSpPr>
          <p:sp>
            <p:nvSpPr>
              <p:cNvPr id="304" name="文本框 303"/>
              <p:cNvSpPr txBox="1"/>
              <p:nvPr/>
            </p:nvSpPr>
            <p:spPr>
              <a:xfrm>
                <a:off x="3861053" y="1906586"/>
                <a:ext cx="1606472" cy="337202"/>
              </a:xfrm>
              <a:prstGeom prst="rect">
                <a:avLst/>
              </a:prstGeom>
              <a:noFill/>
            </p:spPr>
            <p:txBody>
              <a:bodyPr wrap="square" rtlCol="0">
                <a:spAutoFit/>
              </a:bodyPr>
              <a:lstStyle/>
              <a:p>
                <a:pPr algn="ctr" defTabSz="685800"/>
                <a:r>
                  <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rPr>
                  <a:t>修复流量平衡</a:t>
                </a:r>
                <a:endPar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endParaRPr>
              </a:p>
            </p:txBody>
          </p:sp>
          <p:sp>
            <p:nvSpPr>
              <p:cNvPr id="305" name="矩形 1"/>
              <p:cNvSpPr>
                <a:spLocks noChangeArrowheads="1"/>
              </p:cNvSpPr>
              <p:nvPr/>
            </p:nvSpPr>
            <p:spPr bwMode="auto">
              <a:xfrm>
                <a:off x="3607701" y="2262412"/>
                <a:ext cx="2081006" cy="71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sz="1200" dirty="0">
                    <a:solidFill>
                      <a:prstClr val="white"/>
                    </a:solidFill>
                    <a:latin typeface="华文楷体" panose="02010600040101010101" charset="-122"/>
                    <a:ea typeface="华文楷体" panose="02010600040101010101" charset="-122"/>
                  </a:rPr>
                  <a:t>平衡系统中各节点上传和下载的修复流量负载；</a:t>
                </a:r>
                <a:endParaRPr sz="1200" dirty="0">
                  <a:solidFill>
                    <a:prstClr val="white"/>
                  </a:solidFill>
                  <a:latin typeface="华文楷体" panose="02010600040101010101" charset="-122"/>
                  <a:ea typeface="华文楷体" panose="02010600040101010101" charset="-122"/>
                </a:endParaRPr>
              </a:p>
            </p:txBody>
          </p:sp>
        </p:grpSp>
      </p:grpSp>
      <p:grpSp>
        <p:nvGrpSpPr>
          <p:cNvPr id="307" name="组合 306"/>
          <p:cNvGrpSpPr/>
          <p:nvPr/>
        </p:nvGrpSpPr>
        <p:grpSpPr>
          <a:xfrm rot="0">
            <a:off x="5970270" y="1736090"/>
            <a:ext cx="2252980" cy="2438400"/>
            <a:chOff x="6051006" y="1668256"/>
            <a:chExt cx="2252870" cy="2438521"/>
          </a:xfrm>
        </p:grpSpPr>
        <p:sp>
          <p:nvSpPr>
            <p:cNvPr id="309" name="矩形 308"/>
            <p:cNvSpPr/>
            <p:nvPr/>
          </p:nvSpPr>
          <p:spPr>
            <a:xfrm>
              <a:off x="6051006" y="1668256"/>
              <a:ext cx="2252870" cy="2438521"/>
            </a:xfrm>
            <a:prstGeom prst="rect">
              <a:avLst/>
            </a:prstGeom>
            <a:solidFill>
              <a:srgbClr val="F8536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310" name="组合 309"/>
            <p:cNvGrpSpPr/>
            <p:nvPr/>
          </p:nvGrpSpPr>
          <p:grpSpPr>
            <a:xfrm>
              <a:off x="6164556" y="1829920"/>
              <a:ext cx="2081006" cy="1978678"/>
              <a:chOff x="6164556" y="1880082"/>
              <a:chExt cx="2081006" cy="1978678"/>
            </a:xfrm>
          </p:grpSpPr>
          <p:sp>
            <p:nvSpPr>
              <p:cNvPr id="311" name="文本框 310"/>
              <p:cNvSpPr txBox="1"/>
              <p:nvPr/>
            </p:nvSpPr>
            <p:spPr>
              <a:xfrm>
                <a:off x="6535665" y="1880082"/>
                <a:ext cx="1338788" cy="337202"/>
              </a:xfrm>
              <a:prstGeom prst="rect">
                <a:avLst/>
              </a:prstGeom>
              <a:noFill/>
            </p:spPr>
            <p:txBody>
              <a:bodyPr wrap="square" rtlCol="0">
                <a:spAutoFit/>
              </a:bodyPr>
              <a:lstStyle/>
              <a:p>
                <a:pPr algn="ctr" defTabSz="685800"/>
                <a:r>
                  <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rPr>
                  <a:t>传输调度</a:t>
                </a:r>
                <a:endParaRPr lang="zh-CN" altLang="en-US" sz="1600" b="1" spc="100" dirty="0">
                  <a:solidFill>
                    <a:prstClr val="white"/>
                  </a:solidFill>
                  <a:latin typeface="华文楷体" panose="02010600040101010101" charset="-122"/>
                  <a:ea typeface="华文楷体" panose="02010600040101010101" charset="-122"/>
                  <a:cs typeface="Arial" panose="020B0604020202020204" pitchFamily="34" charset="0"/>
                </a:endParaRPr>
              </a:p>
            </p:txBody>
          </p:sp>
          <p:sp>
            <p:nvSpPr>
              <p:cNvPr id="312" name="矩形 1"/>
              <p:cNvSpPr>
                <a:spLocks noChangeArrowheads="1"/>
              </p:cNvSpPr>
              <p:nvPr/>
            </p:nvSpPr>
            <p:spPr bwMode="auto">
              <a:xfrm>
                <a:off x="6164556" y="2214437"/>
                <a:ext cx="2081006" cy="164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sz="1200" dirty="0">
                    <a:solidFill>
                      <a:prstClr val="white"/>
                    </a:solidFill>
                    <a:latin typeface="华文楷体" panose="02010600040101010101" charset="-122"/>
                    <a:ea typeface="华文楷体" panose="02010600040101010101" charset="-122"/>
                  </a:rPr>
                  <a:t>仔细地调度请求的数据块的传输顺序，以尽量饱和地占用各个时刻系统中节点的上传和下载带宽</a:t>
                </a:r>
                <a:endParaRPr sz="1200" dirty="0">
                  <a:solidFill>
                    <a:prstClr val="white"/>
                  </a:solidFill>
                  <a:latin typeface="华文楷体" panose="02010600040101010101" charset="-122"/>
                  <a:ea typeface="华文楷体" panose="02010600040101010101"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411480"/>
            <a:ext cx="1503680" cy="337185"/>
          </a:xfrm>
          <a:prstGeom prst="rect">
            <a:avLst/>
          </a:prstGeom>
        </p:spPr>
        <p:txBody>
          <a:bodyPr wrap="none">
            <a:spAutoFit/>
          </a:bodyPr>
          <a:lstStyle/>
          <a:p>
            <a:pPr defTabSz="685800"/>
            <a:r>
              <a:rPr lang="en-US" sz="1600" spc="110" dirty="0">
                <a:solidFill>
                  <a:srgbClr val="F85360"/>
                </a:solidFill>
                <a:latin typeface="微软雅黑" panose="020B0503020204020204" pitchFamily="34" charset="-122"/>
                <a:ea typeface="微软雅黑" panose="020B0503020204020204" pitchFamily="34" charset="-122"/>
              </a:rPr>
              <a:t>RepairBoost</a:t>
            </a:r>
            <a:endParaRPr lang="en-US" sz="1600" spc="110" dirty="0">
              <a:solidFill>
                <a:srgbClr val="F85360"/>
              </a:solidFill>
              <a:latin typeface="微软雅黑" panose="020B0503020204020204" pitchFamily="34" charset="-122"/>
              <a:ea typeface="微软雅黑" panose="020B0503020204020204" pitchFamily="34" charset="-122"/>
            </a:endParaRPr>
          </a:p>
        </p:txBody>
      </p:sp>
      <p:pic>
        <p:nvPicPr>
          <p:cNvPr id="4" name="图片 1"/>
          <p:cNvPicPr>
            <a:picLocks noChangeAspect="1"/>
          </p:cNvPicPr>
          <p:nvPr/>
        </p:nvPicPr>
        <p:blipFill>
          <a:blip r:embed="rId1"/>
          <a:srcRect l="4676" t="10363" b="4938"/>
          <a:stretch>
            <a:fillRect/>
          </a:stretch>
        </p:blipFill>
        <p:spPr>
          <a:xfrm>
            <a:off x="611505" y="1059815"/>
            <a:ext cx="7940675" cy="27901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411480"/>
            <a:ext cx="1503680" cy="337185"/>
          </a:xfrm>
          <a:prstGeom prst="rect">
            <a:avLst/>
          </a:prstGeom>
        </p:spPr>
        <p:txBody>
          <a:bodyPr wrap="none">
            <a:spAutoFit/>
          </a:bodyPr>
          <a:lstStyle/>
          <a:p>
            <a:pPr defTabSz="685800"/>
            <a:r>
              <a:rPr lang="en-US" sz="1600" spc="110" dirty="0">
                <a:solidFill>
                  <a:srgbClr val="F85360"/>
                </a:solidFill>
                <a:latin typeface="微软雅黑" panose="020B0503020204020204" pitchFamily="34" charset="-122"/>
                <a:ea typeface="微软雅黑" panose="020B0503020204020204" pitchFamily="34" charset="-122"/>
              </a:rPr>
              <a:t>RepairBoost</a:t>
            </a:r>
            <a:endParaRPr lang="en-US" sz="1600" spc="110" dirty="0">
              <a:solidFill>
                <a:srgbClr val="F853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2678" t="6333"/>
          <a:stretch>
            <a:fillRect/>
          </a:stretch>
        </p:blipFill>
        <p:spPr>
          <a:xfrm>
            <a:off x="755650" y="1012825"/>
            <a:ext cx="7383145" cy="311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矩形 233"/>
          <p:cNvSpPr/>
          <p:nvPr/>
        </p:nvSpPr>
        <p:spPr>
          <a:xfrm>
            <a:off x="683895" y="411480"/>
            <a:ext cx="1051560" cy="337185"/>
          </a:xfrm>
          <a:prstGeom prst="rect">
            <a:avLst/>
          </a:prstGeom>
        </p:spPr>
        <p:txBody>
          <a:bodyPr wrap="none">
            <a:spAutoFit/>
          </a:bodyPr>
          <a:lstStyle/>
          <a:p>
            <a:pPr defTabSz="685800"/>
            <a:r>
              <a:rPr lang="zh-CN" altLang="en-US" sz="1600" spc="110" dirty="0">
                <a:solidFill>
                  <a:srgbClr val="F85360"/>
                </a:solidFill>
                <a:latin typeface="微软雅黑" panose="020B0503020204020204" pitchFamily="34" charset="-122"/>
                <a:ea typeface="微软雅黑" panose="020B0503020204020204" pitchFamily="34" charset="-122"/>
              </a:rPr>
              <a:t>性能</a:t>
            </a:r>
            <a:r>
              <a:rPr lang="zh-CN" altLang="en-US" sz="1600" spc="110" dirty="0">
                <a:solidFill>
                  <a:srgbClr val="F85360"/>
                </a:solidFill>
                <a:latin typeface="微软雅黑" panose="020B0503020204020204" pitchFamily="34" charset="-122"/>
                <a:ea typeface="微软雅黑" panose="020B0503020204020204" pitchFamily="34" charset="-122"/>
              </a:rPr>
              <a:t>测试</a:t>
            </a:r>
            <a:endParaRPr lang="zh-CN" altLang="en-US" sz="1600" spc="110" dirty="0">
              <a:solidFill>
                <a:srgbClr val="F853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5650" y="915670"/>
            <a:ext cx="6838315" cy="860425"/>
          </a:xfrm>
          <a:prstGeom prst="rect">
            <a:avLst/>
          </a:prstGeom>
          <a:noFill/>
        </p:spPr>
        <p:txBody>
          <a:bodyPr wrap="square" rtlCol="0" anchor="t">
            <a:spAutoFit/>
          </a:bodyPr>
          <a:p>
            <a:r>
              <a:rPr lang="en-US" altLang="zh-CN" sz="1400">
                <a:latin typeface="华文楷体" panose="02010600040101010101" charset="-122"/>
                <a:ea typeface="华文楷体" panose="02010600040101010101" charset="-122"/>
                <a:cs typeface="华文楷体" panose="02010600040101010101" charset="-122"/>
              </a:rPr>
              <a:t>     </a:t>
            </a:r>
            <a:r>
              <a:rPr lang="zh-CN" altLang="en-US" sz="1400">
                <a:latin typeface="华文楷体" panose="02010600040101010101" charset="-122"/>
                <a:ea typeface="华文楷体" panose="02010600040101010101" charset="-122"/>
                <a:cs typeface="华文楷体" panose="02010600040101010101" charset="-122"/>
              </a:rPr>
              <a:t>我们</a:t>
            </a:r>
            <a:r>
              <a:rPr lang="zh-CN" altLang="en-US" sz="1200">
                <a:latin typeface="华文楷体" panose="02010600040101010101" charset="-122"/>
                <a:ea typeface="华文楷体" panose="02010600040101010101" charset="-122"/>
                <a:cs typeface="华文楷体" panose="02010600040101010101" charset="-122"/>
              </a:rPr>
              <a:t>在Amazon EC2上评估了RepairBoost的性能，以揭示其在真实云场景中的性能。我们设置了17个m5类型的虚拟机实例。在美国东部(北弗吉尼亚)地区很大。每个实例运行Ubuntu 16.04.7 LTS，并配备了两个vcpu, 2.5 GHz Intel Xeon Platinum, 8gb RAM和40gb EBS存储。两个实例之间的网络带宽(按iperf计算)约为1gb /s，磁盘带宽约为130mb /s。</a:t>
            </a:r>
            <a:endParaRPr lang="zh-CN" altLang="en-US" sz="1200">
              <a:latin typeface="华文楷体" panose="02010600040101010101" charset="-122"/>
              <a:ea typeface="华文楷体" panose="02010600040101010101" charset="-122"/>
              <a:cs typeface="华文楷体" panose="02010600040101010101" charset="-122"/>
            </a:endParaRPr>
          </a:p>
        </p:txBody>
      </p:sp>
      <p:pic>
        <p:nvPicPr>
          <p:cNvPr id="4" name="图片 3"/>
          <p:cNvPicPr>
            <a:picLocks noChangeAspect="1"/>
          </p:cNvPicPr>
          <p:nvPr/>
        </p:nvPicPr>
        <p:blipFill>
          <a:blip r:embed="rId1"/>
          <a:stretch>
            <a:fillRect/>
          </a:stretch>
        </p:blipFill>
        <p:spPr>
          <a:xfrm>
            <a:off x="755650" y="2068195"/>
            <a:ext cx="4342765" cy="2044700"/>
          </a:xfrm>
          <a:prstGeom prst="rect">
            <a:avLst/>
          </a:prstGeom>
        </p:spPr>
      </p:pic>
      <p:pic>
        <p:nvPicPr>
          <p:cNvPr id="5" name="图片 4"/>
          <p:cNvPicPr>
            <a:picLocks noChangeAspect="1"/>
          </p:cNvPicPr>
          <p:nvPr/>
        </p:nvPicPr>
        <p:blipFill>
          <a:blip r:embed="rId2"/>
          <a:stretch>
            <a:fillRect/>
          </a:stretch>
        </p:blipFill>
        <p:spPr>
          <a:xfrm>
            <a:off x="5364480" y="2517775"/>
            <a:ext cx="3098800" cy="1595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Words>
  <Application>WPS 演示</Application>
  <PresentationFormat>全屏显示(16:9)</PresentationFormat>
  <Paragraphs>62</Paragraphs>
  <Slides>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微软雅黑</vt:lpstr>
      <vt:lpstr>华文楷体</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大学里的卧底</cp:lastModifiedBy>
  <cp:revision>12</cp:revision>
  <dcterms:created xsi:type="dcterms:W3CDTF">2015-04-01T09:05:00Z</dcterms:created>
  <dcterms:modified xsi:type="dcterms:W3CDTF">2022-11-29T09:20:34Z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B6006AFD488B41D69CBB90CD6FC2DDA4</vt:lpwstr>
  </property>
</Properties>
</file>