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57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816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0142F-EFB2-714B-9064-3E0EA589698A}" v="22" dt="2022-12-22T00:40:1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6"/>
    <p:restoredTop sz="94719"/>
  </p:normalViewPr>
  <p:slideViewPr>
    <p:cSldViewPr snapToGrid="0">
      <p:cViewPr varScale="1">
        <p:scale>
          <a:sx n="152" d="100"/>
          <a:sy n="152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豪 陈" userId="66f7f3180dbb5269" providerId="LiveId" clId="{16D0142F-EFB2-714B-9064-3E0EA589698A}"/>
    <pc:docChg chg="undo custSel addSld delSld modSld sldOrd">
      <pc:chgData name="豪 陈" userId="66f7f3180dbb5269" providerId="LiveId" clId="{16D0142F-EFB2-714B-9064-3E0EA589698A}" dt="2022-12-22T00:58:07.294" v="2121" actId="20577"/>
      <pc:docMkLst>
        <pc:docMk/>
      </pc:docMkLst>
      <pc:sldChg chg="modSp mod">
        <pc:chgData name="豪 陈" userId="66f7f3180dbb5269" providerId="LiveId" clId="{16D0142F-EFB2-714B-9064-3E0EA589698A}" dt="2022-12-16T06:47:13.396" v="46" actId="1036"/>
        <pc:sldMkLst>
          <pc:docMk/>
          <pc:sldMk cId="2850133504" sldId="256"/>
        </pc:sldMkLst>
        <pc:spChg chg="mod">
          <ac:chgData name="豪 陈" userId="66f7f3180dbb5269" providerId="LiveId" clId="{16D0142F-EFB2-714B-9064-3E0EA589698A}" dt="2022-12-16T06:46:57.647" v="22" actId="255"/>
          <ac:spMkLst>
            <pc:docMk/>
            <pc:sldMk cId="2850133504" sldId="256"/>
            <ac:spMk id="2" creationId="{7E4A44AB-857D-A5AE-AA89-2381668B4A08}"/>
          </ac:spMkLst>
        </pc:spChg>
        <pc:spChg chg="mod">
          <ac:chgData name="豪 陈" userId="66f7f3180dbb5269" providerId="LiveId" clId="{16D0142F-EFB2-714B-9064-3E0EA589698A}" dt="2022-12-16T06:47:13.396" v="46" actId="1036"/>
          <ac:spMkLst>
            <pc:docMk/>
            <pc:sldMk cId="2850133504" sldId="256"/>
            <ac:spMk id="3" creationId="{DEAA2920-7800-4B3B-642A-974CAEBCAEEC}"/>
          </ac:spMkLst>
        </pc:spChg>
      </pc:sldChg>
      <pc:sldChg chg="addSp delSp modSp new mod setBg">
        <pc:chgData name="豪 陈" userId="66f7f3180dbb5269" providerId="LiveId" clId="{16D0142F-EFB2-714B-9064-3E0EA589698A}" dt="2022-12-16T10:53:42.825" v="452" actId="26606"/>
        <pc:sldMkLst>
          <pc:docMk/>
          <pc:sldMk cId="3334312548" sldId="257"/>
        </pc:sldMkLst>
        <pc:spChg chg="mod">
          <ac:chgData name="豪 陈" userId="66f7f3180dbb5269" providerId="LiveId" clId="{16D0142F-EFB2-714B-9064-3E0EA589698A}" dt="2022-12-16T10:53:42.825" v="452" actId="26606"/>
          <ac:spMkLst>
            <pc:docMk/>
            <pc:sldMk cId="3334312548" sldId="257"/>
            <ac:spMk id="2" creationId="{6A7F645B-6A05-0EF8-BDB9-CA74209D63CA}"/>
          </ac:spMkLst>
        </pc:spChg>
        <pc:spChg chg="mod">
          <ac:chgData name="豪 陈" userId="66f7f3180dbb5269" providerId="LiveId" clId="{16D0142F-EFB2-714B-9064-3E0EA589698A}" dt="2022-12-16T10:53:42.825" v="452" actId="26606"/>
          <ac:spMkLst>
            <pc:docMk/>
            <pc:sldMk cId="3334312548" sldId="257"/>
            <ac:spMk id="3" creationId="{95790A12-68F8-C454-BD86-ED0B2CD3A6F3}"/>
          </ac:spMkLst>
        </pc:spChg>
        <pc:spChg chg="add del">
          <ac:chgData name="豪 陈" userId="66f7f3180dbb5269" providerId="LiveId" clId="{16D0142F-EFB2-714B-9064-3E0EA589698A}" dt="2022-12-16T10:53:32.467" v="442" actId="26606"/>
          <ac:spMkLst>
            <pc:docMk/>
            <pc:sldMk cId="3334312548" sldId="257"/>
            <ac:spMk id="9" creationId="{2B97F24A-32CE-4C1C-A50D-3016B394DCFB}"/>
          </ac:spMkLst>
        </pc:spChg>
        <pc:spChg chg="add del">
          <ac:chgData name="豪 陈" userId="66f7f3180dbb5269" providerId="LiveId" clId="{16D0142F-EFB2-714B-9064-3E0EA589698A}" dt="2022-12-16T10:53:32.467" v="442" actId="26606"/>
          <ac:spMkLst>
            <pc:docMk/>
            <pc:sldMk cId="3334312548" sldId="257"/>
            <ac:spMk id="11" creationId="{CD8B4F24-440B-49E9-B85D-733523DC064B}"/>
          </ac:spMkLst>
        </pc:spChg>
        <pc:spChg chg="add del">
          <ac:chgData name="豪 陈" userId="66f7f3180dbb5269" providerId="LiveId" clId="{16D0142F-EFB2-714B-9064-3E0EA589698A}" dt="2022-12-16T10:53:34.510" v="444" actId="26606"/>
          <ac:spMkLst>
            <pc:docMk/>
            <pc:sldMk cId="3334312548" sldId="257"/>
            <ac:spMk id="14" creationId="{2B566528-1B12-4246-9431-5C2D7D081168}"/>
          </ac:spMkLst>
        </pc:spChg>
        <pc:spChg chg="add del">
          <ac:chgData name="豪 陈" userId="66f7f3180dbb5269" providerId="LiveId" clId="{16D0142F-EFB2-714B-9064-3E0EA589698A}" dt="2022-12-16T10:53:36.570" v="446" actId="26606"/>
          <ac:spMkLst>
            <pc:docMk/>
            <pc:sldMk cId="3334312548" sldId="257"/>
            <ac:spMk id="20" creationId="{2B97F24A-32CE-4C1C-A50D-3016B394DCFB}"/>
          </ac:spMkLst>
        </pc:spChg>
        <pc:spChg chg="add del">
          <ac:chgData name="豪 陈" userId="66f7f3180dbb5269" providerId="LiveId" clId="{16D0142F-EFB2-714B-9064-3E0EA589698A}" dt="2022-12-16T10:53:36.570" v="446" actId="26606"/>
          <ac:spMkLst>
            <pc:docMk/>
            <pc:sldMk cId="3334312548" sldId="257"/>
            <ac:spMk id="21" creationId="{CD8B4F24-440B-49E9-B85D-733523DC064B}"/>
          </ac:spMkLst>
        </pc:spChg>
        <pc:spChg chg="add del">
          <ac:chgData name="豪 陈" userId="66f7f3180dbb5269" providerId="LiveId" clId="{16D0142F-EFB2-714B-9064-3E0EA589698A}" dt="2022-12-16T10:53:41.853" v="448" actId="26606"/>
          <ac:spMkLst>
            <pc:docMk/>
            <pc:sldMk cId="3334312548" sldId="257"/>
            <ac:spMk id="23" creationId="{5E39A796-BE83-48B1-B33F-35C4A32AAB57}"/>
          </ac:spMkLst>
        </pc:spChg>
        <pc:spChg chg="add del">
          <ac:chgData name="豪 陈" userId="66f7f3180dbb5269" providerId="LiveId" clId="{16D0142F-EFB2-714B-9064-3E0EA589698A}" dt="2022-12-16T10:53:41.853" v="448" actId="26606"/>
          <ac:spMkLst>
            <pc:docMk/>
            <pc:sldMk cId="3334312548" sldId="257"/>
            <ac:spMk id="24" creationId="{72F84B47-E267-4194-8194-831DB7B5547F}"/>
          </ac:spMkLst>
        </pc:spChg>
        <pc:spChg chg="add del">
          <ac:chgData name="豪 陈" userId="66f7f3180dbb5269" providerId="LiveId" clId="{16D0142F-EFB2-714B-9064-3E0EA589698A}" dt="2022-12-16T10:53:42.813" v="451" actId="26606"/>
          <ac:spMkLst>
            <pc:docMk/>
            <pc:sldMk cId="3334312548" sldId="257"/>
            <ac:spMk id="26" creationId="{1A95671B-3CC6-4792-9114-B74FAEA224E6}"/>
          </ac:spMkLst>
        </pc:spChg>
        <pc:spChg chg="add">
          <ac:chgData name="豪 陈" userId="66f7f3180dbb5269" providerId="LiveId" clId="{16D0142F-EFB2-714B-9064-3E0EA589698A}" dt="2022-12-16T10:53:42.825" v="452" actId="26606"/>
          <ac:spMkLst>
            <pc:docMk/>
            <pc:sldMk cId="3334312548" sldId="257"/>
            <ac:spMk id="28" creationId="{2B97F24A-32CE-4C1C-A50D-3016B394DCFB}"/>
          </ac:spMkLst>
        </pc:spChg>
        <pc:spChg chg="add">
          <ac:chgData name="豪 陈" userId="66f7f3180dbb5269" providerId="LiveId" clId="{16D0142F-EFB2-714B-9064-3E0EA589698A}" dt="2022-12-16T10:53:42.825" v="452" actId="26606"/>
          <ac:spMkLst>
            <pc:docMk/>
            <pc:sldMk cId="3334312548" sldId="257"/>
            <ac:spMk id="29" creationId="{CD8B4F24-440B-49E9-B85D-733523DC064B}"/>
          </ac:spMkLst>
        </pc:spChg>
        <pc:grpChg chg="add del">
          <ac:chgData name="豪 陈" userId="66f7f3180dbb5269" providerId="LiveId" clId="{16D0142F-EFB2-714B-9064-3E0EA589698A}" dt="2022-12-16T10:53:34.510" v="444" actId="26606"/>
          <ac:grpSpMkLst>
            <pc:docMk/>
            <pc:sldMk cId="3334312548" sldId="257"/>
            <ac:grpSpMk id="15" creationId="{5995D10D-E9C9-47DB-AE7E-801FEF38F5C9}"/>
          </ac:grpSpMkLst>
        </pc:grpChg>
        <pc:grpChg chg="add del">
          <ac:chgData name="豪 陈" userId="66f7f3180dbb5269" providerId="LiveId" clId="{16D0142F-EFB2-714B-9064-3E0EA589698A}" dt="2022-12-16T10:53:34.510" v="444" actId="26606"/>
          <ac:grpSpMkLst>
            <pc:docMk/>
            <pc:sldMk cId="3334312548" sldId="257"/>
            <ac:grpSpMk id="18" creationId="{828A5161-06F1-46CF-8AD7-844680A59E13}"/>
          </ac:grpSpMkLst>
        </pc:grpChg>
        <pc:picChg chg="add mod">
          <ac:chgData name="豪 陈" userId="66f7f3180dbb5269" providerId="LiveId" clId="{16D0142F-EFB2-714B-9064-3E0EA589698A}" dt="2022-12-16T10:53:42.825" v="452" actId="26606"/>
          <ac:picMkLst>
            <pc:docMk/>
            <pc:sldMk cId="3334312548" sldId="257"/>
            <ac:picMk id="4" creationId="{6856F7D2-C5A9-F474-6B52-76F89100FABE}"/>
          </ac:picMkLst>
        </pc:picChg>
      </pc:sldChg>
      <pc:sldChg chg="addSp delSp modSp new mod ord setBg">
        <pc:chgData name="豪 陈" userId="66f7f3180dbb5269" providerId="LiveId" clId="{16D0142F-EFB2-714B-9064-3E0EA589698A}" dt="2022-12-16T10:48:24.995" v="379" actId="26606"/>
        <pc:sldMkLst>
          <pc:docMk/>
          <pc:sldMk cId="2170097490" sldId="258"/>
        </pc:sldMkLst>
        <pc:spChg chg="mod">
          <ac:chgData name="豪 陈" userId="66f7f3180dbb5269" providerId="LiveId" clId="{16D0142F-EFB2-714B-9064-3E0EA589698A}" dt="2022-12-16T10:48:24.995" v="379" actId="26606"/>
          <ac:spMkLst>
            <pc:docMk/>
            <pc:sldMk cId="2170097490" sldId="258"/>
            <ac:spMk id="2" creationId="{C5E59C0A-C507-FAE8-0FCD-492916D2F53A}"/>
          </ac:spMkLst>
        </pc:spChg>
        <pc:spChg chg="del">
          <ac:chgData name="豪 陈" userId="66f7f3180dbb5269" providerId="LiveId" clId="{16D0142F-EFB2-714B-9064-3E0EA589698A}" dt="2022-12-16T09:09:50.927" v="141"/>
          <ac:spMkLst>
            <pc:docMk/>
            <pc:sldMk cId="2170097490" sldId="258"/>
            <ac:spMk id="3" creationId="{9BC7CBCA-1259-00C1-8FF5-52103C859667}"/>
          </ac:spMkLst>
        </pc:spChg>
        <pc:spChg chg="add del">
          <ac:chgData name="豪 陈" userId="66f7f3180dbb5269" providerId="LiveId" clId="{16D0142F-EFB2-714B-9064-3E0EA589698A}" dt="2022-12-16T10:48:24.995" v="379" actId="26606"/>
          <ac:spMkLst>
            <pc:docMk/>
            <pc:sldMk cId="2170097490" sldId="258"/>
            <ac:spMk id="9" creationId="{A4AC5506-6312-4701-8D3C-40187889A947}"/>
          </ac:spMkLst>
        </pc:spChg>
        <pc:picChg chg="add mod">
          <ac:chgData name="豪 陈" userId="66f7f3180dbb5269" providerId="LiveId" clId="{16D0142F-EFB2-714B-9064-3E0EA589698A}" dt="2022-12-16T10:48:24.995" v="379" actId="26606"/>
          <ac:picMkLst>
            <pc:docMk/>
            <pc:sldMk cId="2170097490" sldId="258"/>
            <ac:picMk id="4" creationId="{37138AAE-493F-F350-3593-0EA54A47D7AC}"/>
          </ac:picMkLst>
        </pc:picChg>
        <pc:picChg chg="add del">
          <ac:chgData name="豪 陈" userId="66f7f3180dbb5269" providerId="LiveId" clId="{16D0142F-EFB2-714B-9064-3E0EA589698A}" dt="2022-12-16T10:44:28.578" v="324"/>
          <ac:picMkLst>
            <pc:docMk/>
            <pc:sldMk cId="2170097490" sldId="258"/>
            <ac:picMk id="5" creationId="{5C6F6E84-9F86-DCB1-35C0-5197F97FDEAD}"/>
          </ac:picMkLst>
        </pc:picChg>
      </pc:sldChg>
      <pc:sldChg chg="modSp new del mod">
        <pc:chgData name="豪 陈" userId="66f7f3180dbb5269" providerId="LiveId" clId="{16D0142F-EFB2-714B-9064-3E0EA589698A}" dt="2022-12-17T08:02:45.006" v="1078" actId="2696"/>
        <pc:sldMkLst>
          <pc:docMk/>
          <pc:sldMk cId="2812429721" sldId="259"/>
        </pc:sldMkLst>
        <pc:spChg chg="mod">
          <ac:chgData name="豪 陈" userId="66f7f3180dbb5269" providerId="LiveId" clId="{16D0142F-EFB2-714B-9064-3E0EA589698A}" dt="2022-12-16T10:15:24.092" v="149" actId="20577"/>
          <ac:spMkLst>
            <pc:docMk/>
            <pc:sldMk cId="2812429721" sldId="259"/>
            <ac:spMk id="2" creationId="{A6E2910B-5EB4-044B-E2ED-C037DAEC8D41}"/>
          </ac:spMkLst>
        </pc:spChg>
        <pc:spChg chg="mod">
          <ac:chgData name="豪 陈" userId="66f7f3180dbb5269" providerId="LiveId" clId="{16D0142F-EFB2-714B-9064-3E0EA589698A}" dt="2022-12-16T10:17:26.771" v="274" actId="20577"/>
          <ac:spMkLst>
            <pc:docMk/>
            <pc:sldMk cId="2812429721" sldId="259"/>
            <ac:spMk id="3" creationId="{CF033182-D77D-4407-7B64-31F7E2B32DE6}"/>
          </ac:spMkLst>
        </pc:spChg>
      </pc:sldChg>
      <pc:sldChg chg="addSp delSp modSp new mod setBg">
        <pc:chgData name="豪 陈" userId="66f7f3180dbb5269" providerId="LiveId" clId="{16D0142F-EFB2-714B-9064-3E0EA589698A}" dt="2022-12-17T07:21:07.378" v="790" actId="27636"/>
        <pc:sldMkLst>
          <pc:docMk/>
          <pc:sldMk cId="2489579880" sldId="260"/>
        </pc:sldMkLst>
        <pc:spChg chg="mod">
          <ac:chgData name="豪 陈" userId="66f7f3180dbb5269" providerId="LiveId" clId="{16D0142F-EFB2-714B-9064-3E0EA589698A}" dt="2022-12-17T07:20:57.114" v="787" actId="26606"/>
          <ac:spMkLst>
            <pc:docMk/>
            <pc:sldMk cId="2489579880" sldId="260"/>
            <ac:spMk id="2" creationId="{083E5099-A9E0-E976-3F23-A5D667833DA7}"/>
          </ac:spMkLst>
        </pc:spChg>
        <pc:spChg chg="mod ord">
          <ac:chgData name="豪 陈" userId="66f7f3180dbb5269" providerId="LiveId" clId="{16D0142F-EFB2-714B-9064-3E0EA589698A}" dt="2022-12-17T07:21:07.378" v="790" actId="27636"/>
          <ac:spMkLst>
            <pc:docMk/>
            <pc:sldMk cId="2489579880" sldId="260"/>
            <ac:spMk id="3" creationId="{4EC8A297-2034-1AC8-30FF-C1D3EA965CA8}"/>
          </ac:spMkLst>
        </pc:spChg>
        <pc:spChg chg="add del mod">
          <ac:chgData name="豪 陈" userId="66f7f3180dbb5269" providerId="LiveId" clId="{16D0142F-EFB2-714B-9064-3E0EA589698A}" dt="2022-12-17T05:58:26.646" v="536"/>
          <ac:spMkLst>
            <pc:docMk/>
            <pc:sldMk cId="2489579880" sldId="260"/>
            <ac:spMk id="4" creationId="{B4A19DAB-F4A7-1C49-65B5-54EF7E3E7AA6}"/>
          </ac:spMkLst>
        </pc:spChg>
        <pc:spChg chg="add del">
          <ac:chgData name="豪 陈" userId="66f7f3180dbb5269" providerId="LiveId" clId="{16D0142F-EFB2-714B-9064-3E0EA589698A}" dt="2022-12-17T07:19:27.011" v="778" actId="26606"/>
          <ac:spMkLst>
            <pc:docMk/>
            <pc:sldMk cId="2489579880" sldId="260"/>
            <ac:spMk id="10" creationId="{32AEEBC8-9D30-42EF-95F2-386C2653FBF0}"/>
          </ac:spMkLst>
        </pc:spChg>
        <pc:spChg chg="add del">
          <ac:chgData name="豪 陈" userId="66f7f3180dbb5269" providerId="LiveId" clId="{16D0142F-EFB2-714B-9064-3E0EA589698A}" dt="2022-12-17T07:19:27.011" v="778" actId="26606"/>
          <ac:spMkLst>
            <pc:docMk/>
            <pc:sldMk cId="2489579880" sldId="260"/>
            <ac:spMk id="12" creationId="{2E92FA66-67D7-4CB4-94D3-E643A9AD4757}"/>
          </ac:spMkLst>
        </pc:spChg>
        <pc:spChg chg="add del">
          <ac:chgData name="豪 陈" userId="66f7f3180dbb5269" providerId="LiveId" clId="{16D0142F-EFB2-714B-9064-3E0EA589698A}" dt="2022-12-17T07:20:57.114" v="787" actId="26606"/>
          <ac:spMkLst>
            <pc:docMk/>
            <pc:sldMk cId="2489579880" sldId="260"/>
            <ac:spMk id="14" creationId="{66E48AFA-8884-4F68-A44F-D2C1E8609C5A}"/>
          </ac:spMkLst>
        </pc:spChg>
        <pc:spChg chg="add del">
          <ac:chgData name="豪 陈" userId="66f7f3180dbb5269" providerId="LiveId" clId="{16D0142F-EFB2-714B-9064-3E0EA589698A}" dt="2022-12-17T07:20:57.114" v="787" actId="26606"/>
          <ac:spMkLst>
            <pc:docMk/>
            <pc:sldMk cId="2489579880" sldId="260"/>
            <ac:spMk id="15" creationId="{969D19A6-08CB-498C-93EC-3FFB021FC68A}"/>
          </ac:spMkLst>
        </pc:spChg>
        <pc:spChg chg="add">
          <ac:chgData name="豪 陈" userId="66f7f3180dbb5269" providerId="LiveId" clId="{16D0142F-EFB2-714B-9064-3E0EA589698A}" dt="2022-12-17T07:20:57.114" v="787" actId="26606"/>
          <ac:spMkLst>
            <pc:docMk/>
            <pc:sldMk cId="2489579880" sldId="260"/>
            <ac:spMk id="20" creationId="{2550BE34-C2B8-49B8-8519-67A8CAD51AE9}"/>
          </ac:spMkLst>
        </pc:spChg>
        <pc:spChg chg="add">
          <ac:chgData name="豪 陈" userId="66f7f3180dbb5269" providerId="LiveId" clId="{16D0142F-EFB2-714B-9064-3E0EA589698A}" dt="2022-12-17T07:20:57.114" v="787" actId="26606"/>
          <ac:spMkLst>
            <pc:docMk/>
            <pc:sldMk cId="2489579880" sldId="260"/>
            <ac:spMk id="22" creationId="{A7457DD9-5A45-400A-AB4B-4B4EDECA25F1}"/>
          </ac:spMkLst>
        </pc:spChg>
        <pc:spChg chg="add">
          <ac:chgData name="豪 陈" userId="66f7f3180dbb5269" providerId="LiveId" clId="{16D0142F-EFB2-714B-9064-3E0EA589698A}" dt="2022-12-17T07:20:57.114" v="787" actId="26606"/>
          <ac:spMkLst>
            <pc:docMk/>
            <pc:sldMk cId="2489579880" sldId="260"/>
            <ac:spMk id="24" creationId="{441CF7D6-A660-431A-B0BB-140A0D5556B6}"/>
          </ac:spMkLst>
        </pc:spChg>
        <pc:spChg chg="add">
          <ac:chgData name="豪 陈" userId="66f7f3180dbb5269" providerId="LiveId" clId="{16D0142F-EFB2-714B-9064-3E0EA589698A}" dt="2022-12-17T07:20:57.114" v="787" actId="26606"/>
          <ac:spMkLst>
            <pc:docMk/>
            <pc:sldMk cId="2489579880" sldId="260"/>
            <ac:spMk id="26" creationId="{0570A85B-3810-4F95-97B0-CBF4CCDB381C}"/>
          </ac:spMkLst>
        </pc:spChg>
        <pc:picChg chg="add mod ord">
          <ac:chgData name="豪 陈" userId="66f7f3180dbb5269" providerId="LiveId" clId="{16D0142F-EFB2-714B-9064-3E0EA589698A}" dt="2022-12-17T07:21:01.851" v="788" actId="27614"/>
          <ac:picMkLst>
            <pc:docMk/>
            <pc:sldMk cId="2489579880" sldId="260"/>
            <ac:picMk id="5" creationId="{772A8444-412F-2C7F-45C7-96DD7A877146}"/>
          </ac:picMkLst>
        </pc:picChg>
      </pc:sldChg>
      <pc:sldChg chg="addSp delSp modSp add mod">
        <pc:chgData name="豪 陈" userId="66f7f3180dbb5269" providerId="LiveId" clId="{16D0142F-EFB2-714B-9064-3E0EA589698A}" dt="2022-12-16T10:48:58.793" v="410" actId="20577"/>
        <pc:sldMkLst>
          <pc:docMk/>
          <pc:sldMk cId="1991072701" sldId="261"/>
        </pc:sldMkLst>
        <pc:spChg chg="mod">
          <ac:chgData name="豪 陈" userId="66f7f3180dbb5269" providerId="LiveId" clId="{16D0142F-EFB2-714B-9064-3E0EA589698A}" dt="2022-12-16T10:44:49.891" v="338" actId="20577"/>
          <ac:spMkLst>
            <pc:docMk/>
            <pc:sldMk cId="1991072701" sldId="261"/>
            <ac:spMk id="2" creationId="{C5E59C0A-C507-FAE8-0FCD-492916D2F53A}"/>
          </ac:spMkLst>
        </pc:spChg>
        <pc:spChg chg="add mod">
          <ac:chgData name="豪 陈" userId="66f7f3180dbb5269" providerId="LiveId" clId="{16D0142F-EFB2-714B-9064-3E0EA589698A}" dt="2022-12-16T10:48:35.303" v="380" actId="122"/>
          <ac:spMkLst>
            <pc:docMk/>
            <pc:sldMk cId="1991072701" sldId="261"/>
            <ac:spMk id="3" creationId="{421156DF-BE6B-63FC-ED09-0838D4D2C045}"/>
          </ac:spMkLst>
        </pc:spChg>
        <pc:spChg chg="add mod">
          <ac:chgData name="豪 陈" userId="66f7f3180dbb5269" providerId="LiveId" clId="{16D0142F-EFB2-714B-9064-3E0EA589698A}" dt="2022-12-16T10:48:58.793" v="410" actId="20577"/>
          <ac:spMkLst>
            <pc:docMk/>
            <pc:sldMk cId="1991072701" sldId="261"/>
            <ac:spMk id="5" creationId="{ED8E1DD2-01B2-B267-D071-91012D079421}"/>
          </ac:spMkLst>
        </pc:spChg>
        <pc:spChg chg="add del mod">
          <ac:chgData name="豪 陈" userId="66f7f3180dbb5269" providerId="LiveId" clId="{16D0142F-EFB2-714B-9064-3E0EA589698A}" dt="2022-12-16T10:48:23.340" v="378" actId="767"/>
          <ac:spMkLst>
            <pc:docMk/>
            <pc:sldMk cId="1991072701" sldId="261"/>
            <ac:spMk id="6" creationId="{2AAB5633-FD61-4D90-0E5B-9DF967E7C805}"/>
          </ac:spMkLst>
        </pc:spChg>
      </pc:sldChg>
      <pc:sldChg chg="modSp new mod">
        <pc:chgData name="豪 陈" userId="66f7f3180dbb5269" providerId="LiveId" clId="{16D0142F-EFB2-714B-9064-3E0EA589698A}" dt="2022-12-22T00:58:07.294" v="2121" actId="20577"/>
        <pc:sldMkLst>
          <pc:docMk/>
          <pc:sldMk cId="4218145729" sldId="262"/>
        </pc:sldMkLst>
        <pc:spChg chg="mod">
          <ac:chgData name="豪 陈" userId="66f7f3180dbb5269" providerId="LiveId" clId="{16D0142F-EFB2-714B-9064-3E0EA589698A}" dt="2022-12-17T07:23:10.753" v="807" actId="20577"/>
          <ac:spMkLst>
            <pc:docMk/>
            <pc:sldMk cId="4218145729" sldId="262"/>
            <ac:spMk id="2" creationId="{0F350618-2AE6-FEB9-A038-1886EA446EE4}"/>
          </ac:spMkLst>
        </pc:spChg>
        <pc:spChg chg="mod">
          <ac:chgData name="豪 陈" userId="66f7f3180dbb5269" providerId="LiveId" clId="{16D0142F-EFB2-714B-9064-3E0EA589698A}" dt="2022-12-22T00:58:07.294" v="2121" actId="20577"/>
          <ac:spMkLst>
            <pc:docMk/>
            <pc:sldMk cId="4218145729" sldId="262"/>
            <ac:spMk id="3" creationId="{96B94A66-784E-390A-588C-D4B1599E8391}"/>
          </ac:spMkLst>
        </pc:spChg>
      </pc:sldChg>
      <pc:sldChg chg="addSp delSp modSp new mod setBg">
        <pc:chgData name="豪 陈" userId="66f7f3180dbb5269" providerId="LiveId" clId="{16D0142F-EFB2-714B-9064-3E0EA589698A}" dt="2022-12-21T13:34:48.129" v="1791" actId="20577"/>
        <pc:sldMkLst>
          <pc:docMk/>
          <pc:sldMk cId="1943120094" sldId="263"/>
        </pc:sldMkLst>
        <pc:spChg chg="mod">
          <ac:chgData name="豪 陈" userId="66f7f3180dbb5269" providerId="LiveId" clId="{16D0142F-EFB2-714B-9064-3E0EA589698A}" dt="2022-12-17T07:41:30.863" v="964" actId="1076"/>
          <ac:spMkLst>
            <pc:docMk/>
            <pc:sldMk cId="1943120094" sldId="263"/>
            <ac:spMk id="2" creationId="{A1D6A8D2-AED9-196E-E58D-5703C243C8BF}"/>
          </ac:spMkLst>
        </pc:spChg>
        <pc:spChg chg="del">
          <ac:chgData name="豪 陈" userId="66f7f3180dbb5269" providerId="LiveId" clId="{16D0142F-EFB2-714B-9064-3E0EA589698A}" dt="2022-12-17T07:32:19.111" v="889"/>
          <ac:spMkLst>
            <pc:docMk/>
            <pc:sldMk cId="1943120094" sldId="263"/>
            <ac:spMk id="3" creationId="{FE5873B4-FE0B-0259-3797-1B574672F478}"/>
          </ac:spMkLst>
        </pc:spChg>
        <pc:spChg chg="add mod">
          <ac:chgData name="豪 陈" userId="66f7f3180dbb5269" providerId="LiveId" clId="{16D0142F-EFB2-714B-9064-3E0EA589698A}" dt="2022-12-21T13:34:48.129" v="1791" actId="20577"/>
          <ac:spMkLst>
            <pc:docMk/>
            <pc:sldMk cId="1943120094" sldId="263"/>
            <ac:spMk id="8" creationId="{A95D899E-8A99-06D5-F155-1E679B9B86D6}"/>
          </ac:spMkLst>
        </pc:spChg>
        <pc:spChg chg="add">
          <ac:chgData name="豪 陈" userId="66f7f3180dbb5269" providerId="LiveId" clId="{16D0142F-EFB2-714B-9064-3E0EA589698A}" dt="2022-12-17T07:32:25.796" v="891" actId="26606"/>
          <ac:spMkLst>
            <pc:docMk/>
            <pc:sldMk cId="1943120094" sldId="263"/>
            <ac:spMk id="11" creationId="{5E39A796-BE83-48B1-B33F-35C4A32AAB57}"/>
          </ac:spMkLst>
        </pc:spChg>
        <pc:spChg chg="add">
          <ac:chgData name="豪 陈" userId="66f7f3180dbb5269" providerId="LiveId" clId="{16D0142F-EFB2-714B-9064-3E0EA589698A}" dt="2022-12-17T07:32:25.796" v="891" actId="26606"/>
          <ac:spMkLst>
            <pc:docMk/>
            <pc:sldMk cId="1943120094" sldId="263"/>
            <ac:spMk id="13" creationId="{72F84B47-E267-4194-8194-831DB7B5547F}"/>
          </ac:spMkLst>
        </pc:spChg>
        <pc:picChg chg="add mod">
          <ac:chgData name="豪 陈" userId="66f7f3180dbb5269" providerId="LiveId" clId="{16D0142F-EFB2-714B-9064-3E0EA589698A}" dt="2022-12-17T07:32:30.905" v="892" actId="27614"/>
          <ac:picMkLst>
            <pc:docMk/>
            <pc:sldMk cId="1943120094" sldId="263"/>
            <ac:picMk id="4" creationId="{748F6F39-8F99-C396-AA01-9D97D56F66DC}"/>
          </ac:picMkLst>
        </pc:picChg>
      </pc:sldChg>
      <pc:sldChg chg="addSp delSp modSp new mod setBg modNotesTx">
        <pc:chgData name="豪 陈" userId="66f7f3180dbb5269" providerId="LiveId" clId="{16D0142F-EFB2-714B-9064-3E0EA589698A}" dt="2022-12-21T13:38:04.472" v="2066" actId="20577"/>
        <pc:sldMkLst>
          <pc:docMk/>
          <pc:sldMk cId="1500795987" sldId="264"/>
        </pc:sldMkLst>
        <pc:spChg chg="mod ord">
          <ac:chgData name="豪 陈" userId="66f7f3180dbb5269" providerId="LiveId" clId="{16D0142F-EFB2-714B-9064-3E0EA589698A}" dt="2022-12-17T08:00:18.745" v="1058" actId="1036"/>
          <ac:spMkLst>
            <pc:docMk/>
            <pc:sldMk cId="1500795987" sldId="264"/>
            <ac:spMk id="2" creationId="{9886D11E-16D9-C848-3F96-1A05773AF933}"/>
          </ac:spMkLst>
        </pc:spChg>
        <pc:spChg chg="del">
          <ac:chgData name="豪 陈" userId="66f7f3180dbb5269" providerId="LiveId" clId="{16D0142F-EFB2-714B-9064-3E0EA589698A}" dt="2022-12-17T07:44:01.346" v="985"/>
          <ac:spMkLst>
            <pc:docMk/>
            <pc:sldMk cId="1500795987" sldId="264"/>
            <ac:spMk id="3" creationId="{78D20588-12C1-681D-7B65-F5AA8412ED3B}"/>
          </ac:spMkLst>
        </pc:spChg>
        <pc:spChg chg="add del">
          <ac:chgData name="豪 陈" userId="66f7f3180dbb5269" providerId="LiveId" clId="{16D0142F-EFB2-714B-9064-3E0EA589698A}" dt="2022-12-17T07:58:42.983" v="988"/>
          <ac:spMkLst>
            <pc:docMk/>
            <pc:sldMk cId="1500795987" sldId="264"/>
            <ac:spMk id="8" creationId="{DB20BC09-0193-B355-C67D-4C8D7F970572}"/>
          </ac:spMkLst>
        </pc:spChg>
        <pc:spChg chg="add del">
          <ac:chgData name="豪 陈" userId="66f7f3180dbb5269" providerId="LiveId" clId="{16D0142F-EFB2-714B-9064-3E0EA589698A}" dt="2022-12-17T07:59:36.447" v="997" actId="26606"/>
          <ac:spMkLst>
            <pc:docMk/>
            <pc:sldMk cId="1500795987" sldId="264"/>
            <ac:spMk id="11" creationId="{5E39A796-BE83-48B1-B33F-35C4A32AAB57}"/>
          </ac:spMkLst>
        </pc:spChg>
        <pc:spChg chg="add del">
          <ac:chgData name="豪 陈" userId="66f7f3180dbb5269" providerId="LiveId" clId="{16D0142F-EFB2-714B-9064-3E0EA589698A}" dt="2022-12-17T07:59:36.447" v="997" actId="26606"/>
          <ac:spMkLst>
            <pc:docMk/>
            <pc:sldMk cId="1500795987" sldId="264"/>
            <ac:spMk id="13" creationId="{72F84B47-E267-4194-8194-831DB7B5547F}"/>
          </ac:spMkLst>
        </pc:spChg>
        <pc:spChg chg="add del">
          <ac:chgData name="豪 陈" userId="66f7f3180dbb5269" providerId="LiveId" clId="{16D0142F-EFB2-714B-9064-3E0EA589698A}" dt="2022-12-17T07:59:26.667" v="994" actId="26606"/>
          <ac:spMkLst>
            <pc:docMk/>
            <pc:sldMk cId="1500795987" sldId="264"/>
            <ac:spMk id="18" creationId="{D12DDE76-C203-4047-9998-63900085B5E8}"/>
          </ac:spMkLst>
        </pc:spChg>
        <pc:spChg chg="add del">
          <ac:chgData name="豪 陈" userId="66f7f3180dbb5269" providerId="LiveId" clId="{16D0142F-EFB2-714B-9064-3E0EA589698A}" dt="2022-12-17T07:59:36.447" v="997" actId="26606"/>
          <ac:spMkLst>
            <pc:docMk/>
            <pc:sldMk cId="1500795987" sldId="264"/>
            <ac:spMk id="20" creationId="{A5271697-90F1-4A23-8EF2-0179F2EAFACB}"/>
          </ac:spMkLst>
        </pc:spChg>
        <pc:spChg chg="add del">
          <ac:chgData name="豪 陈" userId="66f7f3180dbb5269" providerId="LiveId" clId="{16D0142F-EFB2-714B-9064-3E0EA589698A}" dt="2022-12-17T07:59:36.447" v="997" actId="26606"/>
          <ac:spMkLst>
            <pc:docMk/>
            <pc:sldMk cId="1500795987" sldId="264"/>
            <ac:spMk id="21" creationId="{7316481C-0A49-4796-812B-0D64F063B720}"/>
          </ac:spMkLst>
        </pc:spChg>
        <pc:spChg chg="add del">
          <ac:chgData name="豪 陈" userId="66f7f3180dbb5269" providerId="LiveId" clId="{16D0142F-EFB2-714B-9064-3E0EA589698A}" dt="2022-12-17T07:59:36.447" v="997" actId="26606"/>
          <ac:spMkLst>
            <pc:docMk/>
            <pc:sldMk cId="1500795987" sldId="264"/>
            <ac:spMk id="44" creationId="{D9F5512A-48E1-4C07-B75E-3CCC517B6804}"/>
          </ac:spMkLst>
        </pc:spChg>
        <pc:grpChg chg="add del">
          <ac:chgData name="豪 陈" userId="66f7f3180dbb5269" providerId="LiveId" clId="{16D0142F-EFB2-714B-9064-3E0EA589698A}" dt="2022-12-17T07:59:36.447" v="997" actId="26606"/>
          <ac:grpSpMkLst>
            <pc:docMk/>
            <pc:sldMk cId="1500795987" sldId="264"/>
            <ac:grpSpMk id="22" creationId="{1F49CE81-B2F4-47B2-9D4A-886DCE0A8404}"/>
          </ac:grpSpMkLst>
        </pc:grpChg>
        <pc:picChg chg="add mod ord">
          <ac:chgData name="豪 陈" userId="66f7f3180dbb5269" providerId="LiveId" clId="{16D0142F-EFB2-714B-9064-3E0EA589698A}" dt="2022-12-17T07:59:36.447" v="997" actId="26606"/>
          <ac:picMkLst>
            <pc:docMk/>
            <pc:sldMk cId="1500795987" sldId="264"/>
            <ac:picMk id="4" creationId="{0B450BCF-455F-57EC-5DC3-535A291941B6}"/>
          </ac:picMkLst>
        </pc:picChg>
        <pc:picChg chg="add mod">
          <ac:chgData name="豪 陈" userId="66f7f3180dbb5269" providerId="LiveId" clId="{16D0142F-EFB2-714B-9064-3E0EA589698A}" dt="2022-12-17T08:00:08.088" v="1040" actId="1036"/>
          <ac:picMkLst>
            <pc:docMk/>
            <pc:sldMk cId="1500795987" sldId="264"/>
            <ac:picMk id="5" creationId="{7F8BA108-09D5-92F6-3E69-85A57BC5A8A4}"/>
          </ac:picMkLst>
        </pc:picChg>
        <pc:picChg chg="add mod">
          <ac:chgData name="豪 陈" userId="66f7f3180dbb5269" providerId="LiveId" clId="{16D0142F-EFB2-714B-9064-3E0EA589698A}" dt="2022-12-17T08:00:03.147" v="1022" actId="1036"/>
          <ac:picMkLst>
            <pc:docMk/>
            <pc:sldMk cId="1500795987" sldId="264"/>
            <ac:picMk id="6" creationId="{BF76E06E-A99D-CEEC-A1D7-D84E44355897}"/>
          </ac:picMkLst>
        </pc:picChg>
      </pc:sldChg>
      <pc:sldChg chg="addSp delSp modSp new mod setBg">
        <pc:chgData name="豪 陈" userId="66f7f3180dbb5269" providerId="LiveId" clId="{16D0142F-EFB2-714B-9064-3E0EA589698A}" dt="2022-12-22T00:40:26.368" v="2120" actId="1076"/>
        <pc:sldMkLst>
          <pc:docMk/>
          <pc:sldMk cId="3793899348" sldId="265"/>
        </pc:sldMkLst>
        <pc:spChg chg="mod">
          <ac:chgData name="豪 陈" userId="66f7f3180dbb5269" providerId="LiveId" clId="{16D0142F-EFB2-714B-9064-3E0EA589698A}" dt="2022-12-17T08:05:39.545" v="1099" actId="20577"/>
          <ac:spMkLst>
            <pc:docMk/>
            <pc:sldMk cId="3793899348" sldId="265"/>
            <ac:spMk id="2" creationId="{C7E6DADA-32ED-3B60-323B-F991CFC4A9AF}"/>
          </ac:spMkLst>
        </pc:spChg>
        <pc:spChg chg="del">
          <ac:chgData name="豪 陈" userId="66f7f3180dbb5269" providerId="LiveId" clId="{16D0142F-EFB2-714B-9064-3E0EA589698A}" dt="2022-12-17T08:03:27.072" v="1079"/>
          <ac:spMkLst>
            <pc:docMk/>
            <pc:sldMk cId="3793899348" sldId="265"/>
            <ac:spMk id="3" creationId="{644AC78E-4043-DD7C-A364-46D42A98D537}"/>
          </ac:spMkLst>
        </pc:spChg>
        <pc:spChg chg="add mod">
          <ac:chgData name="豪 陈" userId="66f7f3180dbb5269" providerId="LiveId" clId="{16D0142F-EFB2-714B-9064-3E0EA589698A}" dt="2022-12-17T08:07:16.982" v="1158" actId="20577"/>
          <ac:spMkLst>
            <pc:docMk/>
            <pc:sldMk cId="3793899348" sldId="265"/>
            <ac:spMk id="9" creationId="{FF3AE4C5-5C13-8AF4-AAEC-A2E09678406D}"/>
          </ac:spMkLst>
        </pc:spChg>
        <pc:spChg chg="add">
          <ac:chgData name="豪 陈" userId="66f7f3180dbb5269" providerId="LiveId" clId="{16D0142F-EFB2-714B-9064-3E0EA589698A}" dt="2022-12-17T08:03:38.526" v="1081" actId="26606"/>
          <ac:spMkLst>
            <pc:docMk/>
            <pc:sldMk cId="3793899348" sldId="265"/>
            <ac:spMk id="12" creationId="{2CB962CF-61A3-4EF9-94F6-7C59B0329524}"/>
          </ac:spMkLst>
        </pc:spChg>
        <pc:picChg chg="add del mod">
          <ac:chgData name="豪 陈" userId="66f7f3180dbb5269" providerId="LiveId" clId="{16D0142F-EFB2-714B-9064-3E0EA589698A}" dt="2022-12-22T00:40:17.167" v="2115" actId="478"/>
          <ac:picMkLst>
            <pc:docMk/>
            <pc:sldMk cId="3793899348" sldId="265"/>
            <ac:picMk id="3" creationId="{9B1B1826-8FCC-0650-09E8-0F75986AA92B}"/>
          </ac:picMkLst>
        </pc:picChg>
        <pc:picChg chg="add mod ord">
          <ac:chgData name="豪 陈" userId="66f7f3180dbb5269" providerId="LiveId" clId="{16D0142F-EFB2-714B-9064-3E0EA589698A}" dt="2022-12-17T08:07:27.919" v="1160" actId="1076"/>
          <ac:picMkLst>
            <pc:docMk/>
            <pc:sldMk cId="3793899348" sldId="265"/>
            <ac:picMk id="4" creationId="{E79AF638-9F19-7F4D-C2B9-8E65F57A5C63}"/>
          </ac:picMkLst>
        </pc:picChg>
        <pc:picChg chg="add mod">
          <ac:chgData name="豪 陈" userId="66f7f3180dbb5269" providerId="LiveId" clId="{16D0142F-EFB2-714B-9064-3E0EA589698A}" dt="2022-12-17T08:07:25.706" v="1159" actId="1076"/>
          <ac:picMkLst>
            <pc:docMk/>
            <pc:sldMk cId="3793899348" sldId="265"/>
            <ac:picMk id="5" creationId="{4BBDB6FF-ED7B-B264-592B-652A496427B2}"/>
          </ac:picMkLst>
        </pc:picChg>
        <pc:picChg chg="add mod">
          <ac:chgData name="豪 陈" userId="66f7f3180dbb5269" providerId="LiveId" clId="{16D0142F-EFB2-714B-9064-3E0EA589698A}" dt="2022-12-22T00:40:26.368" v="2120" actId="1076"/>
          <ac:picMkLst>
            <pc:docMk/>
            <pc:sldMk cId="3793899348" sldId="265"/>
            <ac:picMk id="6" creationId="{F3A0CDBD-E118-C29C-E19F-EB58847A427D}"/>
          </ac:picMkLst>
        </pc:picChg>
      </pc:sldChg>
      <pc:sldChg chg="modSp new mod">
        <pc:chgData name="豪 陈" userId="66f7f3180dbb5269" providerId="LiveId" clId="{16D0142F-EFB2-714B-9064-3E0EA589698A}" dt="2022-12-17T08:25:25.797" v="1742" actId="20577"/>
        <pc:sldMkLst>
          <pc:docMk/>
          <pc:sldMk cId="2625524959" sldId="266"/>
        </pc:sldMkLst>
        <pc:spChg chg="mod">
          <ac:chgData name="豪 陈" userId="66f7f3180dbb5269" providerId="LiveId" clId="{16D0142F-EFB2-714B-9064-3E0EA589698A}" dt="2022-12-17T08:18:56.402" v="1482" actId="20577"/>
          <ac:spMkLst>
            <pc:docMk/>
            <pc:sldMk cId="2625524959" sldId="266"/>
            <ac:spMk id="2" creationId="{B9A6611C-9F08-E7BE-2034-A3D796EE1E70}"/>
          </ac:spMkLst>
        </pc:spChg>
        <pc:spChg chg="mod">
          <ac:chgData name="豪 陈" userId="66f7f3180dbb5269" providerId="LiveId" clId="{16D0142F-EFB2-714B-9064-3E0EA589698A}" dt="2022-12-17T08:25:25.797" v="1742" actId="20577"/>
          <ac:spMkLst>
            <pc:docMk/>
            <pc:sldMk cId="2625524959" sldId="266"/>
            <ac:spMk id="3" creationId="{6C8DB3BC-625F-507D-8DF4-E049B1E763B5}"/>
          </ac:spMkLst>
        </pc:spChg>
      </pc:sldChg>
      <pc:sldChg chg="addSp delSp modSp add mod setBg delDesignElem">
        <pc:chgData name="豪 陈" userId="66f7f3180dbb5269" providerId="LiveId" clId="{16D0142F-EFB2-714B-9064-3E0EA589698A}" dt="2022-12-17T08:13:07.135" v="1437" actId="20577"/>
        <pc:sldMkLst>
          <pc:docMk/>
          <pc:sldMk cId="1415157029" sldId="267"/>
        </pc:sldMkLst>
        <pc:spChg chg="mod">
          <ac:chgData name="豪 陈" userId="66f7f3180dbb5269" providerId="LiveId" clId="{16D0142F-EFB2-714B-9064-3E0EA589698A}" dt="2022-12-17T08:08:01.847" v="1174" actId="20577"/>
          <ac:spMkLst>
            <pc:docMk/>
            <pc:sldMk cId="1415157029" sldId="267"/>
            <ac:spMk id="2" creationId="{C7E6DADA-32ED-3B60-323B-F991CFC4A9AF}"/>
          </ac:spMkLst>
        </pc:spChg>
        <pc:spChg chg="mod">
          <ac:chgData name="豪 陈" userId="66f7f3180dbb5269" providerId="LiveId" clId="{16D0142F-EFB2-714B-9064-3E0EA589698A}" dt="2022-12-17T08:13:07.135" v="1437" actId="20577"/>
          <ac:spMkLst>
            <pc:docMk/>
            <pc:sldMk cId="1415157029" sldId="267"/>
            <ac:spMk id="9" creationId="{FF3AE4C5-5C13-8AF4-AAEC-A2E09678406D}"/>
          </ac:spMkLst>
        </pc:spChg>
        <pc:spChg chg="del">
          <ac:chgData name="豪 陈" userId="66f7f3180dbb5269" providerId="LiveId" clId="{16D0142F-EFB2-714B-9064-3E0EA589698A}" dt="2022-12-17T08:07:55.132" v="1162"/>
          <ac:spMkLst>
            <pc:docMk/>
            <pc:sldMk cId="1415157029" sldId="267"/>
            <ac:spMk id="12" creationId="{2CB962CF-61A3-4EF9-94F6-7C59B0329524}"/>
          </ac:spMkLst>
        </pc:spChg>
        <pc:spChg chg="add del">
          <ac:chgData name="豪 陈" userId="66f7f3180dbb5269" providerId="LiveId" clId="{16D0142F-EFB2-714B-9064-3E0EA589698A}" dt="2022-12-17T08:09:58.470" v="1272" actId="26606"/>
          <ac:spMkLst>
            <pc:docMk/>
            <pc:sldMk cId="1415157029" sldId="267"/>
            <ac:spMk id="14" creationId="{2CB962CF-61A3-4EF9-94F6-7C59B0329524}"/>
          </ac:spMkLst>
        </pc:spChg>
        <pc:spChg chg="add">
          <ac:chgData name="豪 陈" userId="66f7f3180dbb5269" providerId="LiveId" clId="{16D0142F-EFB2-714B-9064-3E0EA589698A}" dt="2022-12-17T08:09:58.470" v="1272" actId="26606"/>
          <ac:spMkLst>
            <pc:docMk/>
            <pc:sldMk cId="1415157029" sldId="267"/>
            <ac:spMk id="19" creationId="{2CB962CF-61A3-4EF9-94F6-7C59B0329524}"/>
          </ac:spMkLst>
        </pc:spChg>
        <pc:picChg chg="add mod">
          <ac:chgData name="豪 陈" userId="66f7f3180dbb5269" providerId="LiveId" clId="{16D0142F-EFB2-714B-9064-3E0EA589698A}" dt="2022-12-17T08:09:42.362" v="1269" actId="26606"/>
          <ac:picMkLst>
            <pc:docMk/>
            <pc:sldMk cId="1415157029" sldId="267"/>
            <ac:picMk id="3" creationId="{384A2D63-B16C-91D9-FDD0-E06A69CC4800}"/>
          </ac:picMkLst>
        </pc:picChg>
        <pc:picChg chg="del mod ord">
          <ac:chgData name="豪 陈" userId="66f7f3180dbb5269" providerId="LiveId" clId="{16D0142F-EFB2-714B-9064-3E0EA589698A}" dt="2022-12-17T08:09:55.527" v="1270" actId="478"/>
          <ac:picMkLst>
            <pc:docMk/>
            <pc:sldMk cId="1415157029" sldId="267"/>
            <ac:picMk id="4" creationId="{E79AF638-9F19-7F4D-C2B9-8E65F57A5C63}"/>
          </ac:picMkLst>
        </pc:picChg>
        <pc:picChg chg="del">
          <ac:chgData name="豪 陈" userId="66f7f3180dbb5269" providerId="LiveId" clId="{16D0142F-EFB2-714B-9064-3E0EA589698A}" dt="2022-12-17T08:09:37.575" v="1267" actId="478"/>
          <ac:picMkLst>
            <pc:docMk/>
            <pc:sldMk cId="1415157029" sldId="267"/>
            <ac:picMk id="5" creationId="{4BBDB6FF-ED7B-B264-592B-652A496427B2}"/>
          </ac:picMkLst>
        </pc:picChg>
        <pc:picChg chg="add mod">
          <ac:chgData name="豪 陈" userId="66f7f3180dbb5269" providerId="LiveId" clId="{16D0142F-EFB2-714B-9064-3E0EA589698A}" dt="2022-12-17T08:09:58.470" v="1272" actId="26606"/>
          <ac:picMkLst>
            <pc:docMk/>
            <pc:sldMk cId="1415157029" sldId="267"/>
            <ac:picMk id="6" creationId="{06BE1E76-7F3C-92D9-8E93-52C9AA8F9107}"/>
          </ac:picMkLst>
        </pc:picChg>
      </pc:sldChg>
      <pc:sldChg chg="new del">
        <pc:chgData name="豪 陈" userId="66f7f3180dbb5269" providerId="LiveId" clId="{16D0142F-EFB2-714B-9064-3E0EA589698A}" dt="2022-12-17T10:35:19.180" v="1746" actId="2696"/>
        <pc:sldMkLst>
          <pc:docMk/>
          <pc:sldMk cId="640009545" sldId="268"/>
        </pc:sldMkLst>
      </pc:sldChg>
      <pc:sldChg chg="add del">
        <pc:chgData name="豪 陈" userId="66f7f3180dbb5269" providerId="LiveId" clId="{16D0142F-EFB2-714B-9064-3E0EA589698A}" dt="2022-12-17T09:23:10.990" v="1744" actId="2696"/>
        <pc:sldMkLst>
          <pc:docMk/>
          <pc:sldMk cId="1636741603" sldId="268"/>
        </pc:sldMkLst>
      </pc:sldChg>
      <pc:sldChg chg="delSp modSp new mod">
        <pc:chgData name="豪 陈" userId="66f7f3180dbb5269" providerId="LiveId" clId="{16D0142F-EFB2-714B-9064-3E0EA589698A}" dt="2022-12-22T00:19:55.894" v="2111" actId="1076"/>
        <pc:sldMkLst>
          <pc:docMk/>
          <pc:sldMk cId="2616000721" sldId="268"/>
        </pc:sldMkLst>
        <pc:spChg chg="mod">
          <ac:chgData name="豪 陈" userId="66f7f3180dbb5269" providerId="LiveId" clId="{16D0142F-EFB2-714B-9064-3E0EA589698A}" dt="2022-12-22T00:19:55.894" v="2111" actId="1076"/>
          <ac:spMkLst>
            <pc:docMk/>
            <pc:sldMk cId="2616000721" sldId="268"/>
            <ac:spMk id="2" creationId="{FE6D3EDE-7CC6-3A2F-81DD-92F85A3149F4}"/>
          </ac:spMkLst>
        </pc:spChg>
        <pc:spChg chg="del">
          <ac:chgData name="豪 陈" userId="66f7f3180dbb5269" providerId="LiveId" clId="{16D0142F-EFB2-714B-9064-3E0EA589698A}" dt="2022-12-22T00:19:43.117" v="2108" actId="478"/>
          <ac:spMkLst>
            <pc:docMk/>
            <pc:sldMk cId="2616000721" sldId="268"/>
            <ac:spMk id="3" creationId="{8F422049-548D-6E82-4CB2-E5EA3C6AF4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23CB-51A3-F146-9335-14E4422540F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68D-6138-044B-BD89-AD4ACABF4A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C68D-6138-044B-BD89-AD4ACABF4AB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12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上传调度文件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根据配置文件和调度文件周期性地运行测试程序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存储测试程序的结果到数据库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触发调度，根据度量数据库给出最优提供商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运行程序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C68D-6138-044B-BD89-AD4ACABF4AB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13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EAD80-F86F-4993-FE00-B4A96529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8B065-8A98-BB41-98DC-99398FB6C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A339F-0BBA-BDE8-4072-739ABD6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2EAC0-AB04-5704-8FDC-9D7D2E18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E35FF-4925-1718-927C-1395109A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16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19CA-3C64-1A99-8CDC-7A7C711F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3A44B-5FFA-ACF6-D668-9E2E3BDB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0BE3E-F595-23E9-1843-EEF0E6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A2AC9-12B2-3B75-FD12-8256C7E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E0613-4678-F20B-5CB9-80F49602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FEA2A5-3D83-3C83-2ECB-34A6C188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AD447-9F60-50CB-A48C-7C2FDA1E5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7778C-6764-2A55-B355-07E3869D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AC499-05C3-5616-5F98-A57E1BF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482F-DAAC-87CE-DF65-8D0DF96A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19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320D-8585-0B30-B73A-15B16D84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3FF32-5836-A7B2-A130-EAF73D32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D2BC8-0B0A-1814-E214-74FA5718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E7433-6D10-32A4-1DE5-A6B8D89B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712A4-6A17-A112-A3F9-56DDD174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6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D4F03-E046-4B6E-B85A-0057CBC6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3914D-2C25-EA17-74E7-9AC1F7BE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8DA8A-B2D4-0744-F266-DB31A5DB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E11D4-0A93-52F1-D329-1DBE142C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6531-6FC4-00DF-AB94-00D8B733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0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4F6E9-D2B2-46B5-EB65-D04488E5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B39EF-4016-8B18-2A7F-EA60C2D9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DA129-F04F-953D-9D9F-8572DDB2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99588-A851-FEDA-1AE8-7139AB98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5A01A-1A9E-58B0-56AD-BA0DDB50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1FCFE-6B27-E054-0C49-1316CDF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0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A552-85EE-AED9-18F0-14884F5A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96026-7A27-8CD4-5753-01F78AE3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68960-A9AB-0E58-55CD-7151567F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C315F-FAD3-F302-7AA1-8293E6987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53555-ADA4-D7DB-2E5B-0FB4BA5D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679F95-908F-3BC2-A39E-C8CFEEDD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A17AB-3431-E6F5-AD88-110110F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F6616-CFE6-5445-EB20-ECC1721E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9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1454B-EE55-B8FF-D440-53F74739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46D76-1137-E8C3-1191-9F86596F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DF4107-F25E-4216-901C-5923757A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3CAEB-64D0-D04B-B209-5F7ADFC5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61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BA012-F379-D700-0333-AB12366F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07EBF-DD59-0CCA-A122-2440BA32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12D02C-69C0-E9AE-2CAC-8D8A1792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0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DAE18-FCD4-7A01-3B3F-E7D9272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0C12F-EDCE-E8BE-F4A4-99BB72FC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C751C-AD23-2858-1639-D5BCFEEB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C2B48-3934-F828-BFD9-06688761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99CE6-54B3-3CB9-64C0-61924BD5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214D6-5BEB-50DC-B4FB-C0FA1E59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6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02297-E6F5-3D0A-1D7C-D7CC3FE9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40D7B-2ED4-9686-1376-056E2EC0B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50BB3-2A6A-8D98-BBFE-44927A04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5D13C-B965-657C-BA36-08FE0E35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89C9C-C81E-49D1-51B8-C9BB206D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B5F29-B16D-4709-CC8E-6D4CE106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6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5D2EA-A7B5-2647-2071-56F8C524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654F6-4BCA-DDF9-AE9E-363AA39E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64363-9EE5-1584-6244-0B499E9C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13AF-C5EF-2C44-A974-7ACAB82FEDB9}" type="datetimeFigureOut">
              <a:rPr kumimoji="1" lang="zh-CN" altLang="en-US" smtClean="0"/>
              <a:t>2022/12/21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6F956-D64C-77E8-43CE-77B90850F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548CF-F0E2-7DE6-C9F7-E3430465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5EA3-CB48-BA4E-AFAC-9D2C009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5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A44AB-857D-A5AE-AA89-2381668B4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effectLst/>
                <a:cs typeface="Times New Roman" panose="02020603050405020304" pitchFamily="18" charset="0"/>
              </a:rPr>
              <a:t>Supporting Multi-Provider Serverless Computing on the Edge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A2920-7800-4B3B-642A-974CAEBCA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943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陈豪 </a:t>
            </a:r>
            <a:r>
              <a:rPr kumimoji="1" lang="en-US" altLang="zh-CN" dirty="0"/>
              <a:t>M202273751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13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E6DADA-32ED-3B60-323B-F991CFC4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实验及结果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有负载的低延迟调度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3AE4C5-5C13-8AF4-AAEC-A2E09678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增加了本地服务的负载</a:t>
            </a:r>
            <a:endParaRPr lang="en-US" altLang="zh-CN" sz="2000" dirty="0"/>
          </a:p>
          <a:p>
            <a:r>
              <a:rPr lang="zh-CN" altLang="en-US" sz="2000" dirty="0"/>
              <a:t>本地服务负载增加后切换到了 </a:t>
            </a:r>
            <a:r>
              <a:rPr lang="en-US" altLang="zh-CN" sz="2000" dirty="0"/>
              <a:t>Bluemix</a:t>
            </a:r>
          </a:p>
          <a:p>
            <a:r>
              <a:rPr lang="zh-CN" altLang="en-US" sz="2000" dirty="0"/>
              <a:t>总时间大概是单独 </a:t>
            </a:r>
            <a:r>
              <a:rPr lang="en-US" altLang="zh-CN" sz="2000" dirty="0"/>
              <a:t>AWS</a:t>
            </a:r>
            <a:r>
              <a:rPr lang="zh-CN" altLang="en-US" sz="2000" dirty="0"/>
              <a:t> 服务的 </a:t>
            </a:r>
            <a:r>
              <a:rPr lang="en-US" altLang="zh-CN" sz="2000" dirty="0"/>
              <a:t>1/5</a:t>
            </a:r>
            <a:r>
              <a:rPr lang="zh-CN" altLang="en-US" sz="2000" dirty="0"/>
              <a:t>，单独 </a:t>
            </a:r>
            <a:r>
              <a:rPr lang="en-US" altLang="zh-CN" sz="2000" dirty="0"/>
              <a:t>Bluemix</a:t>
            </a:r>
            <a:r>
              <a:rPr lang="zh-CN" altLang="en-US" sz="2000" dirty="0"/>
              <a:t> 的 </a:t>
            </a:r>
            <a:r>
              <a:rPr lang="en-US" altLang="zh-CN" sz="2000" dirty="0"/>
              <a:t>1/2</a:t>
            </a:r>
            <a:r>
              <a:rPr lang="zh-CN" altLang="en-US" sz="2000" dirty="0"/>
              <a:t>，单独本地服务的 </a:t>
            </a:r>
            <a:r>
              <a:rPr lang="en-US" altLang="zh-CN" sz="2000" dirty="0"/>
              <a:t>1/2</a:t>
            </a:r>
          </a:p>
          <a:p>
            <a:r>
              <a:rPr lang="zh-CN" altLang="en-US" sz="2000" dirty="0"/>
              <a:t>结果表明，</a:t>
            </a:r>
            <a:r>
              <a:rPr lang="en-US" altLang="zh-CN" sz="2000" dirty="0"/>
              <a:t>MPSC </a:t>
            </a:r>
            <a:r>
              <a:rPr lang="zh-CN" altLang="en-US" sz="2000" dirty="0"/>
              <a:t>框架可以根据应用程序需求提供优秀的 </a:t>
            </a:r>
            <a:r>
              <a:rPr lang="en-US" altLang="zh-CN" sz="2000" dirty="0"/>
              <a:t>QoS</a:t>
            </a:r>
            <a:r>
              <a:rPr lang="zh-CN" altLang="en-US" sz="2000" dirty="0"/>
              <a:t>，而不受资源拥塞的影响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sz="2000" dirty="0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384A2D63-B16C-91D9-FDD0-E06A69CC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16" y="168168"/>
            <a:ext cx="3911302" cy="31681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E1E76-7F3C-92D9-8E93-52C9AA8F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27" y="3504492"/>
            <a:ext cx="3963281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5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611C-9F08-E7BE-2034-A3D796EE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B3BC-625F-507D-8DF4-E049B1E7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MPSC</a:t>
            </a:r>
            <a:r>
              <a:rPr kumimoji="1" lang="zh-CN" altLang="en-US" dirty="0"/>
              <a:t> 显著提高了 </a:t>
            </a:r>
            <a:r>
              <a:rPr kumimoji="1" lang="en" altLang="zh-CN" dirty="0"/>
              <a:t>QoS </a:t>
            </a:r>
            <a:r>
              <a:rPr kumimoji="1" lang="zh-CN" altLang="en-US" dirty="0"/>
              <a:t>指标</a:t>
            </a:r>
            <a:endParaRPr kumimoji="1" lang="en-US" altLang="zh-CN" dirty="0"/>
          </a:p>
          <a:p>
            <a:r>
              <a:rPr kumimoji="1" lang="en-US" altLang="zh-CN" dirty="0"/>
              <a:t>MPSC</a:t>
            </a:r>
            <a:r>
              <a:rPr kumimoji="1" lang="zh-CN" altLang="en-US" dirty="0"/>
              <a:t> 提高了系统敏捷性（资源受限时的灵活性）</a:t>
            </a:r>
            <a:endParaRPr kumimoji="1" lang="en-US" altLang="zh-CN" dirty="0"/>
          </a:p>
          <a:p>
            <a:r>
              <a:rPr kumimoji="1" lang="zh-CN" altLang="en-US" dirty="0"/>
              <a:t>未来要支持更多平台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问题：</a:t>
            </a:r>
            <a:endParaRPr kumimoji="1" lang="en-US" altLang="zh-CN" dirty="0"/>
          </a:p>
          <a:p>
            <a:r>
              <a:rPr kumimoji="1" lang="zh-CN" altLang="en-US" dirty="0"/>
              <a:t>本地服务作为测试项缺乏说服力</a:t>
            </a:r>
            <a:endParaRPr kumimoji="1" lang="en-US" altLang="zh-CN" dirty="0"/>
          </a:p>
          <a:p>
            <a:r>
              <a:rPr kumimoji="1" lang="zh-CN" altLang="en-US" dirty="0"/>
              <a:t>缺乏实现细节的说明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52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D3EDE-7CC6-3A2F-81DD-92F85A31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355" y="2445594"/>
            <a:ext cx="2769067" cy="1325563"/>
          </a:xfrm>
        </p:spPr>
        <p:txBody>
          <a:bodyPr/>
          <a:lstStyle/>
          <a:p>
            <a:r>
              <a:rPr kumimoji="1"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6160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9C0A-C507-FAE8-0FCD-492916D2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传统架构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138AAE-493F-F350-3593-0EA54A47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25732" cy="4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9C0A-C507-FAE8-0FCD-492916D2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无服务器架构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138AAE-493F-F350-3593-0EA54A47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25732" cy="44500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21156DF-BE6B-63FC-ED09-0838D4D2C045}"/>
              </a:ext>
            </a:extLst>
          </p:cNvPr>
          <p:cNvSpPr/>
          <p:nvPr/>
        </p:nvSpPr>
        <p:spPr>
          <a:xfrm>
            <a:off x="3053165" y="2200759"/>
            <a:ext cx="3487119" cy="3940008"/>
          </a:xfrm>
          <a:prstGeom prst="rect">
            <a:avLst/>
          </a:prstGeom>
          <a:solidFill>
            <a:srgbClr val="267816">
              <a:alpha val="41961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8E1DD2-01B2-B267-D071-91012D079421}"/>
              </a:ext>
            </a:extLst>
          </p:cNvPr>
          <p:cNvSpPr txBox="1"/>
          <p:nvPr/>
        </p:nvSpPr>
        <p:spPr>
          <a:xfrm>
            <a:off x="3239146" y="3657600"/>
            <a:ext cx="3130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bg1"/>
                </a:solidFill>
              </a:rPr>
              <a:t>服务提供商</a:t>
            </a:r>
          </a:p>
        </p:txBody>
      </p:sp>
    </p:spTree>
    <p:extLst>
      <p:ext uri="{BB962C8B-B14F-4D97-AF65-F5344CB8AC3E}">
        <p14:creationId xmlns:p14="http://schemas.microsoft.com/office/powerpoint/2010/main" val="199107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7F645B-6A05-0EF8-BDB9-CA74209D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zh-CN" altLang="en-US" sz="5400"/>
              <a:t>无服务器计算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0A12-68F8-C454-BD86-ED0B2CD3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kumimoji="1" lang="en-US" altLang="zh-CN" sz="2000" dirty="0"/>
              <a:t>Function as a Service</a:t>
            </a:r>
          </a:p>
          <a:p>
            <a:r>
              <a:rPr kumimoji="1" lang="zh-CN" altLang="en-US" sz="2000" dirty="0"/>
              <a:t>将所有服务器管理和功能执行转移到服务提供商</a:t>
            </a:r>
            <a:endParaRPr kumimoji="1" lang="en-US" altLang="zh-CN" sz="2000" dirty="0"/>
          </a:p>
          <a:p>
            <a:r>
              <a:rPr kumimoji="1" lang="zh-CN" altLang="en-US" sz="2000" dirty="0"/>
              <a:t> 优势：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使开发人员能够专注于其代码 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高效的自动扩容 （按量计费）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加强了模块化开发 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6F7D2-C5A9-F474-6B52-76F89100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42662"/>
            <a:ext cx="6903720" cy="35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3E5099-A9E0-E976-3F23-A5D66783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kumimoji="1" lang="zh-CN" altLang="en-US" sz="3200"/>
              <a:t>设计动机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8A297-2034-1AC8-30FF-C1D3EA96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lnSpcReduction="10000"/>
          </a:bodyPr>
          <a:lstStyle/>
          <a:p>
            <a:endParaRPr kumimoji="1" lang="en-US" altLang="zh-CN" sz="1800" dirty="0"/>
          </a:p>
          <a:p>
            <a:r>
              <a:rPr kumimoji="1" lang="zh-CN" altLang="en-US" sz="1800" dirty="0"/>
              <a:t>服务提供商的性能受到托管位置和基础架构的影响</a:t>
            </a:r>
            <a:endParaRPr kumimoji="1" lang="en-US" altLang="zh-CN" sz="1800" dirty="0"/>
          </a:p>
          <a:p>
            <a:r>
              <a:rPr kumimoji="1" lang="zh-CN" altLang="en-US" sz="1800" dirty="0"/>
              <a:t>不同场景下需要考虑的因素不一样（速度优先 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 成本优先）</a:t>
            </a:r>
            <a:endParaRPr kumimoji="1" lang="en-US" altLang="zh-CN" sz="1800" dirty="0"/>
          </a:p>
          <a:p>
            <a:r>
              <a:rPr kumimoji="1" lang="zh-CN" altLang="en-US" sz="1800" dirty="0"/>
              <a:t>减少重复开发的成本，实现跨平台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72A8444-412F-2C7F-45C7-96DD7A87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26869"/>
            <a:ext cx="11164824" cy="30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50618-2AE6-FEB9-A038-1886EA44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MPSC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94A66-784E-390A-588C-D4B1599E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支持多提供商无服务器计算</a:t>
            </a:r>
            <a:endParaRPr kumimoji="1" lang="en-US" altLang="zh-CN" dirty="0"/>
          </a:p>
          <a:p>
            <a:r>
              <a:rPr kumimoji="1" lang="zh-CN" altLang="en-US" dirty="0"/>
              <a:t>无服务器监控和调度系统 </a:t>
            </a:r>
            <a:endParaRPr kumimoji="1" lang="en-US" altLang="zh-CN" dirty="0"/>
          </a:p>
          <a:p>
            <a:r>
              <a:rPr kumimoji="1" lang="zh-CN" altLang="en-US" dirty="0"/>
              <a:t>功能：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实时监控无服务器提供商的性能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推荐运行用户代码的最佳位置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允许用户根据提供商的动态平均执行时间和成本实施调度算法（自定义调度）</a:t>
            </a:r>
            <a:endParaRPr kumimoji="1" lang="en-US" altLang="zh-CN" dirty="0"/>
          </a:p>
          <a:p>
            <a:r>
              <a:rPr kumimoji="1" lang="zh-CN" altLang="en-US" dirty="0"/>
              <a:t>可以提高性能和 </a:t>
            </a:r>
            <a:r>
              <a:rPr kumimoji="1" lang="en-US" altLang="zh-CN" dirty="0"/>
              <a:t>QoS</a:t>
            </a:r>
          </a:p>
          <a:p>
            <a:r>
              <a:rPr kumimoji="1" lang="zh-CN" altLang="en-US" dirty="0"/>
              <a:t>旨在实现最大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00B050"/>
                </a:solidFill>
              </a:rPr>
              <a:t>灵活性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814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A8D2-AED9-196E-E58D-5703C243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240224"/>
            <a:ext cx="3505495" cy="16223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MPSC</a:t>
            </a:r>
            <a:r>
              <a:rPr kumimoji="1" lang="zh-CN" altLang="en-US" dirty="0"/>
              <a:t> 系统设计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5D899E-8A99-06D5-F155-1E679B9B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62545"/>
            <a:ext cx="3872735" cy="475523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监控控制器：负责将模型对象数据与函数执行器和 </a:t>
            </a:r>
            <a:r>
              <a:rPr lang="en" altLang="zh-CN" sz="1800" dirty="0"/>
              <a:t>REST API </a:t>
            </a:r>
            <a:r>
              <a:rPr lang="zh-CN" altLang="en-US" sz="1800" dirty="0"/>
              <a:t>进行协调。</a:t>
            </a:r>
          </a:p>
          <a:p>
            <a:r>
              <a:rPr lang="en" altLang="zh-CN" sz="1800" dirty="0"/>
              <a:t>REST API </a:t>
            </a:r>
            <a:r>
              <a:rPr lang="zh-CN" altLang="en-US" sz="1800" dirty="0"/>
              <a:t>：提供了一系列 </a:t>
            </a:r>
            <a:r>
              <a:rPr lang="en" altLang="zh-CN" sz="1800" dirty="0"/>
              <a:t>HTTP </a:t>
            </a:r>
            <a:r>
              <a:rPr lang="zh-CN" altLang="en-US" sz="1800" dirty="0"/>
              <a:t>端点，以便与 </a:t>
            </a:r>
            <a:r>
              <a:rPr lang="en" altLang="zh-CN" sz="1800" dirty="0"/>
              <a:t>MPSC </a:t>
            </a:r>
            <a:r>
              <a:rPr lang="zh-CN" altLang="en-US" sz="1800" dirty="0"/>
              <a:t>框架进行通信。</a:t>
            </a:r>
          </a:p>
          <a:p>
            <a:r>
              <a:rPr lang="zh-CN" altLang="en-US" sz="1800" dirty="0"/>
              <a:t>函数执行器：用于调用和测量 </a:t>
            </a:r>
            <a:r>
              <a:rPr lang="en" altLang="zh-CN" sz="1800" dirty="0"/>
              <a:t>FaaS</a:t>
            </a:r>
            <a:r>
              <a:rPr lang="zh-CN" altLang="en-US" sz="1800" dirty="0"/>
              <a:t> 提供商的功能性能。</a:t>
            </a:r>
            <a:endParaRPr lang="en-US" altLang="zh-CN" sz="1800" dirty="0"/>
          </a:p>
          <a:p>
            <a:r>
              <a:rPr lang="zh-CN" altLang="en-US" sz="1800" dirty="0"/>
              <a:t>配置文件：包含每个提供商的用户特定配置属性。</a:t>
            </a:r>
          </a:p>
          <a:p>
            <a:r>
              <a:rPr lang="zh-CN" altLang="en-US" sz="1800" dirty="0"/>
              <a:t>度量数据库：存储配置文件中指定的每个提供商的基准结果。</a:t>
            </a:r>
            <a:endParaRPr lang="en-US" altLang="zh-CN" sz="1800" dirty="0"/>
          </a:p>
          <a:p>
            <a:r>
              <a:rPr lang="zh-CN" altLang="en-US" sz="1800" dirty="0"/>
              <a:t>用户定义调度：通过 </a:t>
            </a:r>
            <a:r>
              <a:rPr lang="en" altLang="zh-CN" sz="1800" dirty="0"/>
              <a:t>REST API </a:t>
            </a:r>
            <a:r>
              <a:rPr lang="zh-CN" altLang="en-US" sz="1800" dirty="0"/>
              <a:t>上传 </a:t>
            </a:r>
            <a:r>
              <a:rPr lang="en" altLang="zh-CN" sz="1800" dirty="0"/>
              <a:t>python </a:t>
            </a:r>
            <a:r>
              <a:rPr lang="zh-CN" altLang="en-US" sz="1800" dirty="0"/>
              <a:t>的调度。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 descr="图示&#10;&#10;描述已自动生成">
            <a:extLst>
              <a:ext uri="{FF2B5EF4-FFF2-40B4-BE49-F238E27FC236}">
                <a16:creationId xmlns:a16="http://schemas.microsoft.com/office/drawing/2014/main" id="{748F6F39-8F99-C396-AA01-9D97D56F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064791"/>
            <a:ext cx="6019331" cy="47251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312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6D11E-16D9-C848-3F96-1A05773A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7" y="414884"/>
            <a:ext cx="3505495" cy="11969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MPSC</a:t>
            </a:r>
            <a:r>
              <a:rPr kumimoji="1" lang="zh-CN" altLang="en-US" dirty="0"/>
              <a:t> 工作流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 descr="图示&#10;&#10;描述已自动生成">
            <a:extLst>
              <a:ext uri="{FF2B5EF4-FFF2-40B4-BE49-F238E27FC236}">
                <a16:creationId xmlns:a16="http://schemas.microsoft.com/office/drawing/2014/main" id="{0B450BCF-455F-57EC-5DC3-535A2919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54" y="807593"/>
            <a:ext cx="4283346" cy="5239568"/>
          </a:xfrm>
          <a:prstGeom prst="rect">
            <a:avLst/>
          </a:prstGeom>
          <a:effectLst/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8BA108-09D5-92F6-3E69-85A57BC5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0301" y="1938465"/>
            <a:ext cx="4176439" cy="1622321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BF76E06E-A99D-CEEC-A1D7-D84E44355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6" y="4110925"/>
            <a:ext cx="4354694" cy="22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9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E6DADA-32ED-3B60-323B-F991CFC4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实验及结果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低延迟调度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3AE4C5-5C13-8AF4-AAEC-A2E09678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AWS</a:t>
            </a:r>
            <a:r>
              <a:rPr lang="zh-CN" altLang="en-US" sz="2000" dirty="0"/>
              <a:t> </a:t>
            </a:r>
            <a:r>
              <a:rPr lang="en-US" altLang="zh-CN" sz="2000" dirty="0"/>
              <a:t>Lambda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IBM</a:t>
            </a:r>
            <a:r>
              <a:rPr lang="zh-CN" altLang="en-US" sz="2000" dirty="0"/>
              <a:t> </a:t>
            </a:r>
            <a:r>
              <a:rPr lang="en-US" altLang="zh-CN" sz="2000" dirty="0"/>
              <a:t>Bluemix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本地 </a:t>
            </a:r>
            <a:r>
              <a:rPr lang="en-US" altLang="zh-CN" sz="2000" dirty="0"/>
              <a:t>OpenWhisk</a:t>
            </a:r>
          </a:p>
          <a:p>
            <a:r>
              <a:rPr lang="zh-CN" altLang="en-US" sz="2000" dirty="0"/>
              <a:t>旨在最大限度地减少往返时间 </a:t>
            </a:r>
            <a:endParaRPr lang="en-US" altLang="zh-CN" sz="2000" dirty="0"/>
          </a:p>
          <a:p>
            <a:r>
              <a:rPr lang="zh-CN" altLang="zh-CN" sz="2000" dirty="0"/>
              <a:t>运行</a:t>
            </a:r>
            <a:r>
              <a:rPr lang="en-US" altLang="zh-CN" sz="2000" dirty="0"/>
              <a:t> MPSC </a:t>
            </a:r>
            <a:r>
              <a:rPr lang="zh-CN" altLang="zh-CN" sz="2000" dirty="0"/>
              <a:t>框架大约</a:t>
            </a:r>
            <a:r>
              <a:rPr lang="en-US" altLang="zh-CN" sz="2000" dirty="0"/>
              <a:t> 400 </a:t>
            </a:r>
            <a:r>
              <a:rPr lang="zh-CN" altLang="zh-CN" sz="2000" dirty="0"/>
              <a:t>秒，每</a:t>
            </a:r>
            <a:r>
              <a:rPr lang="en-US" altLang="zh-CN" sz="2000" dirty="0"/>
              <a:t> 5 </a:t>
            </a:r>
            <a:r>
              <a:rPr lang="zh-CN" altLang="zh-CN" sz="2000" dirty="0"/>
              <a:t>秒测试一次每个提供程序 </a:t>
            </a:r>
            <a:endParaRPr lang="en-US" altLang="zh-CN" sz="2000" dirty="0"/>
          </a:p>
          <a:p>
            <a:r>
              <a:rPr lang="zh-CN" altLang="zh-CN" sz="2000" dirty="0"/>
              <a:t>很明显本地</a:t>
            </a:r>
            <a:r>
              <a:rPr lang="en-US" altLang="zh-CN" sz="2000" dirty="0"/>
              <a:t> OpenWhisk </a:t>
            </a:r>
            <a:r>
              <a:rPr lang="zh-CN" altLang="zh-CN" sz="2000" dirty="0"/>
              <a:t>提供程序提供了卓越的性能 </a:t>
            </a:r>
            <a:endParaRPr lang="en-US" sz="2000" dirty="0"/>
          </a:p>
        </p:txBody>
      </p:sp>
      <p:pic>
        <p:nvPicPr>
          <p:cNvPr id="5" name="图片 4" descr="图形用户界面, 图表, 折线图&#10;&#10;描述已自动生成">
            <a:extLst>
              <a:ext uri="{FF2B5EF4-FFF2-40B4-BE49-F238E27FC236}">
                <a16:creationId xmlns:a16="http://schemas.microsoft.com/office/drawing/2014/main" id="{4BBDB6FF-ED7B-B264-592B-652A4964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56" y="1000631"/>
            <a:ext cx="3828586" cy="3168155"/>
          </a:xfrm>
          <a:prstGeom prst="rect">
            <a:avLst/>
          </a:prstGeom>
        </p:spPr>
      </p:pic>
      <p:pic>
        <p:nvPicPr>
          <p:cNvPr id="4" name="内容占位符 3" descr="表格&#10;&#10;描述已自动生成">
            <a:extLst>
              <a:ext uri="{FF2B5EF4-FFF2-40B4-BE49-F238E27FC236}">
                <a16:creationId xmlns:a16="http://schemas.microsoft.com/office/drawing/2014/main" id="{E79AF638-9F19-7F4D-C2B9-8E65F57A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4848475"/>
            <a:ext cx="3995623" cy="100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A0CDBD-E118-C29C-E19F-EB58847A4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81617"/>
            <a:ext cx="5576251" cy="22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9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451</Words>
  <Application>Microsoft Macintosh PowerPoint</Application>
  <PresentationFormat>宽屏</PresentationFormat>
  <Paragraphs>60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 2013 - 2022</vt:lpstr>
      <vt:lpstr>Supporting Multi-Provider Serverless Computing on the Edge </vt:lpstr>
      <vt:lpstr>传统架构</vt:lpstr>
      <vt:lpstr>无服务器架构</vt:lpstr>
      <vt:lpstr>无服务器计算</vt:lpstr>
      <vt:lpstr>设计动机</vt:lpstr>
      <vt:lpstr>MPSC</vt:lpstr>
      <vt:lpstr>MPSC 系统设计</vt:lpstr>
      <vt:lpstr>MPSC 工作流</vt:lpstr>
      <vt:lpstr>实验及结果-低延迟调度</vt:lpstr>
      <vt:lpstr>实验及结果-有负载的低延迟调度</vt:lpstr>
      <vt:lpstr>结论 &amp; 未来工作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豪 陈</dc:creator>
  <cp:lastModifiedBy>豪 陈</cp:lastModifiedBy>
  <cp:revision>1</cp:revision>
  <dcterms:created xsi:type="dcterms:W3CDTF">2022-12-16T06:21:05Z</dcterms:created>
  <dcterms:modified xsi:type="dcterms:W3CDTF">2022-12-22T00:58:08Z</dcterms:modified>
</cp:coreProperties>
</file>