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38" r:id="rId2"/>
    <p:sldId id="543" r:id="rId3"/>
    <p:sldId id="541" r:id="rId4"/>
    <p:sldId id="527" r:id="rId5"/>
    <p:sldId id="528" r:id="rId6"/>
    <p:sldId id="533" r:id="rId7"/>
    <p:sldId id="540" r:id="rId8"/>
    <p:sldId id="542" r:id="rId9"/>
    <p:sldId id="531" r:id="rId10"/>
    <p:sldId id="53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9CC02-F67A-4B6B-8ED1-A02676F70D9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DA957-1858-4623-8D68-FCCB105C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5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5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男</a:t>
            </a:r>
            <a:r>
              <a:rPr lang="en-US" altLang="zh-CN" dirty="0"/>
              <a:t>T</a:t>
            </a:r>
            <a:r>
              <a:rPr lang="zh-CN" altLang="en-US" dirty="0"/>
              <a:t>不同年份，不同零售占比下的门店份额变化；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3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52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0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41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60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3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3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85AB2-A97A-4978-8D83-10763DB19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B2DEE-FC83-4CCD-A306-6ACCD19E9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45072-AB1D-407E-AABD-978D9EBD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34EE2-472E-4FEA-A714-78B4780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A9DC8-C650-40C8-803D-45C50A14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0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8B145-86B1-4B78-9071-773AF766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D8501-E74E-4309-B421-1B1B0DA7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B107F-C8EC-46D8-84A8-5F6DDA41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BE34D-E64B-4307-AA64-3A2005A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5F764-7564-4941-87F7-C59922E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3385CF-F8C4-4D11-869A-C9C29987B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AF9403-7898-470F-9209-6DE0EDB15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5D641-3CF6-4BE4-AFB9-49663ACA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48595-6921-42CF-98C3-1E661EE2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E2394-7457-4E7A-B835-5F73C693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9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B41D3-81B3-4516-B6FC-410AA03B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60563-7B2D-44EF-B9AD-4C0FE5C2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BA677-7137-4F98-8CE0-5A92142D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91C33-5CD8-4CA2-9C6E-7A064C8C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B15CF-4556-4690-A14A-5430B12E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6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A6DC-15E7-46FF-8C2E-1F4EC0F2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D31E4-4187-41DF-9FC7-C9481CD1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72B06-7FF5-4D67-B8CD-9EA2CA32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DA656-A6F2-4521-8571-56F1991C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FB791-6AC1-4968-BF1D-3A040CD8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6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7040B-3EA3-49E8-90D4-97338744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891BF-54BB-459F-8416-A3EDC7248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32B1C2-B1F4-4E71-BE50-009CF66F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563D2-91BB-4B2C-BFF2-83BD97E7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AF141-621B-4532-A5C7-6D768E67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DF564-2801-4AF7-BD9A-5EE90416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F4251-24C1-4504-AAC2-43FD403A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3BC45-7231-4379-90B8-5E71D15A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D720E-3E4C-400E-B9C1-1FD21F4AB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FF45B-CA03-4702-9898-C07947441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5A1B6D-3467-4C23-B2EB-FDC7CDF4F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0E9126-9BBF-4A75-BEFA-803E15A8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23F823-F542-4D81-88B5-427143A6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4796E2-F405-4672-BD97-6FC1B326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B8735-C05E-4D50-AC98-86E90F72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EF05F0-5C70-46E8-A144-924867B9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DD8B58-37B0-495D-BD67-F2A47A8C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60241F-275E-4358-A1CF-420FABFC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0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0F0E38-1950-45C7-A7D3-9039F73E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013484-7BF2-49CC-B133-48D1EB55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007D4-B160-445D-9BD1-1CCEF24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76C94-E6D8-4726-A739-94981A4F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3FB22-C57D-4D9C-9C11-1933F7A2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7F155-64F8-4E7B-9F39-B547DD3FB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EE244-3075-4DFA-B31C-CA728FBA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C5E7D-95DF-4764-B50E-8952CA64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34B0A-5F45-47F0-B3C7-75ADFDAA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64892-10DA-4BF2-A89B-99CFFB9C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4ADE2A-754D-4E8F-84C8-DADA0F29A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4CC70-7007-4184-AFE6-4381E5742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AD397-A00E-4FAB-B612-6A7E4ACA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8C759-973D-4479-A2A6-15239F30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1608C-C8C9-4F8C-A12A-509FCB2F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182B74-C944-4572-A5B7-5AA0CC21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33C95-8A7F-4580-B477-9411106F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55CF0-E1CD-4C80-8432-BC9645C54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19183-F466-4934-8388-A608C8A9D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568E5-EE87-4E38-8DF8-7481693E8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6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858" y="0"/>
            <a:ext cx="11699545" cy="439707"/>
            <a:chOff x="464457" y="300521"/>
            <a:chExt cx="11099573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2338224" y="500576"/>
              <a:ext cx="8717493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6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1148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分析思路</a:t>
              </a:r>
            </a:p>
          </p:txBody>
        </p:sp>
      </p:grpSp>
      <p:pic>
        <p:nvPicPr>
          <p:cNvPr id="15" name="Picture 2" descr="D:\教程\PPT\PPT素材\3D小人\白板-3d小人\白板11.jpg">
            <a:extLst>
              <a:ext uri="{FF2B5EF4-FFF2-40B4-BE49-F238E27FC236}">
                <a16:creationId xmlns:a16="http://schemas.microsoft.com/office/drawing/2014/main" id="{FC6FC16C-3A0C-4BA9-87C1-176708881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56102" t="18079" r="4662"/>
          <a:stretch/>
        </p:blipFill>
        <p:spPr bwMode="auto">
          <a:xfrm>
            <a:off x="1042" y="766597"/>
            <a:ext cx="3315081" cy="602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0DFD019-461E-4BE4-8B42-8916D25CA2DD}"/>
              </a:ext>
            </a:extLst>
          </p:cNvPr>
          <p:cNvSpPr/>
          <p:nvPr/>
        </p:nvSpPr>
        <p:spPr>
          <a:xfrm>
            <a:off x="3510078" y="1130591"/>
            <a:ext cx="7939491" cy="476707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）结构占比拆分 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不同占比段的份额变化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）影响因素拆分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最大的渠道影响因素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渠道因素下的*结构占比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夏预估分析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品类预估的区间段结构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品类预估的区间段内份额占比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零售占比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品类区间段占比*品类区间段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	</a:t>
            </a:r>
          </a:p>
          <a:p>
            <a:pPr>
              <a:lnSpc>
                <a:spcPct val="20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73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教程\PPT\PPT素材\3D小人\白板-3d小人\白板11.jpg"/>
          <p:cNvPicPr>
            <a:picLocks noChangeAspect="1" noChangeArrowheads="1"/>
          </p:cNvPicPr>
          <p:nvPr/>
        </p:nvPicPr>
        <p:blipFill>
          <a:blip r:embed="rId3"/>
          <a:srcRect l="2542" t="18079" r="4662"/>
          <a:stretch>
            <a:fillRect/>
          </a:stretch>
        </p:blipFill>
        <p:spPr bwMode="auto">
          <a:xfrm>
            <a:off x="1065947" y="529344"/>
            <a:ext cx="9538718" cy="631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2338224" y="500576"/>
              <a:ext cx="8717494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1148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重点关注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1867470" y="1738826"/>
            <a:ext cx="6019101" cy="47670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同品类不同性别份额变化，受不同的渠道变化影响；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女装品类份额变化主要受业态影响因素较大；男装除业态外，部门品类主要受面积段影响；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夏同比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份额增加部分，男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份额增加，主要原因：不同行政级别下份额占比均有增加；女裙份额增加，主要原因：业态变化，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SPM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业态增加，且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SPM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业态中的裙装比例在逐年增加；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夏同比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份额减少部分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男衬衫份额减少，主要原因：南中北渠道下，份额占比均在减少；男牛仔长裤份额减少，主要原因：城市级别，不同城市级别下的份额占比均在较少；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4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2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858" y="0"/>
            <a:ext cx="11699545" cy="439707"/>
            <a:chOff x="464457" y="300521"/>
            <a:chExt cx="11099573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2338224" y="500576"/>
              <a:ext cx="8717491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6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1148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预估公式</a:t>
              </a:r>
            </a:p>
          </p:txBody>
        </p:sp>
      </p:grpSp>
      <p:pic>
        <p:nvPicPr>
          <p:cNvPr id="15" name="Picture 2" descr="D:\教程\PPT\PPT素材\3D小人\白板-3d小人\白板11.jpg">
            <a:extLst>
              <a:ext uri="{FF2B5EF4-FFF2-40B4-BE49-F238E27FC236}">
                <a16:creationId xmlns:a16="http://schemas.microsoft.com/office/drawing/2014/main" id="{FC6FC16C-3A0C-4BA9-87C1-176708881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56102" t="18079" r="4662"/>
          <a:stretch/>
        </p:blipFill>
        <p:spPr bwMode="auto">
          <a:xfrm>
            <a:off x="1042" y="766597"/>
            <a:ext cx="3315081" cy="602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0DFD019-461E-4BE4-8B42-8916D25CA2DD}"/>
              </a:ext>
            </a:extLst>
          </p:cNvPr>
          <p:cNvSpPr/>
          <p:nvPr/>
        </p:nvSpPr>
        <p:spPr>
          <a:xfrm>
            <a:off x="3510078" y="1130591"/>
            <a:ext cx="7939491" cy="2181751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）分解：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整体门店结构占比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不同占比段门店结构占比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门店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20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17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92F34-F96D-4B82-A54A-94F399B8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66" y="380255"/>
            <a:ext cx="11163757" cy="299165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3457531" y="500576"/>
              <a:ext cx="7598185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2267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本品  男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T-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影响分析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BE1ABDB-2426-4BEC-B7FC-D6E76027B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6" y="2518338"/>
            <a:ext cx="11163757" cy="21958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0B47608-6750-476E-8FED-B467ED4C7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7" y="4709254"/>
            <a:ext cx="11163757" cy="21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0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A614C7-8439-4935-82D4-CD73E2111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6014"/>
            <a:ext cx="11046611" cy="228619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3457531" y="500576"/>
              <a:ext cx="7598186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2267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本品  女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T-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影响分析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B77C5D8-E848-437A-A937-216C35527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2642212"/>
            <a:ext cx="11046610" cy="22861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C2FD28-5306-49C1-8CA6-6476DBDD2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7" y="4928410"/>
            <a:ext cx="11046610" cy="19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5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3F2C230-A1DA-4FEE-AE1C-78656523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380255"/>
            <a:ext cx="11167136" cy="292608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3700858" y="500576"/>
              <a:ext cx="7354860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2511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本品  男女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T-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结构预测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448528AF-6C21-4DE5-889B-1170A738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29" y="3495021"/>
            <a:ext cx="11167135" cy="30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1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3700858" y="500576"/>
              <a:ext cx="7354860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2511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本品  男女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T-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数值预测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55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2958709" y="500576"/>
              <a:ext cx="8097008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1768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本品  模型效果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62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47D3A6-B78B-48B0-BD07-F0BD71FDDE6A}"/>
              </a:ext>
            </a:extLst>
          </p:cNvPr>
          <p:cNvGrpSpPr/>
          <p:nvPr/>
        </p:nvGrpSpPr>
        <p:grpSpPr>
          <a:xfrm>
            <a:off x="119085" y="525611"/>
            <a:ext cx="11569662" cy="3523351"/>
            <a:chOff x="0" y="389928"/>
            <a:chExt cx="11569662" cy="3523351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97DDD08-C98F-45A0-A98E-8437A80BB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9928"/>
              <a:ext cx="11569662" cy="3523351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4A0914D-ED14-40B9-BC8E-973ECF7B328D}"/>
                </a:ext>
              </a:extLst>
            </p:cNvPr>
            <p:cNvSpPr/>
            <p:nvPr/>
          </p:nvSpPr>
          <p:spPr>
            <a:xfrm>
              <a:off x="952117" y="1199535"/>
              <a:ext cx="639870" cy="222946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E1EBDE4-FDEC-40F3-AA61-B56956C54F5F}"/>
                </a:ext>
              </a:extLst>
            </p:cNvPr>
            <p:cNvSpPr/>
            <p:nvPr/>
          </p:nvSpPr>
          <p:spPr>
            <a:xfrm>
              <a:off x="9065341" y="2335162"/>
              <a:ext cx="825911" cy="96356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A1A358-F5D5-4F4E-A252-B57BBC0070F5}"/>
                </a:ext>
              </a:extLst>
            </p:cNvPr>
            <p:cNvSpPr/>
            <p:nvPr/>
          </p:nvSpPr>
          <p:spPr>
            <a:xfrm>
              <a:off x="3795252" y="1927123"/>
              <a:ext cx="736579" cy="137160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3532051" y="500576"/>
              <a:ext cx="7523667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2342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本品  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夏份额预测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1D50D674-94D3-44E0-9AEE-607250BFFEA3}"/>
              </a:ext>
            </a:extLst>
          </p:cNvPr>
          <p:cNvSpPr txBox="1"/>
          <p:nvPr/>
        </p:nvSpPr>
        <p:spPr>
          <a:xfrm>
            <a:off x="225060" y="4997986"/>
            <a:ext cx="11494848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夏品类预估：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品类份额变化较大的为男装，主要表现为：男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份额增加，男衬份额减少，牛仔与休闲中裤份额变小，休闲长裤份额变大；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女装品类份额相对变化较小，主要表现在：休闲中裤份额变小，裙装与牛仔短裤份额增加；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男装份额变化主要原因较为分散，不同的品类，面积段，业态，行政级别影响不同；以男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为例：主要受行政级别影响，体现在不同行政级别的男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的份额占比均往右偏移，由此导致了男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份额的整体占比增加；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女装份额的变化主要原因体现在业态变化上；以裙装为例，具体原因表现为：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业态业绩占比逐年增加，且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中权重份额占比逐渐增大；地铺业态规模与该业态中的裙装占比都在萎缩；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44367E4-1156-430C-B461-21054BB1A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67" y="4165027"/>
            <a:ext cx="11282898" cy="65163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2E6AC79-C3AE-4930-B575-07152968C4F1}"/>
              </a:ext>
            </a:extLst>
          </p:cNvPr>
          <p:cNvSpPr/>
          <p:nvPr/>
        </p:nvSpPr>
        <p:spPr>
          <a:xfrm>
            <a:off x="5127814" y="2167004"/>
            <a:ext cx="639870" cy="13150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CF098DF-6F24-462A-AE76-C9A8E2F9F375}"/>
              </a:ext>
            </a:extLst>
          </p:cNvPr>
          <p:cNvSpPr/>
          <p:nvPr/>
        </p:nvSpPr>
        <p:spPr>
          <a:xfrm>
            <a:off x="1886031" y="2470845"/>
            <a:ext cx="1191466" cy="68531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6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504</Words>
  <Application>Microsoft Office PowerPoint</Application>
  <PresentationFormat>宽屏</PresentationFormat>
  <Paragraphs>41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</dc:creator>
  <cp:lastModifiedBy>zhh</cp:lastModifiedBy>
  <cp:revision>58</cp:revision>
  <dcterms:created xsi:type="dcterms:W3CDTF">2019-07-03T07:01:30Z</dcterms:created>
  <dcterms:modified xsi:type="dcterms:W3CDTF">2019-07-05T07:12:59Z</dcterms:modified>
</cp:coreProperties>
</file>