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90" r:id="rId7"/>
    <p:sldId id="264" r:id="rId8"/>
    <p:sldId id="262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04" autoAdjust="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3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atlassian.com/agile" TargetMode="External"/><Relationship Id="rId5" Type="http://schemas.openxmlformats.org/officeDocument/2006/relationships/hyperlink" Target="https://www.projectmanagement.com/" TargetMode="External"/><Relationship Id="rId4" Type="http://schemas.openxmlformats.org/officeDocument/2006/relationships/hyperlink" Target="https://www.agileallianc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CS-250 Project</a:t>
            </a:r>
            <a:br>
              <a:rPr lang="en-US" dirty="0"/>
            </a:br>
            <a:r>
              <a:rPr lang="en-US" sz="1600" dirty="0"/>
              <a:t>By cooper </a:t>
            </a:r>
            <a:r>
              <a:rPr lang="en-US" sz="1600" dirty="0" err="1"/>
              <a:t>david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307" y="-588456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Scrum agile roles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57070" y="2446398"/>
            <a:ext cx="6338887" cy="2668587"/>
          </a:xfrm>
        </p:spPr>
        <p:txBody>
          <a:bodyPr>
            <a:noAutofit/>
          </a:bodyPr>
          <a:lstStyle/>
          <a:p>
            <a:r>
              <a:rPr lang="en-US" sz="1400" b="1" dirty="0"/>
              <a:t>Scrum Master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Facilitates the Scrum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Removes obstacles and ensures the team stays on track.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Acts as a leader for the team.</a:t>
            </a:r>
          </a:p>
          <a:p>
            <a:r>
              <a:rPr lang="en-US" sz="1400" b="1" dirty="0"/>
              <a:t>Product Owner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Represents the voice of the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Defines and prioritizes the product backlog.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Ensures the team delivers value to the customer.</a:t>
            </a:r>
          </a:p>
          <a:p>
            <a:r>
              <a:rPr lang="en-US" sz="1400" b="1" dirty="0"/>
              <a:t>Development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Cross-functional team responsible for delivering the product increment.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Self-organizing and accountable for delivering high-quality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Collaborates closely to achieve sprint goals.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2402" y="621102"/>
            <a:ext cx="6594768" cy="746082"/>
          </a:xfrm>
        </p:spPr>
        <p:txBody>
          <a:bodyPr>
            <a:normAutofit fontScale="90000"/>
          </a:bodyPr>
          <a:lstStyle/>
          <a:p>
            <a:r>
              <a:rPr lang="en-US" dirty="0"/>
              <a:t>Phases of 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0008" y="1909602"/>
            <a:ext cx="6594768" cy="1951523"/>
          </a:xfrm>
        </p:spPr>
        <p:txBody>
          <a:bodyPr>
            <a:normAutofit fontScale="25000" lnSpcReduction="20000"/>
          </a:bodyPr>
          <a:lstStyle/>
          <a:p>
            <a:r>
              <a:rPr lang="en-US" sz="4800" b="1" dirty="0"/>
              <a:t>Sprint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The team plans the work to be completed during the sprint.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Backlog items are selected based on priority and complexity.</a:t>
            </a:r>
          </a:p>
          <a:p>
            <a:r>
              <a:rPr lang="en-US" sz="4800" b="1" dirty="0"/>
              <a:t>Sprint 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The team develops and tests the features identified in the sprint backlog.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Daily stand-up meetings keep the team aligned and focused.</a:t>
            </a:r>
          </a:p>
          <a:p>
            <a:r>
              <a:rPr lang="en-US" sz="4800" b="1" dirty="0"/>
              <a:t>Sprint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Stakeholders review the completed work and provide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The team demonstrates the product increment and discusses potential improvements.</a:t>
            </a:r>
          </a:p>
          <a:p>
            <a:r>
              <a:rPr lang="en-US" sz="4800" b="1" dirty="0"/>
              <a:t>Sprint Retrospective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The team reflects on the sprint and identifies areas for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Processes and practices are adjusted to increase efficiency and quality.</a:t>
            </a:r>
          </a:p>
          <a:p>
            <a:endParaRPr lang="en-US" dirty="0"/>
          </a:p>
        </p:txBody>
      </p:sp>
      <p:pic>
        <p:nvPicPr>
          <p:cNvPr id="13" name="Picture Placeholder 12" descr="Low angle view of tall buildings">
            <a:extLst>
              <a:ext uri="{FF2B5EF4-FFF2-40B4-BE49-F238E27FC236}">
                <a16:creationId xmlns:a16="http://schemas.microsoft.com/office/drawing/2014/main" id="{1DFE730E-30E7-DA99-A3EE-ACB889D16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3" r="43"/>
          <a:stretch/>
        </p:blipFill>
        <p:spPr>
          <a:xfrm>
            <a:off x="0" y="-1"/>
            <a:ext cx="4076118" cy="6096678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/>
              <a:t>Contrasting Agile and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446637"/>
            <a:ext cx="6597650" cy="32956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000" b="1" dirty="0"/>
              <a:t>Agile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Flexibility</a:t>
            </a:r>
            <a:r>
              <a:rPr lang="en-US" sz="1000" dirty="0"/>
              <a:t>: Agile allows for changes to be made throughout the development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Customer Collaboration</a:t>
            </a:r>
            <a:r>
              <a:rPr lang="en-US" sz="1000" dirty="0"/>
              <a:t>: Agile encourages constant communication and feedback from stakeholders.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Iterative Development</a:t>
            </a:r>
            <a:r>
              <a:rPr lang="en-US" sz="1000" dirty="0"/>
              <a:t>: Agile breaks down the project into smaller, manageable increments.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Adaptive Planning</a:t>
            </a:r>
            <a:r>
              <a:rPr lang="en-US" sz="1000" dirty="0"/>
              <a:t>: Agile plans are adjusted based on feedback and changing requirements.</a:t>
            </a:r>
          </a:p>
          <a:p>
            <a:r>
              <a:rPr lang="en-US" sz="1000" b="1" dirty="0"/>
              <a:t>Waterfall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Sequential Phases</a:t>
            </a:r>
            <a:r>
              <a:rPr lang="en-US" sz="1000" dirty="0"/>
              <a:t>: Waterfall follows a linear progression through defined phases: requirements, design, implementation, testing, deployment, and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Comprehensive Documentation</a:t>
            </a:r>
            <a:r>
              <a:rPr lang="en-US" sz="1000" dirty="0"/>
              <a:t>: Waterfall requires thorough documentation at each stage of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Less Flexibility</a:t>
            </a:r>
            <a:r>
              <a:rPr lang="en-US" sz="1000" dirty="0"/>
              <a:t>: Changes are difficult to implement once a phase is completed.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Longer Delivery Times</a:t>
            </a:r>
            <a:r>
              <a:rPr lang="en-US" sz="1000" dirty="0"/>
              <a:t>: Waterfall projects often have longer delivery times due to sequential phases.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394" y="311929"/>
            <a:ext cx="7606895" cy="1301212"/>
          </a:xfrm>
        </p:spPr>
        <p:txBody>
          <a:bodyPr/>
          <a:lstStyle/>
          <a:p>
            <a:r>
              <a:rPr lang="en-US" dirty="0"/>
              <a:t>Factors to Consider for agile/waterfall​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441910-6501-5C60-C05A-BAFF34C2579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953" y="2215342"/>
            <a:ext cx="7615274" cy="297815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Project Requirements</a:t>
            </a:r>
            <a:r>
              <a:rPr lang="en-US" sz="1600" dirty="0"/>
              <a:t>: Agile is suitable for projects with evolving or unclear requirements, while Waterfall is better for projects with stable and well-defined requirements.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Customer Involvement</a:t>
            </a:r>
            <a:r>
              <a:rPr lang="en-US" sz="1600" dirty="0"/>
              <a:t>: Agile involves customers throughout the development process, making it ideal for projects with high customer collaboration needs.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Flexibility vs. Predictability</a:t>
            </a:r>
            <a:r>
              <a:rPr lang="en-US" sz="1600" dirty="0"/>
              <a:t>: Agile offers flexibility and adaptability, whereas Waterfall provides predictability and structure.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Team Dynamics</a:t>
            </a:r>
            <a:r>
              <a:rPr lang="en-US" sz="1600" dirty="0"/>
              <a:t>: Agile requires self-organizing, cross-functional teams, whereas Waterfall relies on defined roles and sequential processes.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Sudden changes: </a:t>
            </a:r>
            <a:r>
              <a:rPr lang="en-US" sz="1600" dirty="0"/>
              <a:t>Agile development allowed me to adapt to changing the SNHU Travel app from a more list based one to a more PowerPoint/slideshow focused one. Whereas with waterfall, I wouldn’t have been able to adapt so easily, or needing to scrap everything I did up until that point.</a:t>
            </a:r>
            <a:endParaRPr lang="en-US" sz="1600" b="1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1853" y="2682814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1C374B-40F2-4B1E-A9D8-6E5C932FF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2824876"/>
            <a:ext cx="2011680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Scrum.org. (n.d.).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https://www.scrum.org/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Agile Alliance. (n.d.).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https://www.agilealliance.org/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ProjectManagement.com. (n.d.).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https://www.projectmanagement.com/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Atlassian Agile Coach. (n.d.).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https://www.atlassian.com/agile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{54A5F619-D35D-4BB2-BD72-FF0A66EA5D9D}tf33968143_win32</Template>
  <TotalTime>26</TotalTime>
  <Words>543</Words>
  <Application>Microsoft Office PowerPoint</Application>
  <PresentationFormat>Widescreen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Custom</vt:lpstr>
      <vt:lpstr>CS-250 Project By cooper david</vt:lpstr>
      <vt:lpstr>Scrum agile roles</vt:lpstr>
      <vt:lpstr>Phases of SDLC</vt:lpstr>
      <vt:lpstr>Contrasting Agile and Waterfall</vt:lpstr>
      <vt:lpstr>Factors to Consider for agile/waterfall​</vt:lpstr>
      <vt:lpstr>Sources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CS-250 Project By cooper david</dc:title>
  <dc:creator>Cooper David</dc:creator>
  <cp:lastModifiedBy>Cooper David</cp:lastModifiedBy>
  <cp:revision>1</cp:revision>
  <dcterms:created xsi:type="dcterms:W3CDTF">2024-02-23T15:02:11Z</dcterms:created>
  <dcterms:modified xsi:type="dcterms:W3CDTF">2024-02-23T15:28:49Z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