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9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7EC15-95A9-4BA2-9BC9-87E89AF03908}" type="datetimeFigureOut">
              <a:rPr lang="fr-FR" smtClean="0"/>
              <a:pPr/>
              <a:t>11/10/2021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F0953-0B37-4EC3-B382-7D82AD21668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7EC15-95A9-4BA2-9BC9-87E89AF03908}" type="datetimeFigureOut">
              <a:rPr lang="fr-FR" smtClean="0"/>
              <a:pPr/>
              <a:t>11/10/2021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F0953-0B37-4EC3-B382-7D82AD21668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7EC15-95A9-4BA2-9BC9-87E89AF03908}" type="datetimeFigureOut">
              <a:rPr lang="fr-FR" smtClean="0"/>
              <a:pPr/>
              <a:t>11/10/2021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F0953-0B37-4EC3-B382-7D82AD21668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7EC15-95A9-4BA2-9BC9-87E89AF03908}" type="datetimeFigureOut">
              <a:rPr lang="fr-FR" smtClean="0"/>
              <a:pPr/>
              <a:t>11/10/2021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F0953-0B37-4EC3-B382-7D82AD21668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7EC15-95A9-4BA2-9BC9-87E89AF03908}" type="datetimeFigureOut">
              <a:rPr lang="fr-FR" smtClean="0"/>
              <a:pPr/>
              <a:t>11/10/2021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F0953-0B37-4EC3-B382-7D82AD21668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7EC15-95A9-4BA2-9BC9-87E89AF03908}" type="datetimeFigureOut">
              <a:rPr lang="fr-FR" smtClean="0"/>
              <a:pPr/>
              <a:t>11/10/2021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F0953-0B37-4EC3-B382-7D82AD21668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7EC15-95A9-4BA2-9BC9-87E89AF03908}" type="datetimeFigureOut">
              <a:rPr lang="fr-FR" smtClean="0"/>
              <a:pPr/>
              <a:t>11/10/2021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F0953-0B37-4EC3-B382-7D82AD21668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7EC15-95A9-4BA2-9BC9-87E89AF03908}" type="datetimeFigureOut">
              <a:rPr lang="fr-FR" smtClean="0"/>
              <a:pPr/>
              <a:t>11/10/2021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F0953-0B37-4EC3-B382-7D82AD21668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7EC15-95A9-4BA2-9BC9-87E89AF03908}" type="datetimeFigureOut">
              <a:rPr lang="fr-FR" smtClean="0"/>
              <a:pPr/>
              <a:t>11/10/2021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F0953-0B37-4EC3-B382-7D82AD21668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7EC15-95A9-4BA2-9BC9-87E89AF03908}" type="datetimeFigureOut">
              <a:rPr lang="fr-FR" smtClean="0"/>
              <a:pPr/>
              <a:t>11/10/2021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F0953-0B37-4EC3-B382-7D82AD21668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7EC15-95A9-4BA2-9BC9-87E89AF03908}" type="datetimeFigureOut">
              <a:rPr lang="fr-FR" smtClean="0"/>
              <a:pPr/>
              <a:t>11/10/2021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F0953-0B37-4EC3-B382-7D82AD21668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27EC15-95A9-4BA2-9BC9-87E89AF03908}" type="datetimeFigureOut">
              <a:rPr lang="fr-FR" smtClean="0"/>
              <a:pPr/>
              <a:t>11/10/2021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1F0953-0B37-4EC3-B382-7D82AD21668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Rectangle 94"/>
          <p:cNvSpPr/>
          <p:nvPr/>
        </p:nvSpPr>
        <p:spPr>
          <a:xfrm>
            <a:off x="0" y="3501008"/>
            <a:ext cx="9144002" cy="335699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500" dirty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0" y="0"/>
            <a:ext cx="9144000" cy="227687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500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39552" y="133884"/>
            <a:ext cx="1413085" cy="7293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500" dirty="0" smtClean="0">
                <a:solidFill>
                  <a:schemeClr val="tx1"/>
                </a:solidFill>
              </a:rPr>
              <a:t>Connexion a l’INDEX</a:t>
            </a:r>
            <a:endParaRPr lang="fr-FR" sz="15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12788" y="1242881"/>
            <a:ext cx="1664436" cy="859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500" dirty="0" smtClean="0">
                <a:solidFill>
                  <a:schemeClr val="tx1"/>
                </a:solidFill>
              </a:rPr>
              <a:t>Connexion utilisateur</a:t>
            </a:r>
            <a:endParaRPr lang="fr-FR" sz="15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195736" y="61876"/>
            <a:ext cx="1664436" cy="859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500" dirty="0" smtClean="0">
                <a:solidFill>
                  <a:schemeClr val="tx1"/>
                </a:solidFill>
              </a:rPr>
              <a:t>Inscription utilisateur</a:t>
            </a:r>
            <a:endParaRPr lang="fr-FR" sz="1500" dirty="0">
              <a:solidFill>
                <a:schemeClr val="tx1"/>
              </a:solidFill>
            </a:endParaRPr>
          </a:p>
        </p:txBody>
      </p:sp>
      <p:sp>
        <p:nvSpPr>
          <p:cNvPr id="10" name="Losange 9"/>
          <p:cNvSpPr/>
          <p:nvPr/>
        </p:nvSpPr>
        <p:spPr>
          <a:xfrm>
            <a:off x="3203847" y="3573015"/>
            <a:ext cx="1649565" cy="1205451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500" dirty="0" smtClean="0">
                <a:solidFill>
                  <a:schemeClr val="tx1"/>
                </a:solidFill>
              </a:rPr>
              <a:t>Si docteur</a:t>
            </a:r>
            <a:endParaRPr lang="fr-FR" sz="15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868144" y="3812884"/>
            <a:ext cx="1448412" cy="7475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500" dirty="0" smtClean="0">
                <a:solidFill>
                  <a:schemeClr val="tx1"/>
                </a:solidFill>
              </a:rPr>
              <a:t>Voir profil des patients et son profil</a:t>
            </a:r>
            <a:endParaRPr lang="fr-FR" sz="15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39552" y="3771787"/>
            <a:ext cx="1664436" cy="859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500" dirty="0" smtClean="0">
                <a:solidFill>
                  <a:schemeClr val="tx1"/>
                </a:solidFill>
              </a:rPr>
              <a:t>Voir seulement son profil</a:t>
            </a:r>
            <a:endParaRPr lang="fr-FR" sz="15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39552" y="5174444"/>
            <a:ext cx="1664436" cy="1026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500" dirty="0" smtClean="0">
                <a:solidFill>
                  <a:schemeClr val="tx1"/>
                </a:solidFill>
              </a:rPr>
              <a:t>Modification possible des infos personnel &amp; de sécurité</a:t>
            </a:r>
            <a:endParaRPr lang="fr-FR" sz="15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868144" y="4958420"/>
            <a:ext cx="1448412" cy="12747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500" dirty="0" smtClean="0">
                <a:solidFill>
                  <a:schemeClr val="tx1"/>
                </a:solidFill>
              </a:rPr>
              <a:t>Modification possible du profil des infos personnel &amp; de santé &amp; sécu de son profil</a:t>
            </a:r>
            <a:endParaRPr lang="fr-FR" sz="15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868144" y="2609425"/>
            <a:ext cx="1448412" cy="7475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500" dirty="0" smtClean="0">
                <a:solidFill>
                  <a:schemeClr val="tx1"/>
                </a:solidFill>
              </a:rPr>
              <a:t>Via scan du </a:t>
            </a:r>
            <a:r>
              <a:rPr lang="fr-FR" sz="1500" dirty="0" smtClean="0">
                <a:solidFill>
                  <a:schemeClr val="tx1"/>
                </a:solidFill>
              </a:rPr>
              <a:t>QR Code/code </a:t>
            </a:r>
            <a:r>
              <a:rPr lang="fr-FR" sz="1500" dirty="0" smtClean="0">
                <a:solidFill>
                  <a:schemeClr val="tx1"/>
                </a:solidFill>
              </a:rPr>
              <a:t>bar</a:t>
            </a:r>
            <a:endParaRPr lang="fr-FR" sz="1500" dirty="0">
              <a:solidFill>
                <a:schemeClr val="tx1"/>
              </a:solidFill>
            </a:endParaRPr>
          </a:p>
        </p:txBody>
      </p:sp>
      <p:cxnSp>
        <p:nvCxnSpPr>
          <p:cNvPr id="17" name="Connecteur droit avec flèche 16"/>
          <p:cNvCxnSpPr>
            <a:stCxn id="4" idx="2"/>
            <a:endCxn id="5" idx="0"/>
          </p:cNvCxnSpPr>
          <p:nvPr/>
        </p:nvCxnSpPr>
        <p:spPr>
          <a:xfrm flipH="1">
            <a:off x="1245006" y="863218"/>
            <a:ext cx="1089" cy="379663"/>
          </a:xfrm>
          <a:prstGeom prst="straightConnector1">
            <a:avLst/>
          </a:prstGeom>
          <a:ln w="285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/>
          <p:cNvCxnSpPr>
            <a:stCxn id="10" idx="1"/>
            <a:endCxn id="12" idx="3"/>
          </p:cNvCxnSpPr>
          <p:nvPr/>
        </p:nvCxnSpPr>
        <p:spPr>
          <a:xfrm flipH="1">
            <a:off x="2203988" y="4175741"/>
            <a:ext cx="999859" cy="25578"/>
          </a:xfrm>
          <a:prstGeom prst="straightConnector1">
            <a:avLst/>
          </a:prstGeom>
          <a:ln w="285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ZoneTexte 32"/>
          <p:cNvSpPr txBox="1"/>
          <p:nvPr/>
        </p:nvSpPr>
        <p:spPr>
          <a:xfrm>
            <a:off x="5004047" y="3933055"/>
            <a:ext cx="57100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500" dirty="0" smtClean="0">
                <a:solidFill>
                  <a:schemeClr val="accent3">
                    <a:lumMod val="50000"/>
                  </a:schemeClr>
                </a:solidFill>
              </a:rPr>
              <a:t>oui</a:t>
            </a:r>
            <a:endParaRPr lang="fr-FR" sz="1500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34" name="Connecteur droit avec flèche 33"/>
          <p:cNvCxnSpPr>
            <a:stCxn id="10" idx="3"/>
            <a:endCxn id="11" idx="1"/>
          </p:cNvCxnSpPr>
          <p:nvPr/>
        </p:nvCxnSpPr>
        <p:spPr>
          <a:xfrm>
            <a:off x="4853412" y="4175741"/>
            <a:ext cx="1014732" cy="10927"/>
          </a:xfrm>
          <a:prstGeom prst="straightConnector1">
            <a:avLst/>
          </a:prstGeom>
          <a:ln w="285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ZoneTexte 36"/>
          <p:cNvSpPr txBox="1"/>
          <p:nvPr/>
        </p:nvSpPr>
        <p:spPr>
          <a:xfrm>
            <a:off x="5868144" y="980728"/>
            <a:ext cx="57100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500" dirty="0" smtClean="0">
                <a:solidFill>
                  <a:schemeClr val="accent3">
                    <a:lumMod val="50000"/>
                  </a:schemeClr>
                </a:solidFill>
              </a:rPr>
              <a:t>non</a:t>
            </a:r>
            <a:endParaRPr lang="fr-FR" sz="15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1" name="Flèche vers le haut 40"/>
          <p:cNvSpPr/>
          <p:nvPr/>
        </p:nvSpPr>
        <p:spPr>
          <a:xfrm>
            <a:off x="539551" y="4632665"/>
            <a:ext cx="1649565" cy="524528"/>
          </a:xfrm>
          <a:prstGeom prst="upArrow">
            <a:avLst>
              <a:gd name="adj1" fmla="val 50000"/>
              <a:gd name="adj2" fmla="val 48802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500" dirty="0" err="1" smtClean="0">
                <a:solidFill>
                  <a:schemeClr val="bg1"/>
                </a:solidFill>
              </a:rPr>
              <a:t>include</a:t>
            </a:r>
            <a:endParaRPr lang="fr-FR" sz="1500" dirty="0">
              <a:solidFill>
                <a:schemeClr val="bg1"/>
              </a:solidFill>
            </a:endParaRPr>
          </a:p>
        </p:txBody>
      </p:sp>
      <p:sp>
        <p:nvSpPr>
          <p:cNvPr id="42" name="Flèche vers le haut 41"/>
          <p:cNvSpPr/>
          <p:nvPr/>
        </p:nvSpPr>
        <p:spPr>
          <a:xfrm>
            <a:off x="5848961" y="4572502"/>
            <a:ext cx="1514099" cy="386473"/>
          </a:xfrm>
          <a:prstGeom prst="upArrow">
            <a:avLst>
              <a:gd name="adj1" fmla="val 50000"/>
              <a:gd name="adj2" fmla="val 48802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500" dirty="0" err="1" smtClean="0">
                <a:solidFill>
                  <a:schemeClr val="bg1"/>
                </a:solidFill>
              </a:rPr>
              <a:t>include</a:t>
            </a:r>
            <a:endParaRPr lang="fr-FR" sz="1500" dirty="0">
              <a:solidFill>
                <a:schemeClr val="bg1"/>
              </a:solidFill>
            </a:endParaRPr>
          </a:p>
        </p:txBody>
      </p:sp>
      <p:sp>
        <p:nvSpPr>
          <p:cNvPr id="53" name="Losange 52"/>
          <p:cNvSpPr/>
          <p:nvPr/>
        </p:nvSpPr>
        <p:spPr>
          <a:xfrm>
            <a:off x="4788024" y="0"/>
            <a:ext cx="3197930" cy="98072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500" dirty="0" smtClean="0">
                <a:solidFill>
                  <a:schemeClr val="tx1"/>
                </a:solidFill>
              </a:rPr>
              <a:t>Si inscription </a:t>
            </a:r>
            <a:r>
              <a:rPr lang="fr-FR" sz="1500" dirty="0" smtClean="0">
                <a:solidFill>
                  <a:schemeClr val="tx1"/>
                </a:solidFill>
              </a:rPr>
              <a:t>docteur/ADMIN</a:t>
            </a:r>
            <a:endParaRPr lang="fr-FR" sz="1500" dirty="0">
              <a:solidFill>
                <a:schemeClr val="tx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7380312" y="1345801"/>
            <a:ext cx="1664436" cy="787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500" dirty="0" smtClean="0">
                <a:solidFill>
                  <a:schemeClr val="tx1"/>
                </a:solidFill>
              </a:rPr>
              <a:t>Attente validation </a:t>
            </a:r>
            <a:r>
              <a:rPr lang="fr-FR" sz="1500" dirty="0" err="1" smtClean="0">
                <a:solidFill>
                  <a:schemeClr val="tx1"/>
                </a:solidFill>
              </a:rPr>
              <a:t>Admin</a:t>
            </a:r>
            <a:endParaRPr lang="fr-FR" sz="1500" dirty="0">
              <a:solidFill>
                <a:schemeClr val="tx1"/>
              </a:solidFill>
            </a:endParaRPr>
          </a:p>
        </p:txBody>
      </p:sp>
      <p:sp>
        <p:nvSpPr>
          <p:cNvPr id="91" name="ZoneTexte 90"/>
          <p:cNvSpPr txBox="1"/>
          <p:nvPr/>
        </p:nvSpPr>
        <p:spPr>
          <a:xfrm>
            <a:off x="2699791" y="3933055"/>
            <a:ext cx="57100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500" dirty="0" smtClean="0">
                <a:solidFill>
                  <a:schemeClr val="accent3">
                    <a:lumMod val="50000"/>
                  </a:schemeClr>
                </a:solidFill>
              </a:rPr>
              <a:t>non</a:t>
            </a:r>
            <a:endParaRPr lang="fr-FR" sz="15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92" name="ZoneTexte 91"/>
          <p:cNvSpPr txBox="1"/>
          <p:nvPr/>
        </p:nvSpPr>
        <p:spPr>
          <a:xfrm>
            <a:off x="7956376" y="188640"/>
            <a:ext cx="57100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500" dirty="0" smtClean="0">
                <a:solidFill>
                  <a:schemeClr val="accent3">
                    <a:lumMod val="50000"/>
                  </a:schemeClr>
                </a:solidFill>
              </a:rPr>
              <a:t>oui</a:t>
            </a:r>
            <a:endParaRPr lang="fr-FR" sz="1500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93" name="Connecteur droit avec flèche 92"/>
          <p:cNvCxnSpPr>
            <a:stCxn id="4" idx="3"/>
            <a:endCxn id="6" idx="1"/>
          </p:cNvCxnSpPr>
          <p:nvPr/>
        </p:nvCxnSpPr>
        <p:spPr>
          <a:xfrm flipV="1">
            <a:off x="1952637" y="491408"/>
            <a:ext cx="243099" cy="7143"/>
          </a:xfrm>
          <a:prstGeom prst="straightConnector1">
            <a:avLst/>
          </a:prstGeom>
          <a:ln w="285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eur droit avec flèche 95"/>
          <p:cNvCxnSpPr>
            <a:stCxn id="6" idx="3"/>
            <a:endCxn id="53" idx="1"/>
          </p:cNvCxnSpPr>
          <p:nvPr/>
        </p:nvCxnSpPr>
        <p:spPr>
          <a:xfrm flipV="1">
            <a:off x="3860172" y="490364"/>
            <a:ext cx="927852" cy="1044"/>
          </a:xfrm>
          <a:prstGeom prst="straightConnector1">
            <a:avLst/>
          </a:prstGeom>
          <a:ln w="285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Flèche vers le bas 121"/>
          <p:cNvSpPr/>
          <p:nvPr/>
        </p:nvSpPr>
        <p:spPr>
          <a:xfrm>
            <a:off x="5850892" y="3356992"/>
            <a:ext cx="1512168" cy="433656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500" dirty="0" err="1" smtClean="0">
                <a:solidFill>
                  <a:schemeClr val="bg1"/>
                </a:solidFill>
              </a:rPr>
              <a:t>include</a:t>
            </a:r>
            <a:endParaRPr lang="fr-FR" sz="1500" dirty="0">
              <a:solidFill>
                <a:schemeClr val="bg1"/>
              </a:solidFill>
            </a:endParaRPr>
          </a:p>
        </p:txBody>
      </p:sp>
      <p:sp>
        <p:nvSpPr>
          <p:cNvPr id="47" name="ZoneTexte 46"/>
          <p:cNvSpPr txBox="1"/>
          <p:nvPr/>
        </p:nvSpPr>
        <p:spPr>
          <a:xfrm>
            <a:off x="-36512" y="-116644"/>
            <a:ext cx="123672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500" dirty="0" smtClean="0"/>
              <a:t>connexion</a:t>
            </a:r>
            <a:endParaRPr lang="fr-FR" sz="1500" dirty="0"/>
          </a:p>
        </p:txBody>
      </p:sp>
      <p:sp>
        <p:nvSpPr>
          <p:cNvPr id="55" name="Losange 54"/>
          <p:cNvSpPr/>
          <p:nvPr/>
        </p:nvSpPr>
        <p:spPr>
          <a:xfrm>
            <a:off x="2483768" y="1196752"/>
            <a:ext cx="2376264" cy="936472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500" dirty="0" smtClean="0">
                <a:solidFill>
                  <a:schemeClr val="tx1"/>
                </a:solidFill>
              </a:rPr>
              <a:t>Vérification des info de connexion</a:t>
            </a:r>
            <a:endParaRPr lang="fr-FR" sz="1500" dirty="0">
              <a:solidFill>
                <a:schemeClr val="tx1"/>
              </a:solidFill>
            </a:endParaRPr>
          </a:p>
        </p:txBody>
      </p:sp>
      <p:cxnSp>
        <p:nvCxnSpPr>
          <p:cNvPr id="58" name="Connecteur droit avec flèche 57"/>
          <p:cNvCxnSpPr>
            <a:stCxn id="5" idx="3"/>
            <a:endCxn id="55" idx="1"/>
          </p:cNvCxnSpPr>
          <p:nvPr/>
        </p:nvCxnSpPr>
        <p:spPr>
          <a:xfrm flipV="1">
            <a:off x="2077224" y="1664988"/>
            <a:ext cx="406544" cy="7425"/>
          </a:xfrm>
          <a:prstGeom prst="straightConnector1">
            <a:avLst/>
          </a:prstGeom>
          <a:ln w="285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eur en angle 84"/>
          <p:cNvCxnSpPr>
            <a:stCxn id="55" idx="3"/>
            <a:endCxn id="10" idx="0"/>
          </p:cNvCxnSpPr>
          <p:nvPr/>
        </p:nvCxnSpPr>
        <p:spPr>
          <a:xfrm flipH="1">
            <a:off x="4028630" y="1664988"/>
            <a:ext cx="831402" cy="1908027"/>
          </a:xfrm>
          <a:prstGeom prst="bentConnector4">
            <a:avLst>
              <a:gd name="adj1" fmla="val -100126"/>
              <a:gd name="adj2" fmla="val 62270"/>
            </a:avLst>
          </a:prstGeom>
          <a:ln w="285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necteur droit 93"/>
          <p:cNvCxnSpPr>
            <a:stCxn id="53" idx="2"/>
          </p:cNvCxnSpPr>
          <p:nvPr/>
        </p:nvCxnSpPr>
        <p:spPr>
          <a:xfrm flipH="1">
            <a:off x="6372200" y="980728"/>
            <a:ext cx="14789" cy="72008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ZoneTexte 96"/>
          <p:cNvSpPr txBox="1"/>
          <p:nvPr/>
        </p:nvSpPr>
        <p:spPr>
          <a:xfrm>
            <a:off x="-1" y="3429000"/>
            <a:ext cx="212495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500" dirty="0" smtClean="0"/>
              <a:t>Gestion &amp; consultation</a:t>
            </a:r>
            <a:endParaRPr lang="fr-FR" sz="1500" dirty="0"/>
          </a:p>
        </p:txBody>
      </p:sp>
      <p:sp>
        <p:nvSpPr>
          <p:cNvPr id="113" name="Rectangle 112"/>
          <p:cNvSpPr/>
          <p:nvPr/>
        </p:nvSpPr>
        <p:spPr>
          <a:xfrm>
            <a:off x="7668344" y="625722"/>
            <a:ext cx="1080120" cy="510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500" dirty="0" smtClean="0">
                <a:solidFill>
                  <a:schemeClr val="tx1"/>
                </a:solidFill>
              </a:rPr>
              <a:t>Stockage info</a:t>
            </a:r>
            <a:endParaRPr lang="fr-FR" sz="1500" dirty="0">
              <a:solidFill>
                <a:schemeClr val="tx1"/>
              </a:solidFill>
            </a:endParaRPr>
          </a:p>
        </p:txBody>
      </p:sp>
      <p:cxnSp>
        <p:nvCxnSpPr>
          <p:cNvPr id="127" name="Forme 126"/>
          <p:cNvCxnSpPr>
            <a:stCxn id="53" idx="3"/>
            <a:endCxn id="113" idx="0"/>
          </p:cNvCxnSpPr>
          <p:nvPr/>
        </p:nvCxnSpPr>
        <p:spPr>
          <a:xfrm>
            <a:off x="7985954" y="490364"/>
            <a:ext cx="222450" cy="135358"/>
          </a:xfrm>
          <a:prstGeom prst="bentConnector2">
            <a:avLst/>
          </a:prstGeom>
          <a:ln w="285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necteur droit avec flèche 134"/>
          <p:cNvCxnSpPr>
            <a:stCxn id="113" idx="2"/>
            <a:endCxn id="54" idx="0"/>
          </p:cNvCxnSpPr>
          <p:nvPr/>
        </p:nvCxnSpPr>
        <p:spPr>
          <a:xfrm>
            <a:off x="8208404" y="1136474"/>
            <a:ext cx="4126" cy="209327"/>
          </a:xfrm>
          <a:prstGeom prst="straightConnector1">
            <a:avLst/>
          </a:prstGeom>
          <a:ln w="285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necteur droit 145"/>
          <p:cNvCxnSpPr>
            <a:stCxn id="54" idx="1"/>
          </p:cNvCxnSpPr>
          <p:nvPr/>
        </p:nvCxnSpPr>
        <p:spPr>
          <a:xfrm flipH="1" flipV="1">
            <a:off x="5652120" y="1666971"/>
            <a:ext cx="1728192" cy="72358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73</Words>
  <Application>Microsoft Office PowerPoint</Application>
  <PresentationFormat>Affichage à l'écran (4:3)</PresentationFormat>
  <Paragraphs>22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Diapositive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jriviere</dc:creator>
  <cp:lastModifiedBy>jriviere</cp:lastModifiedBy>
  <cp:revision>26</cp:revision>
  <dcterms:created xsi:type="dcterms:W3CDTF">2021-10-06T09:20:05Z</dcterms:created>
  <dcterms:modified xsi:type="dcterms:W3CDTF">2021-10-11T07:52:17Z</dcterms:modified>
</cp:coreProperties>
</file>