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D04E1C-4C77-525F-F8B3-6AFC03398A80}" v="232" dt="2024-12-08T17:43:24.435"/>
    <p1510:client id="{ED4E7995-9815-F124-1E80-118D84B9EA8A}" v="195" dt="2024-12-08T16:58:12.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ata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9.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E2A8E-7ACB-4EC9-B191-D751340EA0F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35F78A-3731-4855-8F21-E84DAFC0DEBC}">
      <dgm:prSet/>
      <dgm:spPr/>
      <dgm:t>
        <a:bodyPr/>
        <a:lstStyle/>
        <a:p>
          <a:pPr>
            <a:defRPr cap="all"/>
          </a:pPr>
          <a:r>
            <a:rPr lang="en-US"/>
            <a:t>Explaining the design and concept of the car loan tool</a:t>
          </a:r>
        </a:p>
      </dgm:t>
    </dgm:pt>
    <dgm:pt modelId="{15044D90-B6FB-4893-A6B5-9CE45F58B78B}" type="parTrans" cxnId="{A5C4EBAD-4FCB-4DB9-A5E4-D4D9BDDB6EB3}">
      <dgm:prSet/>
      <dgm:spPr/>
      <dgm:t>
        <a:bodyPr/>
        <a:lstStyle/>
        <a:p>
          <a:endParaRPr lang="en-US"/>
        </a:p>
      </dgm:t>
    </dgm:pt>
    <dgm:pt modelId="{ABCAD088-5D9F-4C3E-823C-6BF1E28A43F9}" type="sibTrans" cxnId="{A5C4EBAD-4FCB-4DB9-A5E4-D4D9BDDB6EB3}">
      <dgm:prSet/>
      <dgm:spPr/>
      <dgm:t>
        <a:bodyPr/>
        <a:lstStyle/>
        <a:p>
          <a:endParaRPr lang="en-US"/>
        </a:p>
      </dgm:t>
    </dgm:pt>
    <dgm:pt modelId="{D2C06F52-821A-4445-BA5F-C894F4BC2904}">
      <dgm:prSet/>
      <dgm:spPr/>
      <dgm:t>
        <a:bodyPr/>
        <a:lstStyle/>
        <a:p>
          <a:pPr>
            <a:defRPr cap="all"/>
          </a:pPr>
          <a:r>
            <a:rPr lang="en-US"/>
            <a:t>Explain how it would be beneficial to the regular consumer</a:t>
          </a:r>
        </a:p>
      </dgm:t>
    </dgm:pt>
    <dgm:pt modelId="{5D2F8485-D86B-46C1-9B42-B9D1E69D865D}" type="parTrans" cxnId="{77449640-3CF9-4ACF-AA0E-4CFD276E0AFD}">
      <dgm:prSet/>
      <dgm:spPr/>
      <dgm:t>
        <a:bodyPr/>
        <a:lstStyle/>
        <a:p>
          <a:endParaRPr lang="en-US"/>
        </a:p>
      </dgm:t>
    </dgm:pt>
    <dgm:pt modelId="{0147734E-67B8-4654-B492-D35B9650CAD4}" type="sibTrans" cxnId="{77449640-3CF9-4ACF-AA0E-4CFD276E0AFD}">
      <dgm:prSet/>
      <dgm:spPr/>
      <dgm:t>
        <a:bodyPr/>
        <a:lstStyle/>
        <a:p>
          <a:endParaRPr lang="en-US"/>
        </a:p>
      </dgm:t>
    </dgm:pt>
    <dgm:pt modelId="{CACBEE4B-D745-4235-BEF6-ADF4C5CD3879}">
      <dgm:prSet/>
      <dgm:spPr/>
      <dgm:t>
        <a:bodyPr/>
        <a:lstStyle/>
        <a:p>
          <a:pPr>
            <a:defRPr cap="all"/>
          </a:pPr>
          <a:r>
            <a:rPr lang="en-US"/>
            <a:t>Breakdown the steps to achieve this sort of project as well and speak about the challenges that could be faced in the process</a:t>
          </a:r>
        </a:p>
      </dgm:t>
    </dgm:pt>
    <dgm:pt modelId="{30B93753-22FF-49A6-9AA1-D5E1BBAC9444}" type="parTrans" cxnId="{BACBF670-073C-4C52-8CBB-D5365293422F}">
      <dgm:prSet/>
      <dgm:spPr/>
      <dgm:t>
        <a:bodyPr/>
        <a:lstStyle/>
        <a:p>
          <a:endParaRPr lang="en-US"/>
        </a:p>
      </dgm:t>
    </dgm:pt>
    <dgm:pt modelId="{0C9E04ED-8E8A-4DD1-8E6D-BA5E3F5B63FD}" type="sibTrans" cxnId="{BACBF670-073C-4C52-8CBB-D5365293422F}">
      <dgm:prSet/>
      <dgm:spPr/>
      <dgm:t>
        <a:bodyPr/>
        <a:lstStyle/>
        <a:p>
          <a:endParaRPr lang="en-US"/>
        </a:p>
      </dgm:t>
    </dgm:pt>
    <dgm:pt modelId="{B4043D7D-6EE4-47D8-B941-7DCEC2A5E753}" type="pres">
      <dgm:prSet presAssocID="{34DE2A8E-7ACB-4EC9-B191-D751340EA0F3}" presName="root" presStyleCnt="0">
        <dgm:presLayoutVars>
          <dgm:dir/>
          <dgm:resizeHandles val="exact"/>
        </dgm:presLayoutVars>
      </dgm:prSet>
      <dgm:spPr/>
    </dgm:pt>
    <dgm:pt modelId="{0DCDF9D6-37E4-42C6-9A04-98F314BE344A}" type="pres">
      <dgm:prSet presAssocID="{3735F78A-3731-4855-8F21-E84DAFC0DEBC}" presName="compNode" presStyleCnt="0"/>
      <dgm:spPr/>
    </dgm:pt>
    <dgm:pt modelId="{3D3F8C52-7982-4734-9DDB-52C308F88842}" type="pres">
      <dgm:prSet presAssocID="{3735F78A-3731-4855-8F21-E84DAFC0DEBC}" presName="iconBgRect" presStyleLbl="bgShp" presStyleIdx="0" presStyleCnt="3"/>
      <dgm:spPr>
        <a:prstGeom prst="round2DiagRect">
          <a:avLst>
            <a:gd name="adj1" fmla="val 29727"/>
            <a:gd name="adj2" fmla="val 0"/>
          </a:avLst>
        </a:prstGeom>
      </dgm:spPr>
    </dgm:pt>
    <dgm:pt modelId="{85907CDB-18F6-4D47-868A-774D29ECC0D8}" type="pres">
      <dgm:prSet presAssocID="{3735F78A-3731-4855-8F21-E84DAFC0DE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FDC60FE1-E4D2-4322-837B-AFEE95354867}" type="pres">
      <dgm:prSet presAssocID="{3735F78A-3731-4855-8F21-E84DAFC0DEBC}" presName="spaceRect" presStyleCnt="0"/>
      <dgm:spPr/>
    </dgm:pt>
    <dgm:pt modelId="{60DE6FFF-FCD9-4DD0-AA9E-1F1DCFE56D35}" type="pres">
      <dgm:prSet presAssocID="{3735F78A-3731-4855-8F21-E84DAFC0DEBC}" presName="textRect" presStyleLbl="revTx" presStyleIdx="0" presStyleCnt="3">
        <dgm:presLayoutVars>
          <dgm:chMax val="1"/>
          <dgm:chPref val="1"/>
        </dgm:presLayoutVars>
      </dgm:prSet>
      <dgm:spPr/>
    </dgm:pt>
    <dgm:pt modelId="{071F6201-8672-4875-B7FE-DA9D546EA800}" type="pres">
      <dgm:prSet presAssocID="{ABCAD088-5D9F-4C3E-823C-6BF1E28A43F9}" presName="sibTrans" presStyleCnt="0"/>
      <dgm:spPr/>
    </dgm:pt>
    <dgm:pt modelId="{78B9785A-ACE4-4265-87F8-018B16682B60}" type="pres">
      <dgm:prSet presAssocID="{D2C06F52-821A-4445-BA5F-C894F4BC2904}" presName="compNode" presStyleCnt="0"/>
      <dgm:spPr/>
    </dgm:pt>
    <dgm:pt modelId="{6BA0C09F-8244-4905-B9AC-252C9DF56260}" type="pres">
      <dgm:prSet presAssocID="{D2C06F52-821A-4445-BA5F-C894F4BC2904}" presName="iconBgRect" presStyleLbl="bgShp" presStyleIdx="1" presStyleCnt="3"/>
      <dgm:spPr>
        <a:prstGeom prst="round2DiagRect">
          <a:avLst>
            <a:gd name="adj1" fmla="val 29727"/>
            <a:gd name="adj2" fmla="val 0"/>
          </a:avLst>
        </a:prstGeom>
      </dgm:spPr>
    </dgm:pt>
    <dgm:pt modelId="{6EEA797E-23F2-4329-9D62-4C02230B1A9B}" type="pres">
      <dgm:prSet presAssocID="{D2C06F52-821A-4445-BA5F-C894F4BC29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70CE2A5-12AC-45F8-BA86-926E1A413100}" type="pres">
      <dgm:prSet presAssocID="{D2C06F52-821A-4445-BA5F-C894F4BC2904}" presName="spaceRect" presStyleCnt="0"/>
      <dgm:spPr/>
    </dgm:pt>
    <dgm:pt modelId="{4A911038-BEC5-4E0F-A46C-8D4C5EB7E37F}" type="pres">
      <dgm:prSet presAssocID="{D2C06F52-821A-4445-BA5F-C894F4BC2904}" presName="textRect" presStyleLbl="revTx" presStyleIdx="1" presStyleCnt="3">
        <dgm:presLayoutVars>
          <dgm:chMax val="1"/>
          <dgm:chPref val="1"/>
        </dgm:presLayoutVars>
      </dgm:prSet>
      <dgm:spPr/>
    </dgm:pt>
    <dgm:pt modelId="{734BAB56-E67F-44EA-9DD0-76F421BA66BD}" type="pres">
      <dgm:prSet presAssocID="{0147734E-67B8-4654-B492-D35B9650CAD4}" presName="sibTrans" presStyleCnt="0"/>
      <dgm:spPr/>
    </dgm:pt>
    <dgm:pt modelId="{2FB94E8D-671E-40D5-88F6-6035B517EFC2}" type="pres">
      <dgm:prSet presAssocID="{CACBEE4B-D745-4235-BEF6-ADF4C5CD3879}" presName="compNode" presStyleCnt="0"/>
      <dgm:spPr/>
    </dgm:pt>
    <dgm:pt modelId="{D67868B9-49BB-4318-8CE0-0D2BB1712EEF}" type="pres">
      <dgm:prSet presAssocID="{CACBEE4B-D745-4235-BEF6-ADF4C5CD3879}" presName="iconBgRect" presStyleLbl="bgShp" presStyleIdx="2" presStyleCnt="3"/>
      <dgm:spPr>
        <a:prstGeom prst="round2DiagRect">
          <a:avLst>
            <a:gd name="adj1" fmla="val 29727"/>
            <a:gd name="adj2" fmla="val 0"/>
          </a:avLst>
        </a:prstGeom>
      </dgm:spPr>
    </dgm:pt>
    <dgm:pt modelId="{122DA846-2FD1-43CE-A52B-CE2EF0CFE92F}" type="pres">
      <dgm:prSet presAssocID="{CACBEE4B-D745-4235-BEF6-ADF4C5CD38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2A5E276D-DAC8-4D9B-BAD7-CC4984DF0D11}" type="pres">
      <dgm:prSet presAssocID="{CACBEE4B-D745-4235-BEF6-ADF4C5CD3879}" presName="spaceRect" presStyleCnt="0"/>
      <dgm:spPr/>
    </dgm:pt>
    <dgm:pt modelId="{C73B6678-80FB-44A5-BEA4-EE6576F193B1}" type="pres">
      <dgm:prSet presAssocID="{CACBEE4B-D745-4235-BEF6-ADF4C5CD3879}" presName="textRect" presStyleLbl="revTx" presStyleIdx="2" presStyleCnt="3">
        <dgm:presLayoutVars>
          <dgm:chMax val="1"/>
          <dgm:chPref val="1"/>
        </dgm:presLayoutVars>
      </dgm:prSet>
      <dgm:spPr/>
    </dgm:pt>
  </dgm:ptLst>
  <dgm:cxnLst>
    <dgm:cxn modelId="{193AA22C-D1CD-4D2C-8192-45FB2F2A2D41}" type="presOf" srcId="{3735F78A-3731-4855-8F21-E84DAFC0DEBC}" destId="{60DE6FFF-FCD9-4DD0-AA9E-1F1DCFE56D35}" srcOrd="0" destOrd="0" presId="urn:microsoft.com/office/officeart/2018/5/layout/IconLeafLabelList"/>
    <dgm:cxn modelId="{77449640-3CF9-4ACF-AA0E-4CFD276E0AFD}" srcId="{34DE2A8E-7ACB-4EC9-B191-D751340EA0F3}" destId="{D2C06F52-821A-4445-BA5F-C894F4BC2904}" srcOrd="1" destOrd="0" parTransId="{5D2F8485-D86B-46C1-9B42-B9D1E69D865D}" sibTransId="{0147734E-67B8-4654-B492-D35B9650CAD4}"/>
    <dgm:cxn modelId="{BACBF670-073C-4C52-8CBB-D5365293422F}" srcId="{34DE2A8E-7ACB-4EC9-B191-D751340EA0F3}" destId="{CACBEE4B-D745-4235-BEF6-ADF4C5CD3879}" srcOrd="2" destOrd="0" parTransId="{30B93753-22FF-49A6-9AA1-D5E1BBAC9444}" sibTransId="{0C9E04ED-8E8A-4DD1-8E6D-BA5E3F5B63FD}"/>
    <dgm:cxn modelId="{C474CE81-1C13-4B3A-9433-364ECA29885A}" type="presOf" srcId="{CACBEE4B-D745-4235-BEF6-ADF4C5CD3879}" destId="{C73B6678-80FB-44A5-BEA4-EE6576F193B1}" srcOrd="0" destOrd="0" presId="urn:microsoft.com/office/officeart/2018/5/layout/IconLeafLabelList"/>
    <dgm:cxn modelId="{74928AA9-656D-4E01-96AB-D8BFF14D411B}" type="presOf" srcId="{34DE2A8E-7ACB-4EC9-B191-D751340EA0F3}" destId="{B4043D7D-6EE4-47D8-B941-7DCEC2A5E753}" srcOrd="0" destOrd="0" presId="urn:microsoft.com/office/officeart/2018/5/layout/IconLeafLabelList"/>
    <dgm:cxn modelId="{A5C4EBAD-4FCB-4DB9-A5E4-D4D9BDDB6EB3}" srcId="{34DE2A8E-7ACB-4EC9-B191-D751340EA0F3}" destId="{3735F78A-3731-4855-8F21-E84DAFC0DEBC}" srcOrd="0" destOrd="0" parTransId="{15044D90-B6FB-4893-A6B5-9CE45F58B78B}" sibTransId="{ABCAD088-5D9F-4C3E-823C-6BF1E28A43F9}"/>
    <dgm:cxn modelId="{C5D73BE4-9399-4FBF-A038-3E3F46AF27DD}" type="presOf" srcId="{D2C06F52-821A-4445-BA5F-C894F4BC2904}" destId="{4A911038-BEC5-4E0F-A46C-8D4C5EB7E37F}" srcOrd="0" destOrd="0" presId="urn:microsoft.com/office/officeart/2018/5/layout/IconLeafLabelList"/>
    <dgm:cxn modelId="{2909B905-EBF9-4A5E-BED1-D30212566156}" type="presParOf" srcId="{B4043D7D-6EE4-47D8-B941-7DCEC2A5E753}" destId="{0DCDF9D6-37E4-42C6-9A04-98F314BE344A}" srcOrd="0" destOrd="0" presId="urn:microsoft.com/office/officeart/2018/5/layout/IconLeafLabelList"/>
    <dgm:cxn modelId="{5B737F8C-4779-434B-AC94-1717DD7F696C}" type="presParOf" srcId="{0DCDF9D6-37E4-42C6-9A04-98F314BE344A}" destId="{3D3F8C52-7982-4734-9DDB-52C308F88842}" srcOrd="0" destOrd="0" presId="urn:microsoft.com/office/officeart/2018/5/layout/IconLeafLabelList"/>
    <dgm:cxn modelId="{755DB8DA-4A8D-4BBD-8F4E-70E70221B7E3}" type="presParOf" srcId="{0DCDF9D6-37E4-42C6-9A04-98F314BE344A}" destId="{85907CDB-18F6-4D47-868A-774D29ECC0D8}" srcOrd="1" destOrd="0" presId="urn:microsoft.com/office/officeart/2018/5/layout/IconLeafLabelList"/>
    <dgm:cxn modelId="{E4941D9C-2F77-45A1-8F3E-C489C8BE28E1}" type="presParOf" srcId="{0DCDF9D6-37E4-42C6-9A04-98F314BE344A}" destId="{FDC60FE1-E4D2-4322-837B-AFEE95354867}" srcOrd="2" destOrd="0" presId="urn:microsoft.com/office/officeart/2018/5/layout/IconLeafLabelList"/>
    <dgm:cxn modelId="{56686A40-C56D-4CFC-A9D3-1FCBE14BC4A6}" type="presParOf" srcId="{0DCDF9D6-37E4-42C6-9A04-98F314BE344A}" destId="{60DE6FFF-FCD9-4DD0-AA9E-1F1DCFE56D35}" srcOrd="3" destOrd="0" presId="urn:microsoft.com/office/officeart/2018/5/layout/IconLeafLabelList"/>
    <dgm:cxn modelId="{A8C75DD0-4D5E-4156-9947-6B4FA1FE686F}" type="presParOf" srcId="{B4043D7D-6EE4-47D8-B941-7DCEC2A5E753}" destId="{071F6201-8672-4875-B7FE-DA9D546EA800}" srcOrd="1" destOrd="0" presId="urn:microsoft.com/office/officeart/2018/5/layout/IconLeafLabelList"/>
    <dgm:cxn modelId="{E9CBC777-C297-4B3D-AE3F-0DCEE22F5016}" type="presParOf" srcId="{B4043D7D-6EE4-47D8-B941-7DCEC2A5E753}" destId="{78B9785A-ACE4-4265-87F8-018B16682B60}" srcOrd="2" destOrd="0" presId="urn:microsoft.com/office/officeart/2018/5/layout/IconLeafLabelList"/>
    <dgm:cxn modelId="{FEA53076-2CC9-41AD-B57F-6A6F04B0228D}" type="presParOf" srcId="{78B9785A-ACE4-4265-87F8-018B16682B60}" destId="{6BA0C09F-8244-4905-B9AC-252C9DF56260}" srcOrd="0" destOrd="0" presId="urn:microsoft.com/office/officeart/2018/5/layout/IconLeafLabelList"/>
    <dgm:cxn modelId="{03241079-FDE9-4CB3-9067-F10BB0BC35B9}" type="presParOf" srcId="{78B9785A-ACE4-4265-87F8-018B16682B60}" destId="{6EEA797E-23F2-4329-9D62-4C02230B1A9B}" srcOrd="1" destOrd="0" presId="urn:microsoft.com/office/officeart/2018/5/layout/IconLeafLabelList"/>
    <dgm:cxn modelId="{7E02380D-D73B-45CC-AC48-F3DA998DD842}" type="presParOf" srcId="{78B9785A-ACE4-4265-87F8-018B16682B60}" destId="{D70CE2A5-12AC-45F8-BA86-926E1A413100}" srcOrd="2" destOrd="0" presId="urn:microsoft.com/office/officeart/2018/5/layout/IconLeafLabelList"/>
    <dgm:cxn modelId="{C1B72B1A-C77B-476F-B0AC-8BE90EEEAF34}" type="presParOf" srcId="{78B9785A-ACE4-4265-87F8-018B16682B60}" destId="{4A911038-BEC5-4E0F-A46C-8D4C5EB7E37F}" srcOrd="3" destOrd="0" presId="urn:microsoft.com/office/officeart/2018/5/layout/IconLeafLabelList"/>
    <dgm:cxn modelId="{009C5214-2E1D-4EE6-AAE5-F3AA0512078F}" type="presParOf" srcId="{B4043D7D-6EE4-47D8-B941-7DCEC2A5E753}" destId="{734BAB56-E67F-44EA-9DD0-76F421BA66BD}" srcOrd="3" destOrd="0" presId="urn:microsoft.com/office/officeart/2018/5/layout/IconLeafLabelList"/>
    <dgm:cxn modelId="{2EFB49BA-27A3-4C82-B71E-AF3DA23134EE}" type="presParOf" srcId="{B4043D7D-6EE4-47D8-B941-7DCEC2A5E753}" destId="{2FB94E8D-671E-40D5-88F6-6035B517EFC2}" srcOrd="4" destOrd="0" presId="urn:microsoft.com/office/officeart/2018/5/layout/IconLeafLabelList"/>
    <dgm:cxn modelId="{FAC25CC3-516E-4D67-9AA9-ACFB8A064C86}" type="presParOf" srcId="{2FB94E8D-671E-40D5-88F6-6035B517EFC2}" destId="{D67868B9-49BB-4318-8CE0-0D2BB1712EEF}" srcOrd="0" destOrd="0" presId="urn:microsoft.com/office/officeart/2018/5/layout/IconLeafLabelList"/>
    <dgm:cxn modelId="{7745BE7A-B51C-4963-AA92-C01D27529241}" type="presParOf" srcId="{2FB94E8D-671E-40D5-88F6-6035B517EFC2}" destId="{122DA846-2FD1-43CE-A52B-CE2EF0CFE92F}" srcOrd="1" destOrd="0" presId="urn:microsoft.com/office/officeart/2018/5/layout/IconLeafLabelList"/>
    <dgm:cxn modelId="{3D760F78-D09A-4023-993D-C38CA63B220F}" type="presParOf" srcId="{2FB94E8D-671E-40D5-88F6-6035B517EFC2}" destId="{2A5E276D-DAC8-4D9B-BAD7-CC4984DF0D11}" srcOrd="2" destOrd="0" presId="urn:microsoft.com/office/officeart/2018/5/layout/IconLeafLabelList"/>
    <dgm:cxn modelId="{272A7DE5-0D51-4179-974B-A4B28E2D64EC}" type="presParOf" srcId="{2FB94E8D-671E-40D5-88F6-6035B517EFC2}" destId="{C73B6678-80FB-44A5-BEA4-EE6576F193B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978F441-E2E2-4E5B-8B3F-1609073648D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F24C5C8-9562-4C94-B68C-3A470A501376}">
      <dgm:prSet/>
      <dgm:spPr/>
      <dgm:t>
        <a:bodyPr/>
        <a:lstStyle/>
        <a:p>
          <a:r>
            <a:rPr lang="en-US" b="1"/>
            <a:t>Screen 2: Loan Calculator Screen</a:t>
          </a:r>
          <a:endParaRPr lang="en-US"/>
        </a:p>
      </dgm:t>
    </dgm:pt>
    <dgm:pt modelId="{7E7A126A-F38F-43E0-A36A-5ED2C549F43A}" type="parTrans" cxnId="{BFD41B85-3974-4551-B934-270FC28F6F71}">
      <dgm:prSet/>
      <dgm:spPr/>
      <dgm:t>
        <a:bodyPr/>
        <a:lstStyle/>
        <a:p>
          <a:endParaRPr lang="en-US"/>
        </a:p>
      </dgm:t>
    </dgm:pt>
    <dgm:pt modelId="{8EEAA66F-7AD0-4D5E-8EE3-D5FEB5536EFA}" type="sibTrans" cxnId="{BFD41B85-3974-4551-B934-270FC28F6F71}">
      <dgm:prSet/>
      <dgm:spPr/>
      <dgm:t>
        <a:bodyPr/>
        <a:lstStyle/>
        <a:p>
          <a:endParaRPr lang="en-US"/>
        </a:p>
      </dgm:t>
    </dgm:pt>
    <dgm:pt modelId="{E0E9C2F2-FF75-474A-B881-C154DF4DF5CA}">
      <dgm:prSet/>
      <dgm:spPr/>
      <dgm:t>
        <a:bodyPr/>
        <a:lstStyle/>
        <a:p>
          <a:r>
            <a:rPr lang="en-US"/>
            <a:t>Purpose: Collect user inputs for loan calculation.</a:t>
          </a:r>
        </a:p>
      </dgm:t>
    </dgm:pt>
    <dgm:pt modelId="{CA44E6EC-E9CD-4496-8061-B3A5F151BD33}" type="parTrans" cxnId="{926C5430-EE7B-49BE-A20E-AD7925A6A7D3}">
      <dgm:prSet/>
      <dgm:spPr/>
      <dgm:t>
        <a:bodyPr/>
        <a:lstStyle/>
        <a:p>
          <a:endParaRPr lang="en-US"/>
        </a:p>
      </dgm:t>
    </dgm:pt>
    <dgm:pt modelId="{4BC87E06-3013-4430-82C1-F4A5E7B8DA54}" type="sibTrans" cxnId="{926C5430-EE7B-49BE-A20E-AD7925A6A7D3}">
      <dgm:prSet/>
      <dgm:spPr/>
      <dgm:t>
        <a:bodyPr/>
        <a:lstStyle/>
        <a:p>
          <a:endParaRPr lang="en-US"/>
        </a:p>
      </dgm:t>
    </dgm:pt>
    <dgm:pt modelId="{EC28DC2C-4E87-4A27-B5D1-D6809B07FB13}">
      <dgm:prSet/>
      <dgm:spPr/>
      <dgm:t>
        <a:bodyPr/>
        <a:lstStyle/>
        <a:p>
          <a:r>
            <a:rPr lang="en-US"/>
            <a:t>Key Elements:</a:t>
          </a:r>
        </a:p>
      </dgm:t>
    </dgm:pt>
    <dgm:pt modelId="{C5142DB5-22CB-4ED5-B6BF-80B227533456}" type="parTrans" cxnId="{99D0E472-55DF-48C3-BD60-F0575490AF1A}">
      <dgm:prSet/>
      <dgm:spPr/>
      <dgm:t>
        <a:bodyPr/>
        <a:lstStyle/>
        <a:p>
          <a:endParaRPr lang="en-US"/>
        </a:p>
      </dgm:t>
    </dgm:pt>
    <dgm:pt modelId="{4CC8CC97-FFB5-42D8-94CB-9A7DFB45D0B1}" type="sibTrans" cxnId="{99D0E472-55DF-48C3-BD60-F0575490AF1A}">
      <dgm:prSet/>
      <dgm:spPr/>
      <dgm:t>
        <a:bodyPr/>
        <a:lstStyle/>
        <a:p>
          <a:endParaRPr lang="en-US"/>
        </a:p>
      </dgm:t>
    </dgm:pt>
    <dgm:pt modelId="{49DF035C-783C-4358-B1B8-4D91DB894AB2}">
      <dgm:prSet/>
      <dgm:spPr/>
      <dgm:t>
        <a:bodyPr/>
        <a:lstStyle/>
        <a:p>
          <a:r>
            <a:rPr lang="en-US"/>
            <a:t>Input Fields:</a:t>
          </a:r>
        </a:p>
      </dgm:t>
    </dgm:pt>
    <dgm:pt modelId="{9A55CBD6-82A2-48B0-A3C0-335DF3DAD2A6}" type="parTrans" cxnId="{B874765B-AC83-4A89-8DA0-2DDDF673DB51}">
      <dgm:prSet/>
      <dgm:spPr/>
      <dgm:t>
        <a:bodyPr/>
        <a:lstStyle/>
        <a:p>
          <a:endParaRPr lang="en-US"/>
        </a:p>
      </dgm:t>
    </dgm:pt>
    <dgm:pt modelId="{B9A8C422-35E3-4249-811F-05EE3E7DE0C7}" type="sibTrans" cxnId="{B874765B-AC83-4A89-8DA0-2DDDF673DB51}">
      <dgm:prSet/>
      <dgm:spPr/>
      <dgm:t>
        <a:bodyPr/>
        <a:lstStyle/>
        <a:p>
          <a:endParaRPr lang="en-US"/>
        </a:p>
      </dgm:t>
    </dgm:pt>
    <dgm:pt modelId="{B35EB0B8-8299-4C04-9B92-B9B47F8E996F}">
      <dgm:prSet/>
      <dgm:spPr/>
      <dgm:t>
        <a:bodyPr/>
        <a:lstStyle/>
        <a:p>
          <a:r>
            <a:rPr lang="en-US"/>
            <a:t>Car Price (with currency symbol)</a:t>
          </a:r>
        </a:p>
      </dgm:t>
    </dgm:pt>
    <dgm:pt modelId="{35833175-2E8F-4088-B3DC-2CCD0E204342}" type="parTrans" cxnId="{19E14217-C444-4217-B04F-5C2D5883CE69}">
      <dgm:prSet/>
      <dgm:spPr/>
      <dgm:t>
        <a:bodyPr/>
        <a:lstStyle/>
        <a:p>
          <a:endParaRPr lang="en-US"/>
        </a:p>
      </dgm:t>
    </dgm:pt>
    <dgm:pt modelId="{6B571921-AD16-43AC-832E-87CB5F00AB97}" type="sibTrans" cxnId="{19E14217-C444-4217-B04F-5C2D5883CE69}">
      <dgm:prSet/>
      <dgm:spPr/>
      <dgm:t>
        <a:bodyPr/>
        <a:lstStyle/>
        <a:p>
          <a:endParaRPr lang="en-US"/>
        </a:p>
      </dgm:t>
    </dgm:pt>
    <dgm:pt modelId="{2B7E116E-0C65-4687-903C-DA4F5EDFD665}">
      <dgm:prSet/>
      <dgm:spPr/>
      <dgm:t>
        <a:bodyPr/>
        <a:lstStyle/>
        <a:p>
          <a:r>
            <a:rPr lang="en-US"/>
            <a:t>Down Payment (with percentage option)</a:t>
          </a:r>
        </a:p>
      </dgm:t>
    </dgm:pt>
    <dgm:pt modelId="{58629CAF-04E9-4DDC-8FFC-B02992B8B5FB}" type="parTrans" cxnId="{C4C07347-30E2-4A3F-A00B-AAB1A85C1617}">
      <dgm:prSet/>
      <dgm:spPr/>
      <dgm:t>
        <a:bodyPr/>
        <a:lstStyle/>
        <a:p>
          <a:endParaRPr lang="en-US"/>
        </a:p>
      </dgm:t>
    </dgm:pt>
    <dgm:pt modelId="{7DBF1486-9F35-42FC-94FD-5DCDFFF54F85}" type="sibTrans" cxnId="{C4C07347-30E2-4A3F-A00B-AAB1A85C1617}">
      <dgm:prSet/>
      <dgm:spPr/>
      <dgm:t>
        <a:bodyPr/>
        <a:lstStyle/>
        <a:p>
          <a:endParaRPr lang="en-US"/>
        </a:p>
      </dgm:t>
    </dgm:pt>
    <dgm:pt modelId="{095EA60A-61B1-44D4-A0F4-AE9F6C12587A}">
      <dgm:prSet/>
      <dgm:spPr/>
      <dgm:t>
        <a:bodyPr/>
        <a:lstStyle/>
        <a:p>
          <a:r>
            <a:rPr lang="en-US"/>
            <a:t>Loan Tenure (dropdown: 12, 24, 36, 48 months, etc.)</a:t>
          </a:r>
        </a:p>
      </dgm:t>
    </dgm:pt>
    <dgm:pt modelId="{82B56F50-DA6E-48D7-AE67-235B76569FBF}" type="parTrans" cxnId="{0C22E163-DE3C-4C0D-B6D6-5401831BC6CC}">
      <dgm:prSet/>
      <dgm:spPr/>
      <dgm:t>
        <a:bodyPr/>
        <a:lstStyle/>
        <a:p>
          <a:endParaRPr lang="en-US"/>
        </a:p>
      </dgm:t>
    </dgm:pt>
    <dgm:pt modelId="{C9ABD03E-1111-45E6-94EA-FB1A5F20F19D}" type="sibTrans" cxnId="{0C22E163-DE3C-4C0D-B6D6-5401831BC6CC}">
      <dgm:prSet/>
      <dgm:spPr/>
      <dgm:t>
        <a:bodyPr/>
        <a:lstStyle/>
        <a:p>
          <a:endParaRPr lang="en-US"/>
        </a:p>
      </dgm:t>
    </dgm:pt>
    <dgm:pt modelId="{A4EC03B9-FB43-4758-A7DF-901E2C52707D}">
      <dgm:prSet/>
      <dgm:spPr/>
      <dgm:t>
        <a:bodyPr/>
        <a:lstStyle/>
        <a:p>
          <a:r>
            <a:rPr lang="en-US"/>
            <a:t>Credit Score (slider or numeric input, range: 300-850)</a:t>
          </a:r>
        </a:p>
      </dgm:t>
    </dgm:pt>
    <dgm:pt modelId="{8A10FB9B-F3D8-44DA-AF7F-73FC2E74B361}" type="parTrans" cxnId="{F74F1FB6-1AFC-4F67-B668-E80A3825E865}">
      <dgm:prSet/>
      <dgm:spPr/>
      <dgm:t>
        <a:bodyPr/>
        <a:lstStyle/>
        <a:p>
          <a:endParaRPr lang="en-US"/>
        </a:p>
      </dgm:t>
    </dgm:pt>
    <dgm:pt modelId="{77EE597A-4EDF-4D23-88D4-0D0038F93CB7}" type="sibTrans" cxnId="{F74F1FB6-1AFC-4F67-B668-E80A3825E865}">
      <dgm:prSet/>
      <dgm:spPr/>
      <dgm:t>
        <a:bodyPr/>
        <a:lstStyle/>
        <a:p>
          <a:endParaRPr lang="en-US"/>
        </a:p>
      </dgm:t>
    </dgm:pt>
    <dgm:pt modelId="{2C059035-727B-4888-B073-4903817862A6}">
      <dgm:prSet/>
      <dgm:spPr/>
      <dgm:t>
        <a:bodyPr/>
        <a:lstStyle/>
        <a:p>
          <a:r>
            <a:rPr lang="en-US"/>
            <a:t>Action Buttons:</a:t>
          </a:r>
        </a:p>
      </dgm:t>
    </dgm:pt>
    <dgm:pt modelId="{8791F5DB-02CF-42B2-8F31-82D8D9D652F5}" type="parTrans" cxnId="{C5CFEE35-EE49-4EC0-8EF8-65065F41C161}">
      <dgm:prSet/>
      <dgm:spPr/>
      <dgm:t>
        <a:bodyPr/>
        <a:lstStyle/>
        <a:p>
          <a:endParaRPr lang="en-US"/>
        </a:p>
      </dgm:t>
    </dgm:pt>
    <dgm:pt modelId="{53A30495-5973-4688-B61A-DD892AFC3225}" type="sibTrans" cxnId="{C5CFEE35-EE49-4EC0-8EF8-65065F41C161}">
      <dgm:prSet/>
      <dgm:spPr/>
      <dgm:t>
        <a:bodyPr/>
        <a:lstStyle/>
        <a:p>
          <a:endParaRPr lang="en-US"/>
        </a:p>
      </dgm:t>
    </dgm:pt>
    <dgm:pt modelId="{28FD7B94-FB9A-4258-8392-7130D2570BC4}">
      <dgm:prSet/>
      <dgm:spPr/>
      <dgm:t>
        <a:bodyPr/>
        <a:lstStyle/>
        <a:p>
          <a:r>
            <a:rPr lang="en-US"/>
            <a:t>“Calculate Loan”</a:t>
          </a:r>
        </a:p>
      </dgm:t>
    </dgm:pt>
    <dgm:pt modelId="{761CD76D-61BB-45FD-90F7-DB9B33FAE652}" type="parTrans" cxnId="{819A0B9F-38F9-49C8-A47D-553B75A17721}">
      <dgm:prSet/>
      <dgm:spPr/>
      <dgm:t>
        <a:bodyPr/>
        <a:lstStyle/>
        <a:p>
          <a:endParaRPr lang="en-US"/>
        </a:p>
      </dgm:t>
    </dgm:pt>
    <dgm:pt modelId="{4CA6E60C-D8C6-4D18-A6DE-2D2A0E2970E5}" type="sibTrans" cxnId="{819A0B9F-38F9-49C8-A47D-553B75A17721}">
      <dgm:prSet/>
      <dgm:spPr/>
      <dgm:t>
        <a:bodyPr/>
        <a:lstStyle/>
        <a:p>
          <a:endParaRPr lang="en-US"/>
        </a:p>
      </dgm:t>
    </dgm:pt>
    <dgm:pt modelId="{4714155A-C3A5-4216-BF80-8104C7066B53}">
      <dgm:prSet/>
      <dgm:spPr/>
      <dgm:t>
        <a:bodyPr/>
        <a:lstStyle/>
        <a:p>
          <a:r>
            <a:rPr lang="en-US"/>
            <a:t>“Clear Form”</a:t>
          </a:r>
        </a:p>
      </dgm:t>
    </dgm:pt>
    <dgm:pt modelId="{AF2B69F9-DAFD-4937-AB72-D7DB96849C99}" type="parTrans" cxnId="{D4588FD0-9A99-47B6-B011-EC48AB9E1BCF}">
      <dgm:prSet/>
      <dgm:spPr/>
      <dgm:t>
        <a:bodyPr/>
        <a:lstStyle/>
        <a:p>
          <a:endParaRPr lang="en-US"/>
        </a:p>
      </dgm:t>
    </dgm:pt>
    <dgm:pt modelId="{47BE5981-7DC5-46DA-A292-5D2AFF0E775F}" type="sibTrans" cxnId="{D4588FD0-9A99-47B6-B011-EC48AB9E1BCF}">
      <dgm:prSet/>
      <dgm:spPr/>
      <dgm:t>
        <a:bodyPr/>
        <a:lstStyle/>
        <a:p>
          <a:endParaRPr lang="en-US"/>
        </a:p>
      </dgm:t>
    </dgm:pt>
    <dgm:pt modelId="{8C921513-5BE8-479E-8493-625C3A3C7131}">
      <dgm:prSet/>
      <dgm:spPr/>
      <dgm:t>
        <a:bodyPr/>
        <a:lstStyle/>
        <a:p>
          <a:r>
            <a:rPr lang="en-US"/>
            <a:t>Tooltips/Help: Small icons with explanations for each input field.</a:t>
          </a:r>
        </a:p>
      </dgm:t>
    </dgm:pt>
    <dgm:pt modelId="{A7A535E9-4D07-411E-B396-CD402E61ADB0}" type="parTrans" cxnId="{25E56F18-3489-42FA-9454-D725410F1B53}">
      <dgm:prSet/>
      <dgm:spPr/>
      <dgm:t>
        <a:bodyPr/>
        <a:lstStyle/>
        <a:p>
          <a:endParaRPr lang="en-US"/>
        </a:p>
      </dgm:t>
    </dgm:pt>
    <dgm:pt modelId="{0F40BC31-1518-4ED6-9A3F-231D709D4B82}" type="sibTrans" cxnId="{25E56F18-3489-42FA-9454-D725410F1B53}">
      <dgm:prSet/>
      <dgm:spPr/>
      <dgm:t>
        <a:bodyPr/>
        <a:lstStyle/>
        <a:p>
          <a:endParaRPr lang="en-US"/>
        </a:p>
      </dgm:t>
    </dgm:pt>
    <dgm:pt modelId="{23FE6F01-EA62-4FBE-A0E0-600F1833B704}">
      <dgm:prSet/>
      <dgm:spPr/>
      <dgm:t>
        <a:bodyPr/>
        <a:lstStyle/>
        <a:p>
          <a:r>
            <a:rPr lang="en-US" b="1"/>
            <a:t>Screen 3: Results Screen</a:t>
          </a:r>
          <a:endParaRPr lang="en-US"/>
        </a:p>
      </dgm:t>
    </dgm:pt>
    <dgm:pt modelId="{FB1C911E-B1FE-4368-A701-AA6530216D79}" type="parTrans" cxnId="{92B9970A-C670-4997-BE21-DE7C40B53AD6}">
      <dgm:prSet/>
      <dgm:spPr/>
      <dgm:t>
        <a:bodyPr/>
        <a:lstStyle/>
        <a:p>
          <a:endParaRPr lang="en-US"/>
        </a:p>
      </dgm:t>
    </dgm:pt>
    <dgm:pt modelId="{6F5510BD-7542-466F-BEF8-A1E0AA5C4361}" type="sibTrans" cxnId="{92B9970A-C670-4997-BE21-DE7C40B53AD6}">
      <dgm:prSet/>
      <dgm:spPr/>
      <dgm:t>
        <a:bodyPr/>
        <a:lstStyle/>
        <a:p>
          <a:endParaRPr lang="en-US"/>
        </a:p>
      </dgm:t>
    </dgm:pt>
    <dgm:pt modelId="{CFB19C58-FBA9-4AA7-8131-16BBD7C5A61B}">
      <dgm:prSet/>
      <dgm:spPr/>
      <dgm:t>
        <a:bodyPr/>
        <a:lstStyle/>
        <a:p>
          <a:r>
            <a:rPr lang="en-US"/>
            <a:t>Purpose: Display loan details and breakdown.</a:t>
          </a:r>
        </a:p>
      </dgm:t>
    </dgm:pt>
    <dgm:pt modelId="{8B3926BD-0EAE-480C-ABA4-3B85D8B9903A}" type="parTrans" cxnId="{8B5DF5BF-1DBB-470A-A3BC-61C5C6EDA3E0}">
      <dgm:prSet/>
      <dgm:spPr/>
      <dgm:t>
        <a:bodyPr/>
        <a:lstStyle/>
        <a:p>
          <a:endParaRPr lang="en-US"/>
        </a:p>
      </dgm:t>
    </dgm:pt>
    <dgm:pt modelId="{B8877F76-451F-4CAE-B016-1EA5565178B1}" type="sibTrans" cxnId="{8B5DF5BF-1DBB-470A-A3BC-61C5C6EDA3E0}">
      <dgm:prSet/>
      <dgm:spPr/>
      <dgm:t>
        <a:bodyPr/>
        <a:lstStyle/>
        <a:p>
          <a:endParaRPr lang="en-US"/>
        </a:p>
      </dgm:t>
    </dgm:pt>
    <dgm:pt modelId="{76132949-F702-4735-A1F0-5A1BD820B082}">
      <dgm:prSet/>
      <dgm:spPr/>
      <dgm:t>
        <a:bodyPr/>
        <a:lstStyle/>
        <a:p>
          <a:r>
            <a:rPr lang="en-US"/>
            <a:t>Key Elements:</a:t>
          </a:r>
        </a:p>
      </dgm:t>
    </dgm:pt>
    <dgm:pt modelId="{C6749C6A-E980-4340-BA30-95BC5CD14668}" type="parTrans" cxnId="{77D54626-3237-4365-9CE7-9E0327DB7614}">
      <dgm:prSet/>
      <dgm:spPr/>
      <dgm:t>
        <a:bodyPr/>
        <a:lstStyle/>
        <a:p>
          <a:endParaRPr lang="en-US"/>
        </a:p>
      </dgm:t>
    </dgm:pt>
    <dgm:pt modelId="{86BABD36-AEC1-41AB-803B-1322FE9FE3AF}" type="sibTrans" cxnId="{77D54626-3237-4365-9CE7-9E0327DB7614}">
      <dgm:prSet/>
      <dgm:spPr/>
      <dgm:t>
        <a:bodyPr/>
        <a:lstStyle/>
        <a:p>
          <a:endParaRPr lang="en-US"/>
        </a:p>
      </dgm:t>
    </dgm:pt>
    <dgm:pt modelId="{6E332C52-4806-43A0-912E-5030D2B68BD0}">
      <dgm:prSet/>
      <dgm:spPr/>
      <dgm:t>
        <a:bodyPr/>
        <a:lstStyle/>
        <a:p>
          <a:r>
            <a:rPr lang="en-US"/>
            <a:t>Loan Amount: Bold and prominent.</a:t>
          </a:r>
        </a:p>
      </dgm:t>
    </dgm:pt>
    <dgm:pt modelId="{599E3EF2-8AB3-4F46-B727-5A055C7A83EC}" type="parTrans" cxnId="{6CB1AC1B-9C9B-42D4-A45E-709FFA667D8B}">
      <dgm:prSet/>
      <dgm:spPr/>
      <dgm:t>
        <a:bodyPr/>
        <a:lstStyle/>
        <a:p>
          <a:endParaRPr lang="en-US"/>
        </a:p>
      </dgm:t>
    </dgm:pt>
    <dgm:pt modelId="{FD7DED9A-20F9-4FA6-8E1B-C758AFF7D1E4}" type="sibTrans" cxnId="{6CB1AC1B-9C9B-42D4-A45E-709FFA667D8B}">
      <dgm:prSet/>
      <dgm:spPr/>
      <dgm:t>
        <a:bodyPr/>
        <a:lstStyle/>
        <a:p>
          <a:endParaRPr lang="en-US"/>
        </a:p>
      </dgm:t>
    </dgm:pt>
    <dgm:pt modelId="{223B8533-41F3-4932-BE8D-2E57DF0EF58A}">
      <dgm:prSet/>
      <dgm:spPr/>
      <dgm:t>
        <a:bodyPr/>
        <a:lstStyle/>
        <a:p>
          <a:r>
            <a:rPr lang="en-US"/>
            <a:t>Monthly Payment: Bold and highlighted.</a:t>
          </a:r>
        </a:p>
      </dgm:t>
    </dgm:pt>
    <dgm:pt modelId="{94BAE107-6EC0-475C-8D5B-865DCBAB9E39}" type="parTrans" cxnId="{9C48A416-4DA1-469D-92B2-ED9430FBACF5}">
      <dgm:prSet/>
      <dgm:spPr/>
      <dgm:t>
        <a:bodyPr/>
        <a:lstStyle/>
        <a:p>
          <a:endParaRPr lang="en-US"/>
        </a:p>
      </dgm:t>
    </dgm:pt>
    <dgm:pt modelId="{8EA9DB15-0DAD-4931-80E6-D9933C6EB7B7}" type="sibTrans" cxnId="{9C48A416-4DA1-469D-92B2-ED9430FBACF5}">
      <dgm:prSet/>
      <dgm:spPr/>
      <dgm:t>
        <a:bodyPr/>
        <a:lstStyle/>
        <a:p>
          <a:endParaRPr lang="en-US"/>
        </a:p>
      </dgm:t>
    </dgm:pt>
    <dgm:pt modelId="{17426C31-0D1C-424E-ADC8-D94D34A3CF3E}">
      <dgm:prSet/>
      <dgm:spPr/>
      <dgm:t>
        <a:bodyPr/>
        <a:lstStyle/>
        <a:p>
          <a:r>
            <a:rPr lang="en-US"/>
            <a:t>Total Payment: Below the monthly payment.</a:t>
          </a:r>
        </a:p>
      </dgm:t>
    </dgm:pt>
    <dgm:pt modelId="{4817A2C8-56C6-4C66-A6A9-954390B8B8C3}" type="parTrans" cxnId="{AFA784AC-7D07-4928-9C15-0997FB20ABB1}">
      <dgm:prSet/>
      <dgm:spPr/>
      <dgm:t>
        <a:bodyPr/>
        <a:lstStyle/>
        <a:p>
          <a:endParaRPr lang="en-US"/>
        </a:p>
      </dgm:t>
    </dgm:pt>
    <dgm:pt modelId="{8915CC7C-6AF1-4424-A031-AEC218CA516B}" type="sibTrans" cxnId="{AFA784AC-7D07-4928-9C15-0997FB20ABB1}">
      <dgm:prSet/>
      <dgm:spPr/>
      <dgm:t>
        <a:bodyPr/>
        <a:lstStyle/>
        <a:p>
          <a:endParaRPr lang="en-US"/>
        </a:p>
      </dgm:t>
    </dgm:pt>
    <dgm:pt modelId="{ADF77F18-987D-4FB8-9015-CB24B48ED7E4}">
      <dgm:prSet/>
      <dgm:spPr/>
      <dgm:t>
        <a:bodyPr/>
        <a:lstStyle/>
        <a:p>
          <a:r>
            <a:rPr lang="en-US"/>
            <a:t>Breakdown Table:</a:t>
          </a:r>
        </a:p>
      </dgm:t>
    </dgm:pt>
    <dgm:pt modelId="{83A3309A-365C-406E-B847-FD2E6877F0D1}" type="parTrans" cxnId="{B5A16C39-63F8-49D4-ACD9-EF122FD1FD5D}">
      <dgm:prSet/>
      <dgm:spPr/>
      <dgm:t>
        <a:bodyPr/>
        <a:lstStyle/>
        <a:p>
          <a:endParaRPr lang="en-US"/>
        </a:p>
      </dgm:t>
    </dgm:pt>
    <dgm:pt modelId="{5368454A-61B4-4AD7-B231-F29E93C9C3C2}" type="sibTrans" cxnId="{B5A16C39-63F8-49D4-ACD9-EF122FD1FD5D}">
      <dgm:prSet/>
      <dgm:spPr/>
      <dgm:t>
        <a:bodyPr/>
        <a:lstStyle/>
        <a:p>
          <a:endParaRPr lang="en-US"/>
        </a:p>
      </dgm:t>
    </dgm:pt>
    <dgm:pt modelId="{D2CA97D4-B33F-4EDC-961C-2A9C1B9BF6E5}">
      <dgm:prSet/>
      <dgm:spPr/>
      <dgm:t>
        <a:bodyPr/>
        <a:lstStyle/>
        <a:p>
          <a:r>
            <a:rPr lang="en-US"/>
            <a:t>Columns: “Principal,” “Interest,” “Total.”</a:t>
          </a:r>
        </a:p>
      </dgm:t>
    </dgm:pt>
    <dgm:pt modelId="{50F4EEDD-F881-4D32-9461-EAA93CD7B780}" type="parTrans" cxnId="{11148FCA-E7EB-4A34-BE17-8521ACB410AB}">
      <dgm:prSet/>
      <dgm:spPr/>
      <dgm:t>
        <a:bodyPr/>
        <a:lstStyle/>
        <a:p>
          <a:endParaRPr lang="en-US"/>
        </a:p>
      </dgm:t>
    </dgm:pt>
    <dgm:pt modelId="{65543831-EDF7-40C2-BBE1-FFDD47CF14E3}" type="sibTrans" cxnId="{11148FCA-E7EB-4A34-BE17-8521ACB410AB}">
      <dgm:prSet/>
      <dgm:spPr/>
      <dgm:t>
        <a:bodyPr/>
        <a:lstStyle/>
        <a:p>
          <a:endParaRPr lang="en-US"/>
        </a:p>
      </dgm:t>
    </dgm:pt>
    <dgm:pt modelId="{90AFD6A4-C124-4D26-9A8C-7C282A4A9659}">
      <dgm:prSet/>
      <dgm:spPr/>
      <dgm:t>
        <a:bodyPr/>
        <a:lstStyle/>
        <a:p>
          <a:r>
            <a:rPr lang="en-US"/>
            <a:t>Button: “Compare Loan Options.”</a:t>
          </a:r>
        </a:p>
      </dgm:t>
    </dgm:pt>
    <dgm:pt modelId="{4997CEE5-9292-4FCB-9056-BE00E920AA36}" type="parTrans" cxnId="{36265DD7-8B82-476E-8C12-D72270DF59DB}">
      <dgm:prSet/>
      <dgm:spPr/>
      <dgm:t>
        <a:bodyPr/>
        <a:lstStyle/>
        <a:p>
          <a:endParaRPr lang="en-US"/>
        </a:p>
      </dgm:t>
    </dgm:pt>
    <dgm:pt modelId="{78AD918C-E221-40FB-885C-B217701C2F4A}" type="sibTrans" cxnId="{36265DD7-8B82-476E-8C12-D72270DF59DB}">
      <dgm:prSet/>
      <dgm:spPr/>
      <dgm:t>
        <a:bodyPr/>
        <a:lstStyle/>
        <a:p>
          <a:endParaRPr lang="en-US"/>
        </a:p>
      </dgm:t>
    </dgm:pt>
    <dgm:pt modelId="{926953DA-794F-42C0-849D-6C3BB77D5FA5}" type="pres">
      <dgm:prSet presAssocID="{C978F441-E2E2-4E5B-8B3F-1609073648D6}" presName="diagram" presStyleCnt="0">
        <dgm:presLayoutVars>
          <dgm:dir/>
          <dgm:resizeHandles val="exact"/>
        </dgm:presLayoutVars>
      </dgm:prSet>
      <dgm:spPr/>
    </dgm:pt>
    <dgm:pt modelId="{38A0A097-C9F2-4CD9-9D08-36649633825F}" type="pres">
      <dgm:prSet presAssocID="{EF24C5C8-9562-4C94-B68C-3A470A501376}" presName="node" presStyleLbl="node1" presStyleIdx="0" presStyleCnt="21">
        <dgm:presLayoutVars>
          <dgm:bulletEnabled val="1"/>
        </dgm:presLayoutVars>
      </dgm:prSet>
      <dgm:spPr/>
    </dgm:pt>
    <dgm:pt modelId="{400AAE81-07D9-4972-B925-B0C5E92ED0DE}" type="pres">
      <dgm:prSet presAssocID="{8EEAA66F-7AD0-4D5E-8EE3-D5FEB5536EFA}" presName="sibTrans" presStyleCnt="0"/>
      <dgm:spPr/>
    </dgm:pt>
    <dgm:pt modelId="{B37AC931-0DFA-44EB-AAAB-27857823A64A}" type="pres">
      <dgm:prSet presAssocID="{E0E9C2F2-FF75-474A-B881-C154DF4DF5CA}" presName="node" presStyleLbl="node1" presStyleIdx="1" presStyleCnt="21">
        <dgm:presLayoutVars>
          <dgm:bulletEnabled val="1"/>
        </dgm:presLayoutVars>
      </dgm:prSet>
      <dgm:spPr/>
    </dgm:pt>
    <dgm:pt modelId="{2AA18FE4-4A4A-4B83-8865-EB73D78B48AF}" type="pres">
      <dgm:prSet presAssocID="{4BC87E06-3013-4430-82C1-F4A5E7B8DA54}" presName="sibTrans" presStyleCnt="0"/>
      <dgm:spPr/>
    </dgm:pt>
    <dgm:pt modelId="{49FDD69C-0D83-4148-9709-1F6940A3A8A0}" type="pres">
      <dgm:prSet presAssocID="{EC28DC2C-4E87-4A27-B5D1-D6809B07FB13}" presName="node" presStyleLbl="node1" presStyleIdx="2" presStyleCnt="21">
        <dgm:presLayoutVars>
          <dgm:bulletEnabled val="1"/>
        </dgm:presLayoutVars>
      </dgm:prSet>
      <dgm:spPr/>
    </dgm:pt>
    <dgm:pt modelId="{129683DE-3599-4609-9B6B-73F035072B51}" type="pres">
      <dgm:prSet presAssocID="{4CC8CC97-FFB5-42D8-94CB-9A7DFB45D0B1}" presName="sibTrans" presStyleCnt="0"/>
      <dgm:spPr/>
    </dgm:pt>
    <dgm:pt modelId="{1B43E196-8E8B-42E6-82F8-3BFE29F2FAD6}" type="pres">
      <dgm:prSet presAssocID="{49DF035C-783C-4358-B1B8-4D91DB894AB2}" presName="node" presStyleLbl="node1" presStyleIdx="3" presStyleCnt="21">
        <dgm:presLayoutVars>
          <dgm:bulletEnabled val="1"/>
        </dgm:presLayoutVars>
      </dgm:prSet>
      <dgm:spPr/>
    </dgm:pt>
    <dgm:pt modelId="{2B176120-D00A-43B9-91A1-D0FE29DAC83A}" type="pres">
      <dgm:prSet presAssocID="{B9A8C422-35E3-4249-811F-05EE3E7DE0C7}" presName="sibTrans" presStyleCnt="0"/>
      <dgm:spPr/>
    </dgm:pt>
    <dgm:pt modelId="{368D5C28-3B36-4534-8202-598DBCAD4BC7}" type="pres">
      <dgm:prSet presAssocID="{B35EB0B8-8299-4C04-9B92-B9B47F8E996F}" presName="node" presStyleLbl="node1" presStyleIdx="4" presStyleCnt="21">
        <dgm:presLayoutVars>
          <dgm:bulletEnabled val="1"/>
        </dgm:presLayoutVars>
      </dgm:prSet>
      <dgm:spPr/>
    </dgm:pt>
    <dgm:pt modelId="{FE134E73-D7F8-4D96-BB42-BA3A23D21D5A}" type="pres">
      <dgm:prSet presAssocID="{6B571921-AD16-43AC-832E-87CB5F00AB97}" presName="sibTrans" presStyleCnt="0"/>
      <dgm:spPr/>
    </dgm:pt>
    <dgm:pt modelId="{6CA295E5-A95E-4B6A-B646-9F0F841453C4}" type="pres">
      <dgm:prSet presAssocID="{2B7E116E-0C65-4687-903C-DA4F5EDFD665}" presName="node" presStyleLbl="node1" presStyleIdx="5" presStyleCnt="21">
        <dgm:presLayoutVars>
          <dgm:bulletEnabled val="1"/>
        </dgm:presLayoutVars>
      </dgm:prSet>
      <dgm:spPr/>
    </dgm:pt>
    <dgm:pt modelId="{8980047F-767B-41F8-BD2A-45DC78AA3BFA}" type="pres">
      <dgm:prSet presAssocID="{7DBF1486-9F35-42FC-94FD-5DCDFFF54F85}" presName="sibTrans" presStyleCnt="0"/>
      <dgm:spPr/>
    </dgm:pt>
    <dgm:pt modelId="{CC4774C9-FBB9-43DB-866B-6E1C73779D23}" type="pres">
      <dgm:prSet presAssocID="{095EA60A-61B1-44D4-A0F4-AE9F6C12587A}" presName="node" presStyleLbl="node1" presStyleIdx="6" presStyleCnt="21">
        <dgm:presLayoutVars>
          <dgm:bulletEnabled val="1"/>
        </dgm:presLayoutVars>
      </dgm:prSet>
      <dgm:spPr/>
    </dgm:pt>
    <dgm:pt modelId="{C9C8478E-F3FD-4998-93A9-89CBC8D850E1}" type="pres">
      <dgm:prSet presAssocID="{C9ABD03E-1111-45E6-94EA-FB1A5F20F19D}" presName="sibTrans" presStyleCnt="0"/>
      <dgm:spPr/>
    </dgm:pt>
    <dgm:pt modelId="{2B90CDC4-0A85-4212-8BFF-30365EF1CF99}" type="pres">
      <dgm:prSet presAssocID="{A4EC03B9-FB43-4758-A7DF-901E2C52707D}" presName="node" presStyleLbl="node1" presStyleIdx="7" presStyleCnt="21">
        <dgm:presLayoutVars>
          <dgm:bulletEnabled val="1"/>
        </dgm:presLayoutVars>
      </dgm:prSet>
      <dgm:spPr/>
    </dgm:pt>
    <dgm:pt modelId="{FA6A1073-BEBD-49B6-A013-3103C633B539}" type="pres">
      <dgm:prSet presAssocID="{77EE597A-4EDF-4D23-88D4-0D0038F93CB7}" presName="sibTrans" presStyleCnt="0"/>
      <dgm:spPr/>
    </dgm:pt>
    <dgm:pt modelId="{9E0805FE-844E-4300-B820-21581739005A}" type="pres">
      <dgm:prSet presAssocID="{2C059035-727B-4888-B073-4903817862A6}" presName="node" presStyleLbl="node1" presStyleIdx="8" presStyleCnt="21">
        <dgm:presLayoutVars>
          <dgm:bulletEnabled val="1"/>
        </dgm:presLayoutVars>
      </dgm:prSet>
      <dgm:spPr/>
    </dgm:pt>
    <dgm:pt modelId="{39462C49-F1F4-42C1-8834-A60DF65F7F7C}" type="pres">
      <dgm:prSet presAssocID="{53A30495-5973-4688-B61A-DD892AFC3225}" presName="sibTrans" presStyleCnt="0"/>
      <dgm:spPr/>
    </dgm:pt>
    <dgm:pt modelId="{10718570-B498-4A8E-A589-DC3FA1CDB05A}" type="pres">
      <dgm:prSet presAssocID="{28FD7B94-FB9A-4258-8392-7130D2570BC4}" presName="node" presStyleLbl="node1" presStyleIdx="9" presStyleCnt="21">
        <dgm:presLayoutVars>
          <dgm:bulletEnabled val="1"/>
        </dgm:presLayoutVars>
      </dgm:prSet>
      <dgm:spPr/>
    </dgm:pt>
    <dgm:pt modelId="{AEF6BCCA-FD15-4F60-B19F-76C9AB36BB3D}" type="pres">
      <dgm:prSet presAssocID="{4CA6E60C-D8C6-4D18-A6DE-2D2A0E2970E5}" presName="sibTrans" presStyleCnt="0"/>
      <dgm:spPr/>
    </dgm:pt>
    <dgm:pt modelId="{3018EB42-EDBC-4B04-A90B-57569CA10A4A}" type="pres">
      <dgm:prSet presAssocID="{4714155A-C3A5-4216-BF80-8104C7066B53}" presName="node" presStyleLbl="node1" presStyleIdx="10" presStyleCnt="21">
        <dgm:presLayoutVars>
          <dgm:bulletEnabled val="1"/>
        </dgm:presLayoutVars>
      </dgm:prSet>
      <dgm:spPr/>
    </dgm:pt>
    <dgm:pt modelId="{5ABBDA4D-F4F1-4412-9949-567383C4FBFB}" type="pres">
      <dgm:prSet presAssocID="{47BE5981-7DC5-46DA-A292-5D2AFF0E775F}" presName="sibTrans" presStyleCnt="0"/>
      <dgm:spPr/>
    </dgm:pt>
    <dgm:pt modelId="{1F962436-8824-48A4-B9BC-C828726D056D}" type="pres">
      <dgm:prSet presAssocID="{8C921513-5BE8-479E-8493-625C3A3C7131}" presName="node" presStyleLbl="node1" presStyleIdx="11" presStyleCnt="21">
        <dgm:presLayoutVars>
          <dgm:bulletEnabled val="1"/>
        </dgm:presLayoutVars>
      </dgm:prSet>
      <dgm:spPr/>
    </dgm:pt>
    <dgm:pt modelId="{B604D45B-8F73-4EFC-B55F-B9D957BA2175}" type="pres">
      <dgm:prSet presAssocID="{0F40BC31-1518-4ED6-9A3F-231D709D4B82}" presName="sibTrans" presStyleCnt="0"/>
      <dgm:spPr/>
    </dgm:pt>
    <dgm:pt modelId="{3209534F-AE51-4D56-AB1A-EAD7075BEEEC}" type="pres">
      <dgm:prSet presAssocID="{23FE6F01-EA62-4FBE-A0E0-600F1833B704}" presName="node" presStyleLbl="node1" presStyleIdx="12" presStyleCnt="21">
        <dgm:presLayoutVars>
          <dgm:bulletEnabled val="1"/>
        </dgm:presLayoutVars>
      </dgm:prSet>
      <dgm:spPr/>
    </dgm:pt>
    <dgm:pt modelId="{4265E506-37DC-41EA-ACB7-B8C24329062F}" type="pres">
      <dgm:prSet presAssocID="{6F5510BD-7542-466F-BEF8-A1E0AA5C4361}" presName="sibTrans" presStyleCnt="0"/>
      <dgm:spPr/>
    </dgm:pt>
    <dgm:pt modelId="{557FD111-475D-4F04-AD3C-B3891116C186}" type="pres">
      <dgm:prSet presAssocID="{CFB19C58-FBA9-4AA7-8131-16BBD7C5A61B}" presName="node" presStyleLbl="node1" presStyleIdx="13" presStyleCnt="21">
        <dgm:presLayoutVars>
          <dgm:bulletEnabled val="1"/>
        </dgm:presLayoutVars>
      </dgm:prSet>
      <dgm:spPr/>
    </dgm:pt>
    <dgm:pt modelId="{5BFA5593-0EC3-413D-BF8C-D62D604C8DF2}" type="pres">
      <dgm:prSet presAssocID="{B8877F76-451F-4CAE-B016-1EA5565178B1}" presName="sibTrans" presStyleCnt="0"/>
      <dgm:spPr/>
    </dgm:pt>
    <dgm:pt modelId="{A6EF99AE-F4FB-4B57-B05F-028C7F5C575E}" type="pres">
      <dgm:prSet presAssocID="{76132949-F702-4735-A1F0-5A1BD820B082}" presName="node" presStyleLbl="node1" presStyleIdx="14" presStyleCnt="21">
        <dgm:presLayoutVars>
          <dgm:bulletEnabled val="1"/>
        </dgm:presLayoutVars>
      </dgm:prSet>
      <dgm:spPr/>
    </dgm:pt>
    <dgm:pt modelId="{8B0F2829-758E-4006-9651-CF60A92FD15E}" type="pres">
      <dgm:prSet presAssocID="{86BABD36-AEC1-41AB-803B-1322FE9FE3AF}" presName="sibTrans" presStyleCnt="0"/>
      <dgm:spPr/>
    </dgm:pt>
    <dgm:pt modelId="{7F1DE038-1744-4116-849A-D613A7922F90}" type="pres">
      <dgm:prSet presAssocID="{6E332C52-4806-43A0-912E-5030D2B68BD0}" presName="node" presStyleLbl="node1" presStyleIdx="15" presStyleCnt="21">
        <dgm:presLayoutVars>
          <dgm:bulletEnabled val="1"/>
        </dgm:presLayoutVars>
      </dgm:prSet>
      <dgm:spPr/>
    </dgm:pt>
    <dgm:pt modelId="{948B28B5-B893-4AC3-A0DF-FCE87A82EB9A}" type="pres">
      <dgm:prSet presAssocID="{FD7DED9A-20F9-4FA6-8E1B-C758AFF7D1E4}" presName="sibTrans" presStyleCnt="0"/>
      <dgm:spPr/>
    </dgm:pt>
    <dgm:pt modelId="{B7B243A9-FF90-4069-BD13-88B90A01FBEA}" type="pres">
      <dgm:prSet presAssocID="{223B8533-41F3-4932-BE8D-2E57DF0EF58A}" presName="node" presStyleLbl="node1" presStyleIdx="16" presStyleCnt="21">
        <dgm:presLayoutVars>
          <dgm:bulletEnabled val="1"/>
        </dgm:presLayoutVars>
      </dgm:prSet>
      <dgm:spPr/>
    </dgm:pt>
    <dgm:pt modelId="{44EDC37C-3AD2-4577-9A78-3F05EE0B87FF}" type="pres">
      <dgm:prSet presAssocID="{8EA9DB15-0DAD-4931-80E6-D9933C6EB7B7}" presName="sibTrans" presStyleCnt="0"/>
      <dgm:spPr/>
    </dgm:pt>
    <dgm:pt modelId="{1741B1B8-A805-43B1-B452-DD3DE3BD7F71}" type="pres">
      <dgm:prSet presAssocID="{17426C31-0D1C-424E-ADC8-D94D34A3CF3E}" presName="node" presStyleLbl="node1" presStyleIdx="17" presStyleCnt="21">
        <dgm:presLayoutVars>
          <dgm:bulletEnabled val="1"/>
        </dgm:presLayoutVars>
      </dgm:prSet>
      <dgm:spPr/>
    </dgm:pt>
    <dgm:pt modelId="{9ED11C87-3162-4C8B-9C9B-77F1268C98BD}" type="pres">
      <dgm:prSet presAssocID="{8915CC7C-6AF1-4424-A031-AEC218CA516B}" presName="sibTrans" presStyleCnt="0"/>
      <dgm:spPr/>
    </dgm:pt>
    <dgm:pt modelId="{CCF04004-2088-4688-BF80-1AD9A8FEA6E7}" type="pres">
      <dgm:prSet presAssocID="{ADF77F18-987D-4FB8-9015-CB24B48ED7E4}" presName="node" presStyleLbl="node1" presStyleIdx="18" presStyleCnt="21">
        <dgm:presLayoutVars>
          <dgm:bulletEnabled val="1"/>
        </dgm:presLayoutVars>
      </dgm:prSet>
      <dgm:spPr/>
    </dgm:pt>
    <dgm:pt modelId="{C7651FBB-1170-48AB-A619-849470AC834F}" type="pres">
      <dgm:prSet presAssocID="{5368454A-61B4-4AD7-B231-F29E93C9C3C2}" presName="sibTrans" presStyleCnt="0"/>
      <dgm:spPr/>
    </dgm:pt>
    <dgm:pt modelId="{C9E30CEB-72DB-43E3-96D4-50DD034F8C54}" type="pres">
      <dgm:prSet presAssocID="{D2CA97D4-B33F-4EDC-961C-2A9C1B9BF6E5}" presName="node" presStyleLbl="node1" presStyleIdx="19" presStyleCnt="21">
        <dgm:presLayoutVars>
          <dgm:bulletEnabled val="1"/>
        </dgm:presLayoutVars>
      </dgm:prSet>
      <dgm:spPr/>
    </dgm:pt>
    <dgm:pt modelId="{0B43EF44-007B-4800-B84E-189B825F2707}" type="pres">
      <dgm:prSet presAssocID="{65543831-EDF7-40C2-BBE1-FFDD47CF14E3}" presName="sibTrans" presStyleCnt="0"/>
      <dgm:spPr/>
    </dgm:pt>
    <dgm:pt modelId="{3D6637FC-5A25-4600-8432-32017E48AEB0}" type="pres">
      <dgm:prSet presAssocID="{90AFD6A4-C124-4D26-9A8C-7C282A4A9659}" presName="node" presStyleLbl="node1" presStyleIdx="20" presStyleCnt="21">
        <dgm:presLayoutVars>
          <dgm:bulletEnabled val="1"/>
        </dgm:presLayoutVars>
      </dgm:prSet>
      <dgm:spPr/>
    </dgm:pt>
  </dgm:ptLst>
  <dgm:cxnLst>
    <dgm:cxn modelId="{07A43B03-2E81-45C1-A03A-455B2D064109}" type="presOf" srcId="{23FE6F01-EA62-4FBE-A0E0-600F1833B704}" destId="{3209534F-AE51-4D56-AB1A-EAD7075BEEEC}" srcOrd="0" destOrd="0" presId="urn:microsoft.com/office/officeart/2005/8/layout/default"/>
    <dgm:cxn modelId="{92B9970A-C670-4997-BE21-DE7C40B53AD6}" srcId="{C978F441-E2E2-4E5B-8B3F-1609073648D6}" destId="{23FE6F01-EA62-4FBE-A0E0-600F1833B704}" srcOrd="12" destOrd="0" parTransId="{FB1C911E-B1FE-4368-A701-AA6530216D79}" sibTransId="{6F5510BD-7542-466F-BEF8-A1E0AA5C4361}"/>
    <dgm:cxn modelId="{9C10E010-AB60-45D0-83A4-7D508D2CF3C5}" type="presOf" srcId="{76132949-F702-4735-A1F0-5A1BD820B082}" destId="{A6EF99AE-F4FB-4B57-B05F-028C7F5C575E}" srcOrd="0" destOrd="0" presId="urn:microsoft.com/office/officeart/2005/8/layout/default"/>
    <dgm:cxn modelId="{F78AD912-358E-4D56-8644-73F7EEECD8CC}" type="presOf" srcId="{2B7E116E-0C65-4687-903C-DA4F5EDFD665}" destId="{6CA295E5-A95E-4B6A-B646-9F0F841453C4}" srcOrd="0" destOrd="0" presId="urn:microsoft.com/office/officeart/2005/8/layout/default"/>
    <dgm:cxn modelId="{9C48A416-4DA1-469D-92B2-ED9430FBACF5}" srcId="{C978F441-E2E2-4E5B-8B3F-1609073648D6}" destId="{223B8533-41F3-4932-BE8D-2E57DF0EF58A}" srcOrd="16" destOrd="0" parTransId="{94BAE107-6EC0-475C-8D5B-865DCBAB9E39}" sibTransId="{8EA9DB15-0DAD-4931-80E6-D9933C6EB7B7}"/>
    <dgm:cxn modelId="{19E14217-C444-4217-B04F-5C2D5883CE69}" srcId="{C978F441-E2E2-4E5B-8B3F-1609073648D6}" destId="{B35EB0B8-8299-4C04-9B92-B9B47F8E996F}" srcOrd="4" destOrd="0" parTransId="{35833175-2E8F-4088-B3DC-2CCD0E204342}" sibTransId="{6B571921-AD16-43AC-832E-87CB5F00AB97}"/>
    <dgm:cxn modelId="{25E56F18-3489-42FA-9454-D725410F1B53}" srcId="{C978F441-E2E2-4E5B-8B3F-1609073648D6}" destId="{8C921513-5BE8-479E-8493-625C3A3C7131}" srcOrd="11" destOrd="0" parTransId="{A7A535E9-4D07-411E-B396-CD402E61ADB0}" sibTransId="{0F40BC31-1518-4ED6-9A3F-231D709D4B82}"/>
    <dgm:cxn modelId="{64F0C818-1448-48BD-A341-91853312A1A8}" type="presOf" srcId="{ADF77F18-987D-4FB8-9015-CB24B48ED7E4}" destId="{CCF04004-2088-4688-BF80-1AD9A8FEA6E7}" srcOrd="0" destOrd="0" presId="urn:microsoft.com/office/officeart/2005/8/layout/default"/>
    <dgm:cxn modelId="{36DDB819-BB18-4F13-AAC1-29C0311C47EA}" type="presOf" srcId="{4714155A-C3A5-4216-BF80-8104C7066B53}" destId="{3018EB42-EDBC-4B04-A90B-57569CA10A4A}" srcOrd="0" destOrd="0" presId="urn:microsoft.com/office/officeart/2005/8/layout/default"/>
    <dgm:cxn modelId="{8F28A81B-D03C-4F67-8307-3193BAF92593}" type="presOf" srcId="{E0E9C2F2-FF75-474A-B881-C154DF4DF5CA}" destId="{B37AC931-0DFA-44EB-AAAB-27857823A64A}" srcOrd="0" destOrd="0" presId="urn:microsoft.com/office/officeart/2005/8/layout/default"/>
    <dgm:cxn modelId="{6CB1AC1B-9C9B-42D4-A45E-709FFA667D8B}" srcId="{C978F441-E2E2-4E5B-8B3F-1609073648D6}" destId="{6E332C52-4806-43A0-912E-5030D2B68BD0}" srcOrd="15" destOrd="0" parTransId="{599E3EF2-8AB3-4F46-B727-5A055C7A83EC}" sibTransId="{FD7DED9A-20F9-4FA6-8E1B-C758AFF7D1E4}"/>
    <dgm:cxn modelId="{6E59CF1D-18FD-4973-84B7-606233C16B15}" type="presOf" srcId="{49DF035C-783C-4358-B1B8-4D91DB894AB2}" destId="{1B43E196-8E8B-42E6-82F8-3BFE29F2FAD6}" srcOrd="0" destOrd="0" presId="urn:microsoft.com/office/officeart/2005/8/layout/default"/>
    <dgm:cxn modelId="{77D54626-3237-4365-9CE7-9E0327DB7614}" srcId="{C978F441-E2E2-4E5B-8B3F-1609073648D6}" destId="{76132949-F702-4735-A1F0-5A1BD820B082}" srcOrd="14" destOrd="0" parTransId="{C6749C6A-E980-4340-BA30-95BC5CD14668}" sibTransId="{86BABD36-AEC1-41AB-803B-1322FE9FE3AF}"/>
    <dgm:cxn modelId="{926C5430-EE7B-49BE-A20E-AD7925A6A7D3}" srcId="{C978F441-E2E2-4E5B-8B3F-1609073648D6}" destId="{E0E9C2F2-FF75-474A-B881-C154DF4DF5CA}" srcOrd="1" destOrd="0" parTransId="{CA44E6EC-E9CD-4496-8061-B3A5F151BD33}" sibTransId="{4BC87E06-3013-4430-82C1-F4A5E7B8DA54}"/>
    <dgm:cxn modelId="{C5CFEE35-EE49-4EC0-8EF8-65065F41C161}" srcId="{C978F441-E2E2-4E5B-8B3F-1609073648D6}" destId="{2C059035-727B-4888-B073-4903817862A6}" srcOrd="8" destOrd="0" parTransId="{8791F5DB-02CF-42B2-8F31-82D8D9D652F5}" sibTransId="{53A30495-5973-4688-B61A-DD892AFC3225}"/>
    <dgm:cxn modelId="{8360E336-C8D2-4D6C-BFB5-5E69A068EFD0}" type="presOf" srcId="{223B8533-41F3-4932-BE8D-2E57DF0EF58A}" destId="{B7B243A9-FF90-4069-BD13-88B90A01FBEA}" srcOrd="0" destOrd="0" presId="urn:microsoft.com/office/officeart/2005/8/layout/default"/>
    <dgm:cxn modelId="{B5A16C39-63F8-49D4-ACD9-EF122FD1FD5D}" srcId="{C978F441-E2E2-4E5B-8B3F-1609073648D6}" destId="{ADF77F18-987D-4FB8-9015-CB24B48ED7E4}" srcOrd="18" destOrd="0" parTransId="{83A3309A-365C-406E-B847-FD2E6877F0D1}" sibTransId="{5368454A-61B4-4AD7-B231-F29E93C9C3C2}"/>
    <dgm:cxn modelId="{711C7139-54B7-4AB4-8E08-CCC062AC3FE3}" type="presOf" srcId="{90AFD6A4-C124-4D26-9A8C-7C282A4A9659}" destId="{3D6637FC-5A25-4600-8432-32017E48AEB0}" srcOrd="0" destOrd="0" presId="urn:microsoft.com/office/officeart/2005/8/layout/default"/>
    <dgm:cxn modelId="{B874765B-AC83-4A89-8DA0-2DDDF673DB51}" srcId="{C978F441-E2E2-4E5B-8B3F-1609073648D6}" destId="{49DF035C-783C-4358-B1B8-4D91DB894AB2}" srcOrd="3" destOrd="0" parTransId="{9A55CBD6-82A2-48B0-A3C0-335DF3DAD2A6}" sibTransId="{B9A8C422-35E3-4249-811F-05EE3E7DE0C7}"/>
    <dgm:cxn modelId="{65E2A941-C2A2-44DA-A3B4-74F5F827D95B}" type="presOf" srcId="{6E332C52-4806-43A0-912E-5030D2B68BD0}" destId="{7F1DE038-1744-4116-849A-D613A7922F90}" srcOrd="0" destOrd="0" presId="urn:microsoft.com/office/officeart/2005/8/layout/default"/>
    <dgm:cxn modelId="{0C22E163-DE3C-4C0D-B6D6-5401831BC6CC}" srcId="{C978F441-E2E2-4E5B-8B3F-1609073648D6}" destId="{095EA60A-61B1-44D4-A0F4-AE9F6C12587A}" srcOrd="6" destOrd="0" parTransId="{82B56F50-DA6E-48D7-AE67-235B76569FBF}" sibTransId="{C9ABD03E-1111-45E6-94EA-FB1A5F20F19D}"/>
    <dgm:cxn modelId="{C4C07347-30E2-4A3F-A00B-AAB1A85C1617}" srcId="{C978F441-E2E2-4E5B-8B3F-1609073648D6}" destId="{2B7E116E-0C65-4687-903C-DA4F5EDFD665}" srcOrd="5" destOrd="0" parTransId="{58629CAF-04E9-4DDC-8FFC-B02992B8B5FB}" sibTransId="{7DBF1486-9F35-42FC-94FD-5DCDFFF54F85}"/>
    <dgm:cxn modelId="{3B66F569-313F-47F3-96FF-EFCB51632D69}" type="presOf" srcId="{B35EB0B8-8299-4C04-9B92-B9B47F8E996F}" destId="{368D5C28-3B36-4534-8202-598DBCAD4BC7}" srcOrd="0" destOrd="0" presId="urn:microsoft.com/office/officeart/2005/8/layout/default"/>
    <dgm:cxn modelId="{EB99236E-5E29-42C0-A44E-CFB9AEBF92C2}" type="presOf" srcId="{8C921513-5BE8-479E-8493-625C3A3C7131}" destId="{1F962436-8824-48A4-B9BC-C828726D056D}" srcOrd="0" destOrd="0" presId="urn:microsoft.com/office/officeart/2005/8/layout/default"/>
    <dgm:cxn modelId="{99D0E472-55DF-48C3-BD60-F0575490AF1A}" srcId="{C978F441-E2E2-4E5B-8B3F-1609073648D6}" destId="{EC28DC2C-4E87-4A27-B5D1-D6809B07FB13}" srcOrd="2" destOrd="0" parTransId="{C5142DB5-22CB-4ED5-B6BF-80B227533456}" sibTransId="{4CC8CC97-FFB5-42D8-94CB-9A7DFB45D0B1}"/>
    <dgm:cxn modelId="{E8324182-3DAB-44B9-A94D-01095A8A4FEF}" type="presOf" srcId="{CFB19C58-FBA9-4AA7-8131-16BBD7C5A61B}" destId="{557FD111-475D-4F04-AD3C-B3891116C186}" srcOrd="0" destOrd="0" presId="urn:microsoft.com/office/officeart/2005/8/layout/default"/>
    <dgm:cxn modelId="{BFD41B85-3974-4551-B934-270FC28F6F71}" srcId="{C978F441-E2E2-4E5B-8B3F-1609073648D6}" destId="{EF24C5C8-9562-4C94-B68C-3A470A501376}" srcOrd="0" destOrd="0" parTransId="{7E7A126A-F38F-43E0-A36A-5ED2C549F43A}" sibTransId="{8EEAA66F-7AD0-4D5E-8EE3-D5FEB5536EFA}"/>
    <dgm:cxn modelId="{819A0B9F-38F9-49C8-A47D-553B75A17721}" srcId="{C978F441-E2E2-4E5B-8B3F-1609073648D6}" destId="{28FD7B94-FB9A-4258-8392-7130D2570BC4}" srcOrd="9" destOrd="0" parTransId="{761CD76D-61BB-45FD-90F7-DB9B33FAE652}" sibTransId="{4CA6E60C-D8C6-4D18-A6DE-2D2A0E2970E5}"/>
    <dgm:cxn modelId="{F0B1E0A0-B735-49E1-8903-D25B8C44942F}" type="presOf" srcId="{D2CA97D4-B33F-4EDC-961C-2A9C1B9BF6E5}" destId="{C9E30CEB-72DB-43E3-96D4-50DD034F8C54}" srcOrd="0" destOrd="0" presId="urn:microsoft.com/office/officeart/2005/8/layout/default"/>
    <dgm:cxn modelId="{4D8902A3-F973-4CFE-B139-6BBE9F63DAE0}" type="presOf" srcId="{28FD7B94-FB9A-4258-8392-7130D2570BC4}" destId="{10718570-B498-4A8E-A589-DC3FA1CDB05A}" srcOrd="0" destOrd="0" presId="urn:microsoft.com/office/officeart/2005/8/layout/default"/>
    <dgm:cxn modelId="{AFA784AC-7D07-4928-9C15-0997FB20ABB1}" srcId="{C978F441-E2E2-4E5B-8B3F-1609073648D6}" destId="{17426C31-0D1C-424E-ADC8-D94D34A3CF3E}" srcOrd="17" destOrd="0" parTransId="{4817A2C8-56C6-4C66-A6A9-954390B8B8C3}" sibTransId="{8915CC7C-6AF1-4424-A031-AEC218CA516B}"/>
    <dgm:cxn modelId="{B5A4FAB1-F0AA-4796-88CC-804B4F25BD6F}" type="presOf" srcId="{17426C31-0D1C-424E-ADC8-D94D34A3CF3E}" destId="{1741B1B8-A805-43B1-B452-DD3DE3BD7F71}" srcOrd="0" destOrd="0" presId="urn:microsoft.com/office/officeart/2005/8/layout/default"/>
    <dgm:cxn modelId="{F74F1FB6-1AFC-4F67-B668-E80A3825E865}" srcId="{C978F441-E2E2-4E5B-8B3F-1609073648D6}" destId="{A4EC03B9-FB43-4758-A7DF-901E2C52707D}" srcOrd="7" destOrd="0" parTransId="{8A10FB9B-F3D8-44DA-AF7F-73FC2E74B361}" sibTransId="{77EE597A-4EDF-4D23-88D4-0D0038F93CB7}"/>
    <dgm:cxn modelId="{8B5DF5BF-1DBB-470A-A3BC-61C5C6EDA3E0}" srcId="{C978F441-E2E2-4E5B-8B3F-1609073648D6}" destId="{CFB19C58-FBA9-4AA7-8131-16BBD7C5A61B}" srcOrd="13" destOrd="0" parTransId="{8B3926BD-0EAE-480C-ABA4-3B85D8B9903A}" sibTransId="{B8877F76-451F-4CAE-B016-1EA5565178B1}"/>
    <dgm:cxn modelId="{769637C4-C0A5-489B-945D-15FEDA1450EB}" type="presOf" srcId="{095EA60A-61B1-44D4-A0F4-AE9F6C12587A}" destId="{CC4774C9-FBB9-43DB-866B-6E1C73779D23}" srcOrd="0" destOrd="0" presId="urn:microsoft.com/office/officeart/2005/8/layout/default"/>
    <dgm:cxn modelId="{11148FCA-E7EB-4A34-BE17-8521ACB410AB}" srcId="{C978F441-E2E2-4E5B-8B3F-1609073648D6}" destId="{D2CA97D4-B33F-4EDC-961C-2A9C1B9BF6E5}" srcOrd="19" destOrd="0" parTransId="{50F4EEDD-F881-4D32-9461-EAA93CD7B780}" sibTransId="{65543831-EDF7-40C2-BBE1-FFDD47CF14E3}"/>
    <dgm:cxn modelId="{D4588FD0-9A99-47B6-B011-EC48AB9E1BCF}" srcId="{C978F441-E2E2-4E5B-8B3F-1609073648D6}" destId="{4714155A-C3A5-4216-BF80-8104C7066B53}" srcOrd="10" destOrd="0" parTransId="{AF2B69F9-DAFD-4937-AB72-D7DB96849C99}" sibTransId="{47BE5981-7DC5-46DA-A292-5D2AFF0E775F}"/>
    <dgm:cxn modelId="{769044D2-DE7B-4A68-BFA0-E04791E14519}" type="presOf" srcId="{A4EC03B9-FB43-4758-A7DF-901E2C52707D}" destId="{2B90CDC4-0A85-4212-8BFF-30365EF1CF99}" srcOrd="0" destOrd="0" presId="urn:microsoft.com/office/officeart/2005/8/layout/default"/>
    <dgm:cxn modelId="{C2D805D3-15B6-4065-99B5-F54D487E8D46}" type="presOf" srcId="{EC28DC2C-4E87-4A27-B5D1-D6809B07FB13}" destId="{49FDD69C-0D83-4148-9709-1F6940A3A8A0}" srcOrd="0" destOrd="0" presId="urn:microsoft.com/office/officeart/2005/8/layout/default"/>
    <dgm:cxn modelId="{816FEBD4-3BC1-4929-BE12-6A3FD6096080}" type="presOf" srcId="{EF24C5C8-9562-4C94-B68C-3A470A501376}" destId="{38A0A097-C9F2-4CD9-9D08-36649633825F}" srcOrd="0" destOrd="0" presId="urn:microsoft.com/office/officeart/2005/8/layout/default"/>
    <dgm:cxn modelId="{36265DD7-8B82-476E-8C12-D72270DF59DB}" srcId="{C978F441-E2E2-4E5B-8B3F-1609073648D6}" destId="{90AFD6A4-C124-4D26-9A8C-7C282A4A9659}" srcOrd="20" destOrd="0" parTransId="{4997CEE5-9292-4FCB-9056-BE00E920AA36}" sibTransId="{78AD918C-E221-40FB-885C-B217701C2F4A}"/>
    <dgm:cxn modelId="{81D87CEF-917F-4268-B52F-64E6354593AB}" type="presOf" srcId="{C978F441-E2E2-4E5B-8B3F-1609073648D6}" destId="{926953DA-794F-42C0-849D-6C3BB77D5FA5}" srcOrd="0" destOrd="0" presId="urn:microsoft.com/office/officeart/2005/8/layout/default"/>
    <dgm:cxn modelId="{CD3C04F9-08EC-4C96-AD31-CEA16CCB181E}" type="presOf" srcId="{2C059035-727B-4888-B073-4903817862A6}" destId="{9E0805FE-844E-4300-B820-21581739005A}" srcOrd="0" destOrd="0" presId="urn:microsoft.com/office/officeart/2005/8/layout/default"/>
    <dgm:cxn modelId="{B11D3B82-DFA6-447F-8774-1993077511C5}" type="presParOf" srcId="{926953DA-794F-42C0-849D-6C3BB77D5FA5}" destId="{38A0A097-C9F2-4CD9-9D08-36649633825F}" srcOrd="0" destOrd="0" presId="urn:microsoft.com/office/officeart/2005/8/layout/default"/>
    <dgm:cxn modelId="{F105FC2F-FF4E-4A15-9B02-E9C4476FC35A}" type="presParOf" srcId="{926953DA-794F-42C0-849D-6C3BB77D5FA5}" destId="{400AAE81-07D9-4972-B925-B0C5E92ED0DE}" srcOrd="1" destOrd="0" presId="urn:microsoft.com/office/officeart/2005/8/layout/default"/>
    <dgm:cxn modelId="{9774B9DF-3D44-46B4-A2FE-0701923D6009}" type="presParOf" srcId="{926953DA-794F-42C0-849D-6C3BB77D5FA5}" destId="{B37AC931-0DFA-44EB-AAAB-27857823A64A}" srcOrd="2" destOrd="0" presId="urn:microsoft.com/office/officeart/2005/8/layout/default"/>
    <dgm:cxn modelId="{94A5F6E6-7D5B-4E80-BEDA-20A98757E557}" type="presParOf" srcId="{926953DA-794F-42C0-849D-6C3BB77D5FA5}" destId="{2AA18FE4-4A4A-4B83-8865-EB73D78B48AF}" srcOrd="3" destOrd="0" presId="urn:microsoft.com/office/officeart/2005/8/layout/default"/>
    <dgm:cxn modelId="{C80E032C-FA14-4C98-8138-F8B1E185E507}" type="presParOf" srcId="{926953DA-794F-42C0-849D-6C3BB77D5FA5}" destId="{49FDD69C-0D83-4148-9709-1F6940A3A8A0}" srcOrd="4" destOrd="0" presId="urn:microsoft.com/office/officeart/2005/8/layout/default"/>
    <dgm:cxn modelId="{45550624-0171-4200-8CFB-43C0775EECD0}" type="presParOf" srcId="{926953DA-794F-42C0-849D-6C3BB77D5FA5}" destId="{129683DE-3599-4609-9B6B-73F035072B51}" srcOrd="5" destOrd="0" presId="urn:microsoft.com/office/officeart/2005/8/layout/default"/>
    <dgm:cxn modelId="{4140E0FE-46A6-43B8-8002-4767D6607FF0}" type="presParOf" srcId="{926953DA-794F-42C0-849D-6C3BB77D5FA5}" destId="{1B43E196-8E8B-42E6-82F8-3BFE29F2FAD6}" srcOrd="6" destOrd="0" presId="urn:microsoft.com/office/officeart/2005/8/layout/default"/>
    <dgm:cxn modelId="{300CD2A2-2A76-4FAE-8839-4322EBB15FD3}" type="presParOf" srcId="{926953DA-794F-42C0-849D-6C3BB77D5FA5}" destId="{2B176120-D00A-43B9-91A1-D0FE29DAC83A}" srcOrd="7" destOrd="0" presId="urn:microsoft.com/office/officeart/2005/8/layout/default"/>
    <dgm:cxn modelId="{80C0768A-9323-4A1F-B7D3-D5941EE1C175}" type="presParOf" srcId="{926953DA-794F-42C0-849D-6C3BB77D5FA5}" destId="{368D5C28-3B36-4534-8202-598DBCAD4BC7}" srcOrd="8" destOrd="0" presId="urn:microsoft.com/office/officeart/2005/8/layout/default"/>
    <dgm:cxn modelId="{D3B4FA7C-199C-43C9-BD22-17E2E8151F31}" type="presParOf" srcId="{926953DA-794F-42C0-849D-6C3BB77D5FA5}" destId="{FE134E73-D7F8-4D96-BB42-BA3A23D21D5A}" srcOrd="9" destOrd="0" presId="urn:microsoft.com/office/officeart/2005/8/layout/default"/>
    <dgm:cxn modelId="{2AD54F93-0DC1-4195-95D0-1DA4A8D72FA3}" type="presParOf" srcId="{926953DA-794F-42C0-849D-6C3BB77D5FA5}" destId="{6CA295E5-A95E-4B6A-B646-9F0F841453C4}" srcOrd="10" destOrd="0" presId="urn:microsoft.com/office/officeart/2005/8/layout/default"/>
    <dgm:cxn modelId="{F882DB31-8026-4AFE-A363-03767DDBA46C}" type="presParOf" srcId="{926953DA-794F-42C0-849D-6C3BB77D5FA5}" destId="{8980047F-767B-41F8-BD2A-45DC78AA3BFA}" srcOrd="11" destOrd="0" presId="urn:microsoft.com/office/officeart/2005/8/layout/default"/>
    <dgm:cxn modelId="{8F729D52-29B2-42A7-8BAA-21A6B99367D1}" type="presParOf" srcId="{926953DA-794F-42C0-849D-6C3BB77D5FA5}" destId="{CC4774C9-FBB9-43DB-866B-6E1C73779D23}" srcOrd="12" destOrd="0" presId="urn:microsoft.com/office/officeart/2005/8/layout/default"/>
    <dgm:cxn modelId="{924A649F-2ABD-409C-9033-21FA5AF66D73}" type="presParOf" srcId="{926953DA-794F-42C0-849D-6C3BB77D5FA5}" destId="{C9C8478E-F3FD-4998-93A9-89CBC8D850E1}" srcOrd="13" destOrd="0" presId="urn:microsoft.com/office/officeart/2005/8/layout/default"/>
    <dgm:cxn modelId="{749A8CC1-001F-4835-A2C1-6DFEBDE203D8}" type="presParOf" srcId="{926953DA-794F-42C0-849D-6C3BB77D5FA5}" destId="{2B90CDC4-0A85-4212-8BFF-30365EF1CF99}" srcOrd="14" destOrd="0" presId="urn:microsoft.com/office/officeart/2005/8/layout/default"/>
    <dgm:cxn modelId="{31781651-B940-4CEE-8AA8-4C2C51B3E989}" type="presParOf" srcId="{926953DA-794F-42C0-849D-6C3BB77D5FA5}" destId="{FA6A1073-BEBD-49B6-A013-3103C633B539}" srcOrd="15" destOrd="0" presId="urn:microsoft.com/office/officeart/2005/8/layout/default"/>
    <dgm:cxn modelId="{0835FABB-9127-4747-886A-6543FFC254FE}" type="presParOf" srcId="{926953DA-794F-42C0-849D-6C3BB77D5FA5}" destId="{9E0805FE-844E-4300-B820-21581739005A}" srcOrd="16" destOrd="0" presId="urn:microsoft.com/office/officeart/2005/8/layout/default"/>
    <dgm:cxn modelId="{5E88D1ED-BB2F-4923-A945-4EC259A607FD}" type="presParOf" srcId="{926953DA-794F-42C0-849D-6C3BB77D5FA5}" destId="{39462C49-F1F4-42C1-8834-A60DF65F7F7C}" srcOrd="17" destOrd="0" presId="urn:microsoft.com/office/officeart/2005/8/layout/default"/>
    <dgm:cxn modelId="{72B4A8F7-2A93-41B5-82BD-B40C3421C2C9}" type="presParOf" srcId="{926953DA-794F-42C0-849D-6C3BB77D5FA5}" destId="{10718570-B498-4A8E-A589-DC3FA1CDB05A}" srcOrd="18" destOrd="0" presId="urn:microsoft.com/office/officeart/2005/8/layout/default"/>
    <dgm:cxn modelId="{064C3820-1ECE-4125-B52A-D02729B3504B}" type="presParOf" srcId="{926953DA-794F-42C0-849D-6C3BB77D5FA5}" destId="{AEF6BCCA-FD15-4F60-B19F-76C9AB36BB3D}" srcOrd="19" destOrd="0" presId="urn:microsoft.com/office/officeart/2005/8/layout/default"/>
    <dgm:cxn modelId="{68059961-4EDA-4F24-9EFF-6D791B099EF1}" type="presParOf" srcId="{926953DA-794F-42C0-849D-6C3BB77D5FA5}" destId="{3018EB42-EDBC-4B04-A90B-57569CA10A4A}" srcOrd="20" destOrd="0" presId="urn:microsoft.com/office/officeart/2005/8/layout/default"/>
    <dgm:cxn modelId="{D29DF4EE-AC12-42C6-BC6C-0686000B77A6}" type="presParOf" srcId="{926953DA-794F-42C0-849D-6C3BB77D5FA5}" destId="{5ABBDA4D-F4F1-4412-9949-567383C4FBFB}" srcOrd="21" destOrd="0" presId="urn:microsoft.com/office/officeart/2005/8/layout/default"/>
    <dgm:cxn modelId="{6FED4F4B-C4A3-4F40-8785-77DD33F35696}" type="presParOf" srcId="{926953DA-794F-42C0-849D-6C3BB77D5FA5}" destId="{1F962436-8824-48A4-B9BC-C828726D056D}" srcOrd="22" destOrd="0" presId="urn:microsoft.com/office/officeart/2005/8/layout/default"/>
    <dgm:cxn modelId="{E0AAF212-D34D-444C-AE88-65FF3BDA944D}" type="presParOf" srcId="{926953DA-794F-42C0-849D-6C3BB77D5FA5}" destId="{B604D45B-8F73-4EFC-B55F-B9D957BA2175}" srcOrd="23" destOrd="0" presId="urn:microsoft.com/office/officeart/2005/8/layout/default"/>
    <dgm:cxn modelId="{3F2C74B3-82DE-49B7-8ECA-C6BC38376A09}" type="presParOf" srcId="{926953DA-794F-42C0-849D-6C3BB77D5FA5}" destId="{3209534F-AE51-4D56-AB1A-EAD7075BEEEC}" srcOrd="24" destOrd="0" presId="urn:microsoft.com/office/officeart/2005/8/layout/default"/>
    <dgm:cxn modelId="{A2426363-DC2B-4981-840C-6F7181657366}" type="presParOf" srcId="{926953DA-794F-42C0-849D-6C3BB77D5FA5}" destId="{4265E506-37DC-41EA-ACB7-B8C24329062F}" srcOrd="25" destOrd="0" presId="urn:microsoft.com/office/officeart/2005/8/layout/default"/>
    <dgm:cxn modelId="{D648DFFA-06AB-4B4A-A07D-77957DB37CC7}" type="presParOf" srcId="{926953DA-794F-42C0-849D-6C3BB77D5FA5}" destId="{557FD111-475D-4F04-AD3C-B3891116C186}" srcOrd="26" destOrd="0" presId="urn:microsoft.com/office/officeart/2005/8/layout/default"/>
    <dgm:cxn modelId="{474A4E9F-F9A0-4F59-8538-F83254891BFB}" type="presParOf" srcId="{926953DA-794F-42C0-849D-6C3BB77D5FA5}" destId="{5BFA5593-0EC3-413D-BF8C-D62D604C8DF2}" srcOrd="27" destOrd="0" presId="urn:microsoft.com/office/officeart/2005/8/layout/default"/>
    <dgm:cxn modelId="{CDD123F6-B9F0-4A22-A1E6-5786F3D0985B}" type="presParOf" srcId="{926953DA-794F-42C0-849D-6C3BB77D5FA5}" destId="{A6EF99AE-F4FB-4B57-B05F-028C7F5C575E}" srcOrd="28" destOrd="0" presId="urn:microsoft.com/office/officeart/2005/8/layout/default"/>
    <dgm:cxn modelId="{0EA728B8-4C85-49C4-9F32-5E21C810B0BD}" type="presParOf" srcId="{926953DA-794F-42C0-849D-6C3BB77D5FA5}" destId="{8B0F2829-758E-4006-9651-CF60A92FD15E}" srcOrd="29" destOrd="0" presId="urn:microsoft.com/office/officeart/2005/8/layout/default"/>
    <dgm:cxn modelId="{138E7C29-B1FD-4EA7-AE0F-3FEA921DDC44}" type="presParOf" srcId="{926953DA-794F-42C0-849D-6C3BB77D5FA5}" destId="{7F1DE038-1744-4116-849A-D613A7922F90}" srcOrd="30" destOrd="0" presId="urn:microsoft.com/office/officeart/2005/8/layout/default"/>
    <dgm:cxn modelId="{66C96D32-F3C2-4822-90A2-19D6B1400F13}" type="presParOf" srcId="{926953DA-794F-42C0-849D-6C3BB77D5FA5}" destId="{948B28B5-B893-4AC3-A0DF-FCE87A82EB9A}" srcOrd="31" destOrd="0" presId="urn:microsoft.com/office/officeart/2005/8/layout/default"/>
    <dgm:cxn modelId="{6D9DDDE8-EC69-4D23-B079-F6CDA9A8460E}" type="presParOf" srcId="{926953DA-794F-42C0-849D-6C3BB77D5FA5}" destId="{B7B243A9-FF90-4069-BD13-88B90A01FBEA}" srcOrd="32" destOrd="0" presId="urn:microsoft.com/office/officeart/2005/8/layout/default"/>
    <dgm:cxn modelId="{F121CE3B-92AE-4B93-893A-712AC91CF641}" type="presParOf" srcId="{926953DA-794F-42C0-849D-6C3BB77D5FA5}" destId="{44EDC37C-3AD2-4577-9A78-3F05EE0B87FF}" srcOrd="33" destOrd="0" presId="urn:microsoft.com/office/officeart/2005/8/layout/default"/>
    <dgm:cxn modelId="{6DE94EAE-1E27-4007-8195-29696DDE72A8}" type="presParOf" srcId="{926953DA-794F-42C0-849D-6C3BB77D5FA5}" destId="{1741B1B8-A805-43B1-B452-DD3DE3BD7F71}" srcOrd="34" destOrd="0" presId="urn:microsoft.com/office/officeart/2005/8/layout/default"/>
    <dgm:cxn modelId="{A6F6DE6B-1E06-4895-9C6D-3F6F79B22366}" type="presParOf" srcId="{926953DA-794F-42C0-849D-6C3BB77D5FA5}" destId="{9ED11C87-3162-4C8B-9C9B-77F1268C98BD}" srcOrd="35" destOrd="0" presId="urn:microsoft.com/office/officeart/2005/8/layout/default"/>
    <dgm:cxn modelId="{0433BE81-ACAC-49EE-A584-267BB193798C}" type="presParOf" srcId="{926953DA-794F-42C0-849D-6C3BB77D5FA5}" destId="{CCF04004-2088-4688-BF80-1AD9A8FEA6E7}" srcOrd="36" destOrd="0" presId="urn:microsoft.com/office/officeart/2005/8/layout/default"/>
    <dgm:cxn modelId="{FE2F9577-73DE-40B2-8ABB-CC855490F989}" type="presParOf" srcId="{926953DA-794F-42C0-849D-6C3BB77D5FA5}" destId="{C7651FBB-1170-48AB-A619-849470AC834F}" srcOrd="37" destOrd="0" presId="urn:microsoft.com/office/officeart/2005/8/layout/default"/>
    <dgm:cxn modelId="{BBC624BE-9884-4C7B-B9DD-64B78209A0BB}" type="presParOf" srcId="{926953DA-794F-42C0-849D-6C3BB77D5FA5}" destId="{C9E30CEB-72DB-43E3-96D4-50DD034F8C54}" srcOrd="38" destOrd="0" presId="urn:microsoft.com/office/officeart/2005/8/layout/default"/>
    <dgm:cxn modelId="{BA483B05-8491-4AF9-B35C-0755434F7CAC}" type="presParOf" srcId="{926953DA-794F-42C0-849D-6C3BB77D5FA5}" destId="{0B43EF44-007B-4800-B84E-189B825F2707}" srcOrd="39" destOrd="0" presId="urn:microsoft.com/office/officeart/2005/8/layout/default"/>
    <dgm:cxn modelId="{1EBE237D-F90C-4EF2-9F47-C00D9BDF6D36}" type="presParOf" srcId="{926953DA-794F-42C0-849D-6C3BB77D5FA5}" destId="{3D6637FC-5A25-4600-8432-32017E48AEB0}" srcOrd="4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C61570-280E-4F41-8D73-4A94607E588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C56F81D7-398D-4ACB-B352-2C645DDBADB8}">
      <dgm:prSet/>
      <dgm:spPr/>
      <dgm:t>
        <a:bodyPr/>
        <a:lstStyle/>
        <a:p>
          <a:r>
            <a:rPr lang="en-US"/>
            <a:t>When it comes to security, we refer to the protection of the system itself. This includes the data that surrounds it and the supervision of who has authorized access without causing any disruptions.</a:t>
          </a:r>
        </a:p>
      </dgm:t>
    </dgm:pt>
    <dgm:pt modelId="{394F50D3-1240-4E80-AF07-6E34EE755663}" type="parTrans" cxnId="{8A5B4D19-A7DF-47D6-BF35-88A4AFBB16B2}">
      <dgm:prSet/>
      <dgm:spPr/>
      <dgm:t>
        <a:bodyPr/>
        <a:lstStyle/>
        <a:p>
          <a:endParaRPr lang="en-US"/>
        </a:p>
      </dgm:t>
    </dgm:pt>
    <dgm:pt modelId="{FD1BF406-3D83-4BCA-83A5-BD93AC9F5AE9}" type="sibTrans" cxnId="{8A5B4D19-A7DF-47D6-BF35-88A4AFBB16B2}">
      <dgm:prSet/>
      <dgm:spPr/>
      <dgm:t>
        <a:bodyPr/>
        <a:lstStyle/>
        <a:p>
          <a:endParaRPr lang="en-US"/>
        </a:p>
      </dgm:t>
    </dgm:pt>
    <dgm:pt modelId="{E73AA7A2-5D4B-479A-8D68-1E73EB89D9CA}">
      <dgm:prSet/>
      <dgm:spPr/>
      <dgm:t>
        <a:bodyPr/>
        <a:lstStyle/>
        <a:p>
          <a:r>
            <a:rPr lang="en-US"/>
            <a:t>Security Problems</a:t>
          </a:r>
        </a:p>
      </dgm:t>
    </dgm:pt>
    <dgm:pt modelId="{4600ACA7-768F-4AF6-A5EE-3898544B77F8}" type="parTrans" cxnId="{2CB1C83F-9F85-49FF-883E-26045088BF96}">
      <dgm:prSet/>
      <dgm:spPr/>
      <dgm:t>
        <a:bodyPr/>
        <a:lstStyle/>
        <a:p>
          <a:endParaRPr lang="en-US"/>
        </a:p>
      </dgm:t>
    </dgm:pt>
    <dgm:pt modelId="{A8489800-B5DE-4CA8-B4FB-24935E6FFAE7}" type="sibTrans" cxnId="{2CB1C83F-9F85-49FF-883E-26045088BF96}">
      <dgm:prSet/>
      <dgm:spPr/>
      <dgm:t>
        <a:bodyPr/>
        <a:lstStyle/>
        <a:p>
          <a:endParaRPr lang="en-US"/>
        </a:p>
      </dgm:t>
    </dgm:pt>
    <dgm:pt modelId="{0AD7F87E-330E-4226-8692-9AA1BA9E41AF}">
      <dgm:prSet/>
      <dgm:spPr/>
      <dgm:t>
        <a:bodyPr/>
        <a:lstStyle/>
        <a:p>
          <a:r>
            <a:rPr lang="en-US"/>
            <a:t>Unauthorized Access to sensitive data such as a customer's credit score and personal information, the solution or this could be using multifactor authentications like Authy.</a:t>
          </a:r>
        </a:p>
      </dgm:t>
    </dgm:pt>
    <dgm:pt modelId="{77C34DF4-57B6-4E18-BAA9-263E75B522F1}" type="parTrans" cxnId="{48CF917B-4195-493F-A9F4-15255DEDC6CA}">
      <dgm:prSet/>
      <dgm:spPr/>
      <dgm:t>
        <a:bodyPr/>
        <a:lstStyle/>
        <a:p>
          <a:endParaRPr lang="en-US"/>
        </a:p>
      </dgm:t>
    </dgm:pt>
    <dgm:pt modelId="{CE243177-51AE-4BFF-84B2-BFFF6E8A0BF4}" type="sibTrans" cxnId="{48CF917B-4195-493F-A9F4-15255DEDC6CA}">
      <dgm:prSet/>
      <dgm:spPr/>
      <dgm:t>
        <a:bodyPr/>
        <a:lstStyle/>
        <a:p>
          <a:endParaRPr lang="en-US"/>
        </a:p>
      </dgm:t>
    </dgm:pt>
    <dgm:pt modelId="{436F3553-67F0-4E31-967E-3D996244A3D6}">
      <dgm:prSet/>
      <dgm:spPr/>
      <dgm:t>
        <a:bodyPr/>
        <a:lstStyle/>
        <a:p>
          <a:r>
            <a:rPr lang="en-US"/>
            <a:t>Injection Attacks</a:t>
          </a:r>
        </a:p>
      </dgm:t>
    </dgm:pt>
    <dgm:pt modelId="{81FA4E23-035C-4D32-93E0-FE597C3E18C1}" type="parTrans" cxnId="{C2A1E185-216F-4520-9761-15AC3486769B}">
      <dgm:prSet/>
      <dgm:spPr/>
      <dgm:t>
        <a:bodyPr/>
        <a:lstStyle/>
        <a:p>
          <a:endParaRPr lang="en-US"/>
        </a:p>
      </dgm:t>
    </dgm:pt>
    <dgm:pt modelId="{17B8BC73-A540-416E-BDB2-EC0D593E892F}" type="sibTrans" cxnId="{C2A1E185-216F-4520-9761-15AC3486769B}">
      <dgm:prSet/>
      <dgm:spPr/>
      <dgm:t>
        <a:bodyPr/>
        <a:lstStyle/>
        <a:p>
          <a:endParaRPr lang="en-US"/>
        </a:p>
      </dgm:t>
    </dgm:pt>
    <dgm:pt modelId="{01BCAC69-3A9D-415D-9C05-DB8A24E2AA62}">
      <dgm:prSet/>
      <dgm:spPr/>
      <dgm:t>
        <a:bodyPr/>
        <a:lstStyle/>
        <a:p>
          <a:r>
            <a:rPr lang="en-US"/>
            <a:t>Malicious inputs that are given to the system to execute certain task to exploit it or manipulate what the system holds, this can be solved by validating all the inputs to comfort all of the formats, also using parameterized queries or prepared statements in databases to prevent SQL injections.</a:t>
          </a:r>
        </a:p>
      </dgm:t>
    </dgm:pt>
    <dgm:pt modelId="{C07A4406-8892-4E8C-B453-0BF0306FB6F5}" type="parTrans" cxnId="{D6B561EB-C6B9-4251-B6B4-F0515AE329F0}">
      <dgm:prSet/>
      <dgm:spPr/>
      <dgm:t>
        <a:bodyPr/>
        <a:lstStyle/>
        <a:p>
          <a:endParaRPr lang="en-US"/>
        </a:p>
      </dgm:t>
    </dgm:pt>
    <dgm:pt modelId="{9E047B54-903F-4770-9E2D-5E9D1DB5BCBC}" type="sibTrans" cxnId="{D6B561EB-C6B9-4251-B6B4-F0515AE329F0}">
      <dgm:prSet/>
      <dgm:spPr/>
      <dgm:t>
        <a:bodyPr/>
        <a:lstStyle/>
        <a:p>
          <a:endParaRPr lang="en-US"/>
        </a:p>
      </dgm:t>
    </dgm:pt>
    <dgm:pt modelId="{04F5A611-F36D-4EAA-AD82-2850247CFE22}">
      <dgm:prSet/>
      <dgm:spPr/>
      <dgm:t>
        <a:bodyPr/>
        <a:lstStyle/>
        <a:p>
          <a:r>
            <a:rPr lang="en-US"/>
            <a:t>Insider Threats</a:t>
          </a:r>
        </a:p>
      </dgm:t>
    </dgm:pt>
    <dgm:pt modelId="{613C7A12-5230-4BDD-BFE9-450542F571B7}" type="parTrans" cxnId="{4151FBE5-4EE5-4561-A852-11C93740E197}">
      <dgm:prSet/>
      <dgm:spPr/>
      <dgm:t>
        <a:bodyPr/>
        <a:lstStyle/>
        <a:p>
          <a:endParaRPr lang="en-US"/>
        </a:p>
      </dgm:t>
    </dgm:pt>
    <dgm:pt modelId="{F8B1B9C5-DA5B-495B-A644-AA49D21A262B}" type="sibTrans" cxnId="{4151FBE5-4EE5-4561-A852-11C93740E197}">
      <dgm:prSet/>
      <dgm:spPr/>
      <dgm:t>
        <a:bodyPr/>
        <a:lstStyle/>
        <a:p>
          <a:endParaRPr lang="en-US"/>
        </a:p>
      </dgm:t>
    </dgm:pt>
    <dgm:pt modelId="{57908863-5862-49CA-8007-2637CC705B71}">
      <dgm:prSet/>
      <dgm:spPr/>
      <dgm:t>
        <a:bodyPr/>
        <a:lstStyle/>
        <a:p>
          <a:r>
            <a:rPr lang="en-US"/>
            <a:t>This is usually due to giving too much access to all of the users therefore exploiting the private data with malicious intent and misuse, the simple solution for this issue would be to restrict and have a role-base access control to limit user to only necessary data that they would need to do their job.</a:t>
          </a:r>
        </a:p>
      </dgm:t>
    </dgm:pt>
    <dgm:pt modelId="{030E7F88-6773-4B48-AC60-F5FEA3E371DE}" type="parTrans" cxnId="{876807B6-A891-4070-BBD3-D3CE3EFC97E2}">
      <dgm:prSet/>
      <dgm:spPr/>
      <dgm:t>
        <a:bodyPr/>
        <a:lstStyle/>
        <a:p>
          <a:endParaRPr lang="en-US"/>
        </a:p>
      </dgm:t>
    </dgm:pt>
    <dgm:pt modelId="{5727E209-D8CD-4A4B-8874-F375F50687F0}" type="sibTrans" cxnId="{876807B6-A891-4070-BBD3-D3CE3EFC97E2}">
      <dgm:prSet/>
      <dgm:spPr/>
      <dgm:t>
        <a:bodyPr/>
        <a:lstStyle/>
        <a:p>
          <a:endParaRPr lang="en-US"/>
        </a:p>
      </dgm:t>
    </dgm:pt>
    <dgm:pt modelId="{FB31B529-90EB-4C05-BEB0-DA1265E3FB2B}">
      <dgm:prSet/>
      <dgm:spPr/>
      <dgm:t>
        <a:bodyPr/>
        <a:lstStyle/>
        <a:p>
          <a:r>
            <a:rPr lang="en-US"/>
            <a:t>Phishing or Scam</a:t>
          </a:r>
        </a:p>
      </dgm:t>
    </dgm:pt>
    <dgm:pt modelId="{66091C32-FBE5-4B7F-A193-9F757C076860}" type="parTrans" cxnId="{D6412FBD-1365-4265-B8A1-86DAEB3DE2CC}">
      <dgm:prSet/>
      <dgm:spPr/>
      <dgm:t>
        <a:bodyPr/>
        <a:lstStyle/>
        <a:p>
          <a:endParaRPr lang="en-US"/>
        </a:p>
      </dgm:t>
    </dgm:pt>
    <dgm:pt modelId="{0B3B1439-ECED-4E4C-B203-7B5EA6B97E06}" type="sibTrans" cxnId="{D6412FBD-1365-4265-B8A1-86DAEB3DE2CC}">
      <dgm:prSet/>
      <dgm:spPr/>
      <dgm:t>
        <a:bodyPr/>
        <a:lstStyle/>
        <a:p>
          <a:endParaRPr lang="en-US"/>
        </a:p>
      </dgm:t>
    </dgm:pt>
    <dgm:pt modelId="{8F5B3BA8-A257-4F15-8B1C-F151C8373163}">
      <dgm:prSet/>
      <dgm:spPr/>
      <dgm:t>
        <a:bodyPr/>
        <a:lstStyle/>
        <a:p>
          <a:r>
            <a:rPr lang="en-US"/>
            <a:t>There are times where attackers might send out fake emails or text messages to try and manipulate the users into sending money or revealing their personal information or credentials, the solution to this would be to implement an email filtering tool that will pick up on patterns and block these phishing attempts.</a:t>
          </a:r>
        </a:p>
      </dgm:t>
    </dgm:pt>
    <dgm:pt modelId="{72C521D1-ECCF-4E3C-A826-54C6E034A89C}" type="parTrans" cxnId="{593F18D6-32F3-45A1-9F43-C0DE8FDF405C}">
      <dgm:prSet/>
      <dgm:spPr/>
      <dgm:t>
        <a:bodyPr/>
        <a:lstStyle/>
        <a:p>
          <a:endParaRPr lang="en-US"/>
        </a:p>
      </dgm:t>
    </dgm:pt>
    <dgm:pt modelId="{1D3CFE76-E98C-45D3-998B-F0CFDBD98539}" type="sibTrans" cxnId="{593F18D6-32F3-45A1-9F43-C0DE8FDF405C}">
      <dgm:prSet/>
      <dgm:spPr/>
      <dgm:t>
        <a:bodyPr/>
        <a:lstStyle/>
        <a:p>
          <a:endParaRPr lang="en-US"/>
        </a:p>
      </dgm:t>
    </dgm:pt>
    <dgm:pt modelId="{80C1B63C-2009-4F4C-B578-FB84DE1321A1}" type="pres">
      <dgm:prSet presAssocID="{D5C61570-280E-4F41-8D73-4A94607E5887}" presName="diagram" presStyleCnt="0">
        <dgm:presLayoutVars>
          <dgm:dir/>
          <dgm:resizeHandles val="exact"/>
        </dgm:presLayoutVars>
      </dgm:prSet>
      <dgm:spPr/>
    </dgm:pt>
    <dgm:pt modelId="{966CEA93-0BF5-47EE-A9D1-D00974694CC9}" type="pres">
      <dgm:prSet presAssocID="{C56F81D7-398D-4ACB-B352-2C645DDBADB8}" presName="node" presStyleLbl="node1" presStyleIdx="0" presStyleCnt="9">
        <dgm:presLayoutVars>
          <dgm:bulletEnabled val="1"/>
        </dgm:presLayoutVars>
      </dgm:prSet>
      <dgm:spPr/>
    </dgm:pt>
    <dgm:pt modelId="{3AC0E2DF-BF38-4FD2-915E-EB0D86DF72AE}" type="pres">
      <dgm:prSet presAssocID="{FD1BF406-3D83-4BCA-83A5-BD93AC9F5AE9}" presName="sibTrans" presStyleCnt="0"/>
      <dgm:spPr/>
    </dgm:pt>
    <dgm:pt modelId="{7E98D929-CBF0-44A7-A482-E70BA766FF1E}" type="pres">
      <dgm:prSet presAssocID="{E73AA7A2-5D4B-479A-8D68-1E73EB89D9CA}" presName="node" presStyleLbl="node1" presStyleIdx="1" presStyleCnt="9">
        <dgm:presLayoutVars>
          <dgm:bulletEnabled val="1"/>
        </dgm:presLayoutVars>
      </dgm:prSet>
      <dgm:spPr/>
    </dgm:pt>
    <dgm:pt modelId="{D9D48F3C-1234-45AF-83DA-59CE644A778D}" type="pres">
      <dgm:prSet presAssocID="{A8489800-B5DE-4CA8-B4FB-24935E6FFAE7}" presName="sibTrans" presStyleCnt="0"/>
      <dgm:spPr/>
    </dgm:pt>
    <dgm:pt modelId="{AA365CAD-942A-4BBA-98CF-6D99DB2AA96A}" type="pres">
      <dgm:prSet presAssocID="{0AD7F87E-330E-4226-8692-9AA1BA9E41AF}" presName="node" presStyleLbl="node1" presStyleIdx="2" presStyleCnt="9">
        <dgm:presLayoutVars>
          <dgm:bulletEnabled val="1"/>
        </dgm:presLayoutVars>
      </dgm:prSet>
      <dgm:spPr/>
    </dgm:pt>
    <dgm:pt modelId="{A09459D3-CAD8-49C6-8067-8D51169AA834}" type="pres">
      <dgm:prSet presAssocID="{CE243177-51AE-4BFF-84B2-BFFF6E8A0BF4}" presName="sibTrans" presStyleCnt="0"/>
      <dgm:spPr/>
    </dgm:pt>
    <dgm:pt modelId="{90151C62-8E19-4919-871A-CDAF25863DD7}" type="pres">
      <dgm:prSet presAssocID="{436F3553-67F0-4E31-967E-3D996244A3D6}" presName="node" presStyleLbl="node1" presStyleIdx="3" presStyleCnt="9">
        <dgm:presLayoutVars>
          <dgm:bulletEnabled val="1"/>
        </dgm:presLayoutVars>
      </dgm:prSet>
      <dgm:spPr/>
    </dgm:pt>
    <dgm:pt modelId="{02A4B4C7-7B0B-40DF-8502-014C3701E5C9}" type="pres">
      <dgm:prSet presAssocID="{17B8BC73-A540-416E-BDB2-EC0D593E892F}" presName="sibTrans" presStyleCnt="0"/>
      <dgm:spPr/>
    </dgm:pt>
    <dgm:pt modelId="{691F80F3-767F-48F2-905B-EBFA54056EDF}" type="pres">
      <dgm:prSet presAssocID="{01BCAC69-3A9D-415D-9C05-DB8A24E2AA62}" presName="node" presStyleLbl="node1" presStyleIdx="4" presStyleCnt="9">
        <dgm:presLayoutVars>
          <dgm:bulletEnabled val="1"/>
        </dgm:presLayoutVars>
      </dgm:prSet>
      <dgm:spPr/>
    </dgm:pt>
    <dgm:pt modelId="{A843A98B-45ED-4741-88D7-585C249D5916}" type="pres">
      <dgm:prSet presAssocID="{9E047B54-903F-4770-9E2D-5E9D1DB5BCBC}" presName="sibTrans" presStyleCnt="0"/>
      <dgm:spPr/>
    </dgm:pt>
    <dgm:pt modelId="{A128E2F5-411B-4F68-A339-BFC9BBCEE612}" type="pres">
      <dgm:prSet presAssocID="{04F5A611-F36D-4EAA-AD82-2850247CFE22}" presName="node" presStyleLbl="node1" presStyleIdx="5" presStyleCnt="9">
        <dgm:presLayoutVars>
          <dgm:bulletEnabled val="1"/>
        </dgm:presLayoutVars>
      </dgm:prSet>
      <dgm:spPr/>
    </dgm:pt>
    <dgm:pt modelId="{4FF56178-16A2-4E36-AD20-55A7B2B3E7C5}" type="pres">
      <dgm:prSet presAssocID="{F8B1B9C5-DA5B-495B-A644-AA49D21A262B}" presName="sibTrans" presStyleCnt="0"/>
      <dgm:spPr/>
    </dgm:pt>
    <dgm:pt modelId="{ACBA61B4-314D-4874-A32E-656AEE9EA959}" type="pres">
      <dgm:prSet presAssocID="{57908863-5862-49CA-8007-2637CC705B71}" presName="node" presStyleLbl="node1" presStyleIdx="6" presStyleCnt="9">
        <dgm:presLayoutVars>
          <dgm:bulletEnabled val="1"/>
        </dgm:presLayoutVars>
      </dgm:prSet>
      <dgm:spPr/>
    </dgm:pt>
    <dgm:pt modelId="{F3446D9B-74AB-4506-BF74-8C04B1A468B7}" type="pres">
      <dgm:prSet presAssocID="{5727E209-D8CD-4A4B-8874-F375F50687F0}" presName="sibTrans" presStyleCnt="0"/>
      <dgm:spPr/>
    </dgm:pt>
    <dgm:pt modelId="{3C188999-53DD-456B-8974-23A35E216F65}" type="pres">
      <dgm:prSet presAssocID="{FB31B529-90EB-4C05-BEB0-DA1265E3FB2B}" presName="node" presStyleLbl="node1" presStyleIdx="7" presStyleCnt="9">
        <dgm:presLayoutVars>
          <dgm:bulletEnabled val="1"/>
        </dgm:presLayoutVars>
      </dgm:prSet>
      <dgm:spPr/>
    </dgm:pt>
    <dgm:pt modelId="{DA1D947A-1CCC-41D3-9EF5-7A002E4DB2C8}" type="pres">
      <dgm:prSet presAssocID="{0B3B1439-ECED-4E4C-B203-7B5EA6B97E06}" presName="sibTrans" presStyleCnt="0"/>
      <dgm:spPr/>
    </dgm:pt>
    <dgm:pt modelId="{D9CCCD1B-4C65-4220-A372-231903C084D9}" type="pres">
      <dgm:prSet presAssocID="{8F5B3BA8-A257-4F15-8B1C-F151C8373163}" presName="node" presStyleLbl="node1" presStyleIdx="8" presStyleCnt="9">
        <dgm:presLayoutVars>
          <dgm:bulletEnabled val="1"/>
        </dgm:presLayoutVars>
      </dgm:prSet>
      <dgm:spPr/>
    </dgm:pt>
  </dgm:ptLst>
  <dgm:cxnLst>
    <dgm:cxn modelId="{54104201-A1AE-4740-B87D-3FB2E6678483}" type="presOf" srcId="{436F3553-67F0-4E31-967E-3D996244A3D6}" destId="{90151C62-8E19-4919-871A-CDAF25863DD7}" srcOrd="0" destOrd="0" presId="urn:microsoft.com/office/officeart/2005/8/layout/default"/>
    <dgm:cxn modelId="{C1B0CF04-19AD-4FF2-B083-7468E6752EF9}" type="presOf" srcId="{8F5B3BA8-A257-4F15-8B1C-F151C8373163}" destId="{D9CCCD1B-4C65-4220-A372-231903C084D9}" srcOrd="0" destOrd="0" presId="urn:microsoft.com/office/officeart/2005/8/layout/default"/>
    <dgm:cxn modelId="{8A5B4D19-A7DF-47D6-BF35-88A4AFBB16B2}" srcId="{D5C61570-280E-4F41-8D73-4A94607E5887}" destId="{C56F81D7-398D-4ACB-B352-2C645DDBADB8}" srcOrd="0" destOrd="0" parTransId="{394F50D3-1240-4E80-AF07-6E34EE755663}" sibTransId="{FD1BF406-3D83-4BCA-83A5-BD93AC9F5AE9}"/>
    <dgm:cxn modelId="{84544620-D7F8-4C16-92FC-E27ECC805CA6}" type="presOf" srcId="{C56F81D7-398D-4ACB-B352-2C645DDBADB8}" destId="{966CEA93-0BF5-47EE-A9D1-D00974694CC9}" srcOrd="0" destOrd="0" presId="urn:microsoft.com/office/officeart/2005/8/layout/default"/>
    <dgm:cxn modelId="{D4CC5E32-9C5D-4504-BCE6-8D8D66EB56D6}" type="presOf" srcId="{FB31B529-90EB-4C05-BEB0-DA1265E3FB2B}" destId="{3C188999-53DD-456B-8974-23A35E216F65}" srcOrd="0" destOrd="0" presId="urn:microsoft.com/office/officeart/2005/8/layout/default"/>
    <dgm:cxn modelId="{C70EED3D-AD47-4BB4-9595-A86A0CAEAA62}" type="presOf" srcId="{04F5A611-F36D-4EAA-AD82-2850247CFE22}" destId="{A128E2F5-411B-4F68-A339-BFC9BBCEE612}" srcOrd="0" destOrd="0" presId="urn:microsoft.com/office/officeart/2005/8/layout/default"/>
    <dgm:cxn modelId="{2CB1C83F-9F85-49FF-883E-26045088BF96}" srcId="{D5C61570-280E-4F41-8D73-4A94607E5887}" destId="{E73AA7A2-5D4B-479A-8D68-1E73EB89D9CA}" srcOrd="1" destOrd="0" parTransId="{4600ACA7-768F-4AF6-A5EE-3898544B77F8}" sibTransId="{A8489800-B5DE-4CA8-B4FB-24935E6FFAE7}"/>
    <dgm:cxn modelId="{DD69EA69-57ED-449A-B91A-A830F712A7C0}" type="presOf" srcId="{0AD7F87E-330E-4226-8692-9AA1BA9E41AF}" destId="{AA365CAD-942A-4BBA-98CF-6D99DB2AA96A}" srcOrd="0" destOrd="0" presId="urn:microsoft.com/office/officeart/2005/8/layout/default"/>
    <dgm:cxn modelId="{48CF917B-4195-493F-A9F4-15255DEDC6CA}" srcId="{D5C61570-280E-4F41-8D73-4A94607E5887}" destId="{0AD7F87E-330E-4226-8692-9AA1BA9E41AF}" srcOrd="2" destOrd="0" parTransId="{77C34DF4-57B6-4E18-BAA9-263E75B522F1}" sibTransId="{CE243177-51AE-4BFF-84B2-BFFF6E8A0BF4}"/>
    <dgm:cxn modelId="{C2A1E185-216F-4520-9761-15AC3486769B}" srcId="{D5C61570-280E-4F41-8D73-4A94607E5887}" destId="{436F3553-67F0-4E31-967E-3D996244A3D6}" srcOrd="3" destOrd="0" parTransId="{81FA4E23-035C-4D32-93E0-FE597C3E18C1}" sibTransId="{17B8BC73-A540-416E-BDB2-EC0D593E892F}"/>
    <dgm:cxn modelId="{ED2D9793-D9F5-470A-8CCA-D27A727CA697}" type="presOf" srcId="{01BCAC69-3A9D-415D-9C05-DB8A24E2AA62}" destId="{691F80F3-767F-48F2-905B-EBFA54056EDF}" srcOrd="0" destOrd="0" presId="urn:microsoft.com/office/officeart/2005/8/layout/default"/>
    <dgm:cxn modelId="{37ACCBA9-FFCF-443D-8837-FEEA8006EED4}" type="presOf" srcId="{57908863-5862-49CA-8007-2637CC705B71}" destId="{ACBA61B4-314D-4874-A32E-656AEE9EA959}" srcOrd="0" destOrd="0" presId="urn:microsoft.com/office/officeart/2005/8/layout/default"/>
    <dgm:cxn modelId="{876807B6-A891-4070-BBD3-D3CE3EFC97E2}" srcId="{D5C61570-280E-4F41-8D73-4A94607E5887}" destId="{57908863-5862-49CA-8007-2637CC705B71}" srcOrd="6" destOrd="0" parTransId="{030E7F88-6773-4B48-AC60-F5FEA3E371DE}" sibTransId="{5727E209-D8CD-4A4B-8874-F375F50687F0}"/>
    <dgm:cxn modelId="{D6412FBD-1365-4265-B8A1-86DAEB3DE2CC}" srcId="{D5C61570-280E-4F41-8D73-4A94607E5887}" destId="{FB31B529-90EB-4C05-BEB0-DA1265E3FB2B}" srcOrd="7" destOrd="0" parTransId="{66091C32-FBE5-4B7F-A193-9F757C076860}" sibTransId="{0B3B1439-ECED-4E4C-B203-7B5EA6B97E06}"/>
    <dgm:cxn modelId="{593F18D6-32F3-45A1-9F43-C0DE8FDF405C}" srcId="{D5C61570-280E-4F41-8D73-4A94607E5887}" destId="{8F5B3BA8-A257-4F15-8B1C-F151C8373163}" srcOrd="8" destOrd="0" parTransId="{72C521D1-ECCF-4E3C-A826-54C6E034A89C}" sibTransId="{1D3CFE76-E98C-45D3-998B-F0CFDBD98539}"/>
    <dgm:cxn modelId="{4151FBE5-4EE5-4561-A852-11C93740E197}" srcId="{D5C61570-280E-4F41-8D73-4A94607E5887}" destId="{04F5A611-F36D-4EAA-AD82-2850247CFE22}" srcOrd="5" destOrd="0" parTransId="{613C7A12-5230-4BDD-BFE9-450542F571B7}" sibTransId="{F8B1B9C5-DA5B-495B-A644-AA49D21A262B}"/>
    <dgm:cxn modelId="{D6B561EB-C6B9-4251-B6B4-F0515AE329F0}" srcId="{D5C61570-280E-4F41-8D73-4A94607E5887}" destId="{01BCAC69-3A9D-415D-9C05-DB8A24E2AA62}" srcOrd="4" destOrd="0" parTransId="{C07A4406-8892-4E8C-B453-0BF0306FB6F5}" sibTransId="{9E047B54-903F-4770-9E2D-5E9D1DB5BCBC}"/>
    <dgm:cxn modelId="{9F73B5F3-B9AE-4417-A1D5-6BBD71047740}" type="presOf" srcId="{E73AA7A2-5D4B-479A-8D68-1E73EB89D9CA}" destId="{7E98D929-CBF0-44A7-A482-E70BA766FF1E}" srcOrd="0" destOrd="0" presId="urn:microsoft.com/office/officeart/2005/8/layout/default"/>
    <dgm:cxn modelId="{8E145CF9-D75E-416C-B333-EC6A4E36EC8D}" type="presOf" srcId="{D5C61570-280E-4F41-8D73-4A94607E5887}" destId="{80C1B63C-2009-4F4C-B578-FB84DE1321A1}" srcOrd="0" destOrd="0" presId="urn:microsoft.com/office/officeart/2005/8/layout/default"/>
    <dgm:cxn modelId="{38743C97-0A69-41B4-807C-8DB22DCB81A6}" type="presParOf" srcId="{80C1B63C-2009-4F4C-B578-FB84DE1321A1}" destId="{966CEA93-0BF5-47EE-A9D1-D00974694CC9}" srcOrd="0" destOrd="0" presId="urn:microsoft.com/office/officeart/2005/8/layout/default"/>
    <dgm:cxn modelId="{B7ABC296-FF6C-40D7-B24A-C60690052B59}" type="presParOf" srcId="{80C1B63C-2009-4F4C-B578-FB84DE1321A1}" destId="{3AC0E2DF-BF38-4FD2-915E-EB0D86DF72AE}" srcOrd="1" destOrd="0" presId="urn:microsoft.com/office/officeart/2005/8/layout/default"/>
    <dgm:cxn modelId="{9CF55C48-DA64-4650-A58F-E30C53E46C35}" type="presParOf" srcId="{80C1B63C-2009-4F4C-B578-FB84DE1321A1}" destId="{7E98D929-CBF0-44A7-A482-E70BA766FF1E}" srcOrd="2" destOrd="0" presId="urn:microsoft.com/office/officeart/2005/8/layout/default"/>
    <dgm:cxn modelId="{8CB48C47-DA01-4370-9D45-EEC3E453A805}" type="presParOf" srcId="{80C1B63C-2009-4F4C-B578-FB84DE1321A1}" destId="{D9D48F3C-1234-45AF-83DA-59CE644A778D}" srcOrd="3" destOrd="0" presId="urn:microsoft.com/office/officeart/2005/8/layout/default"/>
    <dgm:cxn modelId="{32A655E7-8E89-4E14-810D-5A55CFBC81FC}" type="presParOf" srcId="{80C1B63C-2009-4F4C-B578-FB84DE1321A1}" destId="{AA365CAD-942A-4BBA-98CF-6D99DB2AA96A}" srcOrd="4" destOrd="0" presId="urn:microsoft.com/office/officeart/2005/8/layout/default"/>
    <dgm:cxn modelId="{E363AB7C-EE4F-45F5-90F3-F6EEC0487E74}" type="presParOf" srcId="{80C1B63C-2009-4F4C-B578-FB84DE1321A1}" destId="{A09459D3-CAD8-49C6-8067-8D51169AA834}" srcOrd="5" destOrd="0" presId="urn:microsoft.com/office/officeart/2005/8/layout/default"/>
    <dgm:cxn modelId="{693B3356-5EA8-4882-8CB0-9436F29096DA}" type="presParOf" srcId="{80C1B63C-2009-4F4C-B578-FB84DE1321A1}" destId="{90151C62-8E19-4919-871A-CDAF25863DD7}" srcOrd="6" destOrd="0" presId="urn:microsoft.com/office/officeart/2005/8/layout/default"/>
    <dgm:cxn modelId="{7C6275E9-877E-4D91-A238-A4B637694348}" type="presParOf" srcId="{80C1B63C-2009-4F4C-B578-FB84DE1321A1}" destId="{02A4B4C7-7B0B-40DF-8502-014C3701E5C9}" srcOrd="7" destOrd="0" presId="urn:microsoft.com/office/officeart/2005/8/layout/default"/>
    <dgm:cxn modelId="{D7F894F9-38B4-4F13-A19E-E47C50799B25}" type="presParOf" srcId="{80C1B63C-2009-4F4C-B578-FB84DE1321A1}" destId="{691F80F3-767F-48F2-905B-EBFA54056EDF}" srcOrd="8" destOrd="0" presId="urn:microsoft.com/office/officeart/2005/8/layout/default"/>
    <dgm:cxn modelId="{C2E62F81-1BC1-4CFC-8BAE-223017DA2902}" type="presParOf" srcId="{80C1B63C-2009-4F4C-B578-FB84DE1321A1}" destId="{A843A98B-45ED-4741-88D7-585C249D5916}" srcOrd="9" destOrd="0" presId="urn:microsoft.com/office/officeart/2005/8/layout/default"/>
    <dgm:cxn modelId="{A2525730-E586-4432-9A86-EB0CCA409EC7}" type="presParOf" srcId="{80C1B63C-2009-4F4C-B578-FB84DE1321A1}" destId="{A128E2F5-411B-4F68-A339-BFC9BBCEE612}" srcOrd="10" destOrd="0" presId="urn:microsoft.com/office/officeart/2005/8/layout/default"/>
    <dgm:cxn modelId="{37EF2128-70AF-46DA-A5E4-759FDD9CB046}" type="presParOf" srcId="{80C1B63C-2009-4F4C-B578-FB84DE1321A1}" destId="{4FF56178-16A2-4E36-AD20-55A7B2B3E7C5}" srcOrd="11" destOrd="0" presId="urn:microsoft.com/office/officeart/2005/8/layout/default"/>
    <dgm:cxn modelId="{05A7E1F6-216D-42C7-8CB3-15C524880522}" type="presParOf" srcId="{80C1B63C-2009-4F4C-B578-FB84DE1321A1}" destId="{ACBA61B4-314D-4874-A32E-656AEE9EA959}" srcOrd="12" destOrd="0" presId="urn:microsoft.com/office/officeart/2005/8/layout/default"/>
    <dgm:cxn modelId="{CF9D5D69-458E-4038-BFA3-0BFF5F8CB663}" type="presParOf" srcId="{80C1B63C-2009-4F4C-B578-FB84DE1321A1}" destId="{F3446D9B-74AB-4506-BF74-8C04B1A468B7}" srcOrd="13" destOrd="0" presId="urn:microsoft.com/office/officeart/2005/8/layout/default"/>
    <dgm:cxn modelId="{008D0034-C996-4697-8368-580C7F711FA5}" type="presParOf" srcId="{80C1B63C-2009-4F4C-B578-FB84DE1321A1}" destId="{3C188999-53DD-456B-8974-23A35E216F65}" srcOrd="14" destOrd="0" presId="urn:microsoft.com/office/officeart/2005/8/layout/default"/>
    <dgm:cxn modelId="{D6A0AC65-794A-4690-BD16-593112D96972}" type="presParOf" srcId="{80C1B63C-2009-4F4C-B578-FB84DE1321A1}" destId="{DA1D947A-1CCC-41D3-9EF5-7A002E4DB2C8}" srcOrd="15" destOrd="0" presId="urn:microsoft.com/office/officeart/2005/8/layout/default"/>
    <dgm:cxn modelId="{3701F560-5153-4B34-B61A-D9BECA0289B3}" type="presParOf" srcId="{80C1B63C-2009-4F4C-B578-FB84DE1321A1}" destId="{D9CCCD1B-4C65-4220-A372-231903C084D9}"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863C13-5FE8-4089-AC35-867BBE5867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7BF6BF3-8DF8-45D8-A767-E1F0A19EAFED}">
      <dgm:prSet/>
      <dgm:spPr/>
      <dgm:t>
        <a:bodyPr/>
        <a:lstStyle/>
        <a:p>
          <a:r>
            <a:rPr lang="en-US"/>
            <a:t>I would want to get personalized interest rates based on my credit score</a:t>
          </a:r>
        </a:p>
      </dgm:t>
    </dgm:pt>
    <dgm:pt modelId="{E56D3A79-C75E-4F3E-9660-3220310FFD17}" type="parTrans" cxnId="{196BA544-47F3-4A06-9A68-C3E09185208E}">
      <dgm:prSet/>
      <dgm:spPr/>
      <dgm:t>
        <a:bodyPr/>
        <a:lstStyle/>
        <a:p>
          <a:endParaRPr lang="en-US"/>
        </a:p>
      </dgm:t>
    </dgm:pt>
    <dgm:pt modelId="{15F89EB6-DB05-421E-93BC-F7B064E27806}" type="sibTrans" cxnId="{196BA544-47F3-4A06-9A68-C3E09185208E}">
      <dgm:prSet/>
      <dgm:spPr/>
      <dgm:t>
        <a:bodyPr/>
        <a:lstStyle/>
        <a:p>
          <a:endParaRPr lang="en-US"/>
        </a:p>
      </dgm:t>
    </dgm:pt>
    <dgm:pt modelId="{C92565F8-A008-4615-9E66-0DF6CDE3D900}">
      <dgm:prSet/>
      <dgm:spPr/>
      <dgm:t>
        <a:bodyPr/>
        <a:lstStyle/>
        <a:p>
          <a:r>
            <a:rPr lang="en-US"/>
            <a:t>I will also want the system to tell me if I have any positive or negative equity on my current car</a:t>
          </a:r>
        </a:p>
      </dgm:t>
    </dgm:pt>
    <dgm:pt modelId="{30D31703-EDE7-4AA6-8238-37A9C8DBB8AC}" type="parTrans" cxnId="{834AE124-32BA-4815-A9FE-F901B0D1A8EE}">
      <dgm:prSet/>
      <dgm:spPr/>
      <dgm:t>
        <a:bodyPr/>
        <a:lstStyle/>
        <a:p>
          <a:endParaRPr lang="en-US"/>
        </a:p>
      </dgm:t>
    </dgm:pt>
    <dgm:pt modelId="{F7B98E80-347A-41E0-A197-DDA92BD9CF77}" type="sibTrans" cxnId="{834AE124-32BA-4815-A9FE-F901B0D1A8EE}">
      <dgm:prSet/>
      <dgm:spPr/>
      <dgm:t>
        <a:bodyPr/>
        <a:lstStyle/>
        <a:p>
          <a:endParaRPr lang="en-US"/>
        </a:p>
      </dgm:t>
    </dgm:pt>
    <dgm:pt modelId="{774D0AC0-5329-44B0-A194-B6EA1D102FE2}">
      <dgm:prSet/>
      <dgm:spPr/>
      <dgm:t>
        <a:bodyPr/>
        <a:lstStyle/>
        <a:p>
          <a:r>
            <a:rPr lang="en-US"/>
            <a:t>I want to compare different loan terms so that I can choose the best option.</a:t>
          </a:r>
        </a:p>
      </dgm:t>
    </dgm:pt>
    <dgm:pt modelId="{F7F78361-14E4-40DA-9162-9011E2FC0F95}" type="parTrans" cxnId="{1CE6C5F2-B5B8-447D-9FF9-BE5687B8CA96}">
      <dgm:prSet/>
      <dgm:spPr/>
      <dgm:t>
        <a:bodyPr/>
        <a:lstStyle/>
        <a:p>
          <a:endParaRPr lang="en-US"/>
        </a:p>
      </dgm:t>
    </dgm:pt>
    <dgm:pt modelId="{E6B48E4A-B01C-41B1-B7EE-5F70F4199BEE}" type="sibTrans" cxnId="{1CE6C5F2-B5B8-447D-9FF9-BE5687B8CA96}">
      <dgm:prSet/>
      <dgm:spPr/>
      <dgm:t>
        <a:bodyPr/>
        <a:lstStyle/>
        <a:p>
          <a:endParaRPr lang="en-US"/>
        </a:p>
      </dgm:t>
    </dgm:pt>
    <dgm:pt modelId="{BC2918E5-FCBC-4FD1-8E8E-544B66CDFF7D}">
      <dgm:prSet/>
      <dgm:spPr/>
      <dgm:t>
        <a:bodyPr/>
        <a:lstStyle/>
        <a:p>
          <a:r>
            <a:rPr lang="en-US"/>
            <a:t>I want to view what banks or credit unions I am eligible for</a:t>
          </a:r>
        </a:p>
      </dgm:t>
    </dgm:pt>
    <dgm:pt modelId="{D39A586D-8FC8-4336-B664-D05B2728C1BF}" type="parTrans" cxnId="{117E2716-55A9-4DF5-9DC8-15B880E9DEC4}">
      <dgm:prSet/>
      <dgm:spPr/>
      <dgm:t>
        <a:bodyPr/>
        <a:lstStyle/>
        <a:p>
          <a:endParaRPr lang="en-US"/>
        </a:p>
      </dgm:t>
    </dgm:pt>
    <dgm:pt modelId="{FFA526DF-40FF-49BF-8A80-A925D40E5F25}" type="sibTrans" cxnId="{117E2716-55A9-4DF5-9DC8-15B880E9DEC4}">
      <dgm:prSet/>
      <dgm:spPr/>
      <dgm:t>
        <a:bodyPr/>
        <a:lstStyle/>
        <a:p>
          <a:endParaRPr lang="en-US"/>
        </a:p>
      </dgm:t>
    </dgm:pt>
    <dgm:pt modelId="{F11CCB64-644C-4EA7-B73C-0AA4B959C83D}" type="pres">
      <dgm:prSet presAssocID="{69863C13-5FE8-4089-AC35-867BBE586762}" presName="root" presStyleCnt="0">
        <dgm:presLayoutVars>
          <dgm:dir/>
          <dgm:resizeHandles val="exact"/>
        </dgm:presLayoutVars>
      </dgm:prSet>
      <dgm:spPr/>
    </dgm:pt>
    <dgm:pt modelId="{DA01C807-964C-4821-8767-D464A30E05BB}" type="pres">
      <dgm:prSet presAssocID="{57BF6BF3-8DF8-45D8-A767-E1F0A19EAFED}" presName="compNode" presStyleCnt="0"/>
      <dgm:spPr/>
    </dgm:pt>
    <dgm:pt modelId="{9775A7C9-174E-4723-B97E-EE7B450085CC}" type="pres">
      <dgm:prSet presAssocID="{57BF6BF3-8DF8-45D8-A767-E1F0A19EAFED}" presName="bgRect" presStyleLbl="bgShp" presStyleIdx="0" presStyleCnt="4"/>
      <dgm:spPr/>
    </dgm:pt>
    <dgm:pt modelId="{4E9DDE80-5FA4-4DF8-B27F-01C6DCC26DCE}" type="pres">
      <dgm:prSet presAssocID="{57BF6BF3-8DF8-45D8-A767-E1F0A19EAF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C8AA6BA8-4328-4603-945F-20C48D35F370}" type="pres">
      <dgm:prSet presAssocID="{57BF6BF3-8DF8-45D8-A767-E1F0A19EAFED}" presName="spaceRect" presStyleCnt="0"/>
      <dgm:spPr/>
    </dgm:pt>
    <dgm:pt modelId="{69DD0320-9A27-4D52-B9D0-B084001AA729}" type="pres">
      <dgm:prSet presAssocID="{57BF6BF3-8DF8-45D8-A767-E1F0A19EAFED}" presName="parTx" presStyleLbl="revTx" presStyleIdx="0" presStyleCnt="4">
        <dgm:presLayoutVars>
          <dgm:chMax val="0"/>
          <dgm:chPref val="0"/>
        </dgm:presLayoutVars>
      </dgm:prSet>
      <dgm:spPr/>
    </dgm:pt>
    <dgm:pt modelId="{21E4C700-E1A7-4F41-AACC-00A9B93D9816}" type="pres">
      <dgm:prSet presAssocID="{15F89EB6-DB05-421E-93BC-F7B064E27806}" presName="sibTrans" presStyleCnt="0"/>
      <dgm:spPr/>
    </dgm:pt>
    <dgm:pt modelId="{8B62E2D5-FB44-4A12-BBC1-A6DF1BD2D6E4}" type="pres">
      <dgm:prSet presAssocID="{C92565F8-A008-4615-9E66-0DF6CDE3D900}" presName="compNode" presStyleCnt="0"/>
      <dgm:spPr/>
    </dgm:pt>
    <dgm:pt modelId="{39C208CF-7C32-416A-B42C-43706D05FD46}" type="pres">
      <dgm:prSet presAssocID="{C92565F8-A008-4615-9E66-0DF6CDE3D900}" presName="bgRect" presStyleLbl="bgShp" presStyleIdx="1" presStyleCnt="4"/>
      <dgm:spPr/>
    </dgm:pt>
    <dgm:pt modelId="{695F1977-A254-462E-B02E-77E91FA7955E}" type="pres">
      <dgm:prSet presAssocID="{C92565F8-A008-4615-9E66-0DF6CDE3D9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BBF00D6-2F70-49CF-9ADE-9A9B02EBB525}" type="pres">
      <dgm:prSet presAssocID="{C92565F8-A008-4615-9E66-0DF6CDE3D900}" presName="spaceRect" presStyleCnt="0"/>
      <dgm:spPr/>
    </dgm:pt>
    <dgm:pt modelId="{8C69E2EF-FBBA-496B-A8F3-62BD1FC61A58}" type="pres">
      <dgm:prSet presAssocID="{C92565F8-A008-4615-9E66-0DF6CDE3D900}" presName="parTx" presStyleLbl="revTx" presStyleIdx="1" presStyleCnt="4">
        <dgm:presLayoutVars>
          <dgm:chMax val="0"/>
          <dgm:chPref val="0"/>
        </dgm:presLayoutVars>
      </dgm:prSet>
      <dgm:spPr/>
    </dgm:pt>
    <dgm:pt modelId="{1D4E3CD8-F90E-4CF6-9E50-C3E1AB06BA50}" type="pres">
      <dgm:prSet presAssocID="{F7B98E80-347A-41E0-A197-DDA92BD9CF77}" presName="sibTrans" presStyleCnt="0"/>
      <dgm:spPr/>
    </dgm:pt>
    <dgm:pt modelId="{7E39D9C1-773A-46CD-BFD9-F4243242079B}" type="pres">
      <dgm:prSet presAssocID="{774D0AC0-5329-44B0-A194-B6EA1D102FE2}" presName="compNode" presStyleCnt="0"/>
      <dgm:spPr/>
    </dgm:pt>
    <dgm:pt modelId="{60631ED8-E51D-4DDF-9828-29E0203865D1}" type="pres">
      <dgm:prSet presAssocID="{774D0AC0-5329-44B0-A194-B6EA1D102FE2}" presName="bgRect" presStyleLbl="bgShp" presStyleIdx="2" presStyleCnt="4"/>
      <dgm:spPr/>
    </dgm:pt>
    <dgm:pt modelId="{6AC089EC-D2A2-4434-9916-7EBE870A38F9}" type="pres">
      <dgm:prSet presAssocID="{774D0AC0-5329-44B0-A194-B6EA1D102F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E9ED5661-9505-4813-85C9-8B2217737B32}" type="pres">
      <dgm:prSet presAssocID="{774D0AC0-5329-44B0-A194-B6EA1D102FE2}" presName="spaceRect" presStyleCnt="0"/>
      <dgm:spPr/>
    </dgm:pt>
    <dgm:pt modelId="{8BA5148D-D4A5-4F06-86CC-2B6559D822D9}" type="pres">
      <dgm:prSet presAssocID="{774D0AC0-5329-44B0-A194-B6EA1D102FE2}" presName="parTx" presStyleLbl="revTx" presStyleIdx="2" presStyleCnt="4">
        <dgm:presLayoutVars>
          <dgm:chMax val="0"/>
          <dgm:chPref val="0"/>
        </dgm:presLayoutVars>
      </dgm:prSet>
      <dgm:spPr/>
    </dgm:pt>
    <dgm:pt modelId="{17C89DD8-5EA2-4DC4-A65B-31CEAEACF71E}" type="pres">
      <dgm:prSet presAssocID="{E6B48E4A-B01C-41B1-B7EE-5F70F4199BEE}" presName="sibTrans" presStyleCnt="0"/>
      <dgm:spPr/>
    </dgm:pt>
    <dgm:pt modelId="{7A376BB6-CAB1-456C-9277-C0A5CA70AB90}" type="pres">
      <dgm:prSet presAssocID="{BC2918E5-FCBC-4FD1-8E8E-544B66CDFF7D}" presName="compNode" presStyleCnt="0"/>
      <dgm:spPr/>
    </dgm:pt>
    <dgm:pt modelId="{B7BC9193-D5D6-4A5E-9268-11689BFDD8C5}" type="pres">
      <dgm:prSet presAssocID="{BC2918E5-FCBC-4FD1-8E8E-544B66CDFF7D}" presName="bgRect" presStyleLbl="bgShp" presStyleIdx="3" presStyleCnt="4"/>
      <dgm:spPr/>
    </dgm:pt>
    <dgm:pt modelId="{4C8D7D78-DD04-4B4D-A5F6-F8B29D4A3861}" type="pres">
      <dgm:prSet presAssocID="{BC2918E5-FCBC-4FD1-8E8E-544B66CDFF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7BBA7366-860E-4FB7-BC02-A5083C1A22E4}" type="pres">
      <dgm:prSet presAssocID="{BC2918E5-FCBC-4FD1-8E8E-544B66CDFF7D}" presName="spaceRect" presStyleCnt="0"/>
      <dgm:spPr/>
    </dgm:pt>
    <dgm:pt modelId="{5D2F9E2E-3EEC-45A6-9E06-61543591D663}" type="pres">
      <dgm:prSet presAssocID="{BC2918E5-FCBC-4FD1-8E8E-544B66CDFF7D}" presName="parTx" presStyleLbl="revTx" presStyleIdx="3" presStyleCnt="4">
        <dgm:presLayoutVars>
          <dgm:chMax val="0"/>
          <dgm:chPref val="0"/>
        </dgm:presLayoutVars>
      </dgm:prSet>
      <dgm:spPr/>
    </dgm:pt>
  </dgm:ptLst>
  <dgm:cxnLst>
    <dgm:cxn modelId="{117E2716-55A9-4DF5-9DC8-15B880E9DEC4}" srcId="{69863C13-5FE8-4089-AC35-867BBE586762}" destId="{BC2918E5-FCBC-4FD1-8E8E-544B66CDFF7D}" srcOrd="3" destOrd="0" parTransId="{D39A586D-8FC8-4336-B664-D05B2728C1BF}" sibTransId="{FFA526DF-40FF-49BF-8A80-A925D40E5F25}"/>
    <dgm:cxn modelId="{834AE124-32BA-4815-A9FE-F901B0D1A8EE}" srcId="{69863C13-5FE8-4089-AC35-867BBE586762}" destId="{C92565F8-A008-4615-9E66-0DF6CDE3D900}" srcOrd="1" destOrd="0" parTransId="{30D31703-EDE7-4AA6-8238-37A9C8DBB8AC}" sibTransId="{F7B98E80-347A-41E0-A197-DDA92BD9CF77}"/>
    <dgm:cxn modelId="{196BA544-47F3-4A06-9A68-C3E09185208E}" srcId="{69863C13-5FE8-4089-AC35-867BBE586762}" destId="{57BF6BF3-8DF8-45D8-A767-E1F0A19EAFED}" srcOrd="0" destOrd="0" parTransId="{E56D3A79-C75E-4F3E-9660-3220310FFD17}" sibTransId="{15F89EB6-DB05-421E-93BC-F7B064E27806}"/>
    <dgm:cxn modelId="{05B2336E-4686-44E7-8B5F-09ECA3C7B5C7}" type="presOf" srcId="{BC2918E5-FCBC-4FD1-8E8E-544B66CDFF7D}" destId="{5D2F9E2E-3EEC-45A6-9E06-61543591D663}" srcOrd="0" destOrd="0" presId="urn:microsoft.com/office/officeart/2018/2/layout/IconVerticalSolidList"/>
    <dgm:cxn modelId="{657E5B81-8D3D-415D-A135-92E5B75C3167}" type="presOf" srcId="{69863C13-5FE8-4089-AC35-867BBE586762}" destId="{F11CCB64-644C-4EA7-B73C-0AA4B959C83D}" srcOrd="0" destOrd="0" presId="urn:microsoft.com/office/officeart/2018/2/layout/IconVerticalSolidList"/>
    <dgm:cxn modelId="{99FFAFAB-2254-4FFE-99AA-6061BD0F19DC}" type="presOf" srcId="{774D0AC0-5329-44B0-A194-B6EA1D102FE2}" destId="{8BA5148D-D4A5-4F06-86CC-2B6559D822D9}" srcOrd="0" destOrd="0" presId="urn:microsoft.com/office/officeart/2018/2/layout/IconVerticalSolidList"/>
    <dgm:cxn modelId="{6915A6B3-2334-480A-82CB-9C824550B283}" type="presOf" srcId="{C92565F8-A008-4615-9E66-0DF6CDE3D900}" destId="{8C69E2EF-FBBA-496B-A8F3-62BD1FC61A58}" srcOrd="0" destOrd="0" presId="urn:microsoft.com/office/officeart/2018/2/layout/IconVerticalSolidList"/>
    <dgm:cxn modelId="{1CE6C5F2-B5B8-447D-9FF9-BE5687B8CA96}" srcId="{69863C13-5FE8-4089-AC35-867BBE586762}" destId="{774D0AC0-5329-44B0-A194-B6EA1D102FE2}" srcOrd="2" destOrd="0" parTransId="{F7F78361-14E4-40DA-9162-9011E2FC0F95}" sibTransId="{E6B48E4A-B01C-41B1-B7EE-5F70F4199BEE}"/>
    <dgm:cxn modelId="{28D8C7F7-8EE8-48F6-BCAF-754FE82BF2F8}" type="presOf" srcId="{57BF6BF3-8DF8-45D8-A767-E1F0A19EAFED}" destId="{69DD0320-9A27-4D52-B9D0-B084001AA729}" srcOrd="0" destOrd="0" presId="urn:microsoft.com/office/officeart/2018/2/layout/IconVerticalSolidList"/>
    <dgm:cxn modelId="{B2A1283E-3277-477E-908B-063BA1B7C4E0}" type="presParOf" srcId="{F11CCB64-644C-4EA7-B73C-0AA4B959C83D}" destId="{DA01C807-964C-4821-8767-D464A30E05BB}" srcOrd="0" destOrd="0" presId="urn:microsoft.com/office/officeart/2018/2/layout/IconVerticalSolidList"/>
    <dgm:cxn modelId="{020A1159-59A5-490C-97A7-9159F82CFFB4}" type="presParOf" srcId="{DA01C807-964C-4821-8767-D464A30E05BB}" destId="{9775A7C9-174E-4723-B97E-EE7B450085CC}" srcOrd="0" destOrd="0" presId="urn:microsoft.com/office/officeart/2018/2/layout/IconVerticalSolidList"/>
    <dgm:cxn modelId="{AFA737A6-8BAE-4B76-BFF3-A44A56CD8ADF}" type="presParOf" srcId="{DA01C807-964C-4821-8767-D464A30E05BB}" destId="{4E9DDE80-5FA4-4DF8-B27F-01C6DCC26DCE}" srcOrd="1" destOrd="0" presId="urn:microsoft.com/office/officeart/2018/2/layout/IconVerticalSolidList"/>
    <dgm:cxn modelId="{97C62EC3-1A42-424F-AC1B-64B22DBA01A4}" type="presParOf" srcId="{DA01C807-964C-4821-8767-D464A30E05BB}" destId="{C8AA6BA8-4328-4603-945F-20C48D35F370}" srcOrd="2" destOrd="0" presId="urn:microsoft.com/office/officeart/2018/2/layout/IconVerticalSolidList"/>
    <dgm:cxn modelId="{64C91DF9-66D7-4A7B-B1E8-EE3F9531CF41}" type="presParOf" srcId="{DA01C807-964C-4821-8767-D464A30E05BB}" destId="{69DD0320-9A27-4D52-B9D0-B084001AA729}" srcOrd="3" destOrd="0" presId="urn:microsoft.com/office/officeart/2018/2/layout/IconVerticalSolidList"/>
    <dgm:cxn modelId="{1EC37FDD-5D33-4DA8-A66C-B82C6EB7A744}" type="presParOf" srcId="{F11CCB64-644C-4EA7-B73C-0AA4B959C83D}" destId="{21E4C700-E1A7-4F41-AACC-00A9B93D9816}" srcOrd="1" destOrd="0" presId="urn:microsoft.com/office/officeart/2018/2/layout/IconVerticalSolidList"/>
    <dgm:cxn modelId="{2A847076-5506-40AB-800C-7332B4EC5B6C}" type="presParOf" srcId="{F11CCB64-644C-4EA7-B73C-0AA4B959C83D}" destId="{8B62E2D5-FB44-4A12-BBC1-A6DF1BD2D6E4}" srcOrd="2" destOrd="0" presId="urn:microsoft.com/office/officeart/2018/2/layout/IconVerticalSolidList"/>
    <dgm:cxn modelId="{C8B70034-252A-47DC-AB87-B227A4DB8FEB}" type="presParOf" srcId="{8B62E2D5-FB44-4A12-BBC1-A6DF1BD2D6E4}" destId="{39C208CF-7C32-416A-B42C-43706D05FD46}" srcOrd="0" destOrd="0" presId="urn:microsoft.com/office/officeart/2018/2/layout/IconVerticalSolidList"/>
    <dgm:cxn modelId="{51EC1B8E-B560-43B7-9256-AC645BE2741D}" type="presParOf" srcId="{8B62E2D5-FB44-4A12-BBC1-A6DF1BD2D6E4}" destId="{695F1977-A254-462E-B02E-77E91FA7955E}" srcOrd="1" destOrd="0" presId="urn:microsoft.com/office/officeart/2018/2/layout/IconVerticalSolidList"/>
    <dgm:cxn modelId="{F79542E1-A71A-45C6-BA4F-B8142BCFEE9F}" type="presParOf" srcId="{8B62E2D5-FB44-4A12-BBC1-A6DF1BD2D6E4}" destId="{6BBF00D6-2F70-49CF-9ADE-9A9B02EBB525}" srcOrd="2" destOrd="0" presId="urn:microsoft.com/office/officeart/2018/2/layout/IconVerticalSolidList"/>
    <dgm:cxn modelId="{8A8C4939-0298-4B30-B0DB-4254F6CB3169}" type="presParOf" srcId="{8B62E2D5-FB44-4A12-BBC1-A6DF1BD2D6E4}" destId="{8C69E2EF-FBBA-496B-A8F3-62BD1FC61A58}" srcOrd="3" destOrd="0" presId="urn:microsoft.com/office/officeart/2018/2/layout/IconVerticalSolidList"/>
    <dgm:cxn modelId="{06F83F1A-13CB-4436-9F83-963B26160E28}" type="presParOf" srcId="{F11CCB64-644C-4EA7-B73C-0AA4B959C83D}" destId="{1D4E3CD8-F90E-4CF6-9E50-C3E1AB06BA50}" srcOrd="3" destOrd="0" presId="urn:microsoft.com/office/officeart/2018/2/layout/IconVerticalSolidList"/>
    <dgm:cxn modelId="{3BA00069-155C-419A-8B12-F961213512C8}" type="presParOf" srcId="{F11CCB64-644C-4EA7-B73C-0AA4B959C83D}" destId="{7E39D9C1-773A-46CD-BFD9-F4243242079B}" srcOrd="4" destOrd="0" presId="urn:microsoft.com/office/officeart/2018/2/layout/IconVerticalSolidList"/>
    <dgm:cxn modelId="{1530A5EE-6249-462C-B5FE-F39AE4D055A2}" type="presParOf" srcId="{7E39D9C1-773A-46CD-BFD9-F4243242079B}" destId="{60631ED8-E51D-4DDF-9828-29E0203865D1}" srcOrd="0" destOrd="0" presId="urn:microsoft.com/office/officeart/2018/2/layout/IconVerticalSolidList"/>
    <dgm:cxn modelId="{7E19DB6F-26C8-4434-B07E-C95566A1C5DE}" type="presParOf" srcId="{7E39D9C1-773A-46CD-BFD9-F4243242079B}" destId="{6AC089EC-D2A2-4434-9916-7EBE870A38F9}" srcOrd="1" destOrd="0" presId="urn:microsoft.com/office/officeart/2018/2/layout/IconVerticalSolidList"/>
    <dgm:cxn modelId="{85730F91-EAD8-457E-97A5-E4144A136E01}" type="presParOf" srcId="{7E39D9C1-773A-46CD-BFD9-F4243242079B}" destId="{E9ED5661-9505-4813-85C9-8B2217737B32}" srcOrd="2" destOrd="0" presId="urn:microsoft.com/office/officeart/2018/2/layout/IconVerticalSolidList"/>
    <dgm:cxn modelId="{52B9A377-22B3-4B44-BAD7-BA0B6261B138}" type="presParOf" srcId="{7E39D9C1-773A-46CD-BFD9-F4243242079B}" destId="{8BA5148D-D4A5-4F06-86CC-2B6559D822D9}" srcOrd="3" destOrd="0" presId="urn:microsoft.com/office/officeart/2018/2/layout/IconVerticalSolidList"/>
    <dgm:cxn modelId="{1522931C-7832-46DC-985D-6FB0AC267147}" type="presParOf" srcId="{F11CCB64-644C-4EA7-B73C-0AA4B959C83D}" destId="{17C89DD8-5EA2-4DC4-A65B-31CEAEACF71E}" srcOrd="5" destOrd="0" presId="urn:microsoft.com/office/officeart/2018/2/layout/IconVerticalSolidList"/>
    <dgm:cxn modelId="{2B16D4A8-36D3-469E-9316-54E099FB4E0A}" type="presParOf" srcId="{F11CCB64-644C-4EA7-B73C-0AA4B959C83D}" destId="{7A376BB6-CAB1-456C-9277-C0A5CA70AB90}" srcOrd="6" destOrd="0" presId="urn:microsoft.com/office/officeart/2018/2/layout/IconVerticalSolidList"/>
    <dgm:cxn modelId="{39FBF66D-9F47-4BEF-A86E-F10716F50A3A}" type="presParOf" srcId="{7A376BB6-CAB1-456C-9277-C0A5CA70AB90}" destId="{B7BC9193-D5D6-4A5E-9268-11689BFDD8C5}" srcOrd="0" destOrd="0" presId="urn:microsoft.com/office/officeart/2018/2/layout/IconVerticalSolidList"/>
    <dgm:cxn modelId="{15C88776-45BD-4147-A77E-10B68999D81B}" type="presParOf" srcId="{7A376BB6-CAB1-456C-9277-C0A5CA70AB90}" destId="{4C8D7D78-DD04-4B4D-A5F6-F8B29D4A3861}" srcOrd="1" destOrd="0" presId="urn:microsoft.com/office/officeart/2018/2/layout/IconVerticalSolidList"/>
    <dgm:cxn modelId="{14110E91-08F3-450D-9DBC-80A8973E0BE1}" type="presParOf" srcId="{7A376BB6-CAB1-456C-9277-C0A5CA70AB90}" destId="{7BBA7366-860E-4FB7-BC02-A5083C1A22E4}" srcOrd="2" destOrd="0" presId="urn:microsoft.com/office/officeart/2018/2/layout/IconVerticalSolidList"/>
    <dgm:cxn modelId="{D7061C48-80E0-4AED-A350-76BF8EE9AF34}" type="presParOf" srcId="{7A376BB6-CAB1-456C-9277-C0A5CA70AB90}" destId="{5D2F9E2E-3EEC-45A6-9E06-61543591D6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708A41-83A1-4792-84C1-FFB290EEF44F}" type="doc">
      <dgm:prSet loTypeId="urn:microsoft.com/office/officeart/2005/8/layout/cycle5" loCatId="cycle" qsTypeId="urn:microsoft.com/office/officeart/2005/8/quickstyle/simple1" qsCatId="simple" csTypeId="urn:microsoft.com/office/officeart/2005/8/colors/colorful1" csCatId="colorful"/>
      <dgm:spPr/>
      <dgm:t>
        <a:bodyPr/>
        <a:lstStyle/>
        <a:p>
          <a:endParaRPr lang="en-US"/>
        </a:p>
      </dgm:t>
    </dgm:pt>
    <dgm:pt modelId="{B3B57E92-A3D1-4595-8FC5-559D01DE1053}">
      <dgm:prSet/>
      <dgm:spPr/>
      <dgm:t>
        <a:bodyPr/>
        <a:lstStyle/>
        <a:p>
          <a:r>
            <a:rPr lang="en-US"/>
            <a:t>The system would be able to allow the user to input their price range and term range.</a:t>
          </a:r>
        </a:p>
      </dgm:t>
    </dgm:pt>
    <dgm:pt modelId="{F693E674-33D2-4B66-AD19-AA8DC2052CCE}" type="parTrans" cxnId="{ABDFF192-619B-4A98-B961-98188E835E2B}">
      <dgm:prSet/>
      <dgm:spPr/>
      <dgm:t>
        <a:bodyPr/>
        <a:lstStyle/>
        <a:p>
          <a:endParaRPr lang="en-US"/>
        </a:p>
      </dgm:t>
    </dgm:pt>
    <dgm:pt modelId="{8228EE89-40B5-4024-B418-1448BF3031C0}" type="sibTrans" cxnId="{ABDFF192-619B-4A98-B961-98188E835E2B}">
      <dgm:prSet/>
      <dgm:spPr/>
      <dgm:t>
        <a:bodyPr/>
        <a:lstStyle/>
        <a:p>
          <a:endParaRPr lang="en-US"/>
        </a:p>
      </dgm:t>
    </dgm:pt>
    <dgm:pt modelId="{BF2FD247-2405-41EA-8C2C-7F1185D0D7DA}">
      <dgm:prSet/>
      <dgm:spPr/>
      <dgm:t>
        <a:bodyPr/>
        <a:lstStyle/>
        <a:p>
          <a:r>
            <a:rPr lang="en-US"/>
            <a:t>Gather interest rate for each individual customer</a:t>
          </a:r>
        </a:p>
      </dgm:t>
    </dgm:pt>
    <dgm:pt modelId="{FBB032DF-2643-4272-9F36-4289DFB8C2A6}" type="parTrans" cxnId="{6899F376-F76A-4452-9A5C-29A546C73EE6}">
      <dgm:prSet/>
      <dgm:spPr/>
      <dgm:t>
        <a:bodyPr/>
        <a:lstStyle/>
        <a:p>
          <a:endParaRPr lang="en-US"/>
        </a:p>
      </dgm:t>
    </dgm:pt>
    <dgm:pt modelId="{FA29031C-E019-43AF-9311-F64735BF23AC}" type="sibTrans" cxnId="{6899F376-F76A-4452-9A5C-29A546C73EE6}">
      <dgm:prSet/>
      <dgm:spPr/>
      <dgm:t>
        <a:bodyPr/>
        <a:lstStyle/>
        <a:p>
          <a:endParaRPr lang="en-US"/>
        </a:p>
      </dgm:t>
    </dgm:pt>
    <dgm:pt modelId="{2307C784-3D0D-4FE3-9679-D3D520522251}">
      <dgm:prSet/>
      <dgm:spPr/>
      <dgm:t>
        <a:bodyPr/>
        <a:lstStyle/>
        <a:p>
          <a:r>
            <a:rPr lang="en-US"/>
            <a:t>System will show if a customer has had late payments and bad reputation</a:t>
          </a:r>
        </a:p>
      </dgm:t>
    </dgm:pt>
    <dgm:pt modelId="{F682F5FE-29FF-4E82-9050-C9E5C0BDC8F5}" type="parTrans" cxnId="{FEC84EFF-6B8F-40BD-B0BB-C83D0CF9A0D2}">
      <dgm:prSet/>
      <dgm:spPr/>
      <dgm:t>
        <a:bodyPr/>
        <a:lstStyle/>
        <a:p>
          <a:endParaRPr lang="en-US"/>
        </a:p>
      </dgm:t>
    </dgm:pt>
    <dgm:pt modelId="{DC7CAC60-380A-4BD9-BF8A-57624542653F}" type="sibTrans" cxnId="{FEC84EFF-6B8F-40BD-B0BB-C83D0CF9A0D2}">
      <dgm:prSet/>
      <dgm:spPr/>
      <dgm:t>
        <a:bodyPr/>
        <a:lstStyle/>
        <a:p>
          <a:endParaRPr lang="en-US"/>
        </a:p>
      </dgm:t>
    </dgm:pt>
    <dgm:pt modelId="{F480161F-10D5-4AC4-B3DC-1ED8A085BEB8}">
      <dgm:prSet/>
      <dgm:spPr/>
      <dgm:t>
        <a:bodyPr/>
        <a:lstStyle/>
        <a:p>
          <a:r>
            <a:rPr lang="en-US"/>
            <a:t>System should be able to display the comparison of interest depending on the lender</a:t>
          </a:r>
        </a:p>
      </dgm:t>
    </dgm:pt>
    <dgm:pt modelId="{466B6E66-E84C-499B-9EBE-8E11098398A8}" type="parTrans" cxnId="{39B2BAB5-7B30-46E2-B473-35E0F07E5A93}">
      <dgm:prSet/>
      <dgm:spPr/>
      <dgm:t>
        <a:bodyPr/>
        <a:lstStyle/>
        <a:p>
          <a:endParaRPr lang="en-US"/>
        </a:p>
      </dgm:t>
    </dgm:pt>
    <dgm:pt modelId="{6283B927-E6AA-4D25-B7F5-E67554EFAEB9}" type="sibTrans" cxnId="{39B2BAB5-7B30-46E2-B473-35E0F07E5A93}">
      <dgm:prSet/>
      <dgm:spPr/>
      <dgm:t>
        <a:bodyPr/>
        <a:lstStyle/>
        <a:p>
          <a:endParaRPr lang="en-US"/>
        </a:p>
      </dgm:t>
    </dgm:pt>
    <dgm:pt modelId="{EACBB039-57ED-4AD4-B1BA-F77F58716911}">
      <dgm:prSet/>
      <dgm:spPr/>
      <dgm:t>
        <a:bodyPr/>
        <a:lstStyle/>
        <a:p>
          <a:r>
            <a:rPr lang="en-US"/>
            <a:t>System can give you personalized advice on how to improve credit.</a:t>
          </a:r>
        </a:p>
      </dgm:t>
    </dgm:pt>
    <dgm:pt modelId="{EA18599A-6865-458C-89BC-2003B056124A}" type="parTrans" cxnId="{AEB3576D-2CF2-4C74-99E9-C2A38C7D21A0}">
      <dgm:prSet/>
      <dgm:spPr/>
      <dgm:t>
        <a:bodyPr/>
        <a:lstStyle/>
        <a:p>
          <a:endParaRPr lang="en-US"/>
        </a:p>
      </dgm:t>
    </dgm:pt>
    <dgm:pt modelId="{A914A542-C63D-4CA7-8159-7979587CF29D}" type="sibTrans" cxnId="{AEB3576D-2CF2-4C74-99E9-C2A38C7D21A0}">
      <dgm:prSet/>
      <dgm:spPr/>
      <dgm:t>
        <a:bodyPr/>
        <a:lstStyle/>
        <a:p>
          <a:endParaRPr lang="en-US"/>
        </a:p>
      </dgm:t>
    </dgm:pt>
    <dgm:pt modelId="{A7FC8951-A1FA-4633-B643-FD091A820606}" type="pres">
      <dgm:prSet presAssocID="{37708A41-83A1-4792-84C1-FFB290EEF44F}" presName="cycle" presStyleCnt="0">
        <dgm:presLayoutVars>
          <dgm:dir/>
          <dgm:resizeHandles val="exact"/>
        </dgm:presLayoutVars>
      </dgm:prSet>
      <dgm:spPr/>
    </dgm:pt>
    <dgm:pt modelId="{774B3990-F39B-4AE9-A4C4-17F3A508AA35}" type="pres">
      <dgm:prSet presAssocID="{B3B57E92-A3D1-4595-8FC5-559D01DE1053}" presName="node" presStyleLbl="node1" presStyleIdx="0" presStyleCnt="5">
        <dgm:presLayoutVars>
          <dgm:bulletEnabled val="1"/>
        </dgm:presLayoutVars>
      </dgm:prSet>
      <dgm:spPr/>
    </dgm:pt>
    <dgm:pt modelId="{722911CD-B81D-4BC2-AD66-E5819D1E1E60}" type="pres">
      <dgm:prSet presAssocID="{B3B57E92-A3D1-4595-8FC5-559D01DE1053}" presName="spNode" presStyleCnt="0"/>
      <dgm:spPr/>
    </dgm:pt>
    <dgm:pt modelId="{237AB61C-9A03-4242-A58B-365042EF73CF}" type="pres">
      <dgm:prSet presAssocID="{8228EE89-40B5-4024-B418-1448BF3031C0}" presName="sibTrans" presStyleLbl="sibTrans1D1" presStyleIdx="0" presStyleCnt="5"/>
      <dgm:spPr/>
    </dgm:pt>
    <dgm:pt modelId="{74118608-7118-47B3-9CA4-2FCCFBB00456}" type="pres">
      <dgm:prSet presAssocID="{BF2FD247-2405-41EA-8C2C-7F1185D0D7DA}" presName="node" presStyleLbl="node1" presStyleIdx="1" presStyleCnt="5">
        <dgm:presLayoutVars>
          <dgm:bulletEnabled val="1"/>
        </dgm:presLayoutVars>
      </dgm:prSet>
      <dgm:spPr/>
    </dgm:pt>
    <dgm:pt modelId="{4688A540-AC91-4BD2-B69F-8A32C9DB0271}" type="pres">
      <dgm:prSet presAssocID="{BF2FD247-2405-41EA-8C2C-7F1185D0D7DA}" presName="spNode" presStyleCnt="0"/>
      <dgm:spPr/>
    </dgm:pt>
    <dgm:pt modelId="{55DFFA1B-22C9-4B40-88DA-4AB78AAA85E0}" type="pres">
      <dgm:prSet presAssocID="{FA29031C-E019-43AF-9311-F64735BF23AC}" presName="sibTrans" presStyleLbl="sibTrans1D1" presStyleIdx="1" presStyleCnt="5"/>
      <dgm:spPr/>
    </dgm:pt>
    <dgm:pt modelId="{E84405A7-1386-4B80-82FA-A0C72F6BED13}" type="pres">
      <dgm:prSet presAssocID="{2307C784-3D0D-4FE3-9679-D3D520522251}" presName="node" presStyleLbl="node1" presStyleIdx="2" presStyleCnt="5">
        <dgm:presLayoutVars>
          <dgm:bulletEnabled val="1"/>
        </dgm:presLayoutVars>
      </dgm:prSet>
      <dgm:spPr/>
    </dgm:pt>
    <dgm:pt modelId="{F5DCDC81-13F3-49C5-9A7F-8061C9307E4C}" type="pres">
      <dgm:prSet presAssocID="{2307C784-3D0D-4FE3-9679-D3D520522251}" presName="spNode" presStyleCnt="0"/>
      <dgm:spPr/>
    </dgm:pt>
    <dgm:pt modelId="{3B5E1C44-E6FA-415C-8DD7-DCB26704A140}" type="pres">
      <dgm:prSet presAssocID="{DC7CAC60-380A-4BD9-BF8A-57624542653F}" presName="sibTrans" presStyleLbl="sibTrans1D1" presStyleIdx="2" presStyleCnt="5"/>
      <dgm:spPr/>
    </dgm:pt>
    <dgm:pt modelId="{A142DAF0-DE93-4F4A-AAC6-6564F53A7A27}" type="pres">
      <dgm:prSet presAssocID="{F480161F-10D5-4AC4-B3DC-1ED8A085BEB8}" presName="node" presStyleLbl="node1" presStyleIdx="3" presStyleCnt="5">
        <dgm:presLayoutVars>
          <dgm:bulletEnabled val="1"/>
        </dgm:presLayoutVars>
      </dgm:prSet>
      <dgm:spPr/>
    </dgm:pt>
    <dgm:pt modelId="{48451307-F6CE-4ACB-9D84-4CC8A24E9163}" type="pres">
      <dgm:prSet presAssocID="{F480161F-10D5-4AC4-B3DC-1ED8A085BEB8}" presName="spNode" presStyleCnt="0"/>
      <dgm:spPr/>
    </dgm:pt>
    <dgm:pt modelId="{2261C665-AB05-4553-8FC8-97280C37559C}" type="pres">
      <dgm:prSet presAssocID="{6283B927-E6AA-4D25-B7F5-E67554EFAEB9}" presName="sibTrans" presStyleLbl="sibTrans1D1" presStyleIdx="3" presStyleCnt="5"/>
      <dgm:spPr/>
    </dgm:pt>
    <dgm:pt modelId="{5FEAB9A6-EDDC-4BE2-9F1C-1EA7B18CD53C}" type="pres">
      <dgm:prSet presAssocID="{EACBB039-57ED-4AD4-B1BA-F77F58716911}" presName="node" presStyleLbl="node1" presStyleIdx="4" presStyleCnt="5">
        <dgm:presLayoutVars>
          <dgm:bulletEnabled val="1"/>
        </dgm:presLayoutVars>
      </dgm:prSet>
      <dgm:spPr/>
    </dgm:pt>
    <dgm:pt modelId="{A33E9EB4-9D56-4739-8E08-693489D9994C}" type="pres">
      <dgm:prSet presAssocID="{EACBB039-57ED-4AD4-B1BA-F77F58716911}" presName="spNode" presStyleCnt="0"/>
      <dgm:spPr/>
    </dgm:pt>
    <dgm:pt modelId="{37F35776-6CE3-40AB-A052-6B2F7796D9E7}" type="pres">
      <dgm:prSet presAssocID="{A914A542-C63D-4CA7-8159-7979587CF29D}" presName="sibTrans" presStyleLbl="sibTrans1D1" presStyleIdx="4" presStyleCnt="5"/>
      <dgm:spPr/>
    </dgm:pt>
  </dgm:ptLst>
  <dgm:cxnLst>
    <dgm:cxn modelId="{3EC7E145-E87C-4468-870C-E783CF5AE6C8}" type="presOf" srcId="{2307C784-3D0D-4FE3-9679-D3D520522251}" destId="{E84405A7-1386-4B80-82FA-A0C72F6BED13}" srcOrd="0" destOrd="0" presId="urn:microsoft.com/office/officeart/2005/8/layout/cycle5"/>
    <dgm:cxn modelId="{4D60E565-0396-4890-B00E-F68AB927F968}" type="presOf" srcId="{B3B57E92-A3D1-4595-8FC5-559D01DE1053}" destId="{774B3990-F39B-4AE9-A4C4-17F3A508AA35}" srcOrd="0" destOrd="0" presId="urn:microsoft.com/office/officeart/2005/8/layout/cycle5"/>
    <dgm:cxn modelId="{8956F868-3BE8-4B11-8E57-D78F1C5D22D6}" type="presOf" srcId="{FA29031C-E019-43AF-9311-F64735BF23AC}" destId="{55DFFA1B-22C9-4B40-88DA-4AB78AAA85E0}" srcOrd="0" destOrd="0" presId="urn:microsoft.com/office/officeart/2005/8/layout/cycle5"/>
    <dgm:cxn modelId="{A5302C6D-9832-4F99-8152-7A4534C7C8BF}" type="presOf" srcId="{A914A542-C63D-4CA7-8159-7979587CF29D}" destId="{37F35776-6CE3-40AB-A052-6B2F7796D9E7}" srcOrd="0" destOrd="0" presId="urn:microsoft.com/office/officeart/2005/8/layout/cycle5"/>
    <dgm:cxn modelId="{AEB3576D-2CF2-4C74-99E9-C2A38C7D21A0}" srcId="{37708A41-83A1-4792-84C1-FFB290EEF44F}" destId="{EACBB039-57ED-4AD4-B1BA-F77F58716911}" srcOrd="4" destOrd="0" parTransId="{EA18599A-6865-458C-89BC-2003B056124A}" sibTransId="{A914A542-C63D-4CA7-8159-7979587CF29D}"/>
    <dgm:cxn modelId="{6899F376-F76A-4452-9A5C-29A546C73EE6}" srcId="{37708A41-83A1-4792-84C1-FFB290EEF44F}" destId="{BF2FD247-2405-41EA-8C2C-7F1185D0D7DA}" srcOrd="1" destOrd="0" parTransId="{FBB032DF-2643-4272-9F36-4289DFB8C2A6}" sibTransId="{FA29031C-E019-43AF-9311-F64735BF23AC}"/>
    <dgm:cxn modelId="{ABDFF192-619B-4A98-B961-98188E835E2B}" srcId="{37708A41-83A1-4792-84C1-FFB290EEF44F}" destId="{B3B57E92-A3D1-4595-8FC5-559D01DE1053}" srcOrd="0" destOrd="0" parTransId="{F693E674-33D2-4B66-AD19-AA8DC2052CCE}" sibTransId="{8228EE89-40B5-4024-B418-1448BF3031C0}"/>
    <dgm:cxn modelId="{DB297C9C-08FC-43CF-B2C4-A97356408E15}" type="presOf" srcId="{EACBB039-57ED-4AD4-B1BA-F77F58716911}" destId="{5FEAB9A6-EDDC-4BE2-9F1C-1EA7B18CD53C}" srcOrd="0" destOrd="0" presId="urn:microsoft.com/office/officeart/2005/8/layout/cycle5"/>
    <dgm:cxn modelId="{06863FA9-F7ED-4A84-8081-54FA7463734B}" type="presOf" srcId="{BF2FD247-2405-41EA-8C2C-7F1185D0D7DA}" destId="{74118608-7118-47B3-9CA4-2FCCFBB00456}" srcOrd="0" destOrd="0" presId="urn:microsoft.com/office/officeart/2005/8/layout/cycle5"/>
    <dgm:cxn modelId="{39B2BAB5-7B30-46E2-B473-35E0F07E5A93}" srcId="{37708A41-83A1-4792-84C1-FFB290EEF44F}" destId="{F480161F-10D5-4AC4-B3DC-1ED8A085BEB8}" srcOrd="3" destOrd="0" parTransId="{466B6E66-E84C-499B-9EBE-8E11098398A8}" sibTransId="{6283B927-E6AA-4D25-B7F5-E67554EFAEB9}"/>
    <dgm:cxn modelId="{A88CC1C3-19F7-4706-A76A-F8AE87D2C36C}" type="presOf" srcId="{6283B927-E6AA-4D25-B7F5-E67554EFAEB9}" destId="{2261C665-AB05-4553-8FC8-97280C37559C}" srcOrd="0" destOrd="0" presId="urn:microsoft.com/office/officeart/2005/8/layout/cycle5"/>
    <dgm:cxn modelId="{65A31EC7-B00E-4CB5-BE4D-001F28030E4F}" type="presOf" srcId="{37708A41-83A1-4792-84C1-FFB290EEF44F}" destId="{A7FC8951-A1FA-4633-B643-FD091A820606}" srcOrd="0" destOrd="0" presId="urn:microsoft.com/office/officeart/2005/8/layout/cycle5"/>
    <dgm:cxn modelId="{B8D085C8-E07D-415E-A0CA-041E4E28B3EF}" type="presOf" srcId="{8228EE89-40B5-4024-B418-1448BF3031C0}" destId="{237AB61C-9A03-4242-A58B-365042EF73CF}" srcOrd="0" destOrd="0" presId="urn:microsoft.com/office/officeart/2005/8/layout/cycle5"/>
    <dgm:cxn modelId="{47A14BE9-69B6-42F4-8F4A-346B63FF12C4}" type="presOf" srcId="{DC7CAC60-380A-4BD9-BF8A-57624542653F}" destId="{3B5E1C44-E6FA-415C-8DD7-DCB26704A140}" srcOrd="0" destOrd="0" presId="urn:microsoft.com/office/officeart/2005/8/layout/cycle5"/>
    <dgm:cxn modelId="{FEC84EFF-6B8F-40BD-B0BB-C83D0CF9A0D2}" srcId="{37708A41-83A1-4792-84C1-FFB290EEF44F}" destId="{2307C784-3D0D-4FE3-9679-D3D520522251}" srcOrd="2" destOrd="0" parTransId="{F682F5FE-29FF-4E82-9050-C9E5C0BDC8F5}" sibTransId="{DC7CAC60-380A-4BD9-BF8A-57624542653F}"/>
    <dgm:cxn modelId="{04BBCCFF-7D2C-4C2B-B37D-00B6CD7B0C08}" type="presOf" srcId="{F480161F-10D5-4AC4-B3DC-1ED8A085BEB8}" destId="{A142DAF0-DE93-4F4A-AAC6-6564F53A7A27}" srcOrd="0" destOrd="0" presId="urn:microsoft.com/office/officeart/2005/8/layout/cycle5"/>
    <dgm:cxn modelId="{2E49DBA5-312C-4F5E-A08E-50EE457E42C9}" type="presParOf" srcId="{A7FC8951-A1FA-4633-B643-FD091A820606}" destId="{774B3990-F39B-4AE9-A4C4-17F3A508AA35}" srcOrd="0" destOrd="0" presId="urn:microsoft.com/office/officeart/2005/8/layout/cycle5"/>
    <dgm:cxn modelId="{0DC776D4-F089-480D-846D-9811B17180E7}" type="presParOf" srcId="{A7FC8951-A1FA-4633-B643-FD091A820606}" destId="{722911CD-B81D-4BC2-AD66-E5819D1E1E60}" srcOrd="1" destOrd="0" presId="urn:microsoft.com/office/officeart/2005/8/layout/cycle5"/>
    <dgm:cxn modelId="{1EE83604-D7A6-4AA6-8F58-FDD100BFF5D8}" type="presParOf" srcId="{A7FC8951-A1FA-4633-B643-FD091A820606}" destId="{237AB61C-9A03-4242-A58B-365042EF73CF}" srcOrd="2" destOrd="0" presId="urn:microsoft.com/office/officeart/2005/8/layout/cycle5"/>
    <dgm:cxn modelId="{E5BECF55-8627-46D8-8C5B-4E735B84281E}" type="presParOf" srcId="{A7FC8951-A1FA-4633-B643-FD091A820606}" destId="{74118608-7118-47B3-9CA4-2FCCFBB00456}" srcOrd="3" destOrd="0" presId="urn:microsoft.com/office/officeart/2005/8/layout/cycle5"/>
    <dgm:cxn modelId="{BD89755C-33DA-40F5-80CF-97684617CBBD}" type="presParOf" srcId="{A7FC8951-A1FA-4633-B643-FD091A820606}" destId="{4688A540-AC91-4BD2-B69F-8A32C9DB0271}" srcOrd="4" destOrd="0" presId="urn:microsoft.com/office/officeart/2005/8/layout/cycle5"/>
    <dgm:cxn modelId="{7D6E865C-EFDE-4165-ADB9-4D05C093E7C0}" type="presParOf" srcId="{A7FC8951-A1FA-4633-B643-FD091A820606}" destId="{55DFFA1B-22C9-4B40-88DA-4AB78AAA85E0}" srcOrd="5" destOrd="0" presId="urn:microsoft.com/office/officeart/2005/8/layout/cycle5"/>
    <dgm:cxn modelId="{B4F40702-85DE-4EEE-AADB-E21B5B95D71D}" type="presParOf" srcId="{A7FC8951-A1FA-4633-B643-FD091A820606}" destId="{E84405A7-1386-4B80-82FA-A0C72F6BED13}" srcOrd="6" destOrd="0" presId="urn:microsoft.com/office/officeart/2005/8/layout/cycle5"/>
    <dgm:cxn modelId="{DDA36E8B-A0F7-4579-9999-B9A9EF5C3B2C}" type="presParOf" srcId="{A7FC8951-A1FA-4633-B643-FD091A820606}" destId="{F5DCDC81-13F3-49C5-9A7F-8061C9307E4C}" srcOrd="7" destOrd="0" presId="urn:microsoft.com/office/officeart/2005/8/layout/cycle5"/>
    <dgm:cxn modelId="{7EBA71C5-2F33-4E7A-9A0C-9D818DDFE5A1}" type="presParOf" srcId="{A7FC8951-A1FA-4633-B643-FD091A820606}" destId="{3B5E1C44-E6FA-415C-8DD7-DCB26704A140}" srcOrd="8" destOrd="0" presId="urn:microsoft.com/office/officeart/2005/8/layout/cycle5"/>
    <dgm:cxn modelId="{CFF74464-DB66-4A79-AF6A-8B4A872C2BC8}" type="presParOf" srcId="{A7FC8951-A1FA-4633-B643-FD091A820606}" destId="{A142DAF0-DE93-4F4A-AAC6-6564F53A7A27}" srcOrd="9" destOrd="0" presId="urn:microsoft.com/office/officeart/2005/8/layout/cycle5"/>
    <dgm:cxn modelId="{A0A63274-00CF-488D-9909-DB4EA60A516E}" type="presParOf" srcId="{A7FC8951-A1FA-4633-B643-FD091A820606}" destId="{48451307-F6CE-4ACB-9D84-4CC8A24E9163}" srcOrd="10" destOrd="0" presId="urn:microsoft.com/office/officeart/2005/8/layout/cycle5"/>
    <dgm:cxn modelId="{FA51A11B-5467-4AFF-9944-9ADAB6BA43C8}" type="presParOf" srcId="{A7FC8951-A1FA-4633-B643-FD091A820606}" destId="{2261C665-AB05-4553-8FC8-97280C37559C}" srcOrd="11" destOrd="0" presId="urn:microsoft.com/office/officeart/2005/8/layout/cycle5"/>
    <dgm:cxn modelId="{23AE0D2F-3BFB-44A5-AC3A-68A460ACC34B}" type="presParOf" srcId="{A7FC8951-A1FA-4633-B643-FD091A820606}" destId="{5FEAB9A6-EDDC-4BE2-9F1C-1EA7B18CD53C}" srcOrd="12" destOrd="0" presId="urn:microsoft.com/office/officeart/2005/8/layout/cycle5"/>
    <dgm:cxn modelId="{6E6BADFD-C4D0-4046-8E45-14F9BFDD0955}" type="presParOf" srcId="{A7FC8951-A1FA-4633-B643-FD091A820606}" destId="{A33E9EB4-9D56-4739-8E08-693489D9994C}" srcOrd="13" destOrd="0" presId="urn:microsoft.com/office/officeart/2005/8/layout/cycle5"/>
    <dgm:cxn modelId="{C1EA2B14-9199-4919-8C52-C337CC0C4F75}" type="presParOf" srcId="{A7FC8951-A1FA-4633-B643-FD091A820606}" destId="{37F35776-6CE3-40AB-A052-6B2F7796D9E7}"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674684-8992-4753-BE91-471411A35F2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855FE060-6BD5-434A-8878-A6C079385368}">
      <dgm:prSet/>
      <dgm:spPr/>
      <dgm:t>
        <a:bodyPr/>
        <a:lstStyle/>
        <a:p>
          <a:r>
            <a:rPr lang="en-US"/>
            <a:t>Use case 1</a:t>
          </a:r>
        </a:p>
      </dgm:t>
    </dgm:pt>
    <dgm:pt modelId="{BAFF9DA8-983A-4F40-AF24-2827C3B58F8B}" type="parTrans" cxnId="{85571241-FDCD-41A8-A1FA-93DF2C8CEF72}">
      <dgm:prSet/>
      <dgm:spPr/>
      <dgm:t>
        <a:bodyPr/>
        <a:lstStyle/>
        <a:p>
          <a:endParaRPr lang="en-US"/>
        </a:p>
      </dgm:t>
    </dgm:pt>
    <dgm:pt modelId="{A574E3A3-878A-4230-8A97-46924C804359}" type="sibTrans" cxnId="{85571241-FDCD-41A8-A1FA-93DF2C8CEF72}">
      <dgm:prSet/>
      <dgm:spPr/>
      <dgm:t>
        <a:bodyPr/>
        <a:lstStyle/>
        <a:p>
          <a:endParaRPr lang="en-US"/>
        </a:p>
      </dgm:t>
    </dgm:pt>
    <dgm:pt modelId="{367CD6ED-5B74-4AD4-A35A-038EDA269E88}">
      <dgm:prSet/>
      <dgm:spPr/>
      <dgm:t>
        <a:bodyPr/>
        <a:lstStyle/>
        <a:p>
          <a:r>
            <a:rPr lang="en-US"/>
            <a:t>Actors: User, System</a:t>
          </a:r>
        </a:p>
      </dgm:t>
    </dgm:pt>
    <dgm:pt modelId="{D55FCE75-889E-482E-8577-C97DEDF29473}" type="parTrans" cxnId="{802E727A-8400-4E5E-8681-3E789660EEC2}">
      <dgm:prSet/>
      <dgm:spPr/>
      <dgm:t>
        <a:bodyPr/>
        <a:lstStyle/>
        <a:p>
          <a:endParaRPr lang="en-US"/>
        </a:p>
      </dgm:t>
    </dgm:pt>
    <dgm:pt modelId="{4003AF64-4BE5-45A2-A374-BD0E61A4FFC4}" type="sibTrans" cxnId="{802E727A-8400-4E5E-8681-3E789660EEC2}">
      <dgm:prSet/>
      <dgm:spPr/>
      <dgm:t>
        <a:bodyPr/>
        <a:lstStyle/>
        <a:p>
          <a:endParaRPr lang="en-US"/>
        </a:p>
      </dgm:t>
    </dgm:pt>
    <dgm:pt modelId="{477A0351-AA2A-4C66-834A-F853E96F102F}">
      <dgm:prSet/>
      <dgm:spPr/>
      <dgm:t>
        <a:bodyPr/>
        <a:lstStyle/>
        <a:p>
          <a:r>
            <a:rPr lang="en-US"/>
            <a:t>Precondition: User has entered all necessary inputs.</a:t>
          </a:r>
        </a:p>
      </dgm:t>
    </dgm:pt>
    <dgm:pt modelId="{407AB524-40DF-480B-8C52-630C7BB122BD}" type="parTrans" cxnId="{CE0A6295-635F-468B-86E0-FF1544001EE1}">
      <dgm:prSet/>
      <dgm:spPr/>
      <dgm:t>
        <a:bodyPr/>
        <a:lstStyle/>
        <a:p>
          <a:endParaRPr lang="en-US"/>
        </a:p>
      </dgm:t>
    </dgm:pt>
    <dgm:pt modelId="{960BA7D8-4975-489A-B39E-00BC97A78233}" type="sibTrans" cxnId="{CE0A6295-635F-468B-86E0-FF1544001EE1}">
      <dgm:prSet/>
      <dgm:spPr/>
      <dgm:t>
        <a:bodyPr/>
        <a:lstStyle/>
        <a:p>
          <a:endParaRPr lang="en-US"/>
        </a:p>
      </dgm:t>
    </dgm:pt>
    <dgm:pt modelId="{A8A9F186-0FF1-42C0-B5ED-4D15C7C8B753}">
      <dgm:prSet/>
      <dgm:spPr/>
      <dgm:t>
        <a:bodyPr/>
        <a:lstStyle/>
        <a:p>
          <a:r>
            <a:rPr lang="en-US"/>
            <a:t>Series of events</a:t>
          </a:r>
        </a:p>
      </dgm:t>
    </dgm:pt>
    <dgm:pt modelId="{3B6E06BC-4090-4874-A2E7-29741A3B511C}" type="parTrans" cxnId="{50D40FBA-B899-4733-9A58-59DD541F03CD}">
      <dgm:prSet/>
      <dgm:spPr/>
      <dgm:t>
        <a:bodyPr/>
        <a:lstStyle/>
        <a:p>
          <a:endParaRPr lang="en-US"/>
        </a:p>
      </dgm:t>
    </dgm:pt>
    <dgm:pt modelId="{B98804BA-F6E5-4259-8A76-5E5B236C9CD9}" type="sibTrans" cxnId="{50D40FBA-B899-4733-9A58-59DD541F03CD}">
      <dgm:prSet/>
      <dgm:spPr/>
      <dgm:t>
        <a:bodyPr/>
        <a:lstStyle/>
        <a:p>
          <a:endParaRPr lang="en-US"/>
        </a:p>
      </dgm:t>
    </dgm:pt>
    <dgm:pt modelId="{78071CCE-2467-4578-9591-62EC09B3C98F}">
      <dgm:prSet/>
      <dgm:spPr/>
      <dgm:t>
        <a:bodyPr/>
        <a:lstStyle/>
        <a:p>
          <a:r>
            <a:rPr lang="en-US"/>
            <a:t>User inputs car price, down payment, loan tenure, and credit score.</a:t>
          </a:r>
        </a:p>
      </dgm:t>
    </dgm:pt>
    <dgm:pt modelId="{A389DE2C-3E4D-4058-84E0-3AB5BA47112E}" type="parTrans" cxnId="{3FA988E9-8B55-445A-940F-A99417C43C6A}">
      <dgm:prSet/>
      <dgm:spPr/>
      <dgm:t>
        <a:bodyPr/>
        <a:lstStyle/>
        <a:p>
          <a:endParaRPr lang="en-US"/>
        </a:p>
      </dgm:t>
    </dgm:pt>
    <dgm:pt modelId="{EA16D8DD-2190-4305-B897-BC92FA049898}" type="sibTrans" cxnId="{3FA988E9-8B55-445A-940F-A99417C43C6A}">
      <dgm:prSet/>
      <dgm:spPr/>
      <dgm:t>
        <a:bodyPr/>
        <a:lstStyle/>
        <a:p>
          <a:endParaRPr lang="en-US"/>
        </a:p>
      </dgm:t>
    </dgm:pt>
    <dgm:pt modelId="{B77DC5F5-4980-4EC7-AEC9-149A49D9BE24}">
      <dgm:prSet/>
      <dgm:spPr/>
      <dgm:t>
        <a:bodyPr/>
        <a:lstStyle/>
        <a:p>
          <a:r>
            <a:rPr lang="en-US"/>
            <a:t>The system fetches the interest rate based on the credit score.</a:t>
          </a:r>
        </a:p>
      </dgm:t>
    </dgm:pt>
    <dgm:pt modelId="{0C9CD059-FC7A-496D-B3C8-28774D95ED50}" type="parTrans" cxnId="{FCFC6861-345A-4765-A585-570EBEC00C0B}">
      <dgm:prSet/>
      <dgm:spPr/>
      <dgm:t>
        <a:bodyPr/>
        <a:lstStyle/>
        <a:p>
          <a:endParaRPr lang="en-US"/>
        </a:p>
      </dgm:t>
    </dgm:pt>
    <dgm:pt modelId="{D612FAA1-E006-4343-BAA5-80DC32AF849A}" type="sibTrans" cxnId="{FCFC6861-345A-4765-A585-570EBEC00C0B}">
      <dgm:prSet/>
      <dgm:spPr/>
      <dgm:t>
        <a:bodyPr/>
        <a:lstStyle/>
        <a:p>
          <a:endParaRPr lang="en-US"/>
        </a:p>
      </dgm:t>
    </dgm:pt>
    <dgm:pt modelId="{98CCE539-B6B7-4926-A5AE-37DBE1FE93C2}">
      <dgm:prSet/>
      <dgm:spPr/>
      <dgm:t>
        <a:bodyPr/>
        <a:lstStyle/>
        <a:p>
          <a:r>
            <a:rPr lang="en-US"/>
            <a:t>System calculates loan amount and monthly payments.</a:t>
          </a:r>
        </a:p>
      </dgm:t>
    </dgm:pt>
    <dgm:pt modelId="{AA7CC918-0E3C-4251-8416-89BEDCA2F06D}" type="parTrans" cxnId="{FF466FD0-C745-465A-8176-2B0BB83B656B}">
      <dgm:prSet/>
      <dgm:spPr/>
      <dgm:t>
        <a:bodyPr/>
        <a:lstStyle/>
        <a:p>
          <a:endParaRPr lang="en-US"/>
        </a:p>
      </dgm:t>
    </dgm:pt>
    <dgm:pt modelId="{0BE4D3EA-8212-4DD0-998B-FDFCCA86508F}" type="sibTrans" cxnId="{FF466FD0-C745-465A-8176-2B0BB83B656B}">
      <dgm:prSet/>
      <dgm:spPr/>
      <dgm:t>
        <a:bodyPr/>
        <a:lstStyle/>
        <a:p>
          <a:endParaRPr lang="en-US"/>
        </a:p>
      </dgm:t>
    </dgm:pt>
    <dgm:pt modelId="{78866164-18FE-45E4-B369-762D36CCE78F}">
      <dgm:prSet/>
      <dgm:spPr/>
      <dgm:t>
        <a:bodyPr/>
        <a:lstStyle/>
        <a:p>
          <a:r>
            <a:rPr lang="en-US"/>
            <a:t>System displays the breakdown of payments to the user.</a:t>
          </a:r>
        </a:p>
      </dgm:t>
    </dgm:pt>
    <dgm:pt modelId="{27B3BE18-7344-4368-9CFC-3874882A29B0}" type="parTrans" cxnId="{330A9C1D-7FC5-47E5-871B-7050DBD035C4}">
      <dgm:prSet/>
      <dgm:spPr/>
      <dgm:t>
        <a:bodyPr/>
        <a:lstStyle/>
        <a:p>
          <a:endParaRPr lang="en-US"/>
        </a:p>
      </dgm:t>
    </dgm:pt>
    <dgm:pt modelId="{5B0E6B27-83B4-4131-A0D9-60891736CEE6}" type="sibTrans" cxnId="{330A9C1D-7FC5-47E5-871B-7050DBD035C4}">
      <dgm:prSet/>
      <dgm:spPr/>
      <dgm:t>
        <a:bodyPr/>
        <a:lstStyle/>
        <a:p>
          <a:endParaRPr lang="en-US"/>
        </a:p>
      </dgm:t>
    </dgm:pt>
    <dgm:pt modelId="{D085FA8C-197B-4D9D-BC39-EC46B56C9005}">
      <dgm:prSet/>
      <dgm:spPr/>
      <dgm:t>
        <a:bodyPr/>
        <a:lstStyle/>
        <a:p>
          <a:r>
            <a:rPr lang="en-US"/>
            <a:t>Postcondition: User sees the detailed loan calculations.</a:t>
          </a:r>
        </a:p>
      </dgm:t>
    </dgm:pt>
    <dgm:pt modelId="{2FCF64DD-B244-40FB-86A0-9574189FEB30}" type="parTrans" cxnId="{4A35A7A9-3BAE-4DF9-90F6-5900D268D7AA}">
      <dgm:prSet/>
      <dgm:spPr/>
      <dgm:t>
        <a:bodyPr/>
        <a:lstStyle/>
        <a:p>
          <a:endParaRPr lang="en-US"/>
        </a:p>
      </dgm:t>
    </dgm:pt>
    <dgm:pt modelId="{9304A1DC-8CFA-4417-AA13-20204BDC40C4}" type="sibTrans" cxnId="{4A35A7A9-3BAE-4DF9-90F6-5900D268D7AA}">
      <dgm:prSet/>
      <dgm:spPr/>
      <dgm:t>
        <a:bodyPr/>
        <a:lstStyle/>
        <a:p>
          <a:endParaRPr lang="en-US"/>
        </a:p>
      </dgm:t>
    </dgm:pt>
    <dgm:pt modelId="{5041F9F4-CBAA-4EC9-B350-1A15D5ABB706}" type="pres">
      <dgm:prSet presAssocID="{CB674684-8992-4753-BE91-471411A35F25}" presName="Name0" presStyleCnt="0">
        <dgm:presLayoutVars>
          <dgm:dir/>
          <dgm:animLvl val="lvl"/>
          <dgm:resizeHandles val="exact"/>
        </dgm:presLayoutVars>
      </dgm:prSet>
      <dgm:spPr/>
    </dgm:pt>
    <dgm:pt modelId="{B2E3A5F7-E7FB-4B55-B7DD-D1D0C8DFE754}" type="pres">
      <dgm:prSet presAssocID="{855FE060-6BD5-434A-8878-A6C079385368}" presName="linNode" presStyleCnt="0"/>
      <dgm:spPr/>
    </dgm:pt>
    <dgm:pt modelId="{CDACB550-CC31-4E5F-9B6C-F60DA025FD1C}" type="pres">
      <dgm:prSet presAssocID="{855FE060-6BD5-434A-8878-A6C079385368}" presName="parentText" presStyleLbl="node1" presStyleIdx="0" presStyleCnt="9">
        <dgm:presLayoutVars>
          <dgm:chMax val="1"/>
          <dgm:bulletEnabled val="1"/>
        </dgm:presLayoutVars>
      </dgm:prSet>
      <dgm:spPr/>
    </dgm:pt>
    <dgm:pt modelId="{FDDF844C-A6B0-41BB-AC2F-9D75F754C035}" type="pres">
      <dgm:prSet presAssocID="{A574E3A3-878A-4230-8A97-46924C804359}" presName="sp" presStyleCnt="0"/>
      <dgm:spPr/>
    </dgm:pt>
    <dgm:pt modelId="{A4F1F64F-5433-4023-8F59-92AEF253BB3B}" type="pres">
      <dgm:prSet presAssocID="{367CD6ED-5B74-4AD4-A35A-038EDA269E88}" presName="linNode" presStyleCnt="0"/>
      <dgm:spPr/>
    </dgm:pt>
    <dgm:pt modelId="{F53B7DF9-63CB-41F5-BDA1-8D174F777AB3}" type="pres">
      <dgm:prSet presAssocID="{367CD6ED-5B74-4AD4-A35A-038EDA269E88}" presName="parentText" presStyleLbl="node1" presStyleIdx="1" presStyleCnt="9">
        <dgm:presLayoutVars>
          <dgm:chMax val="1"/>
          <dgm:bulletEnabled val="1"/>
        </dgm:presLayoutVars>
      </dgm:prSet>
      <dgm:spPr/>
    </dgm:pt>
    <dgm:pt modelId="{A2725AA9-C618-4511-8997-339DDDBE9A5A}" type="pres">
      <dgm:prSet presAssocID="{4003AF64-4BE5-45A2-A374-BD0E61A4FFC4}" presName="sp" presStyleCnt="0"/>
      <dgm:spPr/>
    </dgm:pt>
    <dgm:pt modelId="{65E72349-4E95-4FBB-8B98-84C5A8948404}" type="pres">
      <dgm:prSet presAssocID="{477A0351-AA2A-4C66-834A-F853E96F102F}" presName="linNode" presStyleCnt="0"/>
      <dgm:spPr/>
    </dgm:pt>
    <dgm:pt modelId="{EB834058-C792-432D-8F6A-6D5F00702D07}" type="pres">
      <dgm:prSet presAssocID="{477A0351-AA2A-4C66-834A-F853E96F102F}" presName="parentText" presStyleLbl="node1" presStyleIdx="2" presStyleCnt="9">
        <dgm:presLayoutVars>
          <dgm:chMax val="1"/>
          <dgm:bulletEnabled val="1"/>
        </dgm:presLayoutVars>
      </dgm:prSet>
      <dgm:spPr/>
    </dgm:pt>
    <dgm:pt modelId="{102FB9F9-F54E-48ED-B9EC-B31E17210ECE}" type="pres">
      <dgm:prSet presAssocID="{960BA7D8-4975-489A-B39E-00BC97A78233}" presName="sp" presStyleCnt="0"/>
      <dgm:spPr/>
    </dgm:pt>
    <dgm:pt modelId="{57868113-F150-402D-A67B-69CC312EFC56}" type="pres">
      <dgm:prSet presAssocID="{A8A9F186-0FF1-42C0-B5ED-4D15C7C8B753}" presName="linNode" presStyleCnt="0"/>
      <dgm:spPr/>
    </dgm:pt>
    <dgm:pt modelId="{8FC7511C-B340-4822-AACA-C32DC61E69B7}" type="pres">
      <dgm:prSet presAssocID="{A8A9F186-0FF1-42C0-B5ED-4D15C7C8B753}" presName="parentText" presStyleLbl="node1" presStyleIdx="3" presStyleCnt="9">
        <dgm:presLayoutVars>
          <dgm:chMax val="1"/>
          <dgm:bulletEnabled val="1"/>
        </dgm:presLayoutVars>
      </dgm:prSet>
      <dgm:spPr/>
    </dgm:pt>
    <dgm:pt modelId="{EB398C73-F9F3-4FE1-988F-8AE9E7DFC375}" type="pres">
      <dgm:prSet presAssocID="{B98804BA-F6E5-4259-8A76-5E5B236C9CD9}" presName="sp" presStyleCnt="0"/>
      <dgm:spPr/>
    </dgm:pt>
    <dgm:pt modelId="{887F4BCD-ED6F-4098-A8EC-84855CE9A4D9}" type="pres">
      <dgm:prSet presAssocID="{78071CCE-2467-4578-9591-62EC09B3C98F}" presName="linNode" presStyleCnt="0"/>
      <dgm:spPr/>
    </dgm:pt>
    <dgm:pt modelId="{6E4B5516-68F1-4965-AE37-750D8814EA0B}" type="pres">
      <dgm:prSet presAssocID="{78071CCE-2467-4578-9591-62EC09B3C98F}" presName="parentText" presStyleLbl="node1" presStyleIdx="4" presStyleCnt="9">
        <dgm:presLayoutVars>
          <dgm:chMax val="1"/>
          <dgm:bulletEnabled val="1"/>
        </dgm:presLayoutVars>
      </dgm:prSet>
      <dgm:spPr/>
    </dgm:pt>
    <dgm:pt modelId="{5F4A8C3F-B67C-4339-9FBC-2376C9E2D540}" type="pres">
      <dgm:prSet presAssocID="{EA16D8DD-2190-4305-B897-BC92FA049898}" presName="sp" presStyleCnt="0"/>
      <dgm:spPr/>
    </dgm:pt>
    <dgm:pt modelId="{B1D041B2-A2B4-4F7C-AF3E-AC1F0AF1FA26}" type="pres">
      <dgm:prSet presAssocID="{B77DC5F5-4980-4EC7-AEC9-149A49D9BE24}" presName="linNode" presStyleCnt="0"/>
      <dgm:spPr/>
    </dgm:pt>
    <dgm:pt modelId="{EA4571EE-9D4D-461A-B73F-5635C185E4CF}" type="pres">
      <dgm:prSet presAssocID="{B77DC5F5-4980-4EC7-AEC9-149A49D9BE24}" presName="parentText" presStyleLbl="node1" presStyleIdx="5" presStyleCnt="9">
        <dgm:presLayoutVars>
          <dgm:chMax val="1"/>
          <dgm:bulletEnabled val="1"/>
        </dgm:presLayoutVars>
      </dgm:prSet>
      <dgm:spPr/>
    </dgm:pt>
    <dgm:pt modelId="{246030DF-9AE4-43F2-A103-BEAA5945045C}" type="pres">
      <dgm:prSet presAssocID="{D612FAA1-E006-4343-BAA5-80DC32AF849A}" presName="sp" presStyleCnt="0"/>
      <dgm:spPr/>
    </dgm:pt>
    <dgm:pt modelId="{2247DAE1-CED2-4999-89ED-E49380B6B0C2}" type="pres">
      <dgm:prSet presAssocID="{98CCE539-B6B7-4926-A5AE-37DBE1FE93C2}" presName="linNode" presStyleCnt="0"/>
      <dgm:spPr/>
    </dgm:pt>
    <dgm:pt modelId="{4F2A7AFA-5395-4331-9DEB-087D3F704A69}" type="pres">
      <dgm:prSet presAssocID="{98CCE539-B6B7-4926-A5AE-37DBE1FE93C2}" presName="parentText" presStyleLbl="node1" presStyleIdx="6" presStyleCnt="9">
        <dgm:presLayoutVars>
          <dgm:chMax val="1"/>
          <dgm:bulletEnabled val="1"/>
        </dgm:presLayoutVars>
      </dgm:prSet>
      <dgm:spPr/>
    </dgm:pt>
    <dgm:pt modelId="{19951360-20CD-48BA-B6D7-1B708744504F}" type="pres">
      <dgm:prSet presAssocID="{0BE4D3EA-8212-4DD0-998B-FDFCCA86508F}" presName="sp" presStyleCnt="0"/>
      <dgm:spPr/>
    </dgm:pt>
    <dgm:pt modelId="{CEDA740C-9928-4CC0-9FB6-A48837652B1A}" type="pres">
      <dgm:prSet presAssocID="{78866164-18FE-45E4-B369-762D36CCE78F}" presName="linNode" presStyleCnt="0"/>
      <dgm:spPr/>
    </dgm:pt>
    <dgm:pt modelId="{D90CC5DF-3521-4DBF-AAF9-9E8527F00D2E}" type="pres">
      <dgm:prSet presAssocID="{78866164-18FE-45E4-B369-762D36CCE78F}" presName="parentText" presStyleLbl="node1" presStyleIdx="7" presStyleCnt="9">
        <dgm:presLayoutVars>
          <dgm:chMax val="1"/>
          <dgm:bulletEnabled val="1"/>
        </dgm:presLayoutVars>
      </dgm:prSet>
      <dgm:spPr/>
    </dgm:pt>
    <dgm:pt modelId="{8D4040AB-76A3-49F6-9CD9-E906E561452B}" type="pres">
      <dgm:prSet presAssocID="{5B0E6B27-83B4-4131-A0D9-60891736CEE6}" presName="sp" presStyleCnt="0"/>
      <dgm:spPr/>
    </dgm:pt>
    <dgm:pt modelId="{6D17A9E7-74F1-4F23-B817-65BC851AF613}" type="pres">
      <dgm:prSet presAssocID="{D085FA8C-197B-4D9D-BC39-EC46B56C9005}" presName="linNode" presStyleCnt="0"/>
      <dgm:spPr/>
    </dgm:pt>
    <dgm:pt modelId="{ECA321F4-2F50-41D0-B020-9BA18C5000BE}" type="pres">
      <dgm:prSet presAssocID="{D085FA8C-197B-4D9D-BC39-EC46B56C9005}" presName="parentText" presStyleLbl="node1" presStyleIdx="8" presStyleCnt="9">
        <dgm:presLayoutVars>
          <dgm:chMax val="1"/>
          <dgm:bulletEnabled val="1"/>
        </dgm:presLayoutVars>
      </dgm:prSet>
      <dgm:spPr/>
    </dgm:pt>
  </dgm:ptLst>
  <dgm:cxnLst>
    <dgm:cxn modelId="{330A9C1D-7FC5-47E5-871B-7050DBD035C4}" srcId="{CB674684-8992-4753-BE91-471411A35F25}" destId="{78866164-18FE-45E4-B369-762D36CCE78F}" srcOrd="7" destOrd="0" parTransId="{27B3BE18-7344-4368-9CFC-3874882A29B0}" sibTransId="{5B0E6B27-83B4-4131-A0D9-60891736CEE6}"/>
    <dgm:cxn modelId="{85571241-FDCD-41A8-A1FA-93DF2C8CEF72}" srcId="{CB674684-8992-4753-BE91-471411A35F25}" destId="{855FE060-6BD5-434A-8878-A6C079385368}" srcOrd="0" destOrd="0" parTransId="{BAFF9DA8-983A-4F40-AF24-2827C3B58F8B}" sibTransId="{A574E3A3-878A-4230-8A97-46924C804359}"/>
    <dgm:cxn modelId="{FCFC6861-345A-4765-A585-570EBEC00C0B}" srcId="{CB674684-8992-4753-BE91-471411A35F25}" destId="{B77DC5F5-4980-4EC7-AEC9-149A49D9BE24}" srcOrd="5" destOrd="0" parTransId="{0C9CD059-FC7A-496D-B3C8-28774D95ED50}" sibTransId="{D612FAA1-E006-4343-BAA5-80DC32AF849A}"/>
    <dgm:cxn modelId="{FC594F70-7349-44B6-9239-124651C99C1D}" type="presOf" srcId="{B77DC5F5-4980-4EC7-AEC9-149A49D9BE24}" destId="{EA4571EE-9D4D-461A-B73F-5635C185E4CF}" srcOrd="0" destOrd="0" presId="urn:microsoft.com/office/officeart/2005/8/layout/vList5"/>
    <dgm:cxn modelId="{802E727A-8400-4E5E-8681-3E789660EEC2}" srcId="{CB674684-8992-4753-BE91-471411A35F25}" destId="{367CD6ED-5B74-4AD4-A35A-038EDA269E88}" srcOrd="1" destOrd="0" parTransId="{D55FCE75-889E-482E-8577-C97DEDF29473}" sibTransId="{4003AF64-4BE5-45A2-A374-BD0E61A4FFC4}"/>
    <dgm:cxn modelId="{5AE84A7F-3150-4796-8F1A-566B02DF84F2}" type="presOf" srcId="{CB674684-8992-4753-BE91-471411A35F25}" destId="{5041F9F4-CBAA-4EC9-B350-1A15D5ABB706}" srcOrd="0" destOrd="0" presId="urn:microsoft.com/office/officeart/2005/8/layout/vList5"/>
    <dgm:cxn modelId="{CE0A6295-635F-468B-86E0-FF1544001EE1}" srcId="{CB674684-8992-4753-BE91-471411A35F25}" destId="{477A0351-AA2A-4C66-834A-F853E96F102F}" srcOrd="2" destOrd="0" parTransId="{407AB524-40DF-480B-8C52-630C7BB122BD}" sibTransId="{960BA7D8-4975-489A-B39E-00BC97A78233}"/>
    <dgm:cxn modelId="{7EE4F29E-5C15-483A-AA44-F69F14993BEC}" type="presOf" srcId="{D085FA8C-197B-4D9D-BC39-EC46B56C9005}" destId="{ECA321F4-2F50-41D0-B020-9BA18C5000BE}" srcOrd="0" destOrd="0" presId="urn:microsoft.com/office/officeart/2005/8/layout/vList5"/>
    <dgm:cxn modelId="{E4228EA9-B651-41AA-9BE6-FB4789E6BA1F}" type="presOf" srcId="{A8A9F186-0FF1-42C0-B5ED-4D15C7C8B753}" destId="{8FC7511C-B340-4822-AACA-C32DC61E69B7}" srcOrd="0" destOrd="0" presId="urn:microsoft.com/office/officeart/2005/8/layout/vList5"/>
    <dgm:cxn modelId="{4A35A7A9-3BAE-4DF9-90F6-5900D268D7AA}" srcId="{CB674684-8992-4753-BE91-471411A35F25}" destId="{D085FA8C-197B-4D9D-BC39-EC46B56C9005}" srcOrd="8" destOrd="0" parTransId="{2FCF64DD-B244-40FB-86A0-9574189FEB30}" sibTransId="{9304A1DC-8CFA-4417-AA13-20204BDC40C4}"/>
    <dgm:cxn modelId="{A0489BB2-C1A3-457D-A5CE-C5B546AE2289}" type="presOf" srcId="{98CCE539-B6B7-4926-A5AE-37DBE1FE93C2}" destId="{4F2A7AFA-5395-4331-9DEB-087D3F704A69}" srcOrd="0" destOrd="0" presId="urn:microsoft.com/office/officeart/2005/8/layout/vList5"/>
    <dgm:cxn modelId="{50D40FBA-B899-4733-9A58-59DD541F03CD}" srcId="{CB674684-8992-4753-BE91-471411A35F25}" destId="{A8A9F186-0FF1-42C0-B5ED-4D15C7C8B753}" srcOrd="3" destOrd="0" parTransId="{3B6E06BC-4090-4874-A2E7-29741A3B511C}" sibTransId="{B98804BA-F6E5-4259-8A76-5E5B236C9CD9}"/>
    <dgm:cxn modelId="{F7E53DC0-172F-44BB-B2F9-9FC4A4A8C31C}" type="presOf" srcId="{855FE060-6BD5-434A-8878-A6C079385368}" destId="{CDACB550-CC31-4E5F-9B6C-F60DA025FD1C}" srcOrd="0" destOrd="0" presId="urn:microsoft.com/office/officeart/2005/8/layout/vList5"/>
    <dgm:cxn modelId="{FF466FD0-C745-465A-8176-2B0BB83B656B}" srcId="{CB674684-8992-4753-BE91-471411A35F25}" destId="{98CCE539-B6B7-4926-A5AE-37DBE1FE93C2}" srcOrd="6" destOrd="0" parTransId="{AA7CC918-0E3C-4251-8416-89BEDCA2F06D}" sibTransId="{0BE4D3EA-8212-4DD0-998B-FDFCCA86508F}"/>
    <dgm:cxn modelId="{3FA988E9-8B55-445A-940F-A99417C43C6A}" srcId="{CB674684-8992-4753-BE91-471411A35F25}" destId="{78071CCE-2467-4578-9591-62EC09B3C98F}" srcOrd="4" destOrd="0" parTransId="{A389DE2C-3E4D-4058-84E0-3AB5BA47112E}" sibTransId="{EA16D8DD-2190-4305-B897-BC92FA049898}"/>
    <dgm:cxn modelId="{6AF900ED-29E6-47FB-8648-DE3AF0AEB809}" type="presOf" srcId="{367CD6ED-5B74-4AD4-A35A-038EDA269E88}" destId="{F53B7DF9-63CB-41F5-BDA1-8D174F777AB3}" srcOrd="0" destOrd="0" presId="urn:microsoft.com/office/officeart/2005/8/layout/vList5"/>
    <dgm:cxn modelId="{E96E19F0-9364-4706-8E11-E273E34F6D73}" type="presOf" srcId="{78071CCE-2467-4578-9591-62EC09B3C98F}" destId="{6E4B5516-68F1-4965-AE37-750D8814EA0B}" srcOrd="0" destOrd="0" presId="urn:microsoft.com/office/officeart/2005/8/layout/vList5"/>
    <dgm:cxn modelId="{CFC620F3-6C5E-4007-A2A5-859410F1804E}" type="presOf" srcId="{78866164-18FE-45E4-B369-762D36CCE78F}" destId="{D90CC5DF-3521-4DBF-AAF9-9E8527F00D2E}" srcOrd="0" destOrd="0" presId="urn:microsoft.com/office/officeart/2005/8/layout/vList5"/>
    <dgm:cxn modelId="{F97497FB-00D9-461D-A8B6-B2E4C39E09FA}" type="presOf" srcId="{477A0351-AA2A-4C66-834A-F853E96F102F}" destId="{EB834058-C792-432D-8F6A-6D5F00702D07}" srcOrd="0" destOrd="0" presId="urn:microsoft.com/office/officeart/2005/8/layout/vList5"/>
    <dgm:cxn modelId="{8BF9AE31-19CE-4705-AC91-8688485E29D4}" type="presParOf" srcId="{5041F9F4-CBAA-4EC9-B350-1A15D5ABB706}" destId="{B2E3A5F7-E7FB-4B55-B7DD-D1D0C8DFE754}" srcOrd="0" destOrd="0" presId="urn:microsoft.com/office/officeart/2005/8/layout/vList5"/>
    <dgm:cxn modelId="{CAD47245-AD52-42DC-A731-B231403D4282}" type="presParOf" srcId="{B2E3A5F7-E7FB-4B55-B7DD-D1D0C8DFE754}" destId="{CDACB550-CC31-4E5F-9B6C-F60DA025FD1C}" srcOrd="0" destOrd="0" presId="urn:microsoft.com/office/officeart/2005/8/layout/vList5"/>
    <dgm:cxn modelId="{66A7D56E-7F99-4026-A92E-AF11DEF4A6A9}" type="presParOf" srcId="{5041F9F4-CBAA-4EC9-B350-1A15D5ABB706}" destId="{FDDF844C-A6B0-41BB-AC2F-9D75F754C035}" srcOrd="1" destOrd="0" presId="urn:microsoft.com/office/officeart/2005/8/layout/vList5"/>
    <dgm:cxn modelId="{EE74EA46-F79F-4307-A702-FAF0BCF6CDA6}" type="presParOf" srcId="{5041F9F4-CBAA-4EC9-B350-1A15D5ABB706}" destId="{A4F1F64F-5433-4023-8F59-92AEF253BB3B}" srcOrd="2" destOrd="0" presId="urn:microsoft.com/office/officeart/2005/8/layout/vList5"/>
    <dgm:cxn modelId="{3917E182-B0D1-46FA-89BF-5AAB9EF57A1F}" type="presParOf" srcId="{A4F1F64F-5433-4023-8F59-92AEF253BB3B}" destId="{F53B7DF9-63CB-41F5-BDA1-8D174F777AB3}" srcOrd="0" destOrd="0" presId="urn:microsoft.com/office/officeart/2005/8/layout/vList5"/>
    <dgm:cxn modelId="{F6B3F965-BB2B-4196-BC9D-C75AE656B049}" type="presParOf" srcId="{5041F9F4-CBAA-4EC9-B350-1A15D5ABB706}" destId="{A2725AA9-C618-4511-8997-339DDDBE9A5A}" srcOrd="3" destOrd="0" presId="urn:microsoft.com/office/officeart/2005/8/layout/vList5"/>
    <dgm:cxn modelId="{50099E33-F5C5-4766-BBBB-1F6B8CF3EE73}" type="presParOf" srcId="{5041F9F4-CBAA-4EC9-B350-1A15D5ABB706}" destId="{65E72349-4E95-4FBB-8B98-84C5A8948404}" srcOrd="4" destOrd="0" presId="urn:microsoft.com/office/officeart/2005/8/layout/vList5"/>
    <dgm:cxn modelId="{EC9566D0-3806-4F5D-ABE5-3AC10A0D6473}" type="presParOf" srcId="{65E72349-4E95-4FBB-8B98-84C5A8948404}" destId="{EB834058-C792-432D-8F6A-6D5F00702D07}" srcOrd="0" destOrd="0" presId="urn:microsoft.com/office/officeart/2005/8/layout/vList5"/>
    <dgm:cxn modelId="{9D78CFEB-3285-441C-87AC-DC2C3627F2C8}" type="presParOf" srcId="{5041F9F4-CBAA-4EC9-B350-1A15D5ABB706}" destId="{102FB9F9-F54E-48ED-B9EC-B31E17210ECE}" srcOrd="5" destOrd="0" presId="urn:microsoft.com/office/officeart/2005/8/layout/vList5"/>
    <dgm:cxn modelId="{6EFA8CD3-FDAF-4267-B37A-B79829682D82}" type="presParOf" srcId="{5041F9F4-CBAA-4EC9-B350-1A15D5ABB706}" destId="{57868113-F150-402D-A67B-69CC312EFC56}" srcOrd="6" destOrd="0" presId="urn:microsoft.com/office/officeart/2005/8/layout/vList5"/>
    <dgm:cxn modelId="{95F688EE-5CB8-4D42-BE77-A1B18791773C}" type="presParOf" srcId="{57868113-F150-402D-A67B-69CC312EFC56}" destId="{8FC7511C-B340-4822-AACA-C32DC61E69B7}" srcOrd="0" destOrd="0" presId="urn:microsoft.com/office/officeart/2005/8/layout/vList5"/>
    <dgm:cxn modelId="{2CCD4F95-F77E-4469-B6A5-E3AE5D160D62}" type="presParOf" srcId="{5041F9F4-CBAA-4EC9-B350-1A15D5ABB706}" destId="{EB398C73-F9F3-4FE1-988F-8AE9E7DFC375}" srcOrd="7" destOrd="0" presId="urn:microsoft.com/office/officeart/2005/8/layout/vList5"/>
    <dgm:cxn modelId="{6881CC69-7EFC-4B29-B3FB-5A96B1466221}" type="presParOf" srcId="{5041F9F4-CBAA-4EC9-B350-1A15D5ABB706}" destId="{887F4BCD-ED6F-4098-A8EC-84855CE9A4D9}" srcOrd="8" destOrd="0" presId="urn:microsoft.com/office/officeart/2005/8/layout/vList5"/>
    <dgm:cxn modelId="{716145DD-2F6B-4E94-A054-C74A659EB6AB}" type="presParOf" srcId="{887F4BCD-ED6F-4098-A8EC-84855CE9A4D9}" destId="{6E4B5516-68F1-4965-AE37-750D8814EA0B}" srcOrd="0" destOrd="0" presId="urn:microsoft.com/office/officeart/2005/8/layout/vList5"/>
    <dgm:cxn modelId="{EC03FF3F-0D2A-4BAC-81CD-C2699E3783DB}" type="presParOf" srcId="{5041F9F4-CBAA-4EC9-B350-1A15D5ABB706}" destId="{5F4A8C3F-B67C-4339-9FBC-2376C9E2D540}" srcOrd="9" destOrd="0" presId="urn:microsoft.com/office/officeart/2005/8/layout/vList5"/>
    <dgm:cxn modelId="{6F222F17-B939-445A-9580-E4F3DAB4B74D}" type="presParOf" srcId="{5041F9F4-CBAA-4EC9-B350-1A15D5ABB706}" destId="{B1D041B2-A2B4-4F7C-AF3E-AC1F0AF1FA26}" srcOrd="10" destOrd="0" presId="urn:microsoft.com/office/officeart/2005/8/layout/vList5"/>
    <dgm:cxn modelId="{35006E79-C09A-4574-A3E3-2A9A9E6F23FC}" type="presParOf" srcId="{B1D041B2-A2B4-4F7C-AF3E-AC1F0AF1FA26}" destId="{EA4571EE-9D4D-461A-B73F-5635C185E4CF}" srcOrd="0" destOrd="0" presId="urn:microsoft.com/office/officeart/2005/8/layout/vList5"/>
    <dgm:cxn modelId="{8AE1F1D9-477D-4CCE-A14C-C94C28520E7E}" type="presParOf" srcId="{5041F9F4-CBAA-4EC9-B350-1A15D5ABB706}" destId="{246030DF-9AE4-43F2-A103-BEAA5945045C}" srcOrd="11" destOrd="0" presId="urn:microsoft.com/office/officeart/2005/8/layout/vList5"/>
    <dgm:cxn modelId="{B4CEF842-1017-4879-96BA-C6618DE5B0C9}" type="presParOf" srcId="{5041F9F4-CBAA-4EC9-B350-1A15D5ABB706}" destId="{2247DAE1-CED2-4999-89ED-E49380B6B0C2}" srcOrd="12" destOrd="0" presId="urn:microsoft.com/office/officeart/2005/8/layout/vList5"/>
    <dgm:cxn modelId="{AC26358C-6752-4589-806D-9BAB97E4F768}" type="presParOf" srcId="{2247DAE1-CED2-4999-89ED-E49380B6B0C2}" destId="{4F2A7AFA-5395-4331-9DEB-087D3F704A69}" srcOrd="0" destOrd="0" presId="urn:microsoft.com/office/officeart/2005/8/layout/vList5"/>
    <dgm:cxn modelId="{0103CF2C-BD95-4B7D-B0D4-DCB6C0DD4E03}" type="presParOf" srcId="{5041F9F4-CBAA-4EC9-B350-1A15D5ABB706}" destId="{19951360-20CD-48BA-B6D7-1B708744504F}" srcOrd="13" destOrd="0" presId="urn:microsoft.com/office/officeart/2005/8/layout/vList5"/>
    <dgm:cxn modelId="{7D3FDDAA-602F-40EC-8365-8322BC3163A0}" type="presParOf" srcId="{5041F9F4-CBAA-4EC9-B350-1A15D5ABB706}" destId="{CEDA740C-9928-4CC0-9FB6-A48837652B1A}" srcOrd="14" destOrd="0" presId="urn:microsoft.com/office/officeart/2005/8/layout/vList5"/>
    <dgm:cxn modelId="{E21E6EBC-785F-46BE-A9E7-8C234B4EED1D}" type="presParOf" srcId="{CEDA740C-9928-4CC0-9FB6-A48837652B1A}" destId="{D90CC5DF-3521-4DBF-AAF9-9E8527F00D2E}" srcOrd="0" destOrd="0" presId="urn:microsoft.com/office/officeart/2005/8/layout/vList5"/>
    <dgm:cxn modelId="{8716E138-8585-4783-81AE-388E62D9D83A}" type="presParOf" srcId="{5041F9F4-CBAA-4EC9-B350-1A15D5ABB706}" destId="{8D4040AB-76A3-49F6-9CD9-E906E561452B}" srcOrd="15" destOrd="0" presId="urn:microsoft.com/office/officeart/2005/8/layout/vList5"/>
    <dgm:cxn modelId="{D74D22DD-50CE-4EE4-93E6-12D02A25A67F}" type="presParOf" srcId="{5041F9F4-CBAA-4EC9-B350-1A15D5ABB706}" destId="{6D17A9E7-74F1-4F23-B817-65BC851AF613}" srcOrd="16" destOrd="0" presId="urn:microsoft.com/office/officeart/2005/8/layout/vList5"/>
    <dgm:cxn modelId="{632C8B1D-2CC3-4DF5-A81C-84F25335DAEC}" type="presParOf" srcId="{6D17A9E7-74F1-4F23-B817-65BC851AF613}" destId="{ECA321F4-2F50-41D0-B020-9BA18C5000B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806B10-EA2C-4809-A72E-6897CA4069D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2B5CFE0-DB1C-46D3-8190-CC0F3A2002CA}">
      <dgm:prSet/>
      <dgm:spPr/>
      <dgm:t>
        <a:bodyPr/>
        <a:lstStyle/>
        <a:p>
          <a:r>
            <a:rPr lang="en-US"/>
            <a:t>Use case 2</a:t>
          </a:r>
        </a:p>
      </dgm:t>
    </dgm:pt>
    <dgm:pt modelId="{E0775D05-D735-43B1-98F6-1075B3A320D1}" type="parTrans" cxnId="{D6D604D7-0D63-4C1D-83E7-AE4EEDA74436}">
      <dgm:prSet/>
      <dgm:spPr/>
      <dgm:t>
        <a:bodyPr/>
        <a:lstStyle/>
        <a:p>
          <a:endParaRPr lang="en-US"/>
        </a:p>
      </dgm:t>
    </dgm:pt>
    <dgm:pt modelId="{74D2524E-A7D7-4F9D-BAD2-52DBC39F072C}" type="sibTrans" cxnId="{D6D604D7-0D63-4C1D-83E7-AE4EEDA74436}">
      <dgm:prSet/>
      <dgm:spPr/>
      <dgm:t>
        <a:bodyPr/>
        <a:lstStyle/>
        <a:p>
          <a:endParaRPr lang="en-US"/>
        </a:p>
      </dgm:t>
    </dgm:pt>
    <dgm:pt modelId="{1DD9B176-FBE7-4FCF-823F-65CC630B3F33}">
      <dgm:prSet/>
      <dgm:spPr/>
      <dgm:t>
        <a:bodyPr/>
        <a:lstStyle/>
        <a:p>
          <a:r>
            <a:rPr lang="en-US"/>
            <a:t>Actors: User, System</a:t>
          </a:r>
        </a:p>
      </dgm:t>
    </dgm:pt>
    <dgm:pt modelId="{B19E11A0-2B4E-446F-BFAE-AE219CA47F53}" type="parTrans" cxnId="{FEC1E08B-28E1-4053-BA3F-19889132ABC2}">
      <dgm:prSet/>
      <dgm:spPr/>
      <dgm:t>
        <a:bodyPr/>
        <a:lstStyle/>
        <a:p>
          <a:endParaRPr lang="en-US"/>
        </a:p>
      </dgm:t>
    </dgm:pt>
    <dgm:pt modelId="{37E66288-E360-411D-9E38-6853855CB768}" type="sibTrans" cxnId="{FEC1E08B-28E1-4053-BA3F-19889132ABC2}">
      <dgm:prSet/>
      <dgm:spPr/>
      <dgm:t>
        <a:bodyPr/>
        <a:lstStyle/>
        <a:p>
          <a:endParaRPr lang="en-US"/>
        </a:p>
      </dgm:t>
    </dgm:pt>
    <dgm:pt modelId="{443CE811-F017-4BA4-9ADB-60B6E68ECDBD}">
      <dgm:prSet/>
      <dgm:spPr/>
      <dgm:t>
        <a:bodyPr/>
        <a:lstStyle/>
        <a:p>
          <a:r>
            <a:rPr lang="en-US"/>
            <a:t>Precondition: User has completed at least one loan calculation.</a:t>
          </a:r>
        </a:p>
      </dgm:t>
    </dgm:pt>
    <dgm:pt modelId="{FDA03AAA-B7A1-44D5-9D84-DEB0B498EED8}" type="parTrans" cxnId="{E75C9C11-454E-4E86-A92A-B997649AC3DF}">
      <dgm:prSet/>
      <dgm:spPr/>
      <dgm:t>
        <a:bodyPr/>
        <a:lstStyle/>
        <a:p>
          <a:endParaRPr lang="en-US"/>
        </a:p>
      </dgm:t>
    </dgm:pt>
    <dgm:pt modelId="{DD7768E0-99B6-4467-88EB-F3D09AEE8550}" type="sibTrans" cxnId="{E75C9C11-454E-4E86-A92A-B997649AC3DF}">
      <dgm:prSet/>
      <dgm:spPr/>
      <dgm:t>
        <a:bodyPr/>
        <a:lstStyle/>
        <a:p>
          <a:endParaRPr lang="en-US"/>
        </a:p>
      </dgm:t>
    </dgm:pt>
    <dgm:pt modelId="{14C5CDC1-7D78-42B5-AE5D-3429D52FE08E}">
      <dgm:prSet/>
      <dgm:spPr/>
      <dgm:t>
        <a:bodyPr/>
        <a:lstStyle/>
        <a:p>
          <a:r>
            <a:rPr lang="en-US"/>
            <a:t>Series of events</a:t>
          </a:r>
        </a:p>
      </dgm:t>
    </dgm:pt>
    <dgm:pt modelId="{7FB9DFC3-8082-4EAD-A703-7C389B26E4B0}" type="parTrans" cxnId="{894C838E-1520-4B06-B997-EA9C070CC005}">
      <dgm:prSet/>
      <dgm:spPr/>
      <dgm:t>
        <a:bodyPr/>
        <a:lstStyle/>
        <a:p>
          <a:endParaRPr lang="en-US"/>
        </a:p>
      </dgm:t>
    </dgm:pt>
    <dgm:pt modelId="{25BFB29B-828B-4EB9-B947-463689800088}" type="sibTrans" cxnId="{894C838E-1520-4B06-B997-EA9C070CC005}">
      <dgm:prSet/>
      <dgm:spPr/>
      <dgm:t>
        <a:bodyPr/>
        <a:lstStyle/>
        <a:p>
          <a:endParaRPr lang="en-US"/>
        </a:p>
      </dgm:t>
    </dgm:pt>
    <dgm:pt modelId="{4E5642B3-20B9-4790-A900-298AF71B8E5F}">
      <dgm:prSet/>
      <dgm:spPr/>
      <dgm:t>
        <a:bodyPr/>
        <a:lstStyle/>
        <a:p>
          <a:r>
            <a:rPr lang="en-US"/>
            <a:t>User clicks on "Compare Loan Options."</a:t>
          </a:r>
        </a:p>
      </dgm:t>
    </dgm:pt>
    <dgm:pt modelId="{0C22C555-F484-4AAE-AE4A-81FA4B7972B2}" type="parTrans" cxnId="{AAADC7C4-846C-4688-A9EA-41397956F14D}">
      <dgm:prSet/>
      <dgm:spPr/>
      <dgm:t>
        <a:bodyPr/>
        <a:lstStyle/>
        <a:p>
          <a:endParaRPr lang="en-US"/>
        </a:p>
      </dgm:t>
    </dgm:pt>
    <dgm:pt modelId="{56A7B300-513A-44E2-A107-977ED3C685D1}" type="sibTrans" cxnId="{AAADC7C4-846C-4688-A9EA-41397956F14D}">
      <dgm:prSet/>
      <dgm:spPr/>
      <dgm:t>
        <a:bodyPr/>
        <a:lstStyle/>
        <a:p>
          <a:endParaRPr lang="en-US"/>
        </a:p>
      </dgm:t>
    </dgm:pt>
    <dgm:pt modelId="{B43E5265-53CA-4E3A-9AC4-3F2EA65E82A3}">
      <dgm:prSet/>
      <dgm:spPr/>
      <dgm:t>
        <a:bodyPr/>
        <a:lstStyle/>
        <a:p>
          <a:r>
            <a:rPr lang="en-US"/>
            <a:t>System retrieves interest rates for various banks or lenders.</a:t>
          </a:r>
        </a:p>
      </dgm:t>
    </dgm:pt>
    <dgm:pt modelId="{458F4D43-4A79-4725-9516-974D8A231C3D}" type="parTrans" cxnId="{6268F092-8BF1-49EC-A745-0C57B7D833CC}">
      <dgm:prSet/>
      <dgm:spPr/>
      <dgm:t>
        <a:bodyPr/>
        <a:lstStyle/>
        <a:p>
          <a:endParaRPr lang="en-US"/>
        </a:p>
      </dgm:t>
    </dgm:pt>
    <dgm:pt modelId="{A7767CDA-296C-415F-90ED-E6CE249F7B51}" type="sibTrans" cxnId="{6268F092-8BF1-49EC-A745-0C57B7D833CC}">
      <dgm:prSet/>
      <dgm:spPr/>
      <dgm:t>
        <a:bodyPr/>
        <a:lstStyle/>
        <a:p>
          <a:endParaRPr lang="en-US"/>
        </a:p>
      </dgm:t>
    </dgm:pt>
    <dgm:pt modelId="{EE8C9C33-E67C-4388-9E64-7F8E955EA780}">
      <dgm:prSet/>
      <dgm:spPr/>
      <dgm:t>
        <a:bodyPr/>
        <a:lstStyle/>
        <a:p>
          <a:r>
            <a:rPr lang="en-US"/>
            <a:t>System displays a comparison table with options.</a:t>
          </a:r>
        </a:p>
      </dgm:t>
    </dgm:pt>
    <dgm:pt modelId="{F668D99B-5E90-4CBD-A66C-925E1E0D0810}" type="parTrans" cxnId="{7DAD7A81-6501-452E-8FAC-F2356294C654}">
      <dgm:prSet/>
      <dgm:spPr/>
      <dgm:t>
        <a:bodyPr/>
        <a:lstStyle/>
        <a:p>
          <a:endParaRPr lang="en-US"/>
        </a:p>
      </dgm:t>
    </dgm:pt>
    <dgm:pt modelId="{1FFF2B07-FB0A-4BAF-BB3B-9D0ECC3BECE9}" type="sibTrans" cxnId="{7DAD7A81-6501-452E-8FAC-F2356294C654}">
      <dgm:prSet/>
      <dgm:spPr/>
      <dgm:t>
        <a:bodyPr/>
        <a:lstStyle/>
        <a:p>
          <a:endParaRPr lang="en-US"/>
        </a:p>
      </dgm:t>
    </dgm:pt>
    <dgm:pt modelId="{52A67B48-57AE-4F09-8578-C71C35D55C73}">
      <dgm:prSet/>
      <dgm:spPr/>
      <dgm:t>
        <a:bodyPr/>
        <a:lstStyle/>
        <a:p>
          <a:r>
            <a:rPr lang="en-US"/>
            <a:t>Postcondition: User views the comparison and selects the best loan option.</a:t>
          </a:r>
        </a:p>
      </dgm:t>
    </dgm:pt>
    <dgm:pt modelId="{998E1EF7-D173-4C68-BA8B-94D4736E3E25}" type="parTrans" cxnId="{A7664834-A220-4EF5-80DE-724F42400C0C}">
      <dgm:prSet/>
      <dgm:spPr/>
      <dgm:t>
        <a:bodyPr/>
        <a:lstStyle/>
        <a:p>
          <a:endParaRPr lang="en-US"/>
        </a:p>
      </dgm:t>
    </dgm:pt>
    <dgm:pt modelId="{5C0BD3D9-0DC6-4058-B7D0-1CD6C4B3565F}" type="sibTrans" cxnId="{A7664834-A220-4EF5-80DE-724F42400C0C}">
      <dgm:prSet/>
      <dgm:spPr/>
      <dgm:t>
        <a:bodyPr/>
        <a:lstStyle/>
        <a:p>
          <a:endParaRPr lang="en-US"/>
        </a:p>
      </dgm:t>
    </dgm:pt>
    <dgm:pt modelId="{FBA12406-6056-46E5-84E1-A8218AE6BB29}" type="pres">
      <dgm:prSet presAssocID="{A0806B10-EA2C-4809-A72E-6897CA4069D0}" presName="Name0" presStyleCnt="0">
        <dgm:presLayoutVars>
          <dgm:dir/>
          <dgm:resizeHandles val="exact"/>
        </dgm:presLayoutVars>
      </dgm:prSet>
      <dgm:spPr/>
    </dgm:pt>
    <dgm:pt modelId="{D6C13312-9FD7-4689-A8FE-F4331BC001E8}" type="pres">
      <dgm:prSet presAssocID="{12B5CFE0-DB1C-46D3-8190-CC0F3A2002CA}" presName="node" presStyleLbl="node1" presStyleIdx="0" presStyleCnt="8">
        <dgm:presLayoutVars>
          <dgm:bulletEnabled val="1"/>
        </dgm:presLayoutVars>
      </dgm:prSet>
      <dgm:spPr/>
    </dgm:pt>
    <dgm:pt modelId="{96EC5F55-0424-4AB0-9BA9-AD4D455A4F0F}" type="pres">
      <dgm:prSet presAssocID="{74D2524E-A7D7-4F9D-BAD2-52DBC39F072C}" presName="sibTrans" presStyleLbl="sibTrans1D1" presStyleIdx="0" presStyleCnt="7"/>
      <dgm:spPr/>
    </dgm:pt>
    <dgm:pt modelId="{FEF6BB72-861A-41BC-B170-97DB4DC9921A}" type="pres">
      <dgm:prSet presAssocID="{74D2524E-A7D7-4F9D-BAD2-52DBC39F072C}" presName="connectorText" presStyleLbl="sibTrans1D1" presStyleIdx="0" presStyleCnt="7"/>
      <dgm:spPr/>
    </dgm:pt>
    <dgm:pt modelId="{38B3A73A-2C1B-41C6-BB28-ACE3CE2B115B}" type="pres">
      <dgm:prSet presAssocID="{1DD9B176-FBE7-4FCF-823F-65CC630B3F33}" presName="node" presStyleLbl="node1" presStyleIdx="1" presStyleCnt="8">
        <dgm:presLayoutVars>
          <dgm:bulletEnabled val="1"/>
        </dgm:presLayoutVars>
      </dgm:prSet>
      <dgm:spPr/>
    </dgm:pt>
    <dgm:pt modelId="{247D642E-5481-498B-BECD-CF242034CDDF}" type="pres">
      <dgm:prSet presAssocID="{37E66288-E360-411D-9E38-6853855CB768}" presName="sibTrans" presStyleLbl="sibTrans1D1" presStyleIdx="1" presStyleCnt="7"/>
      <dgm:spPr/>
    </dgm:pt>
    <dgm:pt modelId="{6FFBF885-97A7-4EBE-BD33-A943040144B8}" type="pres">
      <dgm:prSet presAssocID="{37E66288-E360-411D-9E38-6853855CB768}" presName="connectorText" presStyleLbl="sibTrans1D1" presStyleIdx="1" presStyleCnt="7"/>
      <dgm:spPr/>
    </dgm:pt>
    <dgm:pt modelId="{D43299B5-F888-44E9-89AF-5F81288E656A}" type="pres">
      <dgm:prSet presAssocID="{443CE811-F017-4BA4-9ADB-60B6E68ECDBD}" presName="node" presStyleLbl="node1" presStyleIdx="2" presStyleCnt="8">
        <dgm:presLayoutVars>
          <dgm:bulletEnabled val="1"/>
        </dgm:presLayoutVars>
      </dgm:prSet>
      <dgm:spPr/>
    </dgm:pt>
    <dgm:pt modelId="{3124DB19-CEC0-4C99-8554-BEC8289EC6B1}" type="pres">
      <dgm:prSet presAssocID="{DD7768E0-99B6-4467-88EB-F3D09AEE8550}" presName="sibTrans" presStyleLbl="sibTrans1D1" presStyleIdx="2" presStyleCnt="7"/>
      <dgm:spPr/>
    </dgm:pt>
    <dgm:pt modelId="{E812E808-BCEA-44C2-B1DC-D35EA881FDD9}" type="pres">
      <dgm:prSet presAssocID="{DD7768E0-99B6-4467-88EB-F3D09AEE8550}" presName="connectorText" presStyleLbl="sibTrans1D1" presStyleIdx="2" presStyleCnt="7"/>
      <dgm:spPr/>
    </dgm:pt>
    <dgm:pt modelId="{C4BAA82C-14C9-4F91-8E8A-35A79C8FE95D}" type="pres">
      <dgm:prSet presAssocID="{14C5CDC1-7D78-42B5-AE5D-3429D52FE08E}" presName="node" presStyleLbl="node1" presStyleIdx="3" presStyleCnt="8">
        <dgm:presLayoutVars>
          <dgm:bulletEnabled val="1"/>
        </dgm:presLayoutVars>
      </dgm:prSet>
      <dgm:spPr/>
    </dgm:pt>
    <dgm:pt modelId="{5600960C-DC15-4EEF-AF57-CA53CC6E698C}" type="pres">
      <dgm:prSet presAssocID="{25BFB29B-828B-4EB9-B947-463689800088}" presName="sibTrans" presStyleLbl="sibTrans1D1" presStyleIdx="3" presStyleCnt="7"/>
      <dgm:spPr/>
    </dgm:pt>
    <dgm:pt modelId="{567A9A54-676C-4AAF-9D5A-85E06544F7DB}" type="pres">
      <dgm:prSet presAssocID="{25BFB29B-828B-4EB9-B947-463689800088}" presName="connectorText" presStyleLbl="sibTrans1D1" presStyleIdx="3" presStyleCnt="7"/>
      <dgm:spPr/>
    </dgm:pt>
    <dgm:pt modelId="{02B02A09-56FE-441B-9707-78F1E69E1C92}" type="pres">
      <dgm:prSet presAssocID="{4E5642B3-20B9-4790-A900-298AF71B8E5F}" presName="node" presStyleLbl="node1" presStyleIdx="4" presStyleCnt="8">
        <dgm:presLayoutVars>
          <dgm:bulletEnabled val="1"/>
        </dgm:presLayoutVars>
      </dgm:prSet>
      <dgm:spPr/>
    </dgm:pt>
    <dgm:pt modelId="{A525A1FA-CF31-43CD-A2A2-A70242CCD824}" type="pres">
      <dgm:prSet presAssocID="{56A7B300-513A-44E2-A107-977ED3C685D1}" presName="sibTrans" presStyleLbl="sibTrans1D1" presStyleIdx="4" presStyleCnt="7"/>
      <dgm:spPr/>
    </dgm:pt>
    <dgm:pt modelId="{EEFB9F53-E698-4AF4-8C1C-AECA25836907}" type="pres">
      <dgm:prSet presAssocID="{56A7B300-513A-44E2-A107-977ED3C685D1}" presName="connectorText" presStyleLbl="sibTrans1D1" presStyleIdx="4" presStyleCnt="7"/>
      <dgm:spPr/>
    </dgm:pt>
    <dgm:pt modelId="{739B9C50-A8B7-4921-9060-2319E6A7615D}" type="pres">
      <dgm:prSet presAssocID="{B43E5265-53CA-4E3A-9AC4-3F2EA65E82A3}" presName="node" presStyleLbl="node1" presStyleIdx="5" presStyleCnt="8">
        <dgm:presLayoutVars>
          <dgm:bulletEnabled val="1"/>
        </dgm:presLayoutVars>
      </dgm:prSet>
      <dgm:spPr/>
    </dgm:pt>
    <dgm:pt modelId="{6AFEF672-4CBE-408F-86FE-DF7C7AFE7814}" type="pres">
      <dgm:prSet presAssocID="{A7767CDA-296C-415F-90ED-E6CE249F7B51}" presName="sibTrans" presStyleLbl="sibTrans1D1" presStyleIdx="5" presStyleCnt="7"/>
      <dgm:spPr/>
    </dgm:pt>
    <dgm:pt modelId="{89B9FD12-38BA-438F-87EB-340B45940640}" type="pres">
      <dgm:prSet presAssocID="{A7767CDA-296C-415F-90ED-E6CE249F7B51}" presName="connectorText" presStyleLbl="sibTrans1D1" presStyleIdx="5" presStyleCnt="7"/>
      <dgm:spPr/>
    </dgm:pt>
    <dgm:pt modelId="{44F44789-2DD7-483B-9D11-7051100F33BF}" type="pres">
      <dgm:prSet presAssocID="{EE8C9C33-E67C-4388-9E64-7F8E955EA780}" presName="node" presStyleLbl="node1" presStyleIdx="6" presStyleCnt="8">
        <dgm:presLayoutVars>
          <dgm:bulletEnabled val="1"/>
        </dgm:presLayoutVars>
      </dgm:prSet>
      <dgm:spPr/>
    </dgm:pt>
    <dgm:pt modelId="{8910AD8E-30CE-4B05-B72B-C083246F1D54}" type="pres">
      <dgm:prSet presAssocID="{1FFF2B07-FB0A-4BAF-BB3B-9D0ECC3BECE9}" presName="sibTrans" presStyleLbl="sibTrans1D1" presStyleIdx="6" presStyleCnt="7"/>
      <dgm:spPr/>
    </dgm:pt>
    <dgm:pt modelId="{A49CB549-DEEB-4EBC-94D3-3EA857D32172}" type="pres">
      <dgm:prSet presAssocID="{1FFF2B07-FB0A-4BAF-BB3B-9D0ECC3BECE9}" presName="connectorText" presStyleLbl="sibTrans1D1" presStyleIdx="6" presStyleCnt="7"/>
      <dgm:spPr/>
    </dgm:pt>
    <dgm:pt modelId="{EED40E49-7F06-4836-9170-95980591FF21}" type="pres">
      <dgm:prSet presAssocID="{52A67B48-57AE-4F09-8578-C71C35D55C73}" presName="node" presStyleLbl="node1" presStyleIdx="7" presStyleCnt="8">
        <dgm:presLayoutVars>
          <dgm:bulletEnabled val="1"/>
        </dgm:presLayoutVars>
      </dgm:prSet>
      <dgm:spPr/>
    </dgm:pt>
  </dgm:ptLst>
  <dgm:cxnLst>
    <dgm:cxn modelId="{EB5E810E-6705-4C98-ABAA-890369CEF747}" type="presOf" srcId="{A7767CDA-296C-415F-90ED-E6CE249F7B51}" destId="{6AFEF672-4CBE-408F-86FE-DF7C7AFE7814}" srcOrd="0" destOrd="0" presId="urn:microsoft.com/office/officeart/2016/7/layout/RepeatingBendingProcessNew"/>
    <dgm:cxn modelId="{E75C9C11-454E-4E86-A92A-B997649AC3DF}" srcId="{A0806B10-EA2C-4809-A72E-6897CA4069D0}" destId="{443CE811-F017-4BA4-9ADB-60B6E68ECDBD}" srcOrd="2" destOrd="0" parTransId="{FDA03AAA-B7A1-44D5-9D84-DEB0B498EED8}" sibTransId="{DD7768E0-99B6-4467-88EB-F3D09AEE8550}"/>
    <dgm:cxn modelId="{87336821-FE22-4D05-BB96-FB2F7E7AC9A4}" type="presOf" srcId="{DD7768E0-99B6-4467-88EB-F3D09AEE8550}" destId="{3124DB19-CEC0-4C99-8554-BEC8289EC6B1}" srcOrd="0" destOrd="0" presId="urn:microsoft.com/office/officeart/2016/7/layout/RepeatingBendingProcessNew"/>
    <dgm:cxn modelId="{CB07BC22-FE23-4E42-85A4-64C7154A9AB9}" type="presOf" srcId="{14C5CDC1-7D78-42B5-AE5D-3429D52FE08E}" destId="{C4BAA82C-14C9-4F91-8E8A-35A79C8FE95D}" srcOrd="0" destOrd="0" presId="urn:microsoft.com/office/officeart/2016/7/layout/RepeatingBendingProcessNew"/>
    <dgm:cxn modelId="{A7664834-A220-4EF5-80DE-724F42400C0C}" srcId="{A0806B10-EA2C-4809-A72E-6897CA4069D0}" destId="{52A67B48-57AE-4F09-8578-C71C35D55C73}" srcOrd="7" destOrd="0" parTransId="{998E1EF7-D173-4C68-BA8B-94D4736E3E25}" sibTransId="{5C0BD3D9-0DC6-4058-B7D0-1CD6C4B3565F}"/>
    <dgm:cxn modelId="{B1479937-B07C-48FD-A947-395DCCC5A1ED}" type="presOf" srcId="{B43E5265-53CA-4E3A-9AC4-3F2EA65E82A3}" destId="{739B9C50-A8B7-4921-9060-2319E6A7615D}" srcOrd="0" destOrd="0" presId="urn:microsoft.com/office/officeart/2016/7/layout/RepeatingBendingProcessNew"/>
    <dgm:cxn modelId="{29AE5A3A-3461-4DED-81B9-15146B067D79}" type="presOf" srcId="{1FFF2B07-FB0A-4BAF-BB3B-9D0ECC3BECE9}" destId="{A49CB549-DEEB-4EBC-94D3-3EA857D32172}" srcOrd="1" destOrd="0" presId="urn:microsoft.com/office/officeart/2016/7/layout/RepeatingBendingProcessNew"/>
    <dgm:cxn modelId="{39CC5B40-0045-4F8C-A197-F6C56592C445}" type="presOf" srcId="{1FFF2B07-FB0A-4BAF-BB3B-9D0ECC3BECE9}" destId="{8910AD8E-30CE-4B05-B72B-C083246F1D54}" srcOrd="0" destOrd="0" presId="urn:microsoft.com/office/officeart/2016/7/layout/RepeatingBendingProcessNew"/>
    <dgm:cxn modelId="{00382871-BAD7-4FEC-B552-C11940765D0E}" type="presOf" srcId="{56A7B300-513A-44E2-A107-977ED3C685D1}" destId="{EEFB9F53-E698-4AF4-8C1C-AECA25836907}" srcOrd="1" destOrd="0" presId="urn:microsoft.com/office/officeart/2016/7/layout/RepeatingBendingProcessNew"/>
    <dgm:cxn modelId="{115E5C73-DF54-4157-A460-A5EE9239AAC2}" type="presOf" srcId="{DD7768E0-99B6-4467-88EB-F3D09AEE8550}" destId="{E812E808-BCEA-44C2-B1DC-D35EA881FDD9}" srcOrd="1" destOrd="0" presId="urn:microsoft.com/office/officeart/2016/7/layout/RepeatingBendingProcessNew"/>
    <dgm:cxn modelId="{93C3E153-2C0C-4C0C-8485-7F685930D854}" type="presOf" srcId="{25BFB29B-828B-4EB9-B947-463689800088}" destId="{567A9A54-676C-4AAF-9D5A-85E06544F7DB}" srcOrd="1" destOrd="0" presId="urn:microsoft.com/office/officeart/2016/7/layout/RepeatingBendingProcessNew"/>
    <dgm:cxn modelId="{7562F975-82B3-4654-BC43-33A92D4059C6}" type="presOf" srcId="{1DD9B176-FBE7-4FCF-823F-65CC630B3F33}" destId="{38B3A73A-2C1B-41C6-BB28-ACE3CE2B115B}" srcOrd="0" destOrd="0" presId="urn:microsoft.com/office/officeart/2016/7/layout/RepeatingBendingProcessNew"/>
    <dgm:cxn modelId="{EF2D6459-435A-477F-A3A6-79FBD3C1C5E6}" type="presOf" srcId="{12B5CFE0-DB1C-46D3-8190-CC0F3A2002CA}" destId="{D6C13312-9FD7-4689-A8FE-F4331BC001E8}" srcOrd="0" destOrd="0" presId="urn:microsoft.com/office/officeart/2016/7/layout/RepeatingBendingProcessNew"/>
    <dgm:cxn modelId="{5B45187A-0E2F-4A95-89A7-69510230F17F}" type="presOf" srcId="{A0806B10-EA2C-4809-A72E-6897CA4069D0}" destId="{FBA12406-6056-46E5-84E1-A8218AE6BB29}" srcOrd="0" destOrd="0" presId="urn:microsoft.com/office/officeart/2016/7/layout/RepeatingBendingProcessNew"/>
    <dgm:cxn modelId="{43E05D5A-8444-4F29-BC51-89A1A16B50CD}" type="presOf" srcId="{74D2524E-A7D7-4F9D-BAD2-52DBC39F072C}" destId="{FEF6BB72-861A-41BC-B170-97DB4DC9921A}" srcOrd="1" destOrd="0" presId="urn:microsoft.com/office/officeart/2016/7/layout/RepeatingBendingProcessNew"/>
    <dgm:cxn modelId="{7DAD7A81-6501-452E-8FAC-F2356294C654}" srcId="{A0806B10-EA2C-4809-A72E-6897CA4069D0}" destId="{EE8C9C33-E67C-4388-9E64-7F8E955EA780}" srcOrd="6" destOrd="0" parTransId="{F668D99B-5E90-4CBD-A66C-925E1E0D0810}" sibTransId="{1FFF2B07-FB0A-4BAF-BB3B-9D0ECC3BECE9}"/>
    <dgm:cxn modelId="{5B2A6C82-F016-4816-A7A5-C79264F71A77}" type="presOf" srcId="{4E5642B3-20B9-4790-A900-298AF71B8E5F}" destId="{02B02A09-56FE-441B-9707-78F1E69E1C92}" srcOrd="0" destOrd="0" presId="urn:microsoft.com/office/officeart/2016/7/layout/RepeatingBendingProcessNew"/>
    <dgm:cxn modelId="{FEC1E08B-28E1-4053-BA3F-19889132ABC2}" srcId="{A0806B10-EA2C-4809-A72E-6897CA4069D0}" destId="{1DD9B176-FBE7-4FCF-823F-65CC630B3F33}" srcOrd="1" destOrd="0" parTransId="{B19E11A0-2B4E-446F-BFAE-AE219CA47F53}" sibTransId="{37E66288-E360-411D-9E38-6853855CB768}"/>
    <dgm:cxn modelId="{894C838E-1520-4B06-B997-EA9C070CC005}" srcId="{A0806B10-EA2C-4809-A72E-6897CA4069D0}" destId="{14C5CDC1-7D78-42B5-AE5D-3429D52FE08E}" srcOrd="3" destOrd="0" parTransId="{7FB9DFC3-8082-4EAD-A703-7C389B26E4B0}" sibTransId="{25BFB29B-828B-4EB9-B947-463689800088}"/>
    <dgm:cxn modelId="{6268F092-8BF1-49EC-A745-0C57B7D833CC}" srcId="{A0806B10-EA2C-4809-A72E-6897CA4069D0}" destId="{B43E5265-53CA-4E3A-9AC4-3F2EA65E82A3}" srcOrd="5" destOrd="0" parTransId="{458F4D43-4A79-4725-9516-974D8A231C3D}" sibTransId="{A7767CDA-296C-415F-90ED-E6CE249F7B51}"/>
    <dgm:cxn modelId="{0BFB3894-94F2-4DB8-BEC6-7380EDFCF2AE}" type="presOf" srcId="{443CE811-F017-4BA4-9ADB-60B6E68ECDBD}" destId="{D43299B5-F888-44E9-89AF-5F81288E656A}" srcOrd="0" destOrd="0" presId="urn:microsoft.com/office/officeart/2016/7/layout/RepeatingBendingProcessNew"/>
    <dgm:cxn modelId="{69E8D5A1-1A30-4BEA-9096-725839645BAA}" type="presOf" srcId="{37E66288-E360-411D-9E38-6853855CB768}" destId="{247D642E-5481-498B-BECD-CF242034CDDF}" srcOrd="0" destOrd="0" presId="urn:microsoft.com/office/officeart/2016/7/layout/RepeatingBendingProcessNew"/>
    <dgm:cxn modelId="{17A9E4C1-C3BA-412D-9D7A-89F4B02171AB}" type="presOf" srcId="{56A7B300-513A-44E2-A107-977ED3C685D1}" destId="{A525A1FA-CF31-43CD-A2A2-A70242CCD824}" srcOrd="0" destOrd="0" presId="urn:microsoft.com/office/officeart/2016/7/layout/RepeatingBendingProcessNew"/>
    <dgm:cxn modelId="{521767C2-8250-43A0-93D1-5CC0E57BC5F4}" type="presOf" srcId="{74D2524E-A7D7-4F9D-BAD2-52DBC39F072C}" destId="{96EC5F55-0424-4AB0-9BA9-AD4D455A4F0F}" srcOrd="0" destOrd="0" presId="urn:microsoft.com/office/officeart/2016/7/layout/RepeatingBendingProcessNew"/>
    <dgm:cxn modelId="{AAADC7C4-846C-4688-A9EA-41397956F14D}" srcId="{A0806B10-EA2C-4809-A72E-6897CA4069D0}" destId="{4E5642B3-20B9-4790-A900-298AF71B8E5F}" srcOrd="4" destOrd="0" parTransId="{0C22C555-F484-4AAE-AE4A-81FA4B7972B2}" sibTransId="{56A7B300-513A-44E2-A107-977ED3C685D1}"/>
    <dgm:cxn modelId="{72A1E3D4-9678-4853-B987-32B5506BAADF}" type="presOf" srcId="{EE8C9C33-E67C-4388-9E64-7F8E955EA780}" destId="{44F44789-2DD7-483B-9D11-7051100F33BF}" srcOrd="0" destOrd="0" presId="urn:microsoft.com/office/officeart/2016/7/layout/RepeatingBendingProcessNew"/>
    <dgm:cxn modelId="{D6D604D7-0D63-4C1D-83E7-AE4EEDA74436}" srcId="{A0806B10-EA2C-4809-A72E-6897CA4069D0}" destId="{12B5CFE0-DB1C-46D3-8190-CC0F3A2002CA}" srcOrd="0" destOrd="0" parTransId="{E0775D05-D735-43B1-98F6-1075B3A320D1}" sibTransId="{74D2524E-A7D7-4F9D-BAD2-52DBC39F072C}"/>
    <dgm:cxn modelId="{D0CACBD8-3AD2-491D-91E7-CA9CD96A2DDC}" type="presOf" srcId="{52A67B48-57AE-4F09-8578-C71C35D55C73}" destId="{EED40E49-7F06-4836-9170-95980591FF21}" srcOrd="0" destOrd="0" presId="urn:microsoft.com/office/officeart/2016/7/layout/RepeatingBendingProcessNew"/>
    <dgm:cxn modelId="{31BB89DC-BDB6-4ED9-B421-27A746257DC5}" type="presOf" srcId="{37E66288-E360-411D-9E38-6853855CB768}" destId="{6FFBF885-97A7-4EBE-BD33-A943040144B8}" srcOrd="1" destOrd="0" presId="urn:microsoft.com/office/officeart/2016/7/layout/RepeatingBendingProcessNew"/>
    <dgm:cxn modelId="{DEDB36E4-15D3-43EB-8329-F4469E2FBAD2}" type="presOf" srcId="{A7767CDA-296C-415F-90ED-E6CE249F7B51}" destId="{89B9FD12-38BA-438F-87EB-340B45940640}" srcOrd="1" destOrd="0" presId="urn:microsoft.com/office/officeart/2016/7/layout/RepeatingBendingProcessNew"/>
    <dgm:cxn modelId="{0CD263FC-513E-4B45-BD26-CD36CC3A964B}" type="presOf" srcId="{25BFB29B-828B-4EB9-B947-463689800088}" destId="{5600960C-DC15-4EEF-AF57-CA53CC6E698C}" srcOrd="0" destOrd="0" presId="urn:microsoft.com/office/officeart/2016/7/layout/RepeatingBendingProcessNew"/>
    <dgm:cxn modelId="{606949F3-87C0-48C9-9D11-4209FF8F2A7B}" type="presParOf" srcId="{FBA12406-6056-46E5-84E1-A8218AE6BB29}" destId="{D6C13312-9FD7-4689-A8FE-F4331BC001E8}" srcOrd="0" destOrd="0" presId="urn:microsoft.com/office/officeart/2016/7/layout/RepeatingBendingProcessNew"/>
    <dgm:cxn modelId="{1ACE9841-C13F-4F80-8462-C223D3790A3E}" type="presParOf" srcId="{FBA12406-6056-46E5-84E1-A8218AE6BB29}" destId="{96EC5F55-0424-4AB0-9BA9-AD4D455A4F0F}" srcOrd="1" destOrd="0" presId="urn:microsoft.com/office/officeart/2016/7/layout/RepeatingBendingProcessNew"/>
    <dgm:cxn modelId="{32B3E5E2-2745-470F-A8A6-B991A4468F87}" type="presParOf" srcId="{96EC5F55-0424-4AB0-9BA9-AD4D455A4F0F}" destId="{FEF6BB72-861A-41BC-B170-97DB4DC9921A}" srcOrd="0" destOrd="0" presId="urn:microsoft.com/office/officeart/2016/7/layout/RepeatingBendingProcessNew"/>
    <dgm:cxn modelId="{BFF4726E-D18E-4BB6-983D-B90A45DE571F}" type="presParOf" srcId="{FBA12406-6056-46E5-84E1-A8218AE6BB29}" destId="{38B3A73A-2C1B-41C6-BB28-ACE3CE2B115B}" srcOrd="2" destOrd="0" presId="urn:microsoft.com/office/officeart/2016/7/layout/RepeatingBendingProcessNew"/>
    <dgm:cxn modelId="{99C70C62-2652-4495-BC0C-51EE154FA5E4}" type="presParOf" srcId="{FBA12406-6056-46E5-84E1-A8218AE6BB29}" destId="{247D642E-5481-498B-BECD-CF242034CDDF}" srcOrd="3" destOrd="0" presId="urn:microsoft.com/office/officeart/2016/7/layout/RepeatingBendingProcessNew"/>
    <dgm:cxn modelId="{B828D67F-FDF9-4042-8F54-8C17D40A2BBF}" type="presParOf" srcId="{247D642E-5481-498B-BECD-CF242034CDDF}" destId="{6FFBF885-97A7-4EBE-BD33-A943040144B8}" srcOrd="0" destOrd="0" presId="urn:microsoft.com/office/officeart/2016/7/layout/RepeatingBendingProcessNew"/>
    <dgm:cxn modelId="{48613A51-7C3D-437F-B4AC-51743D9BAF23}" type="presParOf" srcId="{FBA12406-6056-46E5-84E1-A8218AE6BB29}" destId="{D43299B5-F888-44E9-89AF-5F81288E656A}" srcOrd="4" destOrd="0" presId="urn:microsoft.com/office/officeart/2016/7/layout/RepeatingBendingProcessNew"/>
    <dgm:cxn modelId="{124406B6-4E2B-499F-92C3-780ABD280389}" type="presParOf" srcId="{FBA12406-6056-46E5-84E1-A8218AE6BB29}" destId="{3124DB19-CEC0-4C99-8554-BEC8289EC6B1}" srcOrd="5" destOrd="0" presId="urn:microsoft.com/office/officeart/2016/7/layout/RepeatingBendingProcessNew"/>
    <dgm:cxn modelId="{DF8D04B7-D5F7-4F92-84A2-EAE710453280}" type="presParOf" srcId="{3124DB19-CEC0-4C99-8554-BEC8289EC6B1}" destId="{E812E808-BCEA-44C2-B1DC-D35EA881FDD9}" srcOrd="0" destOrd="0" presId="urn:microsoft.com/office/officeart/2016/7/layout/RepeatingBendingProcessNew"/>
    <dgm:cxn modelId="{DEC15033-F487-4739-ABE5-F8C436EDF514}" type="presParOf" srcId="{FBA12406-6056-46E5-84E1-A8218AE6BB29}" destId="{C4BAA82C-14C9-4F91-8E8A-35A79C8FE95D}" srcOrd="6" destOrd="0" presId="urn:microsoft.com/office/officeart/2016/7/layout/RepeatingBendingProcessNew"/>
    <dgm:cxn modelId="{0B3F91D9-0D03-4B83-A5FF-76476CBF83A8}" type="presParOf" srcId="{FBA12406-6056-46E5-84E1-A8218AE6BB29}" destId="{5600960C-DC15-4EEF-AF57-CA53CC6E698C}" srcOrd="7" destOrd="0" presId="urn:microsoft.com/office/officeart/2016/7/layout/RepeatingBendingProcessNew"/>
    <dgm:cxn modelId="{B95D4A6B-433B-4957-9FFA-EA6F8A73BB6F}" type="presParOf" srcId="{5600960C-DC15-4EEF-AF57-CA53CC6E698C}" destId="{567A9A54-676C-4AAF-9D5A-85E06544F7DB}" srcOrd="0" destOrd="0" presId="urn:microsoft.com/office/officeart/2016/7/layout/RepeatingBendingProcessNew"/>
    <dgm:cxn modelId="{DFE4702F-8465-41A5-874E-D3EE345CF56F}" type="presParOf" srcId="{FBA12406-6056-46E5-84E1-A8218AE6BB29}" destId="{02B02A09-56FE-441B-9707-78F1E69E1C92}" srcOrd="8" destOrd="0" presId="urn:microsoft.com/office/officeart/2016/7/layout/RepeatingBendingProcessNew"/>
    <dgm:cxn modelId="{C7676D03-907C-43DB-8D00-0A2502D54A7A}" type="presParOf" srcId="{FBA12406-6056-46E5-84E1-A8218AE6BB29}" destId="{A525A1FA-CF31-43CD-A2A2-A70242CCD824}" srcOrd="9" destOrd="0" presId="urn:microsoft.com/office/officeart/2016/7/layout/RepeatingBendingProcessNew"/>
    <dgm:cxn modelId="{A77E7BE5-80B4-40EF-BCF4-31B3E3661B35}" type="presParOf" srcId="{A525A1FA-CF31-43CD-A2A2-A70242CCD824}" destId="{EEFB9F53-E698-4AF4-8C1C-AECA25836907}" srcOrd="0" destOrd="0" presId="urn:microsoft.com/office/officeart/2016/7/layout/RepeatingBendingProcessNew"/>
    <dgm:cxn modelId="{A22EF5CD-20D7-4E2F-A957-E44826674CF4}" type="presParOf" srcId="{FBA12406-6056-46E5-84E1-A8218AE6BB29}" destId="{739B9C50-A8B7-4921-9060-2319E6A7615D}" srcOrd="10" destOrd="0" presId="urn:microsoft.com/office/officeart/2016/7/layout/RepeatingBendingProcessNew"/>
    <dgm:cxn modelId="{B4EACE34-EB7C-4A6F-8786-F759F13D7036}" type="presParOf" srcId="{FBA12406-6056-46E5-84E1-A8218AE6BB29}" destId="{6AFEF672-4CBE-408F-86FE-DF7C7AFE7814}" srcOrd="11" destOrd="0" presId="urn:microsoft.com/office/officeart/2016/7/layout/RepeatingBendingProcessNew"/>
    <dgm:cxn modelId="{7664BF05-0A15-4995-9D9D-13AE2803BFBE}" type="presParOf" srcId="{6AFEF672-4CBE-408F-86FE-DF7C7AFE7814}" destId="{89B9FD12-38BA-438F-87EB-340B45940640}" srcOrd="0" destOrd="0" presId="urn:microsoft.com/office/officeart/2016/7/layout/RepeatingBendingProcessNew"/>
    <dgm:cxn modelId="{343849B4-2EAA-4605-8FD8-39073620BB1B}" type="presParOf" srcId="{FBA12406-6056-46E5-84E1-A8218AE6BB29}" destId="{44F44789-2DD7-483B-9D11-7051100F33BF}" srcOrd="12" destOrd="0" presId="urn:microsoft.com/office/officeart/2016/7/layout/RepeatingBendingProcessNew"/>
    <dgm:cxn modelId="{B1FDD92E-A1A1-4689-9D32-C4AC2A602532}" type="presParOf" srcId="{FBA12406-6056-46E5-84E1-A8218AE6BB29}" destId="{8910AD8E-30CE-4B05-B72B-C083246F1D54}" srcOrd="13" destOrd="0" presId="urn:microsoft.com/office/officeart/2016/7/layout/RepeatingBendingProcessNew"/>
    <dgm:cxn modelId="{818FFFDA-47A9-4664-B19E-04B47FF140DE}" type="presParOf" srcId="{8910AD8E-30CE-4B05-B72B-C083246F1D54}" destId="{A49CB549-DEEB-4EBC-94D3-3EA857D32172}" srcOrd="0" destOrd="0" presId="urn:microsoft.com/office/officeart/2016/7/layout/RepeatingBendingProcessNew"/>
    <dgm:cxn modelId="{9FF699D6-91C1-4415-8287-03669637C0E6}" type="presParOf" srcId="{FBA12406-6056-46E5-84E1-A8218AE6BB29}" destId="{EED40E49-7F06-4836-9170-95980591FF21}" srcOrd="14" destOrd="0" presId="urn:microsoft.com/office/officeart/2016/7/layout/RepeatingBendingProcessNew"/>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57A9A9-88E0-4DDB-A6BF-C9A1B30C4F9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8DCDB34-9980-41D5-A64B-5F9944740438}">
      <dgm:prSet/>
      <dgm:spPr/>
      <dgm:t>
        <a:bodyPr/>
        <a:lstStyle/>
        <a:p>
          <a:r>
            <a:rPr lang="en-US"/>
            <a:t>Layout should be clear and accessible to the customer 24/7</a:t>
          </a:r>
        </a:p>
      </dgm:t>
    </dgm:pt>
    <dgm:pt modelId="{BA85F186-B8B8-4683-AEE0-11E98928F915}" type="parTrans" cxnId="{D2A4A7AD-6F8D-4B6A-BCB4-625F83ED448E}">
      <dgm:prSet/>
      <dgm:spPr/>
      <dgm:t>
        <a:bodyPr/>
        <a:lstStyle/>
        <a:p>
          <a:endParaRPr lang="en-US"/>
        </a:p>
      </dgm:t>
    </dgm:pt>
    <dgm:pt modelId="{BE6285B7-35AB-4E4D-A433-743859A9F593}" type="sibTrans" cxnId="{D2A4A7AD-6F8D-4B6A-BCB4-625F83ED448E}">
      <dgm:prSet/>
      <dgm:spPr/>
      <dgm:t>
        <a:bodyPr/>
        <a:lstStyle/>
        <a:p>
          <a:endParaRPr lang="en-US"/>
        </a:p>
      </dgm:t>
    </dgm:pt>
    <dgm:pt modelId="{92713E37-3238-4BF0-8BD4-D49A0BE34658}">
      <dgm:prSet/>
      <dgm:spPr/>
      <dgm:t>
        <a:bodyPr/>
        <a:lstStyle/>
        <a:p>
          <a:r>
            <a:rPr lang="en-US"/>
            <a:t>System should be able to accurately display the calculations </a:t>
          </a:r>
        </a:p>
      </dgm:t>
    </dgm:pt>
    <dgm:pt modelId="{E51BA9B1-6099-48CF-AA5A-44660C3D0DF7}" type="parTrans" cxnId="{B7B0703F-E62F-4C99-86CA-5F8F163281D1}">
      <dgm:prSet/>
      <dgm:spPr/>
      <dgm:t>
        <a:bodyPr/>
        <a:lstStyle/>
        <a:p>
          <a:endParaRPr lang="en-US"/>
        </a:p>
      </dgm:t>
    </dgm:pt>
    <dgm:pt modelId="{F6AA44BF-AE50-447A-BCD6-7BFC1A2BB7B0}" type="sibTrans" cxnId="{B7B0703F-E62F-4C99-86CA-5F8F163281D1}">
      <dgm:prSet/>
      <dgm:spPr/>
      <dgm:t>
        <a:bodyPr/>
        <a:lstStyle/>
        <a:p>
          <a:endParaRPr lang="en-US"/>
        </a:p>
      </dgm:t>
    </dgm:pt>
    <dgm:pt modelId="{0BF2084C-40E9-4966-B263-266DC7E5BD2B}">
      <dgm:prSet/>
      <dgm:spPr/>
      <dgm:t>
        <a:bodyPr/>
        <a:lstStyle/>
        <a:p>
          <a:r>
            <a:rPr lang="en-US"/>
            <a:t>System should display between what credit cores have the chance of acceptance</a:t>
          </a:r>
        </a:p>
      </dgm:t>
    </dgm:pt>
    <dgm:pt modelId="{550E93C0-5C8C-46E0-A419-33AA4E7193FB}" type="parTrans" cxnId="{68991202-BFE9-4411-ADFA-D2013FFCFFB5}">
      <dgm:prSet/>
      <dgm:spPr/>
      <dgm:t>
        <a:bodyPr/>
        <a:lstStyle/>
        <a:p>
          <a:endParaRPr lang="en-US"/>
        </a:p>
      </dgm:t>
    </dgm:pt>
    <dgm:pt modelId="{63A5111E-4CB1-4D4A-AC9F-5D623DBD3BAA}" type="sibTrans" cxnId="{68991202-BFE9-4411-ADFA-D2013FFCFFB5}">
      <dgm:prSet/>
      <dgm:spPr/>
      <dgm:t>
        <a:bodyPr/>
        <a:lstStyle/>
        <a:p>
          <a:endParaRPr lang="en-US"/>
        </a:p>
      </dgm:t>
    </dgm:pt>
    <dgm:pt modelId="{4B661659-CB3F-4D4F-9523-60D01ABBED3F}" type="pres">
      <dgm:prSet presAssocID="{B657A9A9-88E0-4DDB-A6BF-C9A1B30C4F92}" presName="linear" presStyleCnt="0">
        <dgm:presLayoutVars>
          <dgm:animLvl val="lvl"/>
          <dgm:resizeHandles val="exact"/>
        </dgm:presLayoutVars>
      </dgm:prSet>
      <dgm:spPr/>
    </dgm:pt>
    <dgm:pt modelId="{083999F3-F95B-49F2-A877-F21D0663F092}" type="pres">
      <dgm:prSet presAssocID="{28DCDB34-9980-41D5-A64B-5F9944740438}" presName="parentText" presStyleLbl="node1" presStyleIdx="0" presStyleCnt="3">
        <dgm:presLayoutVars>
          <dgm:chMax val="0"/>
          <dgm:bulletEnabled val="1"/>
        </dgm:presLayoutVars>
      </dgm:prSet>
      <dgm:spPr/>
    </dgm:pt>
    <dgm:pt modelId="{0183D3FC-D966-480A-895B-17A0C3A881C0}" type="pres">
      <dgm:prSet presAssocID="{BE6285B7-35AB-4E4D-A433-743859A9F593}" presName="spacer" presStyleCnt="0"/>
      <dgm:spPr/>
    </dgm:pt>
    <dgm:pt modelId="{8DAE40B8-2A25-4C16-9F2E-2690C06BB49B}" type="pres">
      <dgm:prSet presAssocID="{92713E37-3238-4BF0-8BD4-D49A0BE34658}" presName="parentText" presStyleLbl="node1" presStyleIdx="1" presStyleCnt="3">
        <dgm:presLayoutVars>
          <dgm:chMax val="0"/>
          <dgm:bulletEnabled val="1"/>
        </dgm:presLayoutVars>
      </dgm:prSet>
      <dgm:spPr/>
    </dgm:pt>
    <dgm:pt modelId="{B4E61235-FF50-41B5-ABAA-967347CEC241}" type="pres">
      <dgm:prSet presAssocID="{F6AA44BF-AE50-447A-BCD6-7BFC1A2BB7B0}" presName="spacer" presStyleCnt="0"/>
      <dgm:spPr/>
    </dgm:pt>
    <dgm:pt modelId="{052C965F-25B9-4533-8D57-679FC6263566}" type="pres">
      <dgm:prSet presAssocID="{0BF2084C-40E9-4966-B263-266DC7E5BD2B}" presName="parentText" presStyleLbl="node1" presStyleIdx="2" presStyleCnt="3">
        <dgm:presLayoutVars>
          <dgm:chMax val="0"/>
          <dgm:bulletEnabled val="1"/>
        </dgm:presLayoutVars>
      </dgm:prSet>
      <dgm:spPr/>
    </dgm:pt>
  </dgm:ptLst>
  <dgm:cxnLst>
    <dgm:cxn modelId="{68991202-BFE9-4411-ADFA-D2013FFCFFB5}" srcId="{B657A9A9-88E0-4DDB-A6BF-C9A1B30C4F92}" destId="{0BF2084C-40E9-4966-B263-266DC7E5BD2B}" srcOrd="2" destOrd="0" parTransId="{550E93C0-5C8C-46E0-A419-33AA4E7193FB}" sibTransId="{63A5111E-4CB1-4D4A-AC9F-5D623DBD3BAA}"/>
    <dgm:cxn modelId="{6BC61202-C99C-47B5-B61B-4C655BFBEB53}" type="presOf" srcId="{0BF2084C-40E9-4966-B263-266DC7E5BD2B}" destId="{052C965F-25B9-4533-8D57-679FC6263566}" srcOrd="0" destOrd="0" presId="urn:microsoft.com/office/officeart/2005/8/layout/vList2"/>
    <dgm:cxn modelId="{43AECF34-8797-494B-B673-E6B74F052FF1}" type="presOf" srcId="{28DCDB34-9980-41D5-A64B-5F9944740438}" destId="{083999F3-F95B-49F2-A877-F21D0663F092}" srcOrd="0" destOrd="0" presId="urn:microsoft.com/office/officeart/2005/8/layout/vList2"/>
    <dgm:cxn modelId="{B7B0703F-E62F-4C99-86CA-5F8F163281D1}" srcId="{B657A9A9-88E0-4DDB-A6BF-C9A1B30C4F92}" destId="{92713E37-3238-4BF0-8BD4-D49A0BE34658}" srcOrd="1" destOrd="0" parTransId="{E51BA9B1-6099-48CF-AA5A-44660C3D0DF7}" sibTransId="{F6AA44BF-AE50-447A-BCD6-7BFC1A2BB7B0}"/>
    <dgm:cxn modelId="{41FABC53-750B-4039-89B7-E4C5F7F7DE8B}" type="presOf" srcId="{92713E37-3238-4BF0-8BD4-D49A0BE34658}" destId="{8DAE40B8-2A25-4C16-9F2E-2690C06BB49B}" srcOrd="0" destOrd="0" presId="urn:microsoft.com/office/officeart/2005/8/layout/vList2"/>
    <dgm:cxn modelId="{D2A4A7AD-6F8D-4B6A-BCB4-625F83ED448E}" srcId="{B657A9A9-88E0-4DDB-A6BF-C9A1B30C4F92}" destId="{28DCDB34-9980-41D5-A64B-5F9944740438}" srcOrd="0" destOrd="0" parTransId="{BA85F186-B8B8-4683-AEE0-11E98928F915}" sibTransId="{BE6285B7-35AB-4E4D-A433-743859A9F593}"/>
    <dgm:cxn modelId="{454F6CBB-C568-4432-8497-06B9FBC81FB6}" type="presOf" srcId="{B657A9A9-88E0-4DDB-A6BF-C9A1B30C4F92}" destId="{4B661659-CB3F-4D4F-9523-60D01ABBED3F}" srcOrd="0" destOrd="0" presId="urn:microsoft.com/office/officeart/2005/8/layout/vList2"/>
    <dgm:cxn modelId="{F4374890-821D-46F8-81A7-50AD91AC2A8A}" type="presParOf" srcId="{4B661659-CB3F-4D4F-9523-60D01ABBED3F}" destId="{083999F3-F95B-49F2-A877-F21D0663F092}" srcOrd="0" destOrd="0" presId="urn:microsoft.com/office/officeart/2005/8/layout/vList2"/>
    <dgm:cxn modelId="{D8330D1D-685A-43A6-95F7-14DDBEB92544}" type="presParOf" srcId="{4B661659-CB3F-4D4F-9523-60D01ABBED3F}" destId="{0183D3FC-D966-480A-895B-17A0C3A881C0}" srcOrd="1" destOrd="0" presId="urn:microsoft.com/office/officeart/2005/8/layout/vList2"/>
    <dgm:cxn modelId="{D4F6593E-F144-4E3D-81DC-81E514F294E4}" type="presParOf" srcId="{4B661659-CB3F-4D4F-9523-60D01ABBED3F}" destId="{8DAE40B8-2A25-4C16-9F2E-2690C06BB49B}" srcOrd="2" destOrd="0" presId="urn:microsoft.com/office/officeart/2005/8/layout/vList2"/>
    <dgm:cxn modelId="{E942E5AE-01E0-423F-AAB8-8F1407BE8C49}" type="presParOf" srcId="{4B661659-CB3F-4D4F-9523-60D01ABBED3F}" destId="{B4E61235-FF50-41B5-ABAA-967347CEC241}" srcOrd="3" destOrd="0" presId="urn:microsoft.com/office/officeart/2005/8/layout/vList2"/>
    <dgm:cxn modelId="{5ADCC513-B2A9-4446-9564-2754A8553004}" type="presParOf" srcId="{4B661659-CB3F-4D4F-9523-60D01ABBED3F}" destId="{052C965F-25B9-4533-8D57-679FC626356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D5B569-522E-4C63-8972-26FA057EA7D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7C034A6-36B8-48D9-9FBB-8E9C3D5A90CD}">
      <dgm:prSet/>
      <dgm:spPr/>
      <dgm:t>
        <a:bodyPr/>
        <a:lstStyle/>
        <a:p>
          <a:pPr>
            <a:lnSpc>
              <a:spcPct val="100000"/>
            </a:lnSpc>
          </a:pPr>
          <a:r>
            <a:rPr lang="en-US"/>
            <a:t>User --&gt; UI: Inputs car price, down payment, loan tenure, and credit score.</a:t>
          </a:r>
        </a:p>
      </dgm:t>
    </dgm:pt>
    <dgm:pt modelId="{3FA30A79-CA26-488A-8F50-D425D4CDCC33}" type="parTrans" cxnId="{903D0A5E-6B31-4903-B792-C231F19F5C5C}">
      <dgm:prSet/>
      <dgm:spPr/>
      <dgm:t>
        <a:bodyPr/>
        <a:lstStyle/>
        <a:p>
          <a:endParaRPr lang="en-US"/>
        </a:p>
      </dgm:t>
    </dgm:pt>
    <dgm:pt modelId="{DA95AA00-557E-48BB-B0AE-989EB2BCAB66}" type="sibTrans" cxnId="{903D0A5E-6B31-4903-B792-C231F19F5C5C}">
      <dgm:prSet/>
      <dgm:spPr/>
      <dgm:t>
        <a:bodyPr/>
        <a:lstStyle/>
        <a:p>
          <a:pPr>
            <a:lnSpc>
              <a:spcPct val="100000"/>
            </a:lnSpc>
          </a:pPr>
          <a:endParaRPr lang="en-US"/>
        </a:p>
      </dgm:t>
    </dgm:pt>
    <dgm:pt modelId="{B8D2DA95-32C0-4491-9FC7-09092267C572}">
      <dgm:prSet/>
      <dgm:spPr/>
      <dgm:t>
        <a:bodyPr/>
        <a:lstStyle/>
        <a:p>
          <a:pPr>
            <a:lnSpc>
              <a:spcPct val="100000"/>
            </a:lnSpc>
          </a:pPr>
          <a:r>
            <a:rPr lang="en-US"/>
            <a:t>UI --&gt; Backend: Sends input data.</a:t>
          </a:r>
        </a:p>
      </dgm:t>
    </dgm:pt>
    <dgm:pt modelId="{35272D29-311A-4054-8B72-DCAA3F312503}" type="parTrans" cxnId="{D55309DE-4DA8-4F4B-AE52-A28E767A9CB6}">
      <dgm:prSet/>
      <dgm:spPr/>
      <dgm:t>
        <a:bodyPr/>
        <a:lstStyle/>
        <a:p>
          <a:endParaRPr lang="en-US"/>
        </a:p>
      </dgm:t>
    </dgm:pt>
    <dgm:pt modelId="{F41AF00D-C093-4012-B87C-44A5D98428C2}" type="sibTrans" cxnId="{D55309DE-4DA8-4F4B-AE52-A28E767A9CB6}">
      <dgm:prSet/>
      <dgm:spPr/>
      <dgm:t>
        <a:bodyPr/>
        <a:lstStyle/>
        <a:p>
          <a:pPr>
            <a:lnSpc>
              <a:spcPct val="100000"/>
            </a:lnSpc>
          </a:pPr>
          <a:endParaRPr lang="en-US"/>
        </a:p>
      </dgm:t>
    </dgm:pt>
    <dgm:pt modelId="{F43CDF5D-547C-450D-A6FC-D79E14FADF3C}">
      <dgm:prSet/>
      <dgm:spPr/>
      <dgm:t>
        <a:bodyPr/>
        <a:lstStyle/>
        <a:p>
          <a:pPr>
            <a:lnSpc>
              <a:spcPct val="100000"/>
            </a:lnSpc>
          </a:pPr>
          <a:r>
            <a:rPr lang="en-US"/>
            <a:t>Backend --&gt; Database: Fetches interest rate based on credit score.</a:t>
          </a:r>
        </a:p>
      </dgm:t>
    </dgm:pt>
    <dgm:pt modelId="{4E1F0281-4596-4D95-9DB6-5CF9D2A0AADD}" type="parTrans" cxnId="{60DC5403-27A5-4DEF-A665-1171493EFBD3}">
      <dgm:prSet/>
      <dgm:spPr/>
      <dgm:t>
        <a:bodyPr/>
        <a:lstStyle/>
        <a:p>
          <a:endParaRPr lang="en-US"/>
        </a:p>
      </dgm:t>
    </dgm:pt>
    <dgm:pt modelId="{C9918E74-5D78-4757-8BC7-3B680255E840}" type="sibTrans" cxnId="{60DC5403-27A5-4DEF-A665-1171493EFBD3}">
      <dgm:prSet/>
      <dgm:spPr/>
      <dgm:t>
        <a:bodyPr/>
        <a:lstStyle/>
        <a:p>
          <a:pPr>
            <a:lnSpc>
              <a:spcPct val="100000"/>
            </a:lnSpc>
          </a:pPr>
          <a:endParaRPr lang="en-US"/>
        </a:p>
      </dgm:t>
    </dgm:pt>
    <dgm:pt modelId="{450EA03A-A906-45CA-8D39-95A212806589}">
      <dgm:prSet/>
      <dgm:spPr/>
      <dgm:t>
        <a:bodyPr/>
        <a:lstStyle/>
        <a:p>
          <a:pPr>
            <a:lnSpc>
              <a:spcPct val="100000"/>
            </a:lnSpc>
          </a:pPr>
          <a:r>
            <a:rPr lang="en-US"/>
            <a:t>Backend: Calculates loan amount, monthly payment, and total payment.</a:t>
          </a:r>
        </a:p>
      </dgm:t>
    </dgm:pt>
    <dgm:pt modelId="{7E5B29C4-9836-4E78-96BB-78E024D97B3C}" type="parTrans" cxnId="{11DDC4AD-6F2D-4A6F-801A-E6BFBCE66EFB}">
      <dgm:prSet/>
      <dgm:spPr/>
      <dgm:t>
        <a:bodyPr/>
        <a:lstStyle/>
        <a:p>
          <a:endParaRPr lang="en-US"/>
        </a:p>
      </dgm:t>
    </dgm:pt>
    <dgm:pt modelId="{BB261551-71AA-42EF-AFB9-28573062D140}" type="sibTrans" cxnId="{11DDC4AD-6F2D-4A6F-801A-E6BFBCE66EFB}">
      <dgm:prSet/>
      <dgm:spPr/>
      <dgm:t>
        <a:bodyPr/>
        <a:lstStyle/>
        <a:p>
          <a:pPr>
            <a:lnSpc>
              <a:spcPct val="100000"/>
            </a:lnSpc>
          </a:pPr>
          <a:endParaRPr lang="en-US"/>
        </a:p>
      </dgm:t>
    </dgm:pt>
    <dgm:pt modelId="{043A0868-4AF8-4322-92CE-D28D6A1BA88E}">
      <dgm:prSet/>
      <dgm:spPr/>
      <dgm:t>
        <a:bodyPr/>
        <a:lstStyle/>
        <a:p>
          <a:pPr>
            <a:lnSpc>
              <a:spcPct val="100000"/>
            </a:lnSpc>
          </a:pPr>
          <a:r>
            <a:rPr lang="en-US"/>
            <a:t>Backend --&gt; UI: Sends calculated results.</a:t>
          </a:r>
        </a:p>
      </dgm:t>
    </dgm:pt>
    <dgm:pt modelId="{13C12D03-6623-4284-A1D0-9AE62134EEB4}" type="parTrans" cxnId="{997E0F5D-A343-4217-8647-DE9AE6B4EBE4}">
      <dgm:prSet/>
      <dgm:spPr/>
      <dgm:t>
        <a:bodyPr/>
        <a:lstStyle/>
        <a:p>
          <a:endParaRPr lang="en-US"/>
        </a:p>
      </dgm:t>
    </dgm:pt>
    <dgm:pt modelId="{D0D1A630-B92A-415F-A8EF-63DC23C67A4E}" type="sibTrans" cxnId="{997E0F5D-A343-4217-8647-DE9AE6B4EBE4}">
      <dgm:prSet/>
      <dgm:spPr/>
      <dgm:t>
        <a:bodyPr/>
        <a:lstStyle/>
        <a:p>
          <a:pPr>
            <a:lnSpc>
              <a:spcPct val="100000"/>
            </a:lnSpc>
          </a:pPr>
          <a:endParaRPr lang="en-US"/>
        </a:p>
      </dgm:t>
    </dgm:pt>
    <dgm:pt modelId="{C2487471-F39D-4AD6-96FB-CEC0CB703591}">
      <dgm:prSet/>
      <dgm:spPr/>
      <dgm:t>
        <a:bodyPr/>
        <a:lstStyle/>
        <a:p>
          <a:pPr>
            <a:lnSpc>
              <a:spcPct val="100000"/>
            </a:lnSpc>
          </a:pPr>
          <a:r>
            <a:rPr lang="en-US"/>
            <a:t>UI --&gt; User: Displays loan calculations.</a:t>
          </a:r>
        </a:p>
      </dgm:t>
    </dgm:pt>
    <dgm:pt modelId="{1C08CDD9-837C-42DE-90A8-59124A35DD94}" type="parTrans" cxnId="{DE48D482-0F2D-4E3F-9F24-1D66E13FEA52}">
      <dgm:prSet/>
      <dgm:spPr/>
      <dgm:t>
        <a:bodyPr/>
        <a:lstStyle/>
        <a:p>
          <a:endParaRPr lang="en-US"/>
        </a:p>
      </dgm:t>
    </dgm:pt>
    <dgm:pt modelId="{3CD361B8-DDFB-47BF-B2AC-B74245D48C70}" type="sibTrans" cxnId="{DE48D482-0F2D-4E3F-9F24-1D66E13FEA52}">
      <dgm:prSet/>
      <dgm:spPr/>
      <dgm:t>
        <a:bodyPr/>
        <a:lstStyle/>
        <a:p>
          <a:endParaRPr lang="en-US"/>
        </a:p>
      </dgm:t>
    </dgm:pt>
    <dgm:pt modelId="{70E40036-4331-48D8-8F35-C217DBEF9184}" type="pres">
      <dgm:prSet presAssocID="{EAD5B569-522E-4C63-8972-26FA057EA7D5}" presName="root" presStyleCnt="0">
        <dgm:presLayoutVars>
          <dgm:dir/>
          <dgm:resizeHandles val="exact"/>
        </dgm:presLayoutVars>
      </dgm:prSet>
      <dgm:spPr/>
    </dgm:pt>
    <dgm:pt modelId="{5A877F93-C455-4C69-8D10-8F0EC8A9C08E}" type="pres">
      <dgm:prSet presAssocID="{EAD5B569-522E-4C63-8972-26FA057EA7D5}" presName="container" presStyleCnt="0">
        <dgm:presLayoutVars>
          <dgm:dir/>
          <dgm:resizeHandles val="exact"/>
        </dgm:presLayoutVars>
      </dgm:prSet>
      <dgm:spPr/>
    </dgm:pt>
    <dgm:pt modelId="{D8632943-B650-4461-B0B6-7C4EC1FB422D}" type="pres">
      <dgm:prSet presAssocID="{47C034A6-36B8-48D9-9FBB-8E9C3D5A90CD}" presName="compNode" presStyleCnt="0"/>
      <dgm:spPr/>
    </dgm:pt>
    <dgm:pt modelId="{0AFE31DA-E52E-4605-8E50-4A1FE83DB3AC}" type="pres">
      <dgm:prSet presAssocID="{47C034A6-36B8-48D9-9FBB-8E9C3D5A90CD}" presName="iconBgRect" presStyleLbl="bgShp" presStyleIdx="0" presStyleCnt="6"/>
      <dgm:spPr/>
    </dgm:pt>
    <dgm:pt modelId="{403C2665-7265-4EA3-9485-C9EA7CCF6192}" type="pres">
      <dgm:prSet presAssocID="{47C034A6-36B8-48D9-9FBB-8E9C3D5A90C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EDECDDBF-7D29-41C3-B3C5-F400E3633C01}" type="pres">
      <dgm:prSet presAssocID="{47C034A6-36B8-48D9-9FBB-8E9C3D5A90CD}" presName="spaceRect" presStyleCnt="0"/>
      <dgm:spPr/>
    </dgm:pt>
    <dgm:pt modelId="{6A6A9720-BA10-4E7A-B57D-AA00B91E3311}" type="pres">
      <dgm:prSet presAssocID="{47C034A6-36B8-48D9-9FBB-8E9C3D5A90CD}" presName="textRect" presStyleLbl="revTx" presStyleIdx="0" presStyleCnt="6">
        <dgm:presLayoutVars>
          <dgm:chMax val="1"/>
          <dgm:chPref val="1"/>
        </dgm:presLayoutVars>
      </dgm:prSet>
      <dgm:spPr/>
    </dgm:pt>
    <dgm:pt modelId="{D8615A7F-7A2B-44EE-9E1C-30FE978098FC}" type="pres">
      <dgm:prSet presAssocID="{DA95AA00-557E-48BB-B0AE-989EB2BCAB66}" presName="sibTrans" presStyleLbl="sibTrans2D1" presStyleIdx="0" presStyleCnt="0"/>
      <dgm:spPr/>
    </dgm:pt>
    <dgm:pt modelId="{F746D828-B30A-463C-952E-8A9A89B5CEAC}" type="pres">
      <dgm:prSet presAssocID="{B8D2DA95-32C0-4491-9FC7-09092267C572}" presName="compNode" presStyleCnt="0"/>
      <dgm:spPr/>
    </dgm:pt>
    <dgm:pt modelId="{B7F1C761-D2D6-439F-B99C-96289C19853C}" type="pres">
      <dgm:prSet presAssocID="{B8D2DA95-32C0-4491-9FC7-09092267C572}" presName="iconBgRect" presStyleLbl="bgShp" presStyleIdx="1" presStyleCnt="6"/>
      <dgm:spPr/>
    </dgm:pt>
    <dgm:pt modelId="{5CCE671F-4D94-471B-BD4A-DA1D4D08FCE2}" type="pres">
      <dgm:prSet presAssocID="{B8D2DA95-32C0-4491-9FC7-09092267C5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29EA087-456A-4570-B47A-C0CCAF1D2F9D}" type="pres">
      <dgm:prSet presAssocID="{B8D2DA95-32C0-4491-9FC7-09092267C572}" presName="spaceRect" presStyleCnt="0"/>
      <dgm:spPr/>
    </dgm:pt>
    <dgm:pt modelId="{3CB96DFC-EB29-4EAF-AB4B-80C0E3481F7C}" type="pres">
      <dgm:prSet presAssocID="{B8D2DA95-32C0-4491-9FC7-09092267C572}" presName="textRect" presStyleLbl="revTx" presStyleIdx="1" presStyleCnt="6">
        <dgm:presLayoutVars>
          <dgm:chMax val="1"/>
          <dgm:chPref val="1"/>
        </dgm:presLayoutVars>
      </dgm:prSet>
      <dgm:spPr/>
    </dgm:pt>
    <dgm:pt modelId="{8AE5A850-9F90-4043-AB29-30D32C7B7252}" type="pres">
      <dgm:prSet presAssocID="{F41AF00D-C093-4012-B87C-44A5D98428C2}" presName="sibTrans" presStyleLbl="sibTrans2D1" presStyleIdx="0" presStyleCnt="0"/>
      <dgm:spPr/>
    </dgm:pt>
    <dgm:pt modelId="{B16DDC4B-3F6B-4610-B762-95E7690F1A8B}" type="pres">
      <dgm:prSet presAssocID="{F43CDF5D-547C-450D-A6FC-D79E14FADF3C}" presName="compNode" presStyleCnt="0"/>
      <dgm:spPr/>
    </dgm:pt>
    <dgm:pt modelId="{6AB7DDA5-8D5E-417A-B261-4CAC5C44A541}" type="pres">
      <dgm:prSet presAssocID="{F43CDF5D-547C-450D-A6FC-D79E14FADF3C}" presName="iconBgRect" presStyleLbl="bgShp" presStyleIdx="2" presStyleCnt="6"/>
      <dgm:spPr/>
    </dgm:pt>
    <dgm:pt modelId="{3F5692C3-551E-4346-8B56-0565BD906AD0}" type="pres">
      <dgm:prSet presAssocID="{F43CDF5D-547C-450D-A6FC-D79E14FADF3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41302F9-BA2A-4560-92A4-F8F7B3334834}" type="pres">
      <dgm:prSet presAssocID="{F43CDF5D-547C-450D-A6FC-D79E14FADF3C}" presName="spaceRect" presStyleCnt="0"/>
      <dgm:spPr/>
    </dgm:pt>
    <dgm:pt modelId="{DB3F4642-38B5-4694-AB79-4322EC47476E}" type="pres">
      <dgm:prSet presAssocID="{F43CDF5D-547C-450D-A6FC-D79E14FADF3C}" presName="textRect" presStyleLbl="revTx" presStyleIdx="2" presStyleCnt="6">
        <dgm:presLayoutVars>
          <dgm:chMax val="1"/>
          <dgm:chPref val="1"/>
        </dgm:presLayoutVars>
      </dgm:prSet>
      <dgm:spPr/>
    </dgm:pt>
    <dgm:pt modelId="{15D2873B-EEE8-48C2-94B8-B241277A0920}" type="pres">
      <dgm:prSet presAssocID="{C9918E74-5D78-4757-8BC7-3B680255E840}" presName="sibTrans" presStyleLbl="sibTrans2D1" presStyleIdx="0" presStyleCnt="0"/>
      <dgm:spPr/>
    </dgm:pt>
    <dgm:pt modelId="{8FAB7684-F7C2-401C-B2DC-A6276DD7525F}" type="pres">
      <dgm:prSet presAssocID="{450EA03A-A906-45CA-8D39-95A212806589}" presName="compNode" presStyleCnt="0"/>
      <dgm:spPr/>
    </dgm:pt>
    <dgm:pt modelId="{D40C7A83-2261-4381-A3A1-6E0BF99047C1}" type="pres">
      <dgm:prSet presAssocID="{450EA03A-A906-45CA-8D39-95A212806589}" presName="iconBgRect" presStyleLbl="bgShp" presStyleIdx="3" presStyleCnt="6"/>
      <dgm:spPr/>
    </dgm:pt>
    <dgm:pt modelId="{C806C3C3-42CF-44EE-860A-F6485D9B69DF}" type="pres">
      <dgm:prSet presAssocID="{450EA03A-A906-45CA-8D39-95A21280658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nk Check"/>
        </a:ext>
      </dgm:extLst>
    </dgm:pt>
    <dgm:pt modelId="{E53846C7-0AC3-44C5-8684-D3CEE93ADCDE}" type="pres">
      <dgm:prSet presAssocID="{450EA03A-A906-45CA-8D39-95A212806589}" presName="spaceRect" presStyleCnt="0"/>
      <dgm:spPr/>
    </dgm:pt>
    <dgm:pt modelId="{BA3AE54D-EA75-48C7-83D0-9863BCDA4EA4}" type="pres">
      <dgm:prSet presAssocID="{450EA03A-A906-45CA-8D39-95A212806589}" presName="textRect" presStyleLbl="revTx" presStyleIdx="3" presStyleCnt="6">
        <dgm:presLayoutVars>
          <dgm:chMax val="1"/>
          <dgm:chPref val="1"/>
        </dgm:presLayoutVars>
      </dgm:prSet>
      <dgm:spPr/>
    </dgm:pt>
    <dgm:pt modelId="{E5EBC823-34E2-4FCC-A0EE-70BCFA60F1DC}" type="pres">
      <dgm:prSet presAssocID="{BB261551-71AA-42EF-AFB9-28573062D140}" presName="sibTrans" presStyleLbl="sibTrans2D1" presStyleIdx="0" presStyleCnt="0"/>
      <dgm:spPr/>
    </dgm:pt>
    <dgm:pt modelId="{BF656338-C868-4CF4-BD72-63389D6BA44F}" type="pres">
      <dgm:prSet presAssocID="{043A0868-4AF8-4322-92CE-D28D6A1BA88E}" presName="compNode" presStyleCnt="0"/>
      <dgm:spPr/>
    </dgm:pt>
    <dgm:pt modelId="{2CAB2A11-9817-4357-AFA9-BDB1AD44B074}" type="pres">
      <dgm:prSet presAssocID="{043A0868-4AF8-4322-92CE-D28D6A1BA88E}" presName="iconBgRect" presStyleLbl="bgShp" presStyleIdx="4" presStyleCnt="6"/>
      <dgm:spPr/>
    </dgm:pt>
    <dgm:pt modelId="{55F1E243-792D-4B0A-BF17-11BBE72894D2}" type="pres">
      <dgm:prSet presAssocID="{043A0868-4AF8-4322-92CE-D28D6A1BA8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467F0DE7-3B46-49F6-86A2-74FCC4F2F13D}" type="pres">
      <dgm:prSet presAssocID="{043A0868-4AF8-4322-92CE-D28D6A1BA88E}" presName="spaceRect" presStyleCnt="0"/>
      <dgm:spPr/>
    </dgm:pt>
    <dgm:pt modelId="{4860AE7D-58A6-4AE0-B5A7-A53EAD22599D}" type="pres">
      <dgm:prSet presAssocID="{043A0868-4AF8-4322-92CE-D28D6A1BA88E}" presName="textRect" presStyleLbl="revTx" presStyleIdx="4" presStyleCnt="6">
        <dgm:presLayoutVars>
          <dgm:chMax val="1"/>
          <dgm:chPref val="1"/>
        </dgm:presLayoutVars>
      </dgm:prSet>
      <dgm:spPr/>
    </dgm:pt>
    <dgm:pt modelId="{04A0665F-F7E8-47A2-B820-7CF72C1F05FE}" type="pres">
      <dgm:prSet presAssocID="{D0D1A630-B92A-415F-A8EF-63DC23C67A4E}" presName="sibTrans" presStyleLbl="sibTrans2D1" presStyleIdx="0" presStyleCnt="0"/>
      <dgm:spPr/>
    </dgm:pt>
    <dgm:pt modelId="{74D4EC2D-3FB5-4C18-8B6E-86FFACA5FF05}" type="pres">
      <dgm:prSet presAssocID="{C2487471-F39D-4AD6-96FB-CEC0CB703591}" presName="compNode" presStyleCnt="0"/>
      <dgm:spPr/>
    </dgm:pt>
    <dgm:pt modelId="{C23BA86F-EFFC-430B-99E9-279CD3104761}" type="pres">
      <dgm:prSet presAssocID="{C2487471-F39D-4AD6-96FB-CEC0CB703591}" presName="iconBgRect" presStyleLbl="bgShp" presStyleIdx="5" presStyleCnt="6"/>
      <dgm:spPr/>
    </dgm:pt>
    <dgm:pt modelId="{096D1262-C1FC-4184-BBE6-BE29834C1FBF}" type="pres">
      <dgm:prSet presAssocID="{C2487471-F39D-4AD6-96FB-CEC0CB7035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udience"/>
        </a:ext>
      </dgm:extLst>
    </dgm:pt>
    <dgm:pt modelId="{DEB2F110-C3AE-4AC9-9A39-6E08B402CB10}" type="pres">
      <dgm:prSet presAssocID="{C2487471-F39D-4AD6-96FB-CEC0CB703591}" presName="spaceRect" presStyleCnt="0"/>
      <dgm:spPr/>
    </dgm:pt>
    <dgm:pt modelId="{E80389CE-3E9B-4F02-AEDC-6548BB7B04E6}" type="pres">
      <dgm:prSet presAssocID="{C2487471-F39D-4AD6-96FB-CEC0CB703591}" presName="textRect" presStyleLbl="revTx" presStyleIdx="5" presStyleCnt="6">
        <dgm:presLayoutVars>
          <dgm:chMax val="1"/>
          <dgm:chPref val="1"/>
        </dgm:presLayoutVars>
      </dgm:prSet>
      <dgm:spPr/>
    </dgm:pt>
  </dgm:ptLst>
  <dgm:cxnLst>
    <dgm:cxn modelId="{60DC5403-27A5-4DEF-A665-1171493EFBD3}" srcId="{EAD5B569-522E-4C63-8972-26FA057EA7D5}" destId="{F43CDF5D-547C-450D-A6FC-D79E14FADF3C}" srcOrd="2" destOrd="0" parTransId="{4E1F0281-4596-4D95-9DB6-5CF9D2A0AADD}" sibTransId="{C9918E74-5D78-4757-8BC7-3B680255E840}"/>
    <dgm:cxn modelId="{BE8B0228-517F-40E4-86C0-6D2A237E323B}" type="presOf" srcId="{F41AF00D-C093-4012-B87C-44A5D98428C2}" destId="{8AE5A850-9F90-4043-AB29-30D32C7B7252}" srcOrd="0" destOrd="0" presId="urn:microsoft.com/office/officeart/2018/2/layout/IconCircleList"/>
    <dgm:cxn modelId="{997E0F5D-A343-4217-8647-DE9AE6B4EBE4}" srcId="{EAD5B569-522E-4C63-8972-26FA057EA7D5}" destId="{043A0868-4AF8-4322-92CE-D28D6A1BA88E}" srcOrd="4" destOrd="0" parTransId="{13C12D03-6623-4284-A1D0-9AE62134EEB4}" sibTransId="{D0D1A630-B92A-415F-A8EF-63DC23C67A4E}"/>
    <dgm:cxn modelId="{903D0A5E-6B31-4903-B792-C231F19F5C5C}" srcId="{EAD5B569-522E-4C63-8972-26FA057EA7D5}" destId="{47C034A6-36B8-48D9-9FBB-8E9C3D5A90CD}" srcOrd="0" destOrd="0" parTransId="{3FA30A79-CA26-488A-8F50-D425D4CDCC33}" sibTransId="{DA95AA00-557E-48BB-B0AE-989EB2BCAB66}"/>
    <dgm:cxn modelId="{0A946D64-5EFB-47C9-BC1D-181E38E01814}" type="presOf" srcId="{C2487471-F39D-4AD6-96FB-CEC0CB703591}" destId="{E80389CE-3E9B-4F02-AEDC-6548BB7B04E6}" srcOrd="0" destOrd="0" presId="urn:microsoft.com/office/officeart/2018/2/layout/IconCircleList"/>
    <dgm:cxn modelId="{7FD3686C-EA67-4DEC-A22E-98245221F98C}" type="presOf" srcId="{B8D2DA95-32C0-4491-9FC7-09092267C572}" destId="{3CB96DFC-EB29-4EAF-AB4B-80C0E3481F7C}" srcOrd="0" destOrd="0" presId="urn:microsoft.com/office/officeart/2018/2/layout/IconCircleList"/>
    <dgm:cxn modelId="{54CAC975-8E62-49E7-9AC4-9A9573B0B1C4}" type="presOf" srcId="{47C034A6-36B8-48D9-9FBB-8E9C3D5A90CD}" destId="{6A6A9720-BA10-4E7A-B57D-AA00B91E3311}" srcOrd="0" destOrd="0" presId="urn:microsoft.com/office/officeart/2018/2/layout/IconCircleList"/>
    <dgm:cxn modelId="{09931F58-492D-46EF-B2DA-56CF8762D38C}" type="presOf" srcId="{450EA03A-A906-45CA-8D39-95A212806589}" destId="{BA3AE54D-EA75-48C7-83D0-9863BCDA4EA4}" srcOrd="0" destOrd="0" presId="urn:microsoft.com/office/officeart/2018/2/layout/IconCircleList"/>
    <dgm:cxn modelId="{DE48D482-0F2D-4E3F-9F24-1D66E13FEA52}" srcId="{EAD5B569-522E-4C63-8972-26FA057EA7D5}" destId="{C2487471-F39D-4AD6-96FB-CEC0CB703591}" srcOrd="5" destOrd="0" parTransId="{1C08CDD9-837C-42DE-90A8-59124A35DD94}" sibTransId="{3CD361B8-DDFB-47BF-B2AC-B74245D48C70}"/>
    <dgm:cxn modelId="{A31BE8A3-4397-40D7-A27F-D10316533A37}" type="presOf" srcId="{F43CDF5D-547C-450D-A6FC-D79E14FADF3C}" destId="{DB3F4642-38B5-4694-AB79-4322EC47476E}" srcOrd="0" destOrd="0" presId="urn:microsoft.com/office/officeart/2018/2/layout/IconCircleList"/>
    <dgm:cxn modelId="{BC1A0BA5-0A77-4891-BCDB-DD637A654130}" type="presOf" srcId="{D0D1A630-B92A-415F-A8EF-63DC23C67A4E}" destId="{04A0665F-F7E8-47A2-B820-7CF72C1F05FE}" srcOrd="0" destOrd="0" presId="urn:microsoft.com/office/officeart/2018/2/layout/IconCircleList"/>
    <dgm:cxn modelId="{A54B7CAA-D7EB-47F9-BCFD-1B8AF0644EBB}" type="presOf" srcId="{BB261551-71AA-42EF-AFB9-28573062D140}" destId="{E5EBC823-34E2-4FCC-A0EE-70BCFA60F1DC}" srcOrd="0" destOrd="0" presId="urn:microsoft.com/office/officeart/2018/2/layout/IconCircleList"/>
    <dgm:cxn modelId="{11DDC4AD-6F2D-4A6F-801A-E6BFBCE66EFB}" srcId="{EAD5B569-522E-4C63-8972-26FA057EA7D5}" destId="{450EA03A-A906-45CA-8D39-95A212806589}" srcOrd="3" destOrd="0" parTransId="{7E5B29C4-9836-4E78-96BB-78E024D97B3C}" sibTransId="{BB261551-71AA-42EF-AFB9-28573062D140}"/>
    <dgm:cxn modelId="{E0A999B1-0E70-4EE9-9ACB-2A5674DE1187}" type="presOf" srcId="{DA95AA00-557E-48BB-B0AE-989EB2BCAB66}" destId="{D8615A7F-7A2B-44EE-9E1C-30FE978098FC}" srcOrd="0" destOrd="0" presId="urn:microsoft.com/office/officeart/2018/2/layout/IconCircleList"/>
    <dgm:cxn modelId="{DC52CDBC-2457-44FE-90F7-8BF72A72CE89}" type="presOf" srcId="{EAD5B569-522E-4C63-8972-26FA057EA7D5}" destId="{70E40036-4331-48D8-8F35-C217DBEF9184}" srcOrd="0" destOrd="0" presId="urn:microsoft.com/office/officeart/2018/2/layout/IconCircleList"/>
    <dgm:cxn modelId="{D55309DE-4DA8-4F4B-AE52-A28E767A9CB6}" srcId="{EAD5B569-522E-4C63-8972-26FA057EA7D5}" destId="{B8D2DA95-32C0-4491-9FC7-09092267C572}" srcOrd="1" destOrd="0" parTransId="{35272D29-311A-4054-8B72-DCAA3F312503}" sibTransId="{F41AF00D-C093-4012-B87C-44A5D98428C2}"/>
    <dgm:cxn modelId="{A18842F2-3465-4501-9F71-B9F9DF6703CC}" type="presOf" srcId="{043A0868-4AF8-4322-92CE-D28D6A1BA88E}" destId="{4860AE7D-58A6-4AE0-B5A7-A53EAD22599D}" srcOrd="0" destOrd="0" presId="urn:microsoft.com/office/officeart/2018/2/layout/IconCircleList"/>
    <dgm:cxn modelId="{257710F8-1085-4716-B750-62049934D7CE}" type="presOf" srcId="{C9918E74-5D78-4757-8BC7-3B680255E840}" destId="{15D2873B-EEE8-48C2-94B8-B241277A0920}" srcOrd="0" destOrd="0" presId="urn:microsoft.com/office/officeart/2018/2/layout/IconCircleList"/>
    <dgm:cxn modelId="{F4CDBDB7-1D2B-41DB-87AB-93AF5747220B}" type="presParOf" srcId="{70E40036-4331-48D8-8F35-C217DBEF9184}" destId="{5A877F93-C455-4C69-8D10-8F0EC8A9C08E}" srcOrd="0" destOrd="0" presId="urn:microsoft.com/office/officeart/2018/2/layout/IconCircleList"/>
    <dgm:cxn modelId="{C8FF0917-C893-4A00-93E0-FAC6A47C75F1}" type="presParOf" srcId="{5A877F93-C455-4C69-8D10-8F0EC8A9C08E}" destId="{D8632943-B650-4461-B0B6-7C4EC1FB422D}" srcOrd="0" destOrd="0" presId="urn:microsoft.com/office/officeart/2018/2/layout/IconCircleList"/>
    <dgm:cxn modelId="{2272AC4F-9F33-4C9B-A497-85DEE001776D}" type="presParOf" srcId="{D8632943-B650-4461-B0B6-7C4EC1FB422D}" destId="{0AFE31DA-E52E-4605-8E50-4A1FE83DB3AC}" srcOrd="0" destOrd="0" presId="urn:microsoft.com/office/officeart/2018/2/layout/IconCircleList"/>
    <dgm:cxn modelId="{270A4C24-46CF-4C24-9C3C-06309F10EA3A}" type="presParOf" srcId="{D8632943-B650-4461-B0B6-7C4EC1FB422D}" destId="{403C2665-7265-4EA3-9485-C9EA7CCF6192}" srcOrd="1" destOrd="0" presId="urn:microsoft.com/office/officeart/2018/2/layout/IconCircleList"/>
    <dgm:cxn modelId="{5A80121A-A137-49CB-9D87-42A255B92788}" type="presParOf" srcId="{D8632943-B650-4461-B0B6-7C4EC1FB422D}" destId="{EDECDDBF-7D29-41C3-B3C5-F400E3633C01}" srcOrd="2" destOrd="0" presId="urn:microsoft.com/office/officeart/2018/2/layout/IconCircleList"/>
    <dgm:cxn modelId="{924B2387-C66E-42DE-8470-2552774F9280}" type="presParOf" srcId="{D8632943-B650-4461-B0B6-7C4EC1FB422D}" destId="{6A6A9720-BA10-4E7A-B57D-AA00B91E3311}" srcOrd="3" destOrd="0" presId="urn:microsoft.com/office/officeart/2018/2/layout/IconCircleList"/>
    <dgm:cxn modelId="{6A1DA5DC-9C4A-4FF3-870E-16FAFDAD8C66}" type="presParOf" srcId="{5A877F93-C455-4C69-8D10-8F0EC8A9C08E}" destId="{D8615A7F-7A2B-44EE-9E1C-30FE978098FC}" srcOrd="1" destOrd="0" presId="urn:microsoft.com/office/officeart/2018/2/layout/IconCircleList"/>
    <dgm:cxn modelId="{4DD2BD6C-69A4-4FDE-97EA-7C8DF03F51B6}" type="presParOf" srcId="{5A877F93-C455-4C69-8D10-8F0EC8A9C08E}" destId="{F746D828-B30A-463C-952E-8A9A89B5CEAC}" srcOrd="2" destOrd="0" presId="urn:microsoft.com/office/officeart/2018/2/layout/IconCircleList"/>
    <dgm:cxn modelId="{205EA4B6-0FD1-439C-9BBF-987A418F556E}" type="presParOf" srcId="{F746D828-B30A-463C-952E-8A9A89B5CEAC}" destId="{B7F1C761-D2D6-439F-B99C-96289C19853C}" srcOrd="0" destOrd="0" presId="urn:microsoft.com/office/officeart/2018/2/layout/IconCircleList"/>
    <dgm:cxn modelId="{7F5336B2-DD16-4C4E-A734-B028290077F3}" type="presParOf" srcId="{F746D828-B30A-463C-952E-8A9A89B5CEAC}" destId="{5CCE671F-4D94-471B-BD4A-DA1D4D08FCE2}" srcOrd="1" destOrd="0" presId="urn:microsoft.com/office/officeart/2018/2/layout/IconCircleList"/>
    <dgm:cxn modelId="{724C917E-E0E5-4E65-9699-7231270C61D7}" type="presParOf" srcId="{F746D828-B30A-463C-952E-8A9A89B5CEAC}" destId="{F29EA087-456A-4570-B47A-C0CCAF1D2F9D}" srcOrd="2" destOrd="0" presId="urn:microsoft.com/office/officeart/2018/2/layout/IconCircleList"/>
    <dgm:cxn modelId="{1DAEC922-36C0-4739-ADCA-0185A18D4CDC}" type="presParOf" srcId="{F746D828-B30A-463C-952E-8A9A89B5CEAC}" destId="{3CB96DFC-EB29-4EAF-AB4B-80C0E3481F7C}" srcOrd="3" destOrd="0" presId="urn:microsoft.com/office/officeart/2018/2/layout/IconCircleList"/>
    <dgm:cxn modelId="{6B4A84D0-9577-45A5-AE64-33D940496729}" type="presParOf" srcId="{5A877F93-C455-4C69-8D10-8F0EC8A9C08E}" destId="{8AE5A850-9F90-4043-AB29-30D32C7B7252}" srcOrd="3" destOrd="0" presId="urn:microsoft.com/office/officeart/2018/2/layout/IconCircleList"/>
    <dgm:cxn modelId="{ED5CDEA1-1B1E-4FAB-8F6C-85866D0D9A49}" type="presParOf" srcId="{5A877F93-C455-4C69-8D10-8F0EC8A9C08E}" destId="{B16DDC4B-3F6B-4610-B762-95E7690F1A8B}" srcOrd="4" destOrd="0" presId="urn:microsoft.com/office/officeart/2018/2/layout/IconCircleList"/>
    <dgm:cxn modelId="{5185D4AE-BB22-43D8-B87A-558BE8B0D4C7}" type="presParOf" srcId="{B16DDC4B-3F6B-4610-B762-95E7690F1A8B}" destId="{6AB7DDA5-8D5E-417A-B261-4CAC5C44A541}" srcOrd="0" destOrd="0" presId="urn:microsoft.com/office/officeart/2018/2/layout/IconCircleList"/>
    <dgm:cxn modelId="{C4A25420-964F-40F4-B8D7-1E7F8380754A}" type="presParOf" srcId="{B16DDC4B-3F6B-4610-B762-95E7690F1A8B}" destId="{3F5692C3-551E-4346-8B56-0565BD906AD0}" srcOrd="1" destOrd="0" presId="urn:microsoft.com/office/officeart/2018/2/layout/IconCircleList"/>
    <dgm:cxn modelId="{CBBA16C6-48CA-4E81-B127-7A7084B7F41B}" type="presParOf" srcId="{B16DDC4B-3F6B-4610-B762-95E7690F1A8B}" destId="{A41302F9-BA2A-4560-92A4-F8F7B3334834}" srcOrd="2" destOrd="0" presId="urn:microsoft.com/office/officeart/2018/2/layout/IconCircleList"/>
    <dgm:cxn modelId="{3D27F1D3-3CB8-4CB2-B060-48F7ACC4F3C1}" type="presParOf" srcId="{B16DDC4B-3F6B-4610-B762-95E7690F1A8B}" destId="{DB3F4642-38B5-4694-AB79-4322EC47476E}" srcOrd="3" destOrd="0" presId="urn:microsoft.com/office/officeart/2018/2/layout/IconCircleList"/>
    <dgm:cxn modelId="{82C659DC-8853-4BE5-84D5-E29AFA5737F4}" type="presParOf" srcId="{5A877F93-C455-4C69-8D10-8F0EC8A9C08E}" destId="{15D2873B-EEE8-48C2-94B8-B241277A0920}" srcOrd="5" destOrd="0" presId="urn:microsoft.com/office/officeart/2018/2/layout/IconCircleList"/>
    <dgm:cxn modelId="{8D7FACD2-4DE0-41F8-B8C9-A385AFA0A1C8}" type="presParOf" srcId="{5A877F93-C455-4C69-8D10-8F0EC8A9C08E}" destId="{8FAB7684-F7C2-401C-B2DC-A6276DD7525F}" srcOrd="6" destOrd="0" presId="urn:microsoft.com/office/officeart/2018/2/layout/IconCircleList"/>
    <dgm:cxn modelId="{1B877A81-3B8D-44A3-A4EB-474A78DBDBD7}" type="presParOf" srcId="{8FAB7684-F7C2-401C-B2DC-A6276DD7525F}" destId="{D40C7A83-2261-4381-A3A1-6E0BF99047C1}" srcOrd="0" destOrd="0" presId="urn:microsoft.com/office/officeart/2018/2/layout/IconCircleList"/>
    <dgm:cxn modelId="{FD419BFA-0260-4F9F-94BD-87D32F0D3582}" type="presParOf" srcId="{8FAB7684-F7C2-401C-B2DC-A6276DD7525F}" destId="{C806C3C3-42CF-44EE-860A-F6485D9B69DF}" srcOrd="1" destOrd="0" presId="urn:microsoft.com/office/officeart/2018/2/layout/IconCircleList"/>
    <dgm:cxn modelId="{FECEF712-A75A-4360-8EB0-0B3966C975DF}" type="presParOf" srcId="{8FAB7684-F7C2-401C-B2DC-A6276DD7525F}" destId="{E53846C7-0AC3-44C5-8684-D3CEE93ADCDE}" srcOrd="2" destOrd="0" presId="urn:microsoft.com/office/officeart/2018/2/layout/IconCircleList"/>
    <dgm:cxn modelId="{9E396329-D229-4EB1-890D-54F411446A60}" type="presParOf" srcId="{8FAB7684-F7C2-401C-B2DC-A6276DD7525F}" destId="{BA3AE54D-EA75-48C7-83D0-9863BCDA4EA4}" srcOrd="3" destOrd="0" presId="urn:microsoft.com/office/officeart/2018/2/layout/IconCircleList"/>
    <dgm:cxn modelId="{C2958655-256B-4F2C-A699-2DF830DA7651}" type="presParOf" srcId="{5A877F93-C455-4C69-8D10-8F0EC8A9C08E}" destId="{E5EBC823-34E2-4FCC-A0EE-70BCFA60F1DC}" srcOrd="7" destOrd="0" presId="urn:microsoft.com/office/officeart/2018/2/layout/IconCircleList"/>
    <dgm:cxn modelId="{9E79CB3A-DE5B-4096-AD6D-D801436F9C8F}" type="presParOf" srcId="{5A877F93-C455-4C69-8D10-8F0EC8A9C08E}" destId="{BF656338-C868-4CF4-BD72-63389D6BA44F}" srcOrd="8" destOrd="0" presId="urn:microsoft.com/office/officeart/2018/2/layout/IconCircleList"/>
    <dgm:cxn modelId="{4003E6B0-CCAF-4DE5-8754-AE21BC43F62E}" type="presParOf" srcId="{BF656338-C868-4CF4-BD72-63389D6BA44F}" destId="{2CAB2A11-9817-4357-AFA9-BDB1AD44B074}" srcOrd="0" destOrd="0" presId="urn:microsoft.com/office/officeart/2018/2/layout/IconCircleList"/>
    <dgm:cxn modelId="{C5F9C849-0EBB-49A8-BEA7-1147BD97C792}" type="presParOf" srcId="{BF656338-C868-4CF4-BD72-63389D6BA44F}" destId="{55F1E243-792D-4B0A-BF17-11BBE72894D2}" srcOrd="1" destOrd="0" presId="urn:microsoft.com/office/officeart/2018/2/layout/IconCircleList"/>
    <dgm:cxn modelId="{64C42128-A478-48EE-98EB-2983E39FB4C6}" type="presParOf" srcId="{BF656338-C868-4CF4-BD72-63389D6BA44F}" destId="{467F0DE7-3B46-49F6-86A2-74FCC4F2F13D}" srcOrd="2" destOrd="0" presId="urn:microsoft.com/office/officeart/2018/2/layout/IconCircleList"/>
    <dgm:cxn modelId="{3B354EB1-4855-4C42-ABF6-184D45E21543}" type="presParOf" srcId="{BF656338-C868-4CF4-BD72-63389D6BA44F}" destId="{4860AE7D-58A6-4AE0-B5A7-A53EAD22599D}" srcOrd="3" destOrd="0" presId="urn:microsoft.com/office/officeart/2018/2/layout/IconCircleList"/>
    <dgm:cxn modelId="{62028CBB-A33B-4CF1-A8D2-490F47C4F486}" type="presParOf" srcId="{5A877F93-C455-4C69-8D10-8F0EC8A9C08E}" destId="{04A0665F-F7E8-47A2-B820-7CF72C1F05FE}" srcOrd="9" destOrd="0" presId="urn:microsoft.com/office/officeart/2018/2/layout/IconCircleList"/>
    <dgm:cxn modelId="{0A4D0E26-3645-4450-A0B0-C0DCDB8098E6}" type="presParOf" srcId="{5A877F93-C455-4C69-8D10-8F0EC8A9C08E}" destId="{74D4EC2D-3FB5-4C18-8B6E-86FFACA5FF05}" srcOrd="10" destOrd="0" presId="urn:microsoft.com/office/officeart/2018/2/layout/IconCircleList"/>
    <dgm:cxn modelId="{1971F12B-F6FB-4E4B-8EC2-248A289B2AFA}" type="presParOf" srcId="{74D4EC2D-3FB5-4C18-8B6E-86FFACA5FF05}" destId="{C23BA86F-EFFC-430B-99E9-279CD3104761}" srcOrd="0" destOrd="0" presId="urn:microsoft.com/office/officeart/2018/2/layout/IconCircleList"/>
    <dgm:cxn modelId="{18D147B9-DF93-4B3E-A7C9-3F4BDADD24FA}" type="presParOf" srcId="{74D4EC2D-3FB5-4C18-8B6E-86FFACA5FF05}" destId="{096D1262-C1FC-4184-BBE6-BE29834C1FBF}" srcOrd="1" destOrd="0" presId="urn:microsoft.com/office/officeart/2018/2/layout/IconCircleList"/>
    <dgm:cxn modelId="{71CAF759-507A-46F1-9777-140DAF149435}" type="presParOf" srcId="{74D4EC2D-3FB5-4C18-8B6E-86FFACA5FF05}" destId="{DEB2F110-C3AE-4AC9-9A39-6E08B402CB10}" srcOrd="2" destOrd="0" presId="urn:microsoft.com/office/officeart/2018/2/layout/IconCircleList"/>
    <dgm:cxn modelId="{3E66738E-A141-4C03-AEEF-AB8CE879F6DA}" type="presParOf" srcId="{74D4EC2D-3FB5-4C18-8B6E-86FFACA5FF05}" destId="{E80389CE-3E9B-4F02-AEDC-6548BB7B04E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1FB7F3-6DB7-4284-83A6-343A0BB52E7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A4FC0FF-9481-4E2D-A65A-2EB9AE3D173C}">
      <dgm:prSet/>
      <dgm:spPr/>
      <dgm:t>
        <a:bodyPr/>
        <a:lstStyle/>
        <a:p>
          <a:pPr>
            <a:lnSpc>
              <a:spcPct val="100000"/>
            </a:lnSpc>
            <a:defRPr cap="all"/>
          </a:pPr>
          <a:r>
            <a:rPr lang="en-US"/>
            <a:t>The interface will be created with a clean layout that is easy to understand and navigate through.</a:t>
          </a:r>
        </a:p>
      </dgm:t>
    </dgm:pt>
    <dgm:pt modelId="{75D10311-3FD9-4067-B6C9-C6A80A32A714}" type="parTrans" cxnId="{550EF16A-B938-46C6-A2CD-6F5F79FAC7FD}">
      <dgm:prSet/>
      <dgm:spPr/>
      <dgm:t>
        <a:bodyPr/>
        <a:lstStyle/>
        <a:p>
          <a:endParaRPr lang="en-US"/>
        </a:p>
      </dgm:t>
    </dgm:pt>
    <dgm:pt modelId="{6F13A287-A04B-4148-A294-6944EEA00024}" type="sibTrans" cxnId="{550EF16A-B938-46C6-A2CD-6F5F79FAC7FD}">
      <dgm:prSet/>
      <dgm:spPr/>
      <dgm:t>
        <a:bodyPr/>
        <a:lstStyle/>
        <a:p>
          <a:endParaRPr lang="en-US"/>
        </a:p>
      </dgm:t>
    </dgm:pt>
    <dgm:pt modelId="{3B75CF83-A4DA-460D-AC1C-405EAC2633FE}">
      <dgm:prSet/>
      <dgm:spPr/>
      <dgm:t>
        <a:bodyPr/>
        <a:lstStyle/>
        <a:p>
          <a:pPr>
            <a:lnSpc>
              <a:spcPct val="100000"/>
            </a:lnSpc>
            <a:defRPr cap="all"/>
          </a:pPr>
          <a:r>
            <a:rPr lang="en-US"/>
            <a:t>Compatibility will be across both desktop and mobile devices</a:t>
          </a:r>
        </a:p>
      </dgm:t>
    </dgm:pt>
    <dgm:pt modelId="{8A83E55D-E30C-47FB-B532-19EE97BCDFD2}" type="parTrans" cxnId="{5F6A725E-80C1-4E8A-8FDE-BA47ED347124}">
      <dgm:prSet/>
      <dgm:spPr/>
      <dgm:t>
        <a:bodyPr/>
        <a:lstStyle/>
        <a:p>
          <a:endParaRPr lang="en-US"/>
        </a:p>
      </dgm:t>
    </dgm:pt>
    <dgm:pt modelId="{D7E02785-9D07-4B3E-915C-98F734479CAE}" type="sibTrans" cxnId="{5F6A725E-80C1-4E8A-8FDE-BA47ED347124}">
      <dgm:prSet/>
      <dgm:spPr/>
      <dgm:t>
        <a:bodyPr/>
        <a:lstStyle/>
        <a:p>
          <a:endParaRPr lang="en-US"/>
        </a:p>
      </dgm:t>
    </dgm:pt>
    <dgm:pt modelId="{EAA7E95C-3CA7-4F4B-BB54-C7BA276A0713}">
      <dgm:prSet/>
      <dgm:spPr/>
      <dgm:t>
        <a:bodyPr/>
        <a:lstStyle/>
        <a:p>
          <a:pPr>
            <a:lnSpc>
              <a:spcPct val="100000"/>
            </a:lnSpc>
            <a:defRPr cap="all"/>
          </a:pPr>
          <a:r>
            <a:rPr lang="en-US"/>
            <a:t>The user interface will be vivid and colorful and easy on the eye for those who are navigating through it.</a:t>
          </a:r>
        </a:p>
      </dgm:t>
    </dgm:pt>
    <dgm:pt modelId="{6F763428-299B-430D-8555-E64FD4F78C07}" type="parTrans" cxnId="{17946CA9-3020-41C9-B517-DC0B1D26FC36}">
      <dgm:prSet/>
      <dgm:spPr/>
      <dgm:t>
        <a:bodyPr/>
        <a:lstStyle/>
        <a:p>
          <a:endParaRPr lang="en-US"/>
        </a:p>
      </dgm:t>
    </dgm:pt>
    <dgm:pt modelId="{98925E79-8FB5-45FE-88B6-740F25432CED}" type="sibTrans" cxnId="{17946CA9-3020-41C9-B517-DC0B1D26FC36}">
      <dgm:prSet/>
      <dgm:spPr/>
      <dgm:t>
        <a:bodyPr/>
        <a:lstStyle/>
        <a:p>
          <a:endParaRPr lang="en-US"/>
        </a:p>
      </dgm:t>
    </dgm:pt>
    <dgm:pt modelId="{812ADDB5-8C71-491D-97A9-5A564CBD436A}" type="pres">
      <dgm:prSet presAssocID="{C01FB7F3-6DB7-4284-83A6-343A0BB52E7C}" presName="root" presStyleCnt="0">
        <dgm:presLayoutVars>
          <dgm:dir/>
          <dgm:resizeHandles val="exact"/>
        </dgm:presLayoutVars>
      </dgm:prSet>
      <dgm:spPr/>
    </dgm:pt>
    <dgm:pt modelId="{D269532B-0D1F-44AD-A3B6-01F35D941BA0}" type="pres">
      <dgm:prSet presAssocID="{3A4FC0FF-9481-4E2D-A65A-2EB9AE3D173C}" presName="compNode" presStyleCnt="0"/>
      <dgm:spPr/>
    </dgm:pt>
    <dgm:pt modelId="{D39EE520-C403-43F0-AED6-D01DABAF6D87}" type="pres">
      <dgm:prSet presAssocID="{3A4FC0FF-9481-4E2D-A65A-2EB9AE3D173C}" presName="iconBgRect" presStyleLbl="bgShp" presStyleIdx="0" presStyleCnt="3"/>
      <dgm:spPr/>
    </dgm:pt>
    <dgm:pt modelId="{A2B3E02E-3039-464D-A30F-D631E7329924}" type="pres">
      <dgm:prSet presAssocID="{3A4FC0FF-9481-4E2D-A65A-2EB9AE3D17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1AD079A-4FF9-4859-9D0B-9B0B6B3D02BF}" type="pres">
      <dgm:prSet presAssocID="{3A4FC0FF-9481-4E2D-A65A-2EB9AE3D173C}" presName="spaceRect" presStyleCnt="0"/>
      <dgm:spPr/>
    </dgm:pt>
    <dgm:pt modelId="{01BE09D7-4B2F-4E1F-A43F-D959605DD8B2}" type="pres">
      <dgm:prSet presAssocID="{3A4FC0FF-9481-4E2D-A65A-2EB9AE3D173C}" presName="textRect" presStyleLbl="revTx" presStyleIdx="0" presStyleCnt="3">
        <dgm:presLayoutVars>
          <dgm:chMax val="1"/>
          <dgm:chPref val="1"/>
        </dgm:presLayoutVars>
      </dgm:prSet>
      <dgm:spPr/>
    </dgm:pt>
    <dgm:pt modelId="{3A51DDAE-0A08-4779-A337-A93BB379A085}" type="pres">
      <dgm:prSet presAssocID="{6F13A287-A04B-4148-A294-6944EEA00024}" presName="sibTrans" presStyleCnt="0"/>
      <dgm:spPr/>
    </dgm:pt>
    <dgm:pt modelId="{4E79D82D-2B6D-4FD5-A414-8D320B98F876}" type="pres">
      <dgm:prSet presAssocID="{3B75CF83-A4DA-460D-AC1C-405EAC2633FE}" presName="compNode" presStyleCnt="0"/>
      <dgm:spPr/>
    </dgm:pt>
    <dgm:pt modelId="{0D3CF256-DD50-49AD-A549-A372140309AD}" type="pres">
      <dgm:prSet presAssocID="{3B75CF83-A4DA-460D-AC1C-405EAC2633FE}" presName="iconBgRect" presStyleLbl="bgShp" presStyleIdx="1" presStyleCnt="3"/>
      <dgm:spPr/>
    </dgm:pt>
    <dgm:pt modelId="{A550AD4E-775F-400D-93C2-75CFE8B76F79}" type="pres">
      <dgm:prSet presAssocID="{3B75CF83-A4DA-460D-AC1C-405EAC2633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A6017997-5254-46BF-AF87-3B4BC6A67B68}" type="pres">
      <dgm:prSet presAssocID="{3B75CF83-A4DA-460D-AC1C-405EAC2633FE}" presName="spaceRect" presStyleCnt="0"/>
      <dgm:spPr/>
    </dgm:pt>
    <dgm:pt modelId="{B2553C01-BA7D-4291-B585-9008938D1C82}" type="pres">
      <dgm:prSet presAssocID="{3B75CF83-A4DA-460D-AC1C-405EAC2633FE}" presName="textRect" presStyleLbl="revTx" presStyleIdx="1" presStyleCnt="3">
        <dgm:presLayoutVars>
          <dgm:chMax val="1"/>
          <dgm:chPref val="1"/>
        </dgm:presLayoutVars>
      </dgm:prSet>
      <dgm:spPr/>
    </dgm:pt>
    <dgm:pt modelId="{CB199088-A843-462C-B672-57CBCFF1A73C}" type="pres">
      <dgm:prSet presAssocID="{D7E02785-9D07-4B3E-915C-98F734479CAE}" presName="sibTrans" presStyleCnt="0"/>
      <dgm:spPr/>
    </dgm:pt>
    <dgm:pt modelId="{48F86169-1A37-4DAD-99C8-CC2E10CE08DC}" type="pres">
      <dgm:prSet presAssocID="{EAA7E95C-3CA7-4F4B-BB54-C7BA276A0713}" presName="compNode" presStyleCnt="0"/>
      <dgm:spPr/>
    </dgm:pt>
    <dgm:pt modelId="{5EDF3373-AC13-4A74-8BBD-178C471A2B76}" type="pres">
      <dgm:prSet presAssocID="{EAA7E95C-3CA7-4F4B-BB54-C7BA276A0713}" presName="iconBgRect" presStyleLbl="bgShp" presStyleIdx="2" presStyleCnt="3"/>
      <dgm:spPr/>
    </dgm:pt>
    <dgm:pt modelId="{A36124EB-9D89-4934-96E6-243CB958F69A}" type="pres">
      <dgm:prSet presAssocID="{EAA7E95C-3CA7-4F4B-BB54-C7BA276A07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8057C9D0-20D4-45AE-8F09-A31C1F631CF7}" type="pres">
      <dgm:prSet presAssocID="{EAA7E95C-3CA7-4F4B-BB54-C7BA276A0713}" presName="spaceRect" presStyleCnt="0"/>
      <dgm:spPr/>
    </dgm:pt>
    <dgm:pt modelId="{22464028-7AA9-441F-89E7-EF12A7E3D49A}" type="pres">
      <dgm:prSet presAssocID="{EAA7E95C-3CA7-4F4B-BB54-C7BA276A0713}" presName="textRect" presStyleLbl="revTx" presStyleIdx="2" presStyleCnt="3">
        <dgm:presLayoutVars>
          <dgm:chMax val="1"/>
          <dgm:chPref val="1"/>
        </dgm:presLayoutVars>
      </dgm:prSet>
      <dgm:spPr/>
    </dgm:pt>
  </dgm:ptLst>
  <dgm:cxnLst>
    <dgm:cxn modelId="{67631418-80DE-48BC-B79D-E8853DB25340}" type="presOf" srcId="{3B75CF83-A4DA-460D-AC1C-405EAC2633FE}" destId="{B2553C01-BA7D-4291-B585-9008938D1C82}" srcOrd="0" destOrd="0" presId="urn:microsoft.com/office/officeart/2018/5/layout/IconCircleLabelList"/>
    <dgm:cxn modelId="{5F6A725E-80C1-4E8A-8FDE-BA47ED347124}" srcId="{C01FB7F3-6DB7-4284-83A6-343A0BB52E7C}" destId="{3B75CF83-A4DA-460D-AC1C-405EAC2633FE}" srcOrd="1" destOrd="0" parTransId="{8A83E55D-E30C-47FB-B532-19EE97BCDFD2}" sibTransId="{D7E02785-9D07-4B3E-915C-98F734479CAE}"/>
    <dgm:cxn modelId="{550EF16A-B938-46C6-A2CD-6F5F79FAC7FD}" srcId="{C01FB7F3-6DB7-4284-83A6-343A0BB52E7C}" destId="{3A4FC0FF-9481-4E2D-A65A-2EB9AE3D173C}" srcOrd="0" destOrd="0" parTransId="{75D10311-3FD9-4067-B6C9-C6A80A32A714}" sibTransId="{6F13A287-A04B-4148-A294-6944EEA00024}"/>
    <dgm:cxn modelId="{0340F44B-EE15-465C-B633-5639CAC28D86}" type="presOf" srcId="{C01FB7F3-6DB7-4284-83A6-343A0BB52E7C}" destId="{812ADDB5-8C71-491D-97A9-5A564CBD436A}" srcOrd="0" destOrd="0" presId="urn:microsoft.com/office/officeart/2018/5/layout/IconCircleLabelList"/>
    <dgm:cxn modelId="{5757AB74-47E4-461E-BF2B-61394EA7EA98}" type="presOf" srcId="{3A4FC0FF-9481-4E2D-A65A-2EB9AE3D173C}" destId="{01BE09D7-4B2F-4E1F-A43F-D959605DD8B2}" srcOrd="0" destOrd="0" presId="urn:microsoft.com/office/officeart/2018/5/layout/IconCircleLabelList"/>
    <dgm:cxn modelId="{152DEA91-2AD4-4044-94C1-30EB1F3CB7D0}" type="presOf" srcId="{EAA7E95C-3CA7-4F4B-BB54-C7BA276A0713}" destId="{22464028-7AA9-441F-89E7-EF12A7E3D49A}" srcOrd="0" destOrd="0" presId="urn:microsoft.com/office/officeart/2018/5/layout/IconCircleLabelList"/>
    <dgm:cxn modelId="{17946CA9-3020-41C9-B517-DC0B1D26FC36}" srcId="{C01FB7F3-6DB7-4284-83A6-343A0BB52E7C}" destId="{EAA7E95C-3CA7-4F4B-BB54-C7BA276A0713}" srcOrd="2" destOrd="0" parTransId="{6F763428-299B-430D-8555-E64FD4F78C07}" sibTransId="{98925E79-8FB5-45FE-88B6-740F25432CED}"/>
    <dgm:cxn modelId="{D1D303AF-EDA2-4AE9-8886-D6BFC643964C}" type="presParOf" srcId="{812ADDB5-8C71-491D-97A9-5A564CBD436A}" destId="{D269532B-0D1F-44AD-A3B6-01F35D941BA0}" srcOrd="0" destOrd="0" presId="urn:microsoft.com/office/officeart/2018/5/layout/IconCircleLabelList"/>
    <dgm:cxn modelId="{7302AFC7-D42C-45FA-9A4B-5C3DFE32DAEE}" type="presParOf" srcId="{D269532B-0D1F-44AD-A3B6-01F35D941BA0}" destId="{D39EE520-C403-43F0-AED6-D01DABAF6D87}" srcOrd="0" destOrd="0" presId="urn:microsoft.com/office/officeart/2018/5/layout/IconCircleLabelList"/>
    <dgm:cxn modelId="{42293887-608F-4580-BBBB-67A62E26A5C7}" type="presParOf" srcId="{D269532B-0D1F-44AD-A3B6-01F35D941BA0}" destId="{A2B3E02E-3039-464D-A30F-D631E7329924}" srcOrd="1" destOrd="0" presId="urn:microsoft.com/office/officeart/2018/5/layout/IconCircleLabelList"/>
    <dgm:cxn modelId="{3DE6F1D5-1959-4A8E-A0CC-722F55DDC548}" type="presParOf" srcId="{D269532B-0D1F-44AD-A3B6-01F35D941BA0}" destId="{61AD079A-4FF9-4859-9D0B-9B0B6B3D02BF}" srcOrd="2" destOrd="0" presId="urn:microsoft.com/office/officeart/2018/5/layout/IconCircleLabelList"/>
    <dgm:cxn modelId="{E8F9421B-677F-4E2C-9E09-001FE6FD69F5}" type="presParOf" srcId="{D269532B-0D1F-44AD-A3B6-01F35D941BA0}" destId="{01BE09D7-4B2F-4E1F-A43F-D959605DD8B2}" srcOrd="3" destOrd="0" presId="urn:microsoft.com/office/officeart/2018/5/layout/IconCircleLabelList"/>
    <dgm:cxn modelId="{9A5D9E19-300B-497E-B274-105253D2488F}" type="presParOf" srcId="{812ADDB5-8C71-491D-97A9-5A564CBD436A}" destId="{3A51DDAE-0A08-4779-A337-A93BB379A085}" srcOrd="1" destOrd="0" presId="urn:microsoft.com/office/officeart/2018/5/layout/IconCircleLabelList"/>
    <dgm:cxn modelId="{8DBF0A04-5102-4B6B-AA3A-CAE4F7B571FE}" type="presParOf" srcId="{812ADDB5-8C71-491D-97A9-5A564CBD436A}" destId="{4E79D82D-2B6D-4FD5-A414-8D320B98F876}" srcOrd="2" destOrd="0" presId="urn:microsoft.com/office/officeart/2018/5/layout/IconCircleLabelList"/>
    <dgm:cxn modelId="{58BEB06B-BD75-480F-A32A-A833A8A3C1B1}" type="presParOf" srcId="{4E79D82D-2B6D-4FD5-A414-8D320B98F876}" destId="{0D3CF256-DD50-49AD-A549-A372140309AD}" srcOrd="0" destOrd="0" presId="urn:microsoft.com/office/officeart/2018/5/layout/IconCircleLabelList"/>
    <dgm:cxn modelId="{E4935E19-BC9B-4AA2-9986-256C67E8A911}" type="presParOf" srcId="{4E79D82D-2B6D-4FD5-A414-8D320B98F876}" destId="{A550AD4E-775F-400D-93C2-75CFE8B76F79}" srcOrd="1" destOrd="0" presId="urn:microsoft.com/office/officeart/2018/5/layout/IconCircleLabelList"/>
    <dgm:cxn modelId="{54EC403A-ADBB-4363-A5DF-B25319D482F6}" type="presParOf" srcId="{4E79D82D-2B6D-4FD5-A414-8D320B98F876}" destId="{A6017997-5254-46BF-AF87-3B4BC6A67B68}" srcOrd="2" destOrd="0" presId="urn:microsoft.com/office/officeart/2018/5/layout/IconCircleLabelList"/>
    <dgm:cxn modelId="{64D79D6D-5165-4CA0-97D2-B5233C37F051}" type="presParOf" srcId="{4E79D82D-2B6D-4FD5-A414-8D320B98F876}" destId="{B2553C01-BA7D-4291-B585-9008938D1C82}" srcOrd="3" destOrd="0" presId="urn:microsoft.com/office/officeart/2018/5/layout/IconCircleLabelList"/>
    <dgm:cxn modelId="{38A895CF-3D1D-404B-AB31-400D731491A2}" type="presParOf" srcId="{812ADDB5-8C71-491D-97A9-5A564CBD436A}" destId="{CB199088-A843-462C-B672-57CBCFF1A73C}" srcOrd="3" destOrd="0" presId="urn:microsoft.com/office/officeart/2018/5/layout/IconCircleLabelList"/>
    <dgm:cxn modelId="{C4FF0BA9-BDD4-4050-90CA-C6FDB6B3828E}" type="presParOf" srcId="{812ADDB5-8C71-491D-97A9-5A564CBD436A}" destId="{48F86169-1A37-4DAD-99C8-CC2E10CE08DC}" srcOrd="4" destOrd="0" presId="urn:microsoft.com/office/officeart/2018/5/layout/IconCircleLabelList"/>
    <dgm:cxn modelId="{AC6B5473-31EC-416A-942D-32EF323BC03B}" type="presParOf" srcId="{48F86169-1A37-4DAD-99C8-CC2E10CE08DC}" destId="{5EDF3373-AC13-4A74-8BBD-178C471A2B76}" srcOrd="0" destOrd="0" presId="urn:microsoft.com/office/officeart/2018/5/layout/IconCircleLabelList"/>
    <dgm:cxn modelId="{43BB2956-F033-4E31-9A13-7F32BB8715C0}" type="presParOf" srcId="{48F86169-1A37-4DAD-99C8-CC2E10CE08DC}" destId="{A36124EB-9D89-4934-96E6-243CB958F69A}" srcOrd="1" destOrd="0" presId="urn:microsoft.com/office/officeart/2018/5/layout/IconCircleLabelList"/>
    <dgm:cxn modelId="{C3C06E41-BDC8-4776-AA46-D637E120669D}" type="presParOf" srcId="{48F86169-1A37-4DAD-99C8-CC2E10CE08DC}" destId="{8057C9D0-20D4-45AE-8F09-A31C1F631CF7}" srcOrd="2" destOrd="0" presId="urn:microsoft.com/office/officeart/2018/5/layout/IconCircleLabelList"/>
    <dgm:cxn modelId="{987EB816-62DE-49F0-B42D-053350FB97BD}" type="presParOf" srcId="{48F86169-1A37-4DAD-99C8-CC2E10CE08DC}" destId="{22464028-7AA9-441F-89E7-EF12A7E3D4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A9F9EB-DE9A-4A05-966F-F88079D60A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39437D1-5E1C-493D-A40E-AA64516D2609}">
      <dgm:prSet/>
      <dgm:spPr/>
      <dgm:t>
        <a:bodyPr/>
        <a:lstStyle/>
        <a:p>
          <a:pPr>
            <a:lnSpc>
              <a:spcPct val="100000"/>
            </a:lnSpc>
          </a:pPr>
          <a:r>
            <a:rPr lang="en-US"/>
            <a:t>User Interface Screens</a:t>
          </a:r>
        </a:p>
      </dgm:t>
    </dgm:pt>
    <dgm:pt modelId="{61768C3B-C3DB-44A7-AA88-BA3A48135A95}" type="parTrans" cxnId="{6DDFBB56-75AB-4914-B53B-E4EBFAF8B078}">
      <dgm:prSet/>
      <dgm:spPr/>
      <dgm:t>
        <a:bodyPr/>
        <a:lstStyle/>
        <a:p>
          <a:endParaRPr lang="en-US"/>
        </a:p>
      </dgm:t>
    </dgm:pt>
    <dgm:pt modelId="{DECA699F-0A86-4847-B609-670D5C918975}" type="sibTrans" cxnId="{6DDFBB56-75AB-4914-B53B-E4EBFAF8B078}">
      <dgm:prSet/>
      <dgm:spPr/>
      <dgm:t>
        <a:bodyPr/>
        <a:lstStyle/>
        <a:p>
          <a:endParaRPr lang="en-US"/>
        </a:p>
      </dgm:t>
    </dgm:pt>
    <dgm:pt modelId="{40FC9061-F086-4999-9598-850C7D22B4CE}">
      <dgm:prSet/>
      <dgm:spPr/>
      <dgm:t>
        <a:bodyPr/>
        <a:lstStyle/>
        <a:p>
          <a:pPr>
            <a:lnSpc>
              <a:spcPct val="100000"/>
            </a:lnSpc>
          </a:pPr>
          <a:r>
            <a:rPr lang="en-US" b="1"/>
            <a:t>Screen 1: Home Screen</a:t>
          </a:r>
          <a:endParaRPr lang="en-US"/>
        </a:p>
      </dgm:t>
    </dgm:pt>
    <dgm:pt modelId="{AFAEF514-3022-4F9D-9333-7A3C4ED71E1A}" type="parTrans" cxnId="{AC6A514D-3601-404E-A730-155B02B1897B}">
      <dgm:prSet/>
      <dgm:spPr/>
      <dgm:t>
        <a:bodyPr/>
        <a:lstStyle/>
        <a:p>
          <a:endParaRPr lang="en-US"/>
        </a:p>
      </dgm:t>
    </dgm:pt>
    <dgm:pt modelId="{0E6913EE-BC74-49B6-BDB1-1566192CD890}" type="sibTrans" cxnId="{AC6A514D-3601-404E-A730-155B02B1897B}">
      <dgm:prSet/>
      <dgm:spPr/>
      <dgm:t>
        <a:bodyPr/>
        <a:lstStyle/>
        <a:p>
          <a:endParaRPr lang="en-US"/>
        </a:p>
      </dgm:t>
    </dgm:pt>
    <dgm:pt modelId="{A92468D0-E7F7-4CBE-8843-885C270434CD}">
      <dgm:prSet/>
      <dgm:spPr/>
      <dgm:t>
        <a:bodyPr/>
        <a:lstStyle/>
        <a:p>
          <a:pPr>
            <a:lnSpc>
              <a:spcPct val="100000"/>
            </a:lnSpc>
          </a:pPr>
          <a:r>
            <a:rPr lang="en-US"/>
            <a:t>Purpose: Entry point for the tool.</a:t>
          </a:r>
        </a:p>
      </dgm:t>
    </dgm:pt>
    <dgm:pt modelId="{B8538B59-14F0-48B0-B66A-A3EE1C094A15}" type="parTrans" cxnId="{3E6DA51D-1CF0-49B7-9665-7CB13B349AD4}">
      <dgm:prSet/>
      <dgm:spPr/>
      <dgm:t>
        <a:bodyPr/>
        <a:lstStyle/>
        <a:p>
          <a:endParaRPr lang="en-US"/>
        </a:p>
      </dgm:t>
    </dgm:pt>
    <dgm:pt modelId="{1086071B-E133-4636-B7D0-99C0F4A7DBF1}" type="sibTrans" cxnId="{3E6DA51D-1CF0-49B7-9665-7CB13B349AD4}">
      <dgm:prSet/>
      <dgm:spPr/>
      <dgm:t>
        <a:bodyPr/>
        <a:lstStyle/>
        <a:p>
          <a:endParaRPr lang="en-US"/>
        </a:p>
      </dgm:t>
    </dgm:pt>
    <dgm:pt modelId="{586E9D32-96E3-476B-AFC6-00BBD99166ED}">
      <dgm:prSet/>
      <dgm:spPr/>
      <dgm:t>
        <a:bodyPr/>
        <a:lstStyle/>
        <a:p>
          <a:pPr>
            <a:lnSpc>
              <a:spcPct val="100000"/>
            </a:lnSpc>
          </a:pPr>
          <a:r>
            <a:rPr lang="en-US"/>
            <a:t>Key Elements:</a:t>
          </a:r>
        </a:p>
      </dgm:t>
    </dgm:pt>
    <dgm:pt modelId="{969FEE7F-2B8F-406D-A55B-44D43C05BC51}" type="parTrans" cxnId="{5942F8C9-15ED-4562-A762-1A07EAB387AF}">
      <dgm:prSet/>
      <dgm:spPr/>
      <dgm:t>
        <a:bodyPr/>
        <a:lstStyle/>
        <a:p>
          <a:endParaRPr lang="en-US"/>
        </a:p>
      </dgm:t>
    </dgm:pt>
    <dgm:pt modelId="{3EC52BE3-E0D3-42DC-8A77-D4ABD367DDE7}" type="sibTrans" cxnId="{5942F8C9-15ED-4562-A762-1A07EAB387AF}">
      <dgm:prSet/>
      <dgm:spPr/>
      <dgm:t>
        <a:bodyPr/>
        <a:lstStyle/>
        <a:p>
          <a:endParaRPr lang="en-US"/>
        </a:p>
      </dgm:t>
    </dgm:pt>
    <dgm:pt modelId="{6F50ADD1-1707-4A47-BA06-F7BA8E15F260}">
      <dgm:prSet/>
      <dgm:spPr/>
      <dgm:t>
        <a:bodyPr/>
        <a:lstStyle/>
        <a:p>
          <a:pPr>
            <a:lnSpc>
              <a:spcPct val="100000"/>
            </a:lnSpc>
          </a:pPr>
          <a:r>
            <a:rPr lang="en-US"/>
            <a:t>Title: "Car Loan Interest Rate Tool"</a:t>
          </a:r>
        </a:p>
      </dgm:t>
    </dgm:pt>
    <dgm:pt modelId="{E5B6F6BE-4BC0-4D25-8EEF-594F21764E21}" type="parTrans" cxnId="{D551E5DA-6B61-4B05-8B23-B65A7ABBA747}">
      <dgm:prSet/>
      <dgm:spPr/>
      <dgm:t>
        <a:bodyPr/>
        <a:lstStyle/>
        <a:p>
          <a:endParaRPr lang="en-US"/>
        </a:p>
      </dgm:t>
    </dgm:pt>
    <dgm:pt modelId="{0C7D3C67-DE9D-4BD5-83E0-5267EE95283F}" type="sibTrans" cxnId="{D551E5DA-6B61-4B05-8B23-B65A7ABBA747}">
      <dgm:prSet/>
      <dgm:spPr/>
      <dgm:t>
        <a:bodyPr/>
        <a:lstStyle/>
        <a:p>
          <a:endParaRPr lang="en-US"/>
        </a:p>
      </dgm:t>
    </dgm:pt>
    <dgm:pt modelId="{50ABEBBA-3FD5-437F-A2BB-3401A09C608D}">
      <dgm:prSet/>
      <dgm:spPr/>
      <dgm:t>
        <a:bodyPr/>
        <a:lstStyle/>
        <a:p>
          <a:pPr>
            <a:lnSpc>
              <a:spcPct val="100000"/>
            </a:lnSpc>
          </a:pPr>
          <a:r>
            <a:rPr lang="en-US"/>
            <a:t>Description: Brief text explaining the tool's purpose.</a:t>
          </a:r>
        </a:p>
      </dgm:t>
    </dgm:pt>
    <dgm:pt modelId="{1B31C504-65AC-41AB-8FAF-CC072D68FEB3}" type="parTrans" cxnId="{EA0D44BF-B04C-45F7-84A9-DE7E8017E576}">
      <dgm:prSet/>
      <dgm:spPr/>
      <dgm:t>
        <a:bodyPr/>
        <a:lstStyle/>
        <a:p>
          <a:endParaRPr lang="en-US"/>
        </a:p>
      </dgm:t>
    </dgm:pt>
    <dgm:pt modelId="{440AEB5C-77A3-4B11-B057-05FDAA0A676C}" type="sibTrans" cxnId="{EA0D44BF-B04C-45F7-84A9-DE7E8017E576}">
      <dgm:prSet/>
      <dgm:spPr/>
      <dgm:t>
        <a:bodyPr/>
        <a:lstStyle/>
        <a:p>
          <a:endParaRPr lang="en-US"/>
        </a:p>
      </dgm:t>
    </dgm:pt>
    <dgm:pt modelId="{F9AAB3B2-3B91-4832-A3AB-56609B281D97}">
      <dgm:prSet/>
      <dgm:spPr/>
      <dgm:t>
        <a:bodyPr/>
        <a:lstStyle/>
        <a:p>
          <a:pPr>
            <a:lnSpc>
              <a:spcPct val="100000"/>
            </a:lnSpc>
          </a:pPr>
          <a:r>
            <a:rPr lang="en-US"/>
            <a:t>Button: “Start Loan Calculation.”</a:t>
          </a:r>
        </a:p>
      </dgm:t>
    </dgm:pt>
    <dgm:pt modelId="{287C04BE-AA77-462C-9429-E9C66BDF520E}" type="parTrans" cxnId="{562B4F47-4C16-4D50-8274-3FBAE6051282}">
      <dgm:prSet/>
      <dgm:spPr/>
      <dgm:t>
        <a:bodyPr/>
        <a:lstStyle/>
        <a:p>
          <a:endParaRPr lang="en-US"/>
        </a:p>
      </dgm:t>
    </dgm:pt>
    <dgm:pt modelId="{3A1EC528-4763-4F62-A926-288EDBBFEC27}" type="sibTrans" cxnId="{562B4F47-4C16-4D50-8274-3FBAE6051282}">
      <dgm:prSet/>
      <dgm:spPr/>
      <dgm:t>
        <a:bodyPr/>
        <a:lstStyle/>
        <a:p>
          <a:endParaRPr lang="en-US"/>
        </a:p>
      </dgm:t>
    </dgm:pt>
    <dgm:pt modelId="{EC71E24C-F964-47B3-8A8B-874F744896B4}" type="pres">
      <dgm:prSet presAssocID="{A7A9F9EB-DE9A-4A05-966F-F88079D60ACB}" presName="root" presStyleCnt="0">
        <dgm:presLayoutVars>
          <dgm:dir/>
          <dgm:resizeHandles val="exact"/>
        </dgm:presLayoutVars>
      </dgm:prSet>
      <dgm:spPr/>
    </dgm:pt>
    <dgm:pt modelId="{94E40DA1-364B-4CB4-8F2F-2C3B6804233C}" type="pres">
      <dgm:prSet presAssocID="{E39437D1-5E1C-493D-A40E-AA64516D2609}" presName="compNode" presStyleCnt="0"/>
      <dgm:spPr/>
    </dgm:pt>
    <dgm:pt modelId="{23DF3F99-58A1-4737-970F-5924A9C2983F}" type="pres">
      <dgm:prSet presAssocID="{E39437D1-5E1C-493D-A40E-AA64516D260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C7E5BAE4-B3F5-4321-801D-1FEB5704F704}" type="pres">
      <dgm:prSet presAssocID="{E39437D1-5E1C-493D-A40E-AA64516D2609}" presName="spaceRect" presStyleCnt="0"/>
      <dgm:spPr/>
    </dgm:pt>
    <dgm:pt modelId="{F35BBAB9-A52F-4731-A5E9-D456B58B8E21}" type="pres">
      <dgm:prSet presAssocID="{E39437D1-5E1C-493D-A40E-AA64516D2609}" presName="textRect" presStyleLbl="revTx" presStyleIdx="0" presStyleCnt="7">
        <dgm:presLayoutVars>
          <dgm:chMax val="1"/>
          <dgm:chPref val="1"/>
        </dgm:presLayoutVars>
      </dgm:prSet>
      <dgm:spPr/>
    </dgm:pt>
    <dgm:pt modelId="{9D81908A-7F1D-4FEE-A2D3-567392E5C555}" type="pres">
      <dgm:prSet presAssocID="{DECA699F-0A86-4847-B609-670D5C918975}" presName="sibTrans" presStyleCnt="0"/>
      <dgm:spPr/>
    </dgm:pt>
    <dgm:pt modelId="{52F87430-7BB2-4ED1-8692-19B2E70D9CB0}" type="pres">
      <dgm:prSet presAssocID="{40FC9061-F086-4999-9598-850C7D22B4CE}" presName="compNode" presStyleCnt="0"/>
      <dgm:spPr/>
    </dgm:pt>
    <dgm:pt modelId="{2E3CC4E9-A686-497C-9DA4-0B471A337208}" type="pres">
      <dgm:prSet presAssocID="{40FC9061-F086-4999-9598-850C7D22B4C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jector screen"/>
        </a:ext>
      </dgm:extLst>
    </dgm:pt>
    <dgm:pt modelId="{00DBF771-016D-4A71-BD76-01DE8B439451}" type="pres">
      <dgm:prSet presAssocID="{40FC9061-F086-4999-9598-850C7D22B4CE}" presName="spaceRect" presStyleCnt="0"/>
      <dgm:spPr/>
    </dgm:pt>
    <dgm:pt modelId="{CDBC9CE7-0C27-4E8E-A3AD-42AF4E4D1BF4}" type="pres">
      <dgm:prSet presAssocID="{40FC9061-F086-4999-9598-850C7D22B4CE}" presName="textRect" presStyleLbl="revTx" presStyleIdx="1" presStyleCnt="7">
        <dgm:presLayoutVars>
          <dgm:chMax val="1"/>
          <dgm:chPref val="1"/>
        </dgm:presLayoutVars>
      </dgm:prSet>
      <dgm:spPr/>
    </dgm:pt>
    <dgm:pt modelId="{A2BE1BD1-5687-4F15-BF77-B3BA78849019}" type="pres">
      <dgm:prSet presAssocID="{0E6913EE-BC74-49B6-BDB1-1566192CD890}" presName="sibTrans" presStyleCnt="0"/>
      <dgm:spPr/>
    </dgm:pt>
    <dgm:pt modelId="{27DA4A05-D4C4-49C5-8399-1D6E66CDFCF3}" type="pres">
      <dgm:prSet presAssocID="{A92468D0-E7F7-4CBE-8843-885C270434CD}" presName="compNode" presStyleCnt="0"/>
      <dgm:spPr/>
    </dgm:pt>
    <dgm:pt modelId="{F6DCF879-27A5-4483-A7FE-2FE6DD72CBA7}" type="pres">
      <dgm:prSet presAssocID="{A92468D0-E7F7-4CBE-8843-885C270434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cket knife"/>
        </a:ext>
      </dgm:extLst>
    </dgm:pt>
    <dgm:pt modelId="{668B404F-C974-4540-A3A5-69C54BF970E2}" type="pres">
      <dgm:prSet presAssocID="{A92468D0-E7F7-4CBE-8843-885C270434CD}" presName="spaceRect" presStyleCnt="0"/>
      <dgm:spPr/>
    </dgm:pt>
    <dgm:pt modelId="{59663F1A-E46E-45E5-98B6-1304CCE7AD1A}" type="pres">
      <dgm:prSet presAssocID="{A92468D0-E7F7-4CBE-8843-885C270434CD}" presName="textRect" presStyleLbl="revTx" presStyleIdx="2" presStyleCnt="7">
        <dgm:presLayoutVars>
          <dgm:chMax val="1"/>
          <dgm:chPref val="1"/>
        </dgm:presLayoutVars>
      </dgm:prSet>
      <dgm:spPr/>
    </dgm:pt>
    <dgm:pt modelId="{D60DBF38-A52B-4915-B3CA-917CCA2E85C4}" type="pres">
      <dgm:prSet presAssocID="{1086071B-E133-4636-B7D0-99C0F4A7DBF1}" presName="sibTrans" presStyleCnt="0"/>
      <dgm:spPr/>
    </dgm:pt>
    <dgm:pt modelId="{9ABCEA33-560D-4EBF-A250-535C139014FE}" type="pres">
      <dgm:prSet presAssocID="{586E9D32-96E3-476B-AFC6-00BBD99166ED}" presName="compNode" presStyleCnt="0"/>
      <dgm:spPr/>
    </dgm:pt>
    <dgm:pt modelId="{28DB719F-E5E3-420F-8F35-3D858E519091}" type="pres">
      <dgm:prSet presAssocID="{586E9D32-96E3-476B-AFC6-00BBD99166E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91B4B7AB-C656-4D30-A2CC-E26622CCF827}" type="pres">
      <dgm:prSet presAssocID="{586E9D32-96E3-476B-AFC6-00BBD99166ED}" presName="spaceRect" presStyleCnt="0"/>
      <dgm:spPr/>
    </dgm:pt>
    <dgm:pt modelId="{FE892271-2277-4EE8-AB2F-AFC2701286A6}" type="pres">
      <dgm:prSet presAssocID="{586E9D32-96E3-476B-AFC6-00BBD99166ED}" presName="textRect" presStyleLbl="revTx" presStyleIdx="3" presStyleCnt="7">
        <dgm:presLayoutVars>
          <dgm:chMax val="1"/>
          <dgm:chPref val="1"/>
        </dgm:presLayoutVars>
      </dgm:prSet>
      <dgm:spPr/>
    </dgm:pt>
    <dgm:pt modelId="{5E6E4F57-DD3E-4944-99D9-35988FA375B9}" type="pres">
      <dgm:prSet presAssocID="{3EC52BE3-E0D3-42DC-8A77-D4ABD367DDE7}" presName="sibTrans" presStyleCnt="0"/>
      <dgm:spPr/>
    </dgm:pt>
    <dgm:pt modelId="{3A7E79A2-3D40-424B-B718-BA1A8BF5BFE7}" type="pres">
      <dgm:prSet presAssocID="{6F50ADD1-1707-4A47-BA06-F7BA8E15F260}" presName="compNode" presStyleCnt="0"/>
      <dgm:spPr/>
    </dgm:pt>
    <dgm:pt modelId="{632CC075-86AE-4092-BE0D-27F3FD8EA5B8}" type="pres">
      <dgm:prSet presAssocID="{6F50ADD1-1707-4A47-BA06-F7BA8E15F26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llar"/>
        </a:ext>
      </dgm:extLst>
    </dgm:pt>
    <dgm:pt modelId="{D0042D2E-0599-46CB-9E0C-48CDBBA7F3D8}" type="pres">
      <dgm:prSet presAssocID="{6F50ADD1-1707-4A47-BA06-F7BA8E15F260}" presName="spaceRect" presStyleCnt="0"/>
      <dgm:spPr/>
    </dgm:pt>
    <dgm:pt modelId="{98385057-5E43-4866-9123-EDB471602F00}" type="pres">
      <dgm:prSet presAssocID="{6F50ADD1-1707-4A47-BA06-F7BA8E15F260}" presName="textRect" presStyleLbl="revTx" presStyleIdx="4" presStyleCnt="7">
        <dgm:presLayoutVars>
          <dgm:chMax val="1"/>
          <dgm:chPref val="1"/>
        </dgm:presLayoutVars>
      </dgm:prSet>
      <dgm:spPr/>
    </dgm:pt>
    <dgm:pt modelId="{84F11CF7-F592-44AF-A98D-056EFC4359BD}" type="pres">
      <dgm:prSet presAssocID="{0C7D3C67-DE9D-4BD5-83E0-5267EE95283F}" presName="sibTrans" presStyleCnt="0"/>
      <dgm:spPr/>
    </dgm:pt>
    <dgm:pt modelId="{92C86C32-AD12-4D5D-9AC4-A4E8E9576A4A}" type="pres">
      <dgm:prSet presAssocID="{50ABEBBA-3FD5-437F-A2BB-3401A09C608D}" presName="compNode" presStyleCnt="0"/>
      <dgm:spPr/>
    </dgm:pt>
    <dgm:pt modelId="{544083DB-AC4B-4D86-82F6-4A19DF742EAE}" type="pres">
      <dgm:prSet presAssocID="{50ABEBBA-3FD5-437F-A2BB-3401A09C608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ols"/>
        </a:ext>
      </dgm:extLst>
    </dgm:pt>
    <dgm:pt modelId="{CB36765B-E2DF-44BC-9F19-B83CFE70D41D}" type="pres">
      <dgm:prSet presAssocID="{50ABEBBA-3FD5-437F-A2BB-3401A09C608D}" presName="spaceRect" presStyleCnt="0"/>
      <dgm:spPr/>
    </dgm:pt>
    <dgm:pt modelId="{F280F43E-AC31-40D4-B7F7-D041ACBFDA4A}" type="pres">
      <dgm:prSet presAssocID="{50ABEBBA-3FD5-437F-A2BB-3401A09C608D}" presName="textRect" presStyleLbl="revTx" presStyleIdx="5" presStyleCnt="7">
        <dgm:presLayoutVars>
          <dgm:chMax val="1"/>
          <dgm:chPref val="1"/>
        </dgm:presLayoutVars>
      </dgm:prSet>
      <dgm:spPr/>
    </dgm:pt>
    <dgm:pt modelId="{6A282283-C2B1-4CB5-BCE4-06D06861F638}" type="pres">
      <dgm:prSet presAssocID="{440AEB5C-77A3-4B11-B057-05FDAA0A676C}" presName="sibTrans" presStyleCnt="0"/>
      <dgm:spPr/>
    </dgm:pt>
    <dgm:pt modelId="{7B916DAB-63A0-477B-9446-A8DB886D289F}" type="pres">
      <dgm:prSet presAssocID="{F9AAB3B2-3B91-4832-A3AB-56609B281D97}" presName="compNode" presStyleCnt="0"/>
      <dgm:spPr/>
    </dgm:pt>
    <dgm:pt modelId="{CA7D8194-8449-4CE3-9BFD-BEEFDC21E7A3}" type="pres">
      <dgm:prSet presAssocID="{F9AAB3B2-3B91-4832-A3AB-56609B281D9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ank Check"/>
        </a:ext>
      </dgm:extLst>
    </dgm:pt>
    <dgm:pt modelId="{7CA64F56-73DA-4F7D-BF13-5E01376DBAC4}" type="pres">
      <dgm:prSet presAssocID="{F9AAB3B2-3B91-4832-A3AB-56609B281D97}" presName="spaceRect" presStyleCnt="0"/>
      <dgm:spPr/>
    </dgm:pt>
    <dgm:pt modelId="{05D25AA8-2CF5-49E2-82AC-A0B0C4F54FB3}" type="pres">
      <dgm:prSet presAssocID="{F9AAB3B2-3B91-4832-A3AB-56609B281D97}" presName="textRect" presStyleLbl="revTx" presStyleIdx="6" presStyleCnt="7">
        <dgm:presLayoutVars>
          <dgm:chMax val="1"/>
          <dgm:chPref val="1"/>
        </dgm:presLayoutVars>
      </dgm:prSet>
      <dgm:spPr/>
    </dgm:pt>
  </dgm:ptLst>
  <dgm:cxnLst>
    <dgm:cxn modelId="{3E6DA51D-1CF0-49B7-9665-7CB13B349AD4}" srcId="{A7A9F9EB-DE9A-4A05-966F-F88079D60ACB}" destId="{A92468D0-E7F7-4CBE-8843-885C270434CD}" srcOrd="2" destOrd="0" parTransId="{B8538B59-14F0-48B0-B66A-A3EE1C094A15}" sibTransId="{1086071B-E133-4636-B7D0-99C0F4A7DBF1}"/>
    <dgm:cxn modelId="{DD06C92A-3ED5-4AB5-B741-C479FF05CA14}" type="presOf" srcId="{A7A9F9EB-DE9A-4A05-966F-F88079D60ACB}" destId="{EC71E24C-F964-47B3-8A8B-874F744896B4}" srcOrd="0" destOrd="0" presId="urn:microsoft.com/office/officeart/2018/2/layout/IconLabelList"/>
    <dgm:cxn modelId="{E8B30C5F-99B7-4E72-9194-21DF0DCFD86C}" type="presOf" srcId="{A92468D0-E7F7-4CBE-8843-885C270434CD}" destId="{59663F1A-E46E-45E5-98B6-1304CCE7AD1A}" srcOrd="0" destOrd="0" presId="urn:microsoft.com/office/officeart/2018/2/layout/IconLabelList"/>
    <dgm:cxn modelId="{562B4F47-4C16-4D50-8274-3FBAE6051282}" srcId="{A7A9F9EB-DE9A-4A05-966F-F88079D60ACB}" destId="{F9AAB3B2-3B91-4832-A3AB-56609B281D97}" srcOrd="6" destOrd="0" parTransId="{287C04BE-AA77-462C-9429-E9C66BDF520E}" sibTransId="{3A1EC528-4763-4F62-A926-288EDBBFEC27}"/>
    <dgm:cxn modelId="{E22DE449-8A0C-4830-9CFD-09B1D4D8D214}" type="presOf" srcId="{F9AAB3B2-3B91-4832-A3AB-56609B281D97}" destId="{05D25AA8-2CF5-49E2-82AC-A0B0C4F54FB3}" srcOrd="0" destOrd="0" presId="urn:microsoft.com/office/officeart/2018/2/layout/IconLabelList"/>
    <dgm:cxn modelId="{AC6A514D-3601-404E-A730-155B02B1897B}" srcId="{A7A9F9EB-DE9A-4A05-966F-F88079D60ACB}" destId="{40FC9061-F086-4999-9598-850C7D22B4CE}" srcOrd="1" destOrd="0" parTransId="{AFAEF514-3022-4F9D-9333-7A3C4ED71E1A}" sibTransId="{0E6913EE-BC74-49B6-BDB1-1566192CD890}"/>
    <dgm:cxn modelId="{34D50870-1B8E-46A3-92E8-C79627824BD3}" type="presOf" srcId="{E39437D1-5E1C-493D-A40E-AA64516D2609}" destId="{F35BBAB9-A52F-4731-A5E9-D456B58B8E21}" srcOrd="0" destOrd="0" presId="urn:microsoft.com/office/officeart/2018/2/layout/IconLabelList"/>
    <dgm:cxn modelId="{6DDFBB56-75AB-4914-B53B-E4EBFAF8B078}" srcId="{A7A9F9EB-DE9A-4A05-966F-F88079D60ACB}" destId="{E39437D1-5E1C-493D-A40E-AA64516D2609}" srcOrd="0" destOrd="0" parTransId="{61768C3B-C3DB-44A7-AA88-BA3A48135A95}" sibTransId="{DECA699F-0A86-4847-B609-670D5C918975}"/>
    <dgm:cxn modelId="{F9C37989-9D8B-470E-A8FA-49A6F304647A}" type="presOf" srcId="{6F50ADD1-1707-4A47-BA06-F7BA8E15F260}" destId="{98385057-5E43-4866-9123-EDB471602F00}" srcOrd="0" destOrd="0" presId="urn:microsoft.com/office/officeart/2018/2/layout/IconLabelList"/>
    <dgm:cxn modelId="{AFD3DD8B-6895-4F4E-A9E9-2CF5E40F2C73}" type="presOf" srcId="{50ABEBBA-3FD5-437F-A2BB-3401A09C608D}" destId="{F280F43E-AC31-40D4-B7F7-D041ACBFDA4A}" srcOrd="0" destOrd="0" presId="urn:microsoft.com/office/officeart/2018/2/layout/IconLabelList"/>
    <dgm:cxn modelId="{3552DEB1-52FD-4485-B35B-3B39A45B0427}" type="presOf" srcId="{586E9D32-96E3-476B-AFC6-00BBD99166ED}" destId="{FE892271-2277-4EE8-AB2F-AFC2701286A6}" srcOrd="0" destOrd="0" presId="urn:microsoft.com/office/officeart/2018/2/layout/IconLabelList"/>
    <dgm:cxn modelId="{EA0D44BF-B04C-45F7-84A9-DE7E8017E576}" srcId="{A7A9F9EB-DE9A-4A05-966F-F88079D60ACB}" destId="{50ABEBBA-3FD5-437F-A2BB-3401A09C608D}" srcOrd="5" destOrd="0" parTransId="{1B31C504-65AC-41AB-8FAF-CC072D68FEB3}" sibTransId="{440AEB5C-77A3-4B11-B057-05FDAA0A676C}"/>
    <dgm:cxn modelId="{4C5E61C1-838B-4C54-8E90-2745F26A11B7}" type="presOf" srcId="{40FC9061-F086-4999-9598-850C7D22B4CE}" destId="{CDBC9CE7-0C27-4E8E-A3AD-42AF4E4D1BF4}" srcOrd="0" destOrd="0" presId="urn:microsoft.com/office/officeart/2018/2/layout/IconLabelList"/>
    <dgm:cxn modelId="{5942F8C9-15ED-4562-A762-1A07EAB387AF}" srcId="{A7A9F9EB-DE9A-4A05-966F-F88079D60ACB}" destId="{586E9D32-96E3-476B-AFC6-00BBD99166ED}" srcOrd="3" destOrd="0" parTransId="{969FEE7F-2B8F-406D-A55B-44D43C05BC51}" sibTransId="{3EC52BE3-E0D3-42DC-8A77-D4ABD367DDE7}"/>
    <dgm:cxn modelId="{D551E5DA-6B61-4B05-8B23-B65A7ABBA747}" srcId="{A7A9F9EB-DE9A-4A05-966F-F88079D60ACB}" destId="{6F50ADD1-1707-4A47-BA06-F7BA8E15F260}" srcOrd="4" destOrd="0" parTransId="{E5B6F6BE-4BC0-4D25-8EEF-594F21764E21}" sibTransId="{0C7D3C67-DE9D-4BD5-83E0-5267EE95283F}"/>
    <dgm:cxn modelId="{446C31CB-503C-4074-906B-A99C9EAA4976}" type="presParOf" srcId="{EC71E24C-F964-47B3-8A8B-874F744896B4}" destId="{94E40DA1-364B-4CB4-8F2F-2C3B6804233C}" srcOrd="0" destOrd="0" presId="urn:microsoft.com/office/officeart/2018/2/layout/IconLabelList"/>
    <dgm:cxn modelId="{C0D68778-3D05-487D-A72C-A446C8DB4677}" type="presParOf" srcId="{94E40DA1-364B-4CB4-8F2F-2C3B6804233C}" destId="{23DF3F99-58A1-4737-970F-5924A9C2983F}" srcOrd="0" destOrd="0" presId="urn:microsoft.com/office/officeart/2018/2/layout/IconLabelList"/>
    <dgm:cxn modelId="{F82D719B-99E2-4418-A744-6FC18789AB03}" type="presParOf" srcId="{94E40DA1-364B-4CB4-8F2F-2C3B6804233C}" destId="{C7E5BAE4-B3F5-4321-801D-1FEB5704F704}" srcOrd="1" destOrd="0" presId="urn:microsoft.com/office/officeart/2018/2/layout/IconLabelList"/>
    <dgm:cxn modelId="{7D422642-1C97-4687-9379-A227BF3AF59B}" type="presParOf" srcId="{94E40DA1-364B-4CB4-8F2F-2C3B6804233C}" destId="{F35BBAB9-A52F-4731-A5E9-D456B58B8E21}" srcOrd="2" destOrd="0" presId="urn:microsoft.com/office/officeart/2018/2/layout/IconLabelList"/>
    <dgm:cxn modelId="{252A31DF-2809-43F9-8387-AA8B18A97427}" type="presParOf" srcId="{EC71E24C-F964-47B3-8A8B-874F744896B4}" destId="{9D81908A-7F1D-4FEE-A2D3-567392E5C555}" srcOrd="1" destOrd="0" presId="urn:microsoft.com/office/officeart/2018/2/layout/IconLabelList"/>
    <dgm:cxn modelId="{52275CEE-2620-465E-BB5F-7B23BC83C1E5}" type="presParOf" srcId="{EC71E24C-F964-47B3-8A8B-874F744896B4}" destId="{52F87430-7BB2-4ED1-8692-19B2E70D9CB0}" srcOrd="2" destOrd="0" presId="urn:microsoft.com/office/officeart/2018/2/layout/IconLabelList"/>
    <dgm:cxn modelId="{55EF3F76-51C0-43EC-9A83-F4213D6A3A92}" type="presParOf" srcId="{52F87430-7BB2-4ED1-8692-19B2E70D9CB0}" destId="{2E3CC4E9-A686-497C-9DA4-0B471A337208}" srcOrd="0" destOrd="0" presId="urn:microsoft.com/office/officeart/2018/2/layout/IconLabelList"/>
    <dgm:cxn modelId="{4752E297-44BB-4D1B-A6DD-2DC2ED3E15C0}" type="presParOf" srcId="{52F87430-7BB2-4ED1-8692-19B2E70D9CB0}" destId="{00DBF771-016D-4A71-BD76-01DE8B439451}" srcOrd="1" destOrd="0" presId="urn:microsoft.com/office/officeart/2018/2/layout/IconLabelList"/>
    <dgm:cxn modelId="{CB3E8E25-5B6C-4AFF-9844-1913E086517E}" type="presParOf" srcId="{52F87430-7BB2-4ED1-8692-19B2E70D9CB0}" destId="{CDBC9CE7-0C27-4E8E-A3AD-42AF4E4D1BF4}" srcOrd="2" destOrd="0" presId="urn:microsoft.com/office/officeart/2018/2/layout/IconLabelList"/>
    <dgm:cxn modelId="{0B96F369-A5DC-4196-B827-3E57751ED944}" type="presParOf" srcId="{EC71E24C-F964-47B3-8A8B-874F744896B4}" destId="{A2BE1BD1-5687-4F15-BF77-B3BA78849019}" srcOrd="3" destOrd="0" presId="urn:microsoft.com/office/officeart/2018/2/layout/IconLabelList"/>
    <dgm:cxn modelId="{C46C8627-E76E-4044-A437-1E377BF6ABE4}" type="presParOf" srcId="{EC71E24C-F964-47B3-8A8B-874F744896B4}" destId="{27DA4A05-D4C4-49C5-8399-1D6E66CDFCF3}" srcOrd="4" destOrd="0" presId="urn:microsoft.com/office/officeart/2018/2/layout/IconLabelList"/>
    <dgm:cxn modelId="{376B9D6E-75F0-4D09-AD0F-37514934D9E2}" type="presParOf" srcId="{27DA4A05-D4C4-49C5-8399-1D6E66CDFCF3}" destId="{F6DCF879-27A5-4483-A7FE-2FE6DD72CBA7}" srcOrd="0" destOrd="0" presId="urn:microsoft.com/office/officeart/2018/2/layout/IconLabelList"/>
    <dgm:cxn modelId="{1976CF8B-54DA-4A0F-B4BD-9353BE2D7785}" type="presParOf" srcId="{27DA4A05-D4C4-49C5-8399-1D6E66CDFCF3}" destId="{668B404F-C974-4540-A3A5-69C54BF970E2}" srcOrd="1" destOrd="0" presId="urn:microsoft.com/office/officeart/2018/2/layout/IconLabelList"/>
    <dgm:cxn modelId="{02B31C80-3A5E-4FD9-BEBE-93E4B2526CAE}" type="presParOf" srcId="{27DA4A05-D4C4-49C5-8399-1D6E66CDFCF3}" destId="{59663F1A-E46E-45E5-98B6-1304CCE7AD1A}" srcOrd="2" destOrd="0" presId="urn:microsoft.com/office/officeart/2018/2/layout/IconLabelList"/>
    <dgm:cxn modelId="{F2C4667D-A685-43D9-A4C4-857283DB6D3C}" type="presParOf" srcId="{EC71E24C-F964-47B3-8A8B-874F744896B4}" destId="{D60DBF38-A52B-4915-B3CA-917CCA2E85C4}" srcOrd="5" destOrd="0" presId="urn:microsoft.com/office/officeart/2018/2/layout/IconLabelList"/>
    <dgm:cxn modelId="{AED25BC6-7F85-4001-9459-D6047E68DD09}" type="presParOf" srcId="{EC71E24C-F964-47B3-8A8B-874F744896B4}" destId="{9ABCEA33-560D-4EBF-A250-535C139014FE}" srcOrd="6" destOrd="0" presId="urn:microsoft.com/office/officeart/2018/2/layout/IconLabelList"/>
    <dgm:cxn modelId="{5EC3C765-DEEC-4E3E-91B0-4E4049D0CEB5}" type="presParOf" srcId="{9ABCEA33-560D-4EBF-A250-535C139014FE}" destId="{28DB719F-E5E3-420F-8F35-3D858E519091}" srcOrd="0" destOrd="0" presId="urn:microsoft.com/office/officeart/2018/2/layout/IconLabelList"/>
    <dgm:cxn modelId="{806BFFDA-B8BF-4BF8-A5A8-25433C338182}" type="presParOf" srcId="{9ABCEA33-560D-4EBF-A250-535C139014FE}" destId="{91B4B7AB-C656-4D30-A2CC-E26622CCF827}" srcOrd="1" destOrd="0" presId="urn:microsoft.com/office/officeart/2018/2/layout/IconLabelList"/>
    <dgm:cxn modelId="{F6F84256-8379-483C-A55D-F09DB8FC9CF1}" type="presParOf" srcId="{9ABCEA33-560D-4EBF-A250-535C139014FE}" destId="{FE892271-2277-4EE8-AB2F-AFC2701286A6}" srcOrd="2" destOrd="0" presId="urn:microsoft.com/office/officeart/2018/2/layout/IconLabelList"/>
    <dgm:cxn modelId="{1836D242-E643-455D-9EDE-9C2B81431F05}" type="presParOf" srcId="{EC71E24C-F964-47B3-8A8B-874F744896B4}" destId="{5E6E4F57-DD3E-4944-99D9-35988FA375B9}" srcOrd="7" destOrd="0" presId="urn:microsoft.com/office/officeart/2018/2/layout/IconLabelList"/>
    <dgm:cxn modelId="{6A014369-8633-4884-88A5-5AA294BF0CE8}" type="presParOf" srcId="{EC71E24C-F964-47B3-8A8B-874F744896B4}" destId="{3A7E79A2-3D40-424B-B718-BA1A8BF5BFE7}" srcOrd="8" destOrd="0" presId="urn:microsoft.com/office/officeart/2018/2/layout/IconLabelList"/>
    <dgm:cxn modelId="{E8FB3482-4D51-47F5-8613-6B9C460FB4DD}" type="presParOf" srcId="{3A7E79A2-3D40-424B-B718-BA1A8BF5BFE7}" destId="{632CC075-86AE-4092-BE0D-27F3FD8EA5B8}" srcOrd="0" destOrd="0" presId="urn:microsoft.com/office/officeart/2018/2/layout/IconLabelList"/>
    <dgm:cxn modelId="{9AC7F6C8-198F-46DE-A493-EB22C6E6893F}" type="presParOf" srcId="{3A7E79A2-3D40-424B-B718-BA1A8BF5BFE7}" destId="{D0042D2E-0599-46CB-9E0C-48CDBBA7F3D8}" srcOrd="1" destOrd="0" presId="urn:microsoft.com/office/officeart/2018/2/layout/IconLabelList"/>
    <dgm:cxn modelId="{E6CF28AD-229C-4B5D-9A32-EAC60A2C8318}" type="presParOf" srcId="{3A7E79A2-3D40-424B-B718-BA1A8BF5BFE7}" destId="{98385057-5E43-4866-9123-EDB471602F00}" srcOrd="2" destOrd="0" presId="urn:microsoft.com/office/officeart/2018/2/layout/IconLabelList"/>
    <dgm:cxn modelId="{755B53DD-69C1-41A5-A40D-518D2B9F528A}" type="presParOf" srcId="{EC71E24C-F964-47B3-8A8B-874F744896B4}" destId="{84F11CF7-F592-44AF-A98D-056EFC4359BD}" srcOrd="9" destOrd="0" presId="urn:microsoft.com/office/officeart/2018/2/layout/IconLabelList"/>
    <dgm:cxn modelId="{97A5D1D9-8124-4DA0-8841-1B29641A1F57}" type="presParOf" srcId="{EC71E24C-F964-47B3-8A8B-874F744896B4}" destId="{92C86C32-AD12-4D5D-9AC4-A4E8E9576A4A}" srcOrd="10" destOrd="0" presId="urn:microsoft.com/office/officeart/2018/2/layout/IconLabelList"/>
    <dgm:cxn modelId="{E141D463-0858-4E97-BEB8-26E5487EF970}" type="presParOf" srcId="{92C86C32-AD12-4D5D-9AC4-A4E8E9576A4A}" destId="{544083DB-AC4B-4D86-82F6-4A19DF742EAE}" srcOrd="0" destOrd="0" presId="urn:microsoft.com/office/officeart/2018/2/layout/IconLabelList"/>
    <dgm:cxn modelId="{2617ACB5-D382-40CD-BD12-7C2EA8B81374}" type="presParOf" srcId="{92C86C32-AD12-4D5D-9AC4-A4E8E9576A4A}" destId="{CB36765B-E2DF-44BC-9F19-B83CFE70D41D}" srcOrd="1" destOrd="0" presId="urn:microsoft.com/office/officeart/2018/2/layout/IconLabelList"/>
    <dgm:cxn modelId="{42B62C99-B028-4663-85B7-80EC0E458B88}" type="presParOf" srcId="{92C86C32-AD12-4D5D-9AC4-A4E8E9576A4A}" destId="{F280F43E-AC31-40D4-B7F7-D041ACBFDA4A}" srcOrd="2" destOrd="0" presId="urn:microsoft.com/office/officeart/2018/2/layout/IconLabelList"/>
    <dgm:cxn modelId="{F86976C3-E153-47E1-9D46-C54148535994}" type="presParOf" srcId="{EC71E24C-F964-47B3-8A8B-874F744896B4}" destId="{6A282283-C2B1-4CB5-BCE4-06D06861F638}" srcOrd="11" destOrd="0" presId="urn:microsoft.com/office/officeart/2018/2/layout/IconLabelList"/>
    <dgm:cxn modelId="{21921E0F-E5B8-42E8-8662-19CB55057D2D}" type="presParOf" srcId="{EC71E24C-F964-47B3-8A8B-874F744896B4}" destId="{7B916DAB-63A0-477B-9446-A8DB886D289F}" srcOrd="12" destOrd="0" presId="urn:microsoft.com/office/officeart/2018/2/layout/IconLabelList"/>
    <dgm:cxn modelId="{287DE3D1-025B-4141-B6A9-7FC89D96FBE1}" type="presParOf" srcId="{7B916DAB-63A0-477B-9446-A8DB886D289F}" destId="{CA7D8194-8449-4CE3-9BFD-BEEFDC21E7A3}" srcOrd="0" destOrd="0" presId="urn:microsoft.com/office/officeart/2018/2/layout/IconLabelList"/>
    <dgm:cxn modelId="{06462538-15C8-4FCE-AE32-6CACA40341A9}" type="presParOf" srcId="{7B916DAB-63A0-477B-9446-A8DB886D289F}" destId="{7CA64F56-73DA-4F7D-BF13-5E01376DBAC4}" srcOrd="1" destOrd="0" presId="urn:microsoft.com/office/officeart/2018/2/layout/IconLabelList"/>
    <dgm:cxn modelId="{B993F1E2-55C5-4E25-8151-7A50D1B63468}" type="presParOf" srcId="{7B916DAB-63A0-477B-9446-A8DB886D289F}" destId="{05D25AA8-2CF5-49E2-82AC-A0B0C4F54F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F8C52-7982-4734-9DDB-52C308F88842}">
      <dsp:nvSpPr>
        <dsp:cNvPr id="0" name=""/>
        <dsp:cNvSpPr/>
      </dsp:nvSpPr>
      <dsp:spPr>
        <a:xfrm>
          <a:off x="679050" y="578168"/>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07CDB-18F6-4D47-868A-774D29ECC0D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E6FFF-FCD9-4DD0-AA9E-1F1DCFE56D3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Explaining the design and concept of the car loan tool</a:t>
          </a:r>
        </a:p>
      </dsp:txBody>
      <dsp:txXfrm>
        <a:off x="75768" y="3053169"/>
        <a:ext cx="3093750" cy="720000"/>
      </dsp:txXfrm>
    </dsp:sp>
    <dsp:sp modelId="{6BA0C09F-8244-4905-B9AC-252C9DF56260}">
      <dsp:nvSpPr>
        <dsp:cNvPr id="0" name=""/>
        <dsp:cNvSpPr/>
      </dsp:nvSpPr>
      <dsp:spPr>
        <a:xfrm>
          <a:off x="4314206" y="578168"/>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A797E-23F2-4329-9D62-4C02230B1A9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11038-BEC5-4E0F-A46C-8D4C5EB7E37F}">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Explain how it would be beneficial to the regular consumer</a:t>
          </a:r>
        </a:p>
      </dsp:txBody>
      <dsp:txXfrm>
        <a:off x="3710925" y="3053169"/>
        <a:ext cx="3093750" cy="720000"/>
      </dsp:txXfrm>
    </dsp:sp>
    <dsp:sp modelId="{D67868B9-49BB-4318-8CE0-0D2BB1712EEF}">
      <dsp:nvSpPr>
        <dsp:cNvPr id="0" name=""/>
        <dsp:cNvSpPr/>
      </dsp:nvSpPr>
      <dsp:spPr>
        <a:xfrm>
          <a:off x="7949362" y="578168"/>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DA846-2FD1-43CE-A52B-CE2EF0CFE92F}">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3B6678-80FB-44A5-BEA4-EE6576F193B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Breakdown the steps to achieve this sort of project as well and speak about the challenges that could be faced in the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0A097-C9F2-4CD9-9D08-36649633825F}">
      <dsp:nvSpPr>
        <dsp:cNvPr id="0" name=""/>
        <dsp:cNvSpPr/>
      </dsp:nvSpPr>
      <dsp:spPr>
        <a:xfrm>
          <a:off x="281322" y="197"/>
          <a:ext cx="1397387" cy="8384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Screen 2: Loan Calculator Screen</a:t>
          </a:r>
          <a:endParaRPr lang="en-US" sz="1200" kern="1200"/>
        </a:p>
      </dsp:txBody>
      <dsp:txXfrm>
        <a:off x="281322" y="197"/>
        <a:ext cx="1397387" cy="838432"/>
      </dsp:txXfrm>
    </dsp:sp>
    <dsp:sp modelId="{B37AC931-0DFA-44EB-AAAB-27857823A64A}">
      <dsp:nvSpPr>
        <dsp:cNvPr id="0" name=""/>
        <dsp:cNvSpPr/>
      </dsp:nvSpPr>
      <dsp:spPr>
        <a:xfrm>
          <a:off x="1818449" y="197"/>
          <a:ext cx="1397387" cy="838432"/>
        </a:xfrm>
        <a:prstGeom prst="rect">
          <a:avLst/>
        </a:prstGeom>
        <a:solidFill>
          <a:schemeClr val="accent2">
            <a:hueOff val="-124139"/>
            <a:satOff val="-19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Purpose: Collect user inputs for loan calculation.</a:t>
          </a:r>
        </a:p>
      </dsp:txBody>
      <dsp:txXfrm>
        <a:off x="1818449" y="197"/>
        <a:ext cx="1397387" cy="838432"/>
      </dsp:txXfrm>
    </dsp:sp>
    <dsp:sp modelId="{49FDD69C-0D83-4148-9709-1F6940A3A8A0}">
      <dsp:nvSpPr>
        <dsp:cNvPr id="0" name=""/>
        <dsp:cNvSpPr/>
      </dsp:nvSpPr>
      <dsp:spPr>
        <a:xfrm>
          <a:off x="3355575" y="197"/>
          <a:ext cx="1397387" cy="838432"/>
        </a:xfrm>
        <a:prstGeom prst="rect">
          <a:avLst/>
        </a:prstGeom>
        <a:solidFill>
          <a:schemeClr val="accent2">
            <a:hueOff val="-248277"/>
            <a:satOff val="-39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Key Elements:</a:t>
          </a:r>
        </a:p>
      </dsp:txBody>
      <dsp:txXfrm>
        <a:off x="3355575" y="197"/>
        <a:ext cx="1397387" cy="838432"/>
      </dsp:txXfrm>
    </dsp:sp>
    <dsp:sp modelId="{1B43E196-8E8B-42E6-82F8-3BFE29F2FAD6}">
      <dsp:nvSpPr>
        <dsp:cNvPr id="0" name=""/>
        <dsp:cNvSpPr/>
      </dsp:nvSpPr>
      <dsp:spPr>
        <a:xfrm>
          <a:off x="4892702" y="197"/>
          <a:ext cx="1397387" cy="838432"/>
        </a:xfrm>
        <a:prstGeom prst="rect">
          <a:avLst/>
        </a:prstGeom>
        <a:solidFill>
          <a:schemeClr val="accent2">
            <a:hueOff val="-372416"/>
            <a:satOff val="-58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Input Fields:</a:t>
          </a:r>
        </a:p>
      </dsp:txBody>
      <dsp:txXfrm>
        <a:off x="4892702" y="197"/>
        <a:ext cx="1397387" cy="838432"/>
      </dsp:txXfrm>
    </dsp:sp>
    <dsp:sp modelId="{368D5C28-3B36-4534-8202-598DBCAD4BC7}">
      <dsp:nvSpPr>
        <dsp:cNvPr id="0" name=""/>
        <dsp:cNvSpPr/>
      </dsp:nvSpPr>
      <dsp:spPr>
        <a:xfrm>
          <a:off x="281322" y="978369"/>
          <a:ext cx="1397387" cy="838432"/>
        </a:xfrm>
        <a:prstGeom prst="rect">
          <a:avLst/>
        </a:prstGeom>
        <a:solidFill>
          <a:schemeClr val="accent2">
            <a:hueOff val="-496554"/>
            <a:satOff val="-78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Car Price (with currency symbol)</a:t>
          </a:r>
        </a:p>
      </dsp:txBody>
      <dsp:txXfrm>
        <a:off x="281322" y="978369"/>
        <a:ext cx="1397387" cy="838432"/>
      </dsp:txXfrm>
    </dsp:sp>
    <dsp:sp modelId="{6CA295E5-A95E-4B6A-B646-9F0F841453C4}">
      <dsp:nvSpPr>
        <dsp:cNvPr id="0" name=""/>
        <dsp:cNvSpPr/>
      </dsp:nvSpPr>
      <dsp:spPr>
        <a:xfrm>
          <a:off x="1818449" y="978369"/>
          <a:ext cx="1397387" cy="838432"/>
        </a:xfrm>
        <a:prstGeom prst="rect">
          <a:avLst/>
        </a:prstGeom>
        <a:solidFill>
          <a:schemeClr val="accent2">
            <a:hueOff val="-620693"/>
            <a:satOff val="-9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Down Payment (with percentage option)</a:t>
          </a:r>
        </a:p>
      </dsp:txBody>
      <dsp:txXfrm>
        <a:off x="1818449" y="978369"/>
        <a:ext cx="1397387" cy="838432"/>
      </dsp:txXfrm>
    </dsp:sp>
    <dsp:sp modelId="{CC4774C9-FBB9-43DB-866B-6E1C73779D23}">
      <dsp:nvSpPr>
        <dsp:cNvPr id="0" name=""/>
        <dsp:cNvSpPr/>
      </dsp:nvSpPr>
      <dsp:spPr>
        <a:xfrm>
          <a:off x="3355575" y="978369"/>
          <a:ext cx="1397387" cy="838432"/>
        </a:xfrm>
        <a:prstGeom prst="rect">
          <a:avLst/>
        </a:prstGeom>
        <a:solidFill>
          <a:schemeClr val="accent2">
            <a:hueOff val="-744831"/>
            <a:satOff val="-1179"/>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Loan Tenure (dropdown: 12, 24, 36, 48 months, etc.)</a:t>
          </a:r>
        </a:p>
      </dsp:txBody>
      <dsp:txXfrm>
        <a:off x="3355575" y="978369"/>
        <a:ext cx="1397387" cy="838432"/>
      </dsp:txXfrm>
    </dsp:sp>
    <dsp:sp modelId="{2B90CDC4-0A85-4212-8BFF-30365EF1CF99}">
      <dsp:nvSpPr>
        <dsp:cNvPr id="0" name=""/>
        <dsp:cNvSpPr/>
      </dsp:nvSpPr>
      <dsp:spPr>
        <a:xfrm>
          <a:off x="4892702" y="978369"/>
          <a:ext cx="1397387" cy="838432"/>
        </a:xfrm>
        <a:prstGeom prst="rect">
          <a:avLst/>
        </a:prstGeom>
        <a:solidFill>
          <a:schemeClr val="accent2">
            <a:hueOff val="-868970"/>
            <a:satOff val="-1375"/>
            <a:lumOff val="-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Credit Score (slider or numeric input, range: 300-850)</a:t>
          </a:r>
        </a:p>
      </dsp:txBody>
      <dsp:txXfrm>
        <a:off x="4892702" y="978369"/>
        <a:ext cx="1397387" cy="838432"/>
      </dsp:txXfrm>
    </dsp:sp>
    <dsp:sp modelId="{9E0805FE-844E-4300-B820-21581739005A}">
      <dsp:nvSpPr>
        <dsp:cNvPr id="0" name=""/>
        <dsp:cNvSpPr/>
      </dsp:nvSpPr>
      <dsp:spPr>
        <a:xfrm>
          <a:off x="281322" y="1956540"/>
          <a:ext cx="1397387" cy="838432"/>
        </a:xfrm>
        <a:prstGeom prst="rect">
          <a:avLst/>
        </a:prstGeom>
        <a:solidFill>
          <a:schemeClr val="accent2">
            <a:hueOff val="-993108"/>
            <a:satOff val="-1572"/>
            <a:lumOff val="-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Action Buttons:</a:t>
          </a:r>
        </a:p>
      </dsp:txBody>
      <dsp:txXfrm>
        <a:off x="281322" y="1956540"/>
        <a:ext cx="1397387" cy="838432"/>
      </dsp:txXfrm>
    </dsp:sp>
    <dsp:sp modelId="{10718570-B498-4A8E-A589-DC3FA1CDB05A}">
      <dsp:nvSpPr>
        <dsp:cNvPr id="0" name=""/>
        <dsp:cNvSpPr/>
      </dsp:nvSpPr>
      <dsp:spPr>
        <a:xfrm>
          <a:off x="1818449" y="1956540"/>
          <a:ext cx="1397387" cy="838432"/>
        </a:xfrm>
        <a:prstGeom prst="rect">
          <a:avLst/>
        </a:prstGeom>
        <a:solidFill>
          <a:schemeClr val="accent2">
            <a:hueOff val="-1117247"/>
            <a:satOff val="-1768"/>
            <a:lumOff val="-1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“Calculate Loan”</a:t>
          </a:r>
        </a:p>
      </dsp:txBody>
      <dsp:txXfrm>
        <a:off x="1818449" y="1956540"/>
        <a:ext cx="1397387" cy="838432"/>
      </dsp:txXfrm>
    </dsp:sp>
    <dsp:sp modelId="{3018EB42-EDBC-4B04-A90B-57569CA10A4A}">
      <dsp:nvSpPr>
        <dsp:cNvPr id="0" name=""/>
        <dsp:cNvSpPr/>
      </dsp:nvSpPr>
      <dsp:spPr>
        <a:xfrm>
          <a:off x="3355575" y="1956540"/>
          <a:ext cx="1397387" cy="838432"/>
        </a:xfrm>
        <a:prstGeom prst="rect">
          <a:avLst/>
        </a:prstGeom>
        <a:solidFill>
          <a:schemeClr val="accent2">
            <a:hueOff val="-1241385"/>
            <a:satOff val="-196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“Clear Form”</a:t>
          </a:r>
        </a:p>
      </dsp:txBody>
      <dsp:txXfrm>
        <a:off x="3355575" y="1956540"/>
        <a:ext cx="1397387" cy="838432"/>
      </dsp:txXfrm>
    </dsp:sp>
    <dsp:sp modelId="{1F962436-8824-48A4-B9BC-C828726D056D}">
      <dsp:nvSpPr>
        <dsp:cNvPr id="0" name=""/>
        <dsp:cNvSpPr/>
      </dsp:nvSpPr>
      <dsp:spPr>
        <a:xfrm>
          <a:off x="4892702" y="1956540"/>
          <a:ext cx="1397387" cy="838432"/>
        </a:xfrm>
        <a:prstGeom prst="rect">
          <a:avLst/>
        </a:prstGeom>
        <a:solidFill>
          <a:schemeClr val="accent2">
            <a:hueOff val="-1365524"/>
            <a:satOff val="-2161"/>
            <a:lumOff val="-1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Tooltips/Help: Small icons with explanations for each input field.</a:t>
          </a:r>
        </a:p>
      </dsp:txBody>
      <dsp:txXfrm>
        <a:off x="4892702" y="1956540"/>
        <a:ext cx="1397387" cy="838432"/>
      </dsp:txXfrm>
    </dsp:sp>
    <dsp:sp modelId="{3209534F-AE51-4D56-AB1A-EAD7075BEEEC}">
      <dsp:nvSpPr>
        <dsp:cNvPr id="0" name=""/>
        <dsp:cNvSpPr/>
      </dsp:nvSpPr>
      <dsp:spPr>
        <a:xfrm>
          <a:off x="281322" y="2934712"/>
          <a:ext cx="1397387" cy="838432"/>
        </a:xfrm>
        <a:prstGeom prst="rect">
          <a:avLst/>
        </a:prstGeom>
        <a:solidFill>
          <a:schemeClr val="accent2">
            <a:hueOff val="-1489663"/>
            <a:satOff val="-2357"/>
            <a:lumOff val="-1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Screen 3: Results Screen</a:t>
          </a:r>
          <a:endParaRPr lang="en-US" sz="1200" kern="1200"/>
        </a:p>
      </dsp:txBody>
      <dsp:txXfrm>
        <a:off x="281322" y="2934712"/>
        <a:ext cx="1397387" cy="838432"/>
      </dsp:txXfrm>
    </dsp:sp>
    <dsp:sp modelId="{557FD111-475D-4F04-AD3C-B3891116C186}">
      <dsp:nvSpPr>
        <dsp:cNvPr id="0" name=""/>
        <dsp:cNvSpPr/>
      </dsp:nvSpPr>
      <dsp:spPr>
        <a:xfrm>
          <a:off x="1818449" y="2934712"/>
          <a:ext cx="1397387" cy="838432"/>
        </a:xfrm>
        <a:prstGeom prst="rect">
          <a:avLst/>
        </a:prstGeom>
        <a:solidFill>
          <a:schemeClr val="accent2">
            <a:hueOff val="-1613801"/>
            <a:satOff val="-2554"/>
            <a:lumOff val="-1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Purpose: Display loan details and breakdown.</a:t>
          </a:r>
        </a:p>
      </dsp:txBody>
      <dsp:txXfrm>
        <a:off x="1818449" y="2934712"/>
        <a:ext cx="1397387" cy="838432"/>
      </dsp:txXfrm>
    </dsp:sp>
    <dsp:sp modelId="{A6EF99AE-F4FB-4B57-B05F-028C7F5C575E}">
      <dsp:nvSpPr>
        <dsp:cNvPr id="0" name=""/>
        <dsp:cNvSpPr/>
      </dsp:nvSpPr>
      <dsp:spPr>
        <a:xfrm>
          <a:off x="3355575" y="2934712"/>
          <a:ext cx="1397387" cy="838432"/>
        </a:xfrm>
        <a:prstGeom prst="rect">
          <a:avLst/>
        </a:prstGeom>
        <a:solidFill>
          <a:schemeClr val="accent2">
            <a:hueOff val="-1737940"/>
            <a:satOff val="-2750"/>
            <a:lumOff val="-1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Key Elements:</a:t>
          </a:r>
        </a:p>
      </dsp:txBody>
      <dsp:txXfrm>
        <a:off x="3355575" y="2934712"/>
        <a:ext cx="1397387" cy="838432"/>
      </dsp:txXfrm>
    </dsp:sp>
    <dsp:sp modelId="{7F1DE038-1744-4116-849A-D613A7922F90}">
      <dsp:nvSpPr>
        <dsp:cNvPr id="0" name=""/>
        <dsp:cNvSpPr/>
      </dsp:nvSpPr>
      <dsp:spPr>
        <a:xfrm>
          <a:off x="4892702" y="2934712"/>
          <a:ext cx="1397387" cy="838432"/>
        </a:xfrm>
        <a:prstGeom prst="rect">
          <a:avLst/>
        </a:prstGeom>
        <a:solidFill>
          <a:schemeClr val="accent2">
            <a:hueOff val="-1862078"/>
            <a:satOff val="-2947"/>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Loan Amount: Bold and prominent.</a:t>
          </a:r>
        </a:p>
      </dsp:txBody>
      <dsp:txXfrm>
        <a:off x="4892702" y="2934712"/>
        <a:ext cx="1397387" cy="838432"/>
      </dsp:txXfrm>
    </dsp:sp>
    <dsp:sp modelId="{B7B243A9-FF90-4069-BD13-88B90A01FBEA}">
      <dsp:nvSpPr>
        <dsp:cNvPr id="0" name=""/>
        <dsp:cNvSpPr/>
      </dsp:nvSpPr>
      <dsp:spPr>
        <a:xfrm>
          <a:off x="281322" y="3912883"/>
          <a:ext cx="1397387" cy="838432"/>
        </a:xfrm>
        <a:prstGeom prst="rect">
          <a:avLst/>
        </a:prstGeom>
        <a:solidFill>
          <a:schemeClr val="accent2">
            <a:hueOff val="-1986217"/>
            <a:satOff val="-3143"/>
            <a:lumOff val="-1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Monthly Payment: Bold and highlighted.</a:t>
          </a:r>
        </a:p>
      </dsp:txBody>
      <dsp:txXfrm>
        <a:off x="281322" y="3912883"/>
        <a:ext cx="1397387" cy="838432"/>
      </dsp:txXfrm>
    </dsp:sp>
    <dsp:sp modelId="{1741B1B8-A805-43B1-B452-DD3DE3BD7F71}">
      <dsp:nvSpPr>
        <dsp:cNvPr id="0" name=""/>
        <dsp:cNvSpPr/>
      </dsp:nvSpPr>
      <dsp:spPr>
        <a:xfrm>
          <a:off x="1818449" y="3912883"/>
          <a:ext cx="1397387" cy="838432"/>
        </a:xfrm>
        <a:prstGeom prst="rect">
          <a:avLst/>
        </a:prstGeom>
        <a:solidFill>
          <a:schemeClr val="accent2">
            <a:hueOff val="-2110355"/>
            <a:satOff val="-3340"/>
            <a:lumOff val="-1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Total Payment: Below the monthly payment.</a:t>
          </a:r>
        </a:p>
      </dsp:txBody>
      <dsp:txXfrm>
        <a:off x="1818449" y="3912883"/>
        <a:ext cx="1397387" cy="838432"/>
      </dsp:txXfrm>
    </dsp:sp>
    <dsp:sp modelId="{CCF04004-2088-4688-BF80-1AD9A8FEA6E7}">
      <dsp:nvSpPr>
        <dsp:cNvPr id="0" name=""/>
        <dsp:cNvSpPr/>
      </dsp:nvSpPr>
      <dsp:spPr>
        <a:xfrm>
          <a:off x="3355575" y="3912883"/>
          <a:ext cx="1397387" cy="838432"/>
        </a:xfrm>
        <a:prstGeom prst="rect">
          <a:avLst/>
        </a:prstGeom>
        <a:solidFill>
          <a:schemeClr val="accent2">
            <a:hueOff val="-2234494"/>
            <a:satOff val="-3536"/>
            <a:lumOff val="-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Breakdown Table:</a:t>
          </a:r>
        </a:p>
      </dsp:txBody>
      <dsp:txXfrm>
        <a:off x="3355575" y="3912883"/>
        <a:ext cx="1397387" cy="838432"/>
      </dsp:txXfrm>
    </dsp:sp>
    <dsp:sp modelId="{C9E30CEB-72DB-43E3-96D4-50DD034F8C54}">
      <dsp:nvSpPr>
        <dsp:cNvPr id="0" name=""/>
        <dsp:cNvSpPr/>
      </dsp:nvSpPr>
      <dsp:spPr>
        <a:xfrm>
          <a:off x="4892702" y="3912883"/>
          <a:ext cx="1397387" cy="838432"/>
        </a:xfrm>
        <a:prstGeom prst="rect">
          <a:avLst/>
        </a:prstGeom>
        <a:solidFill>
          <a:schemeClr val="accent2">
            <a:hueOff val="-2358632"/>
            <a:satOff val="-3733"/>
            <a:lumOff val="-2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Columns: “Principal,” “Interest,” “Total.”</a:t>
          </a:r>
        </a:p>
      </dsp:txBody>
      <dsp:txXfrm>
        <a:off x="4892702" y="3912883"/>
        <a:ext cx="1397387" cy="838432"/>
      </dsp:txXfrm>
    </dsp:sp>
    <dsp:sp modelId="{3D6637FC-5A25-4600-8432-32017E48AEB0}">
      <dsp:nvSpPr>
        <dsp:cNvPr id="0" name=""/>
        <dsp:cNvSpPr/>
      </dsp:nvSpPr>
      <dsp:spPr>
        <a:xfrm>
          <a:off x="2587012" y="4891055"/>
          <a:ext cx="1397387" cy="838432"/>
        </a:xfrm>
        <a:prstGeom prst="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Button: “Compare Loan Options.”</a:t>
          </a:r>
        </a:p>
      </dsp:txBody>
      <dsp:txXfrm>
        <a:off x="2587012" y="4891055"/>
        <a:ext cx="1397387" cy="8384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CEA93-0BF5-47EE-A9D1-D00974694CC9}">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When it comes to security, we refer to the protection of the system itself. This includes the data that surrounds it and the supervision of who has authorized access without causing any disruptions.</a:t>
          </a:r>
        </a:p>
      </dsp:txBody>
      <dsp:txXfrm>
        <a:off x="582645" y="1178"/>
        <a:ext cx="2174490" cy="1304694"/>
      </dsp:txXfrm>
    </dsp:sp>
    <dsp:sp modelId="{7E98D929-CBF0-44A7-A482-E70BA766FF1E}">
      <dsp:nvSpPr>
        <dsp:cNvPr id="0" name=""/>
        <dsp:cNvSpPr/>
      </dsp:nvSpPr>
      <dsp:spPr>
        <a:xfrm>
          <a:off x="2974584" y="1178"/>
          <a:ext cx="2174490" cy="1304694"/>
        </a:xfrm>
        <a:prstGeom prst="rect">
          <a:avLst/>
        </a:prstGeom>
        <a:solidFill>
          <a:schemeClr val="accent5">
            <a:hueOff val="-865861"/>
            <a:satOff val="-1504"/>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Security Problems</a:t>
          </a:r>
        </a:p>
      </dsp:txBody>
      <dsp:txXfrm>
        <a:off x="2974584" y="1178"/>
        <a:ext cx="2174490" cy="1304694"/>
      </dsp:txXfrm>
    </dsp:sp>
    <dsp:sp modelId="{AA365CAD-942A-4BBA-98CF-6D99DB2AA96A}">
      <dsp:nvSpPr>
        <dsp:cNvPr id="0" name=""/>
        <dsp:cNvSpPr/>
      </dsp:nvSpPr>
      <dsp:spPr>
        <a:xfrm>
          <a:off x="5366524" y="1178"/>
          <a:ext cx="2174490" cy="1304694"/>
        </a:xfrm>
        <a:prstGeom prst="rect">
          <a:avLst/>
        </a:prstGeom>
        <a:solidFill>
          <a:schemeClr val="accent5">
            <a:hueOff val="-1731721"/>
            <a:satOff val="-3008"/>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Unauthorized Access to sensitive data such as a customer's credit score and personal information, the solution or this could be using multifactor authentications like Authy.</a:t>
          </a:r>
        </a:p>
      </dsp:txBody>
      <dsp:txXfrm>
        <a:off x="5366524" y="1178"/>
        <a:ext cx="2174490" cy="1304694"/>
      </dsp:txXfrm>
    </dsp:sp>
    <dsp:sp modelId="{90151C62-8E19-4919-871A-CDAF25863DD7}">
      <dsp:nvSpPr>
        <dsp:cNvPr id="0" name=""/>
        <dsp:cNvSpPr/>
      </dsp:nvSpPr>
      <dsp:spPr>
        <a:xfrm>
          <a:off x="7758464" y="1178"/>
          <a:ext cx="2174490" cy="1304694"/>
        </a:xfrm>
        <a:prstGeom prst="rect">
          <a:avLst/>
        </a:prstGeom>
        <a:solidFill>
          <a:schemeClr val="accent5">
            <a:hueOff val="-2597582"/>
            <a:satOff val="-4512"/>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Injection Attacks</a:t>
          </a:r>
        </a:p>
      </dsp:txBody>
      <dsp:txXfrm>
        <a:off x="7758464" y="1178"/>
        <a:ext cx="2174490" cy="1304694"/>
      </dsp:txXfrm>
    </dsp:sp>
    <dsp:sp modelId="{691F80F3-767F-48F2-905B-EBFA54056EDF}">
      <dsp:nvSpPr>
        <dsp:cNvPr id="0" name=""/>
        <dsp:cNvSpPr/>
      </dsp:nvSpPr>
      <dsp:spPr>
        <a:xfrm>
          <a:off x="582645" y="1523321"/>
          <a:ext cx="2174490" cy="1304694"/>
        </a:xfrm>
        <a:prstGeom prst="rect">
          <a:avLst/>
        </a:prstGeom>
        <a:solidFill>
          <a:schemeClr val="accent5">
            <a:hueOff val="-3463443"/>
            <a:satOff val="-601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Malicious inputs that are given to the system to execute certain task to exploit it or manipulate what the system holds, this can be solved by validating all the inputs to comfort all of the formats, also using parameterized queries or prepared statements in databases to prevent SQL injections.</a:t>
          </a:r>
        </a:p>
      </dsp:txBody>
      <dsp:txXfrm>
        <a:off x="582645" y="1523321"/>
        <a:ext cx="2174490" cy="1304694"/>
      </dsp:txXfrm>
    </dsp:sp>
    <dsp:sp modelId="{A128E2F5-411B-4F68-A339-BFC9BBCEE612}">
      <dsp:nvSpPr>
        <dsp:cNvPr id="0" name=""/>
        <dsp:cNvSpPr/>
      </dsp:nvSpPr>
      <dsp:spPr>
        <a:xfrm>
          <a:off x="2974584" y="1523321"/>
          <a:ext cx="2174490" cy="1304694"/>
        </a:xfrm>
        <a:prstGeom prst="rect">
          <a:avLst/>
        </a:prstGeom>
        <a:solidFill>
          <a:schemeClr val="accent5">
            <a:hueOff val="-4329304"/>
            <a:satOff val="-752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Insider Threats</a:t>
          </a:r>
        </a:p>
      </dsp:txBody>
      <dsp:txXfrm>
        <a:off x="2974584" y="1523321"/>
        <a:ext cx="2174490" cy="1304694"/>
      </dsp:txXfrm>
    </dsp:sp>
    <dsp:sp modelId="{ACBA61B4-314D-4874-A32E-656AEE9EA959}">
      <dsp:nvSpPr>
        <dsp:cNvPr id="0" name=""/>
        <dsp:cNvSpPr/>
      </dsp:nvSpPr>
      <dsp:spPr>
        <a:xfrm>
          <a:off x="5366524" y="1523321"/>
          <a:ext cx="2174490" cy="1304694"/>
        </a:xfrm>
        <a:prstGeom prst="rect">
          <a:avLst/>
        </a:prstGeom>
        <a:solidFill>
          <a:schemeClr val="accent5">
            <a:hueOff val="-5195164"/>
            <a:satOff val="-90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This is usually due to giving too much access to all of the users therefore exploiting the private data with malicious intent and misuse, the simple solution for this issue would be to restrict and have a role-base access control to limit user to only necessary data that they would need to do their job.</a:t>
          </a:r>
        </a:p>
      </dsp:txBody>
      <dsp:txXfrm>
        <a:off x="5366524" y="1523321"/>
        <a:ext cx="2174490" cy="1304694"/>
      </dsp:txXfrm>
    </dsp:sp>
    <dsp:sp modelId="{3C188999-53DD-456B-8974-23A35E216F65}">
      <dsp:nvSpPr>
        <dsp:cNvPr id="0" name=""/>
        <dsp:cNvSpPr/>
      </dsp:nvSpPr>
      <dsp:spPr>
        <a:xfrm>
          <a:off x="7758464" y="1523321"/>
          <a:ext cx="2174490" cy="1304694"/>
        </a:xfrm>
        <a:prstGeom prst="rect">
          <a:avLst/>
        </a:prstGeom>
        <a:solidFill>
          <a:schemeClr val="accent5">
            <a:hueOff val="-6061024"/>
            <a:satOff val="-10528"/>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Phishing or Scam</a:t>
          </a:r>
        </a:p>
      </dsp:txBody>
      <dsp:txXfrm>
        <a:off x="7758464" y="1523321"/>
        <a:ext cx="2174490" cy="1304694"/>
      </dsp:txXfrm>
    </dsp:sp>
    <dsp:sp modelId="{D9CCCD1B-4C65-4220-A372-231903C084D9}">
      <dsp:nvSpPr>
        <dsp:cNvPr id="0" name=""/>
        <dsp:cNvSpPr/>
      </dsp:nvSpPr>
      <dsp:spPr>
        <a:xfrm>
          <a:off x="4170554" y="3045465"/>
          <a:ext cx="2174490" cy="1304694"/>
        </a:xfrm>
        <a:prstGeom prst="rect">
          <a:avLst/>
        </a:prstGeom>
        <a:solidFill>
          <a:schemeClr val="accent5">
            <a:hueOff val="-6926885"/>
            <a:satOff val="-12032"/>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There are times where attackers might send out fake emails or text messages to try and manipulate the users into sending money or revealing their personal information or credentials, the solution to this would be to implement an email filtering tool that will pick up on patterns and block these phishing attempts.</a:t>
          </a:r>
        </a:p>
      </dsp:txBody>
      <dsp:txXfrm>
        <a:off x="4170554" y="3045465"/>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5A7C9-174E-4723-B97E-EE7B450085CC}">
      <dsp:nvSpPr>
        <dsp:cNvPr id="0" name=""/>
        <dsp:cNvSpPr/>
      </dsp:nvSpPr>
      <dsp:spPr>
        <a:xfrm>
          <a:off x="0" y="2378"/>
          <a:ext cx="6571413" cy="12052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DDE80-5FA4-4DF8-B27F-01C6DCC26DCE}">
      <dsp:nvSpPr>
        <dsp:cNvPr id="0" name=""/>
        <dsp:cNvSpPr/>
      </dsp:nvSpPr>
      <dsp:spPr>
        <a:xfrm>
          <a:off x="364587" y="273558"/>
          <a:ext cx="662886" cy="662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D0320-9A27-4D52-B9D0-B084001AA729}">
      <dsp:nvSpPr>
        <dsp:cNvPr id="0" name=""/>
        <dsp:cNvSpPr/>
      </dsp:nvSpPr>
      <dsp:spPr>
        <a:xfrm>
          <a:off x="1392061" y="237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90000"/>
            </a:lnSpc>
            <a:spcBef>
              <a:spcPct val="0"/>
            </a:spcBef>
            <a:spcAft>
              <a:spcPct val="35000"/>
            </a:spcAft>
            <a:buNone/>
          </a:pPr>
          <a:r>
            <a:rPr lang="en-US" sz="2200" kern="1200"/>
            <a:t>I would want to get personalized interest rates based on my credit score</a:t>
          </a:r>
        </a:p>
      </dsp:txBody>
      <dsp:txXfrm>
        <a:off x="1392061" y="2378"/>
        <a:ext cx="5179351" cy="1205248"/>
      </dsp:txXfrm>
    </dsp:sp>
    <dsp:sp modelId="{39C208CF-7C32-416A-B42C-43706D05FD46}">
      <dsp:nvSpPr>
        <dsp:cNvPr id="0" name=""/>
        <dsp:cNvSpPr/>
      </dsp:nvSpPr>
      <dsp:spPr>
        <a:xfrm>
          <a:off x="0" y="1508938"/>
          <a:ext cx="6571413" cy="12052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F1977-A254-462E-B02E-77E91FA7955E}">
      <dsp:nvSpPr>
        <dsp:cNvPr id="0" name=""/>
        <dsp:cNvSpPr/>
      </dsp:nvSpPr>
      <dsp:spPr>
        <a:xfrm>
          <a:off x="364587" y="1780119"/>
          <a:ext cx="662886" cy="662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69E2EF-FBBA-496B-A8F3-62BD1FC61A58}">
      <dsp:nvSpPr>
        <dsp:cNvPr id="0" name=""/>
        <dsp:cNvSpPr/>
      </dsp:nvSpPr>
      <dsp:spPr>
        <a:xfrm>
          <a:off x="1392061" y="150893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90000"/>
            </a:lnSpc>
            <a:spcBef>
              <a:spcPct val="0"/>
            </a:spcBef>
            <a:spcAft>
              <a:spcPct val="35000"/>
            </a:spcAft>
            <a:buNone/>
          </a:pPr>
          <a:r>
            <a:rPr lang="en-US" sz="2200" kern="1200"/>
            <a:t>I will also want the system to tell me if I have any positive or negative equity on my current car</a:t>
          </a:r>
        </a:p>
      </dsp:txBody>
      <dsp:txXfrm>
        <a:off x="1392061" y="1508938"/>
        <a:ext cx="5179351" cy="1205248"/>
      </dsp:txXfrm>
    </dsp:sp>
    <dsp:sp modelId="{60631ED8-E51D-4DDF-9828-29E0203865D1}">
      <dsp:nvSpPr>
        <dsp:cNvPr id="0" name=""/>
        <dsp:cNvSpPr/>
      </dsp:nvSpPr>
      <dsp:spPr>
        <a:xfrm>
          <a:off x="0" y="3015499"/>
          <a:ext cx="6571413" cy="12052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089EC-D2A2-4434-9916-7EBE870A38F9}">
      <dsp:nvSpPr>
        <dsp:cNvPr id="0" name=""/>
        <dsp:cNvSpPr/>
      </dsp:nvSpPr>
      <dsp:spPr>
        <a:xfrm>
          <a:off x="364587" y="3286679"/>
          <a:ext cx="662886" cy="662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A5148D-D4A5-4F06-86CC-2B6559D822D9}">
      <dsp:nvSpPr>
        <dsp:cNvPr id="0" name=""/>
        <dsp:cNvSpPr/>
      </dsp:nvSpPr>
      <dsp:spPr>
        <a:xfrm>
          <a:off x="1392061" y="301549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90000"/>
            </a:lnSpc>
            <a:spcBef>
              <a:spcPct val="0"/>
            </a:spcBef>
            <a:spcAft>
              <a:spcPct val="35000"/>
            </a:spcAft>
            <a:buNone/>
          </a:pPr>
          <a:r>
            <a:rPr lang="en-US" sz="2200" kern="1200"/>
            <a:t>I want to compare different loan terms so that I can choose the best option.</a:t>
          </a:r>
        </a:p>
      </dsp:txBody>
      <dsp:txXfrm>
        <a:off x="1392061" y="3015499"/>
        <a:ext cx="5179351" cy="1205248"/>
      </dsp:txXfrm>
    </dsp:sp>
    <dsp:sp modelId="{B7BC9193-D5D6-4A5E-9268-11689BFDD8C5}">
      <dsp:nvSpPr>
        <dsp:cNvPr id="0" name=""/>
        <dsp:cNvSpPr/>
      </dsp:nvSpPr>
      <dsp:spPr>
        <a:xfrm>
          <a:off x="0" y="4522059"/>
          <a:ext cx="6571413" cy="12052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D7D78-DD04-4B4D-A5F6-F8B29D4A3861}">
      <dsp:nvSpPr>
        <dsp:cNvPr id="0" name=""/>
        <dsp:cNvSpPr/>
      </dsp:nvSpPr>
      <dsp:spPr>
        <a:xfrm>
          <a:off x="364587" y="4793240"/>
          <a:ext cx="662886" cy="662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2F9E2E-3EEC-45A6-9E06-61543591D663}">
      <dsp:nvSpPr>
        <dsp:cNvPr id="0" name=""/>
        <dsp:cNvSpPr/>
      </dsp:nvSpPr>
      <dsp:spPr>
        <a:xfrm>
          <a:off x="1392061" y="452205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90000"/>
            </a:lnSpc>
            <a:spcBef>
              <a:spcPct val="0"/>
            </a:spcBef>
            <a:spcAft>
              <a:spcPct val="35000"/>
            </a:spcAft>
            <a:buNone/>
          </a:pPr>
          <a:r>
            <a:rPr lang="en-US" sz="2200" kern="1200"/>
            <a:t>I want to view what banks or credit unions I am eligible for</a:t>
          </a:r>
        </a:p>
      </dsp:txBody>
      <dsp:txXfrm>
        <a:off x="1392061" y="4522059"/>
        <a:ext cx="5179351" cy="120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3990-F39B-4AE9-A4C4-17F3A508AA35}">
      <dsp:nvSpPr>
        <dsp:cNvPr id="0" name=""/>
        <dsp:cNvSpPr/>
      </dsp:nvSpPr>
      <dsp:spPr>
        <a:xfrm>
          <a:off x="4544094" y="1266"/>
          <a:ext cx="1427410" cy="9278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system would be able to allow the user to input their price range and term range.</a:t>
          </a:r>
        </a:p>
      </dsp:txBody>
      <dsp:txXfrm>
        <a:off x="4589386" y="46558"/>
        <a:ext cx="1336826" cy="837232"/>
      </dsp:txXfrm>
    </dsp:sp>
    <dsp:sp modelId="{237AB61C-9A03-4242-A58B-365042EF73CF}">
      <dsp:nvSpPr>
        <dsp:cNvPr id="0" name=""/>
        <dsp:cNvSpPr/>
      </dsp:nvSpPr>
      <dsp:spPr>
        <a:xfrm>
          <a:off x="3400996" y="465174"/>
          <a:ext cx="3713607" cy="3713607"/>
        </a:xfrm>
        <a:custGeom>
          <a:avLst/>
          <a:gdLst/>
          <a:ahLst/>
          <a:cxnLst/>
          <a:rect l="0" t="0" r="0" b="0"/>
          <a:pathLst>
            <a:path>
              <a:moveTo>
                <a:pt x="2762497" y="235865"/>
              </a:moveTo>
              <a:arcTo wR="1856803" hR="1856803" stAng="17951648" swAng="1214376"/>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4118608-7118-47B3-9CA4-2FCCFBB00456}">
      <dsp:nvSpPr>
        <dsp:cNvPr id="0" name=""/>
        <dsp:cNvSpPr/>
      </dsp:nvSpPr>
      <dsp:spPr>
        <a:xfrm>
          <a:off x="6310020" y="1284286"/>
          <a:ext cx="1427410" cy="92781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Gather interest rate for each individual customer</a:t>
          </a:r>
        </a:p>
      </dsp:txBody>
      <dsp:txXfrm>
        <a:off x="6355312" y="1329578"/>
        <a:ext cx="1336826" cy="837232"/>
      </dsp:txXfrm>
    </dsp:sp>
    <dsp:sp modelId="{55DFFA1B-22C9-4B40-88DA-4AB78AAA85E0}">
      <dsp:nvSpPr>
        <dsp:cNvPr id="0" name=""/>
        <dsp:cNvSpPr/>
      </dsp:nvSpPr>
      <dsp:spPr>
        <a:xfrm>
          <a:off x="3400996" y="465174"/>
          <a:ext cx="3713607" cy="3713607"/>
        </a:xfrm>
        <a:custGeom>
          <a:avLst/>
          <a:gdLst/>
          <a:ahLst/>
          <a:cxnLst/>
          <a:rect l="0" t="0" r="0" b="0"/>
          <a:pathLst>
            <a:path>
              <a:moveTo>
                <a:pt x="3709188" y="1984834"/>
              </a:moveTo>
              <a:arcTo wR="1856803" hR="1856803" stAng="21837228" swAng="1361922"/>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84405A7-1386-4B80-82FA-A0C72F6BED13}">
      <dsp:nvSpPr>
        <dsp:cNvPr id="0" name=""/>
        <dsp:cNvSpPr/>
      </dsp:nvSpPr>
      <dsp:spPr>
        <a:xfrm>
          <a:off x="5635496" y="3360256"/>
          <a:ext cx="1427410" cy="92781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 will show if a customer has had late payments and bad reputation</a:t>
          </a:r>
        </a:p>
      </dsp:txBody>
      <dsp:txXfrm>
        <a:off x="5680788" y="3405548"/>
        <a:ext cx="1336826" cy="837232"/>
      </dsp:txXfrm>
    </dsp:sp>
    <dsp:sp modelId="{3B5E1C44-E6FA-415C-8DD7-DCB26704A140}">
      <dsp:nvSpPr>
        <dsp:cNvPr id="0" name=""/>
        <dsp:cNvSpPr/>
      </dsp:nvSpPr>
      <dsp:spPr>
        <a:xfrm>
          <a:off x="3400996" y="465174"/>
          <a:ext cx="3713607" cy="3713607"/>
        </a:xfrm>
        <a:custGeom>
          <a:avLst/>
          <a:gdLst/>
          <a:ahLst/>
          <a:cxnLst/>
          <a:rect l="0" t="0" r="0" b="0"/>
          <a:pathLst>
            <a:path>
              <a:moveTo>
                <a:pt x="2085494" y="3699470"/>
              </a:moveTo>
              <a:arcTo wR="1856803" hR="1856803" stAng="4975518" swAng="848965"/>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142DAF0-DE93-4F4A-AAC6-6564F53A7A27}">
      <dsp:nvSpPr>
        <dsp:cNvPr id="0" name=""/>
        <dsp:cNvSpPr/>
      </dsp:nvSpPr>
      <dsp:spPr>
        <a:xfrm>
          <a:off x="3452692" y="3360256"/>
          <a:ext cx="1427410" cy="9278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 should be able to display the comparison of interest depending on the lender</a:t>
          </a:r>
        </a:p>
      </dsp:txBody>
      <dsp:txXfrm>
        <a:off x="3497984" y="3405548"/>
        <a:ext cx="1336826" cy="837232"/>
      </dsp:txXfrm>
    </dsp:sp>
    <dsp:sp modelId="{2261C665-AB05-4553-8FC8-97280C37559C}">
      <dsp:nvSpPr>
        <dsp:cNvPr id="0" name=""/>
        <dsp:cNvSpPr/>
      </dsp:nvSpPr>
      <dsp:spPr>
        <a:xfrm>
          <a:off x="3400996" y="465174"/>
          <a:ext cx="3713607" cy="3713607"/>
        </a:xfrm>
        <a:custGeom>
          <a:avLst/>
          <a:gdLst/>
          <a:ahLst/>
          <a:cxnLst/>
          <a:rect l="0" t="0" r="0" b="0"/>
          <a:pathLst>
            <a:path>
              <a:moveTo>
                <a:pt x="197297" y="2689725"/>
              </a:moveTo>
              <a:arcTo wR="1856803" hR="1856803" stAng="9200850" swAng="1361922"/>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FEAB9A6-EDDC-4BE2-9F1C-1EA7B18CD53C}">
      <dsp:nvSpPr>
        <dsp:cNvPr id="0" name=""/>
        <dsp:cNvSpPr/>
      </dsp:nvSpPr>
      <dsp:spPr>
        <a:xfrm>
          <a:off x="2778169" y="1284286"/>
          <a:ext cx="1427410" cy="92781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 can give you personalized advice on how to improve credit.</a:t>
          </a:r>
        </a:p>
      </dsp:txBody>
      <dsp:txXfrm>
        <a:off x="2823461" y="1329578"/>
        <a:ext cx="1336826" cy="837232"/>
      </dsp:txXfrm>
    </dsp:sp>
    <dsp:sp modelId="{37F35776-6CE3-40AB-A052-6B2F7796D9E7}">
      <dsp:nvSpPr>
        <dsp:cNvPr id="0" name=""/>
        <dsp:cNvSpPr/>
      </dsp:nvSpPr>
      <dsp:spPr>
        <a:xfrm>
          <a:off x="3400996" y="465174"/>
          <a:ext cx="3713607" cy="3713607"/>
        </a:xfrm>
        <a:custGeom>
          <a:avLst/>
          <a:gdLst/>
          <a:ahLst/>
          <a:cxnLst/>
          <a:rect l="0" t="0" r="0" b="0"/>
          <a:pathLst>
            <a:path>
              <a:moveTo>
                <a:pt x="446274" y="649274"/>
              </a:moveTo>
              <a:arcTo wR="1856803" hR="1856803" stAng="13233976" swAng="1214376"/>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CB550-CC31-4E5F-9B6C-F60DA025FD1C}">
      <dsp:nvSpPr>
        <dsp:cNvPr id="0" name=""/>
        <dsp:cNvSpPr/>
      </dsp:nvSpPr>
      <dsp:spPr>
        <a:xfrm>
          <a:off x="3364992" y="1221"/>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Use case 1</a:t>
          </a:r>
        </a:p>
      </dsp:txBody>
      <dsp:txXfrm>
        <a:off x="3387577" y="23806"/>
        <a:ext cx="3740446" cy="417478"/>
      </dsp:txXfrm>
    </dsp:sp>
    <dsp:sp modelId="{F53B7DF9-63CB-41F5-BDA1-8D174F777AB3}">
      <dsp:nvSpPr>
        <dsp:cNvPr id="0" name=""/>
        <dsp:cNvSpPr/>
      </dsp:nvSpPr>
      <dsp:spPr>
        <a:xfrm>
          <a:off x="3364992" y="487002"/>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Actors: User, System</a:t>
          </a:r>
        </a:p>
      </dsp:txBody>
      <dsp:txXfrm>
        <a:off x="3387577" y="509587"/>
        <a:ext cx="3740446" cy="417478"/>
      </dsp:txXfrm>
    </dsp:sp>
    <dsp:sp modelId="{EB834058-C792-432D-8F6A-6D5F00702D07}">
      <dsp:nvSpPr>
        <dsp:cNvPr id="0" name=""/>
        <dsp:cNvSpPr/>
      </dsp:nvSpPr>
      <dsp:spPr>
        <a:xfrm>
          <a:off x="3364992" y="972783"/>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Precondition: User has entered all necessary inputs.</a:t>
          </a:r>
        </a:p>
      </dsp:txBody>
      <dsp:txXfrm>
        <a:off x="3387577" y="995368"/>
        <a:ext cx="3740446" cy="417478"/>
      </dsp:txXfrm>
    </dsp:sp>
    <dsp:sp modelId="{8FC7511C-B340-4822-AACA-C32DC61E69B7}">
      <dsp:nvSpPr>
        <dsp:cNvPr id="0" name=""/>
        <dsp:cNvSpPr/>
      </dsp:nvSpPr>
      <dsp:spPr>
        <a:xfrm>
          <a:off x="3364992" y="1458564"/>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Series of events</a:t>
          </a:r>
        </a:p>
      </dsp:txBody>
      <dsp:txXfrm>
        <a:off x="3387577" y="1481149"/>
        <a:ext cx="3740446" cy="417478"/>
      </dsp:txXfrm>
    </dsp:sp>
    <dsp:sp modelId="{6E4B5516-68F1-4965-AE37-750D8814EA0B}">
      <dsp:nvSpPr>
        <dsp:cNvPr id="0" name=""/>
        <dsp:cNvSpPr/>
      </dsp:nvSpPr>
      <dsp:spPr>
        <a:xfrm>
          <a:off x="3364992" y="1944344"/>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User inputs car price, down payment, loan tenure, and credit score.</a:t>
          </a:r>
        </a:p>
      </dsp:txBody>
      <dsp:txXfrm>
        <a:off x="3387577" y="1966929"/>
        <a:ext cx="3740446" cy="417478"/>
      </dsp:txXfrm>
    </dsp:sp>
    <dsp:sp modelId="{EA4571EE-9D4D-461A-B73F-5635C185E4CF}">
      <dsp:nvSpPr>
        <dsp:cNvPr id="0" name=""/>
        <dsp:cNvSpPr/>
      </dsp:nvSpPr>
      <dsp:spPr>
        <a:xfrm>
          <a:off x="3364992" y="2430125"/>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The system fetches the interest rate based on the credit score.</a:t>
          </a:r>
        </a:p>
      </dsp:txBody>
      <dsp:txXfrm>
        <a:off x="3387577" y="2452710"/>
        <a:ext cx="3740446" cy="417478"/>
      </dsp:txXfrm>
    </dsp:sp>
    <dsp:sp modelId="{4F2A7AFA-5395-4331-9DEB-087D3F704A69}">
      <dsp:nvSpPr>
        <dsp:cNvPr id="0" name=""/>
        <dsp:cNvSpPr/>
      </dsp:nvSpPr>
      <dsp:spPr>
        <a:xfrm>
          <a:off x="3364992" y="2915906"/>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System calculates loan amount and monthly payments.</a:t>
          </a:r>
        </a:p>
      </dsp:txBody>
      <dsp:txXfrm>
        <a:off x="3387577" y="2938491"/>
        <a:ext cx="3740446" cy="417478"/>
      </dsp:txXfrm>
    </dsp:sp>
    <dsp:sp modelId="{D90CC5DF-3521-4DBF-AAF9-9E8527F00D2E}">
      <dsp:nvSpPr>
        <dsp:cNvPr id="0" name=""/>
        <dsp:cNvSpPr/>
      </dsp:nvSpPr>
      <dsp:spPr>
        <a:xfrm>
          <a:off x="3364992" y="3401687"/>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System displays the breakdown of payments to the user.</a:t>
          </a:r>
        </a:p>
      </dsp:txBody>
      <dsp:txXfrm>
        <a:off x="3387577" y="3424272"/>
        <a:ext cx="3740446" cy="417478"/>
      </dsp:txXfrm>
    </dsp:sp>
    <dsp:sp modelId="{ECA321F4-2F50-41D0-B020-9BA18C5000BE}">
      <dsp:nvSpPr>
        <dsp:cNvPr id="0" name=""/>
        <dsp:cNvSpPr/>
      </dsp:nvSpPr>
      <dsp:spPr>
        <a:xfrm>
          <a:off x="3364992" y="3887467"/>
          <a:ext cx="3785616" cy="4626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Postcondition: User sees the detailed loan calculations.</a:t>
          </a:r>
        </a:p>
      </dsp:txBody>
      <dsp:txXfrm>
        <a:off x="3387577" y="3910052"/>
        <a:ext cx="3740446" cy="417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C5F55-0424-4AB0-9BA9-AD4D455A4F0F}">
      <dsp:nvSpPr>
        <dsp:cNvPr id="0" name=""/>
        <dsp:cNvSpPr/>
      </dsp:nvSpPr>
      <dsp:spPr>
        <a:xfrm>
          <a:off x="1498514" y="890081"/>
          <a:ext cx="312977" cy="91440"/>
        </a:xfrm>
        <a:custGeom>
          <a:avLst/>
          <a:gdLst/>
          <a:ahLst/>
          <a:cxnLst/>
          <a:rect l="0" t="0" r="0" b="0"/>
          <a:pathLst>
            <a:path>
              <a:moveTo>
                <a:pt x="0" y="45720"/>
              </a:moveTo>
              <a:lnTo>
                <a:pt x="31297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6413" y="934082"/>
        <a:ext cx="17178" cy="3439"/>
      </dsp:txXfrm>
    </dsp:sp>
    <dsp:sp modelId="{D6C13312-9FD7-4689-A8FE-F4331BC001E8}">
      <dsp:nvSpPr>
        <dsp:cNvPr id="0" name=""/>
        <dsp:cNvSpPr/>
      </dsp:nvSpPr>
      <dsp:spPr>
        <a:xfrm>
          <a:off x="6498" y="487656"/>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Use case 2</a:t>
          </a:r>
        </a:p>
      </dsp:txBody>
      <dsp:txXfrm>
        <a:off x="6498" y="487656"/>
        <a:ext cx="1493815" cy="896289"/>
      </dsp:txXfrm>
    </dsp:sp>
    <dsp:sp modelId="{247D642E-5481-498B-BECD-CF242034CDDF}">
      <dsp:nvSpPr>
        <dsp:cNvPr id="0" name=""/>
        <dsp:cNvSpPr/>
      </dsp:nvSpPr>
      <dsp:spPr>
        <a:xfrm>
          <a:off x="3335907" y="890081"/>
          <a:ext cx="312977" cy="91440"/>
        </a:xfrm>
        <a:custGeom>
          <a:avLst/>
          <a:gdLst/>
          <a:ahLst/>
          <a:cxnLst/>
          <a:rect l="0" t="0" r="0" b="0"/>
          <a:pathLst>
            <a:path>
              <a:moveTo>
                <a:pt x="0" y="45720"/>
              </a:moveTo>
              <a:lnTo>
                <a:pt x="31297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3807" y="934082"/>
        <a:ext cx="17178" cy="3439"/>
      </dsp:txXfrm>
    </dsp:sp>
    <dsp:sp modelId="{38B3A73A-2C1B-41C6-BB28-ACE3CE2B115B}">
      <dsp:nvSpPr>
        <dsp:cNvPr id="0" name=""/>
        <dsp:cNvSpPr/>
      </dsp:nvSpPr>
      <dsp:spPr>
        <a:xfrm>
          <a:off x="1843892" y="487656"/>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Actors: User, System</a:t>
          </a:r>
        </a:p>
      </dsp:txBody>
      <dsp:txXfrm>
        <a:off x="1843892" y="487656"/>
        <a:ext cx="1493815" cy="896289"/>
      </dsp:txXfrm>
    </dsp:sp>
    <dsp:sp modelId="{3124DB19-CEC0-4C99-8554-BEC8289EC6B1}">
      <dsp:nvSpPr>
        <dsp:cNvPr id="0" name=""/>
        <dsp:cNvSpPr/>
      </dsp:nvSpPr>
      <dsp:spPr>
        <a:xfrm>
          <a:off x="753406" y="1382146"/>
          <a:ext cx="3674787" cy="312977"/>
        </a:xfrm>
        <a:custGeom>
          <a:avLst/>
          <a:gdLst/>
          <a:ahLst/>
          <a:cxnLst/>
          <a:rect l="0" t="0" r="0" b="0"/>
          <a:pathLst>
            <a:path>
              <a:moveTo>
                <a:pt x="3674787" y="0"/>
              </a:moveTo>
              <a:lnTo>
                <a:pt x="3674787" y="173588"/>
              </a:lnTo>
              <a:lnTo>
                <a:pt x="0" y="173588"/>
              </a:lnTo>
              <a:lnTo>
                <a:pt x="0" y="31297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8529" y="1536915"/>
        <a:ext cx="184540" cy="3439"/>
      </dsp:txXfrm>
    </dsp:sp>
    <dsp:sp modelId="{D43299B5-F888-44E9-89AF-5F81288E656A}">
      <dsp:nvSpPr>
        <dsp:cNvPr id="0" name=""/>
        <dsp:cNvSpPr/>
      </dsp:nvSpPr>
      <dsp:spPr>
        <a:xfrm>
          <a:off x="3681285" y="487656"/>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Precondition: User has completed at least one loan calculation.</a:t>
          </a:r>
        </a:p>
      </dsp:txBody>
      <dsp:txXfrm>
        <a:off x="3681285" y="487656"/>
        <a:ext cx="1493815" cy="896289"/>
      </dsp:txXfrm>
    </dsp:sp>
    <dsp:sp modelId="{5600960C-DC15-4EEF-AF57-CA53CC6E698C}">
      <dsp:nvSpPr>
        <dsp:cNvPr id="0" name=""/>
        <dsp:cNvSpPr/>
      </dsp:nvSpPr>
      <dsp:spPr>
        <a:xfrm>
          <a:off x="1498514" y="2129948"/>
          <a:ext cx="312977" cy="91440"/>
        </a:xfrm>
        <a:custGeom>
          <a:avLst/>
          <a:gdLst/>
          <a:ahLst/>
          <a:cxnLst/>
          <a:rect l="0" t="0" r="0" b="0"/>
          <a:pathLst>
            <a:path>
              <a:moveTo>
                <a:pt x="0" y="45720"/>
              </a:moveTo>
              <a:lnTo>
                <a:pt x="31297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6413" y="2173949"/>
        <a:ext cx="17178" cy="3439"/>
      </dsp:txXfrm>
    </dsp:sp>
    <dsp:sp modelId="{C4BAA82C-14C9-4F91-8E8A-35A79C8FE95D}">
      <dsp:nvSpPr>
        <dsp:cNvPr id="0" name=""/>
        <dsp:cNvSpPr/>
      </dsp:nvSpPr>
      <dsp:spPr>
        <a:xfrm>
          <a:off x="6498" y="1727524"/>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Series of events</a:t>
          </a:r>
        </a:p>
      </dsp:txBody>
      <dsp:txXfrm>
        <a:off x="6498" y="1727524"/>
        <a:ext cx="1493815" cy="896289"/>
      </dsp:txXfrm>
    </dsp:sp>
    <dsp:sp modelId="{A525A1FA-CF31-43CD-A2A2-A70242CCD824}">
      <dsp:nvSpPr>
        <dsp:cNvPr id="0" name=""/>
        <dsp:cNvSpPr/>
      </dsp:nvSpPr>
      <dsp:spPr>
        <a:xfrm>
          <a:off x="3335907" y="2129948"/>
          <a:ext cx="312977" cy="91440"/>
        </a:xfrm>
        <a:custGeom>
          <a:avLst/>
          <a:gdLst/>
          <a:ahLst/>
          <a:cxnLst/>
          <a:rect l="0" t="0" r="0" b="0"/>
          <a:pathLst>
            <a:path>
              <a:moveTo>
                <a:pt x="0" y="45720"/>
              </a:moveTo>
              <a:lnTo>
                <a:pt x="31297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3807" y="2173949"/>
        <a:ext cx="17178" cy="3439"/>
      </dsp:txXfrm>
    </dsp:sp>
    <dsp:sp modelId="{02B02A09-56FE-441B-9707-78F1E69E1C92}">
      <dsp:nvSpPr>
        <dsp:cNvPr id="0" name=""/>
        <dsp:cNvSpPr/>
      </dsp:nvSpPr>
      <dsp:spPr>
        <a:xfrm>
          <a:off x="1843892" y="1727524"/>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User clicks on "Compare Loan Options."</a:t>
          </a:r>
        </a:p>
      </dsp:txBody>
      <dsp:txXfrm>
        <a:off x="1843892" y="1727524"/>
        <a:ext cx="1493815" cy="896289"/>
      </dsp:txXfrm>
    </dsp:sp>
    <dsp:sp modelId="{6AFEF672-4CBE-408F-86FE-DF7C7AFE7814}">
      <dsp:nvSpPr>
        <dsp:cNvPr id="0" name=""/>
        <dsp:cNvSpPr/>
      </dsp:nvSpPr>
      <dsp:spPr>
        <a:xfrm>
          <a:off x="753406" y="2622013"/>
          <a:ext cx="3674787" cy="312977"/>
        </a:xfrm>
        <a:custGeom>
          <a:avLst/>
          <a:gdLst/>
          <a:ahLst/>
          <a:cxnLst/>
          <a:rect l="0" t="0" r="0" b="0"/>
          <a:pathLst>
            <a:path>
              <a:moveTo>
                <a:pt x="3674787" y="0"/>
              </a:moveTo>
              <a:lnTo>
                <a:pt x="3674787" y="173588"/>
              </a:lnTo>
              <a:lnTo>
                <a:pt x="0" y="173588"/>
              </a:lnTo>
              <a:lnTo>
                <a:pt x="0" y="31297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8529" y="2776783"/>
        <a:ext cx="184540" cy="3439"/>
      </dsp:txXfrm>
    </dsp:sp>
    <dsp:sp modelId="{739B9C50-A8B7-4921-9060-2319E6A7615D}">
      <dsp:nvSpPr>
        <dsp:cNvPr id="0" name=""/>
        <dsp:cNvSpPr/>
      </dsp:nvSpPr>
      <dsp:spPr>
        <a:xfrm>
          <a:off x="3681285" y="1727524"/>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System retrieves interest rates for various banks or lenders.</a:t>
          </a:r>
        </a:p>
      </dsp:txBody>
      <dsp:txXfrm>
        <a:off x="3681285" y="1727524"/>
        <a:ext cx="1493815" cy="896289"/>
      </dsp:txXfrm>
    </dsp:sp>
    <dsp:sp modelId="{8910AD8E-30CE-4B05-B72B-C083246F1D54}">
      <dsp:nvSpPr>
        <dsp:cNvPr id="0" name=""/>
        <dsp:cNvSpPr/>
      </dsp:nvSpPr>
      <dsp:spPr>
        <a:xfrm>
          <a:off x="1498514" y="3369816"/>
          <a:ext cx="312977" cy="91440"/>
        </a:xfrm>
        <a:custGeom>
          <a:avLst/>
          <a:gdLst/>
          <a:ahLst/>
          <a:cxnLst/>
          <a:rect l="0" t="0" r="0" b="0"/>
          <a:pathLst>
            <a:path>
              <a:moveTo>
                <a:pt x="0" y="45720"/>
              </a:moveTo>
              <a:lnTo>
                <a:pt x="31297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6413" y="3413816"/>
        <a:ext cx="17178" cy="3439"/>
      </dsp:txXfrm>
    </dsp:sp>
    <dsp:sp modelId="{44F44789-2DD7-483B-9D11-7051100F33BF}">
      <dsp:nvSpPr>
        <dsp:cNvPr id="0" name=""/>
        <dsp:cNvSpPr/>
      </dsp:nvSpPr>
      <dsp:spPr>
        <a:xfrm>
          <a:off x="6498" y="2967391"/>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System displays a comparison table with options.</a:t>
          </a:r>
        </a:p>
      </dsp:txBody>
      <dsp:txXfrm>
        <a:off x="6498" y="2967391"/>
        <a:ext cx="1493815" cy="896289"/>
      </dsp:txXfrm>
    </dsp:sp>
    <dsp:sp modelId="{EED40E49-7F06-4836-9170-95980591FF21}">
      <dsp:nvSpPr>
        <dsp:cNvPr id="0" name=""/>
        <dsp:cNvSpPr/>
      </dsp:nvSpPr>
      <dsp:spPr>
        <a:xfrm>
          <a:off x="1843892" y="2967391"/>
          <a:ext cx="1493815" cy="8962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198" tIns="76834" rIns="73198" bIns="76834" numCol="1" spcCol="1270" anchor="ctr" anchorCtr="0">
          <a:noAutofit/>
        </a:bodyPr>
        <a:lstStyle/>
        <a:p>
          <a:pPr marL="0" lvl="0" indent="0" algn="ctr" defTabSz="533400">
            <a:lnSpc>
              <a:spcPct val="90000"/>
            </a:lnSpc>
            <a:spcBef>
              <a:spcPct val="0"/>
            </a:spcBef>
            <a:spcAft>
              <a:spcPct val="35000"/>
            </a:spcAft>
            <a:buNone/>
          </a:pPr>
          <a:r>
            <a:rPr lang="en-US" sz="1200" kern="1200"/>
            <a:t>Postcondition: User views the comparison and selects the best loan option.</a:t>
          </a:r>
        </a:p>
      </dsp:txBody>
      <dsp:txXfrm>
        <a:off x="1843892" y="2967391"/>
        <a:ext cx="1493815" cy="8962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999F3-F95B-49F2-A877-F21D0663F092}">
      <dsp:nvSpPr>
        <dsp:cNvPr id="0" name=""/>
        <dsp:cNvSpPr/>
      </dsp:nvSpPr>
      <dsp:spPr>
        <a:xfrm>
          <a:off x="0" y="69983"/>
          <a:ext cx="6571413" cy="18017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Layout should be clear and accessible to the customer 24/7</a:t>
          </a:r>
        </a:p>
      </dsp:txBody>
      <dsp:txXfrm>
        <a:off x="87957" y="157940"/>
        <a:ext cx="6395499" cy="1625885"/>
      </dsp:txXfrm>
    </dsp:sp>
    <dsp:sp modelId="{8DAE40B8-2A25-4C16-9F2E-2690C06BB49B}">
      <dsp:nvSpPr>
        <dsp:cNvPr id="0" name=""/>
        <dsp:cNvSpPr/>
      </dsp:nvSpPr>
      <dsp:spPr>
        <a:xfrm>
          <a:off x="0" y="1963943"/>
          <a:ext cx="6571413" cy="1801799"/>
        </a:xfrm>
        <a:prstGeom prst="roundRect">
          <a:avLst/>
        </a:prstGeom>
        <a:solidFill>
          <a:schemeClr val="accent2">
            <a:hueOff val="-1241385"/>
            <a:satOff val="-196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System should be able to accurately display the calculations </a:t>
          </a:r>
        </a:p>
      </dsp:txBody>
      <dsp:txXfrm>
        <a:off x="87957" y="2051900"/>
        <a:ext cx="6395499" cy="1625885"/>
      </dsp:txXfrm>
    </dsp:sp>
    <dsp:sp modelId="{052C965F-25B9-4533-8D57-679FC6263566}">
      <dsp:nvSpPr>
        <dsp:cNvPr id="0" name=""/>
        <dsp:cNvSpPr/>
      </dsp:nvSpPr>
      <dsp:spPr>
        <a:xfrm>
          <a:off x="0" y="3857903"/>
          <a:ext cx="6571413" cy="1801799"/>
        </a:xfrm>
        <a:prstGeom prst="round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System should display between what credit cores have the chance of acceptance</a:t>
          </a:r>
        </a:p>
      </dsp:txBody>
      <dsp:txXfrm>
        <a:off x="87957" y="3945860"/>
        <a:ext cx="6395499" cy="16258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E31DA-E52E-4605-8E50-4A1FE83DB3AC}">
      <dsp:nvSpPr>
        <dsp:cNvPr id="0" name=""/>
        <dsp:cNvSpPr/>
      </dsp:nvSpPr>
      <dsp:spPr>
        <a:xfrm>
          <a:off x="96558" y="230022"/>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C2665-7265-4EA3-9485-C9EA7CCF6192}">
      <dsp:nvSpPr>
        <dsp:cNvPr id="0" name=""/>
        <dsp:cNvSpPr/>
      </dsp:nvSpPr>
      <dsp:spPr>
        <a:xfrm>
          <a:off x="234583" y="368046"/>
          <a:ext cx="381211" cy="3812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A9720-BA10-4E7A-B57D-AA00B91E3311}">
      <dsp:nvSpPr>
        <dsp:cNvPr id="0" name=""/>
        <dsp:cNvSpPr/>
      </dsp:nvSpPr>
      <dsp:spPr>
        <a:xfrm>
          <a:off x="894661" y="230022"/>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User --&gt; UI: Inputs car price, down payment, loan tenure, and credit score.</a:t>
          </a:r>
        </a:p>
      </dsp:txBody>
      <dsp:txXfrm>
        <a:off x="894661" y="230022"/>
        <a:ext cx="1549258" cy="657261"/>
      </dsp:txXfrm>
    </dsp:sp>
    <dsp:sp modelId="{B7F1C761-D2D6-439F-B99C-96289C19853C}">
      <dsp:nvSpPr>
        <dsp:cNvPr id="0" name=""/>
        <dsp:cNvSpPr/>
      </dsp:nvSpPr>
      <dsp:spPr>
        <a:xfrm>
          <a:off x="2713866" y="230022"/>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E671F-4D94-471B-BD4A-DA1D4D08FCE2}">
      <dsp:nvSpPr>
        <dsp:cNvPr id="0" name=""/>
        <dsp:cNvSpPr/>
      </dsp:nvSpPr>
      <dsp:spPr>
        <a:xfrm>
          <a:off x="2851891" y="368046"/>
          <a:ext cx="381211" cy="3812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96DFC-EB29-4EAF-AB4B-80C0E3481F7C}">
      <dsp:nvSpPr>
        <dsp:cNvPr id="0" name=""/>
        <dsp:cNvSpPr/>
      </dsp:nvSpPr>
      <dsp:spPr>
        <a:xfrm>
          <a:off x="3511969" y="230022"/>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UI --&gt; Backend: Sends input data.</a:t>
          </a:r>
        </a:p>
      </dsp:txBody>
      <dsp:txXfrm>
        <a:off x="3511969" y="230022"/>
        <a:ext cx="1549258" cy="657261"/>
      </dsp:txXfrm>
    </dsp:sp>
    <dsp:sp modelId="{6AB7DDA5-8D5E-417A-B261-4CAC5C44A541}">
      <dsp:nvSpPr>
        <dsp:cNvPr id="0" name=""/>
        <dsp:cNvSpPr/>
      </dsp:nvSpPr>
      <dsp:spPr>
        <a:xfrm>
          <a:off x="96558" y="1513663"/>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692C3-551E-4346-8B56-0565BD906AD0}">
      <dsp:nvSpPr>
        <dsp:cNvPr id="0" name=""/>
        <dsp:cNvSpPr/>
      </dsp:nvSpPr>
      <dsp:spPr>
        <a:xfrm>
          <a:off x="234583" y="1651688"/>
          <a:ext cx="381211" cy="3812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3F4642-38B5-4694-AB79-4322EC47476E}">
      <dsp:nvSpPr>
        <dsp:cNvPr id="0" name=""/>
        <dsp:cNvSpPr/>
      </dsp:nvSpPr>
      <dsp:spPr>
        <a:xfrm>
          <a:off x="894661" y="1513663"/>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Backend --&gt; Database: Fetches interest rate based on credit score.</a:t>
          </a:r>
        </a:p>
      </dsp:txBody>
      <dsp:txXfrm>
        <a:off x="894661" y="1513663"/>
        <a:ext cx="1549258" cy="657261"/>
      </dsp:txXfrm>
    </dsp:sp>
    <dsp:sp modelId="{D40C7A83-2261-4381-A3A1-6E0BF99047C1}">
      <dsp:nvSpPr>
        <dsp:cNvPr id="0" name=""/>
        <dsp:cNvSpPr/>
      </dsp:nvSpPr>
      <dsp:spPr>
        <a:xfrm>
          <a:off x="2713866" y="1513663"/>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6C3C3-42CF-44EE-860A-F6485D9B69DF}">
      <dsp:nvSpPr>
        <dsp:cNvPr id="0" name=""/>
        <dsp:cNvSpPr/>
      </dsp:nvSpPr>
      <dsp:spPr>
        <a:xfrm>
          <a:off x="2851891" y="1651688"/>
          <a:ext cx="381211" cy="3812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AE54D-EA75-48C7-83D0-9863BCDA4EA4}">
      <dsp:nvSpPr>
        <dsp:cNvPr id="0" name=""/>
        <dsp:cNvSpPr/>
      </dsp:nvSpPr>
      <dsp:spPr>
        <a:xfrm>
          <a:off x="3511969" y="1513663"/>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Backend: Calculates loan amount, monthly payment, and total payment.</a:t>
          </a:r>
        </a:p>
      </dsp:txBody>
      <dsp:txXfrm>
        <a:off x="3511969" y="1513663"/>
        <a:ext cx="1549258" cy="657261"/>
      </dsp:txXfrm>
    </dsp:sp>
    <dsp:sp modelId="{2CAB2A11-9817-4357-AFA9-BDB1AD44B074}">
      <dsp:nvSpPr>
        <dsp:cNvPr id="0" name=""/>
        <dsp:cNvSpPr/>
      </dsp:nvSpPr>
      <dsp:spPr>
        <a:xfrm>
          <a:off x="96558" y="2797304"/>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1E243-792D-4B0A-BF17-11BBE72894D2}">
      <dsp:nvSpPr>
        <dsp:cNvPr id="0" name=""/>
        <dsp:cNvSpPr/>
      </dsp:nvSpPr>
      <dsp:spPr>
        <a:xfrm>
          <a:off x="234583" y="2935329"/>
          <a:ext cx="381211" cy="3812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0AE7D-58A6-4AE0-B5A7-A53EAD22599D}">
      <dsp:nvSpPr>
        <dsp:cNvPr id="0" name=""/>
        <dsp:cNvSpPr/>
      </dsp:nvSpPr>
      <dsp:spPr>
        <a:xfrm>
          <a:off x="894661" y="2797304"/>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Backend --&gt; UI: Sends calculated results.</a:t>
          </a:r>
        </a:p>
      </dsp:txBody>
      <dsp:txXfrm>
        <a:off x="894661" y="2797304"/>
        <a:ext cx="1549258" cy="657261"/>
      </dsp:txXfrm>
    </dsp:sp>
    <dsp:sp modelId="{C23BA86F-EFFC-430B-99E9-279CD3104761}">
      <dsp:nvSpPr>
        <dsp:cNvPr id="0" name=""/>
        <dsp:cNvSpPr/>
      </dsp:nvSpPr>
      <dsp:spPr>
        <a:xfrm>
          <a:off x="2713866" y="2797304"/>
          <a:ext cx="657261" cy="6572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D1262-C1FC-4184-BBE6-BE29834C1FBF}">
      <dsp:nvSpPr>
        <dsp:cNvPr id="0" name=""/>
        <dsp:cNvSpPr/>
      </dsp:nvSpPr>
      <dsp:spPr>
        <a:xfrm>
          <a:off x="2851891" y="2935329"/>
          <a:ext cx="381211" cy="3812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389CE-3E9B-4F02-AEDC-6548BB7B04E6}">
      <dsp:nvSpPr>
        <dsp:cNvPr id="0" name=""/>
        <dsp:cNvSpPr/>
      </dsp:nvSpPr>
      <dsp:spPr>
        <a:xfrm>
          <a:off x="3511969" y="2797304"/>
          <a:ext cx="1549258" cy="657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UI --&gt; User: Displays loan calculations.</a:t>
          </a:r>
        </a:p>
      </dsp:txBody>
      <dsp:txXfrm>
        <a:off x="3511969" y="2797304"/>
        <a:ext cx="1549258" cy="6572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EE520-C403-43F0-AED6-D01DABAF6D87}">
      <dsp:nvSpPr>
        <dsp:cNvPr id="0" name=""/>
        <dsp:cNvSpPr/>
      </dsp:nvSpPr>
      <dsp:spPr>
        <a:xfrm>
          <a:off x="304026" y="1171342"/>
          <a:ext cx="942521" cy="9425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3E02E-3039-464D-A30F-D631E7329924}">
      <dsp:nvSpPr>
        <dsp:cNvPr id="0" name=""/>
        <dsp:cNvSpPr/>
      </dsp:nvSpPr>
      <dsp:spPr>
        <a:xfrm>
          <a:off x="504891" y="1372208"/>
          <a:ext cx="540791" cy="540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BE09D7-4B2F-4E1F-A43F-D959605DD8B2}">
      <dsp:nvSpPr>
        <dsp:cNvPr id="0" name=""/>
        <dsp:cNvSpPr/>
      </dsp:nvSpPr>
      <dsp:spPr>
        <a:xfrm>
          <a:off x="2728" y="2407436"/>
          <a:ext cx="1545117" cy="77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interface will be created with a clean layout that is easy to understand and navigate through.</a:t>
          </a:r>
        </a:p>
      </dsp:txBody>
      <dsp:txXfrm>
        <a:off x="2728" y="2407436"/>
        <a:ext cx="1545117" cy="772558"/>
      </dsp:txXfrm>
    </dsp:sp>
    <dsp:sp modelId="{0D3CF256-DD50-49AD-A549-A372140309AD}">
      <dsp:nvSpPr>
        <dsp:cNvPr id="0" name=""/>
        <dsp:cNvSpPr/>
      </dsp:nvSpPr>
      <dsp:spPr>
        <a:xfrm>
          <a:off x="2119539" y="1171342"/>
          <a:ext cx="942521" cy="9425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0AD4E-775F-400D-93C2-75CFE8B76F79}">
      <dsp:nvSpPr>
        <dsp:cNvPr id="0" name=""/>
        <dsp:cNvSpPr/>
      </dsp:nvSpPr>
      <dsp:spPr>
        <a:xfrm>
          <a:off x="2320404" y="1372208"/>
          <a:ext cx="540791" cy="540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553C01-BA7D-4291-B585-9008938D1C82}">
      <dsp:nvSpPr>
        <dsp:cNvPr id="0" name=""/>
        <dsp:cNvSpPr/>
      </dsp:nvSpPr>
      <dsp:spPr>
        <a:xfrm>
          <a:off x="1818241" y="2407436"/>
          <a:ext cx="1545117" cy="77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Compatibility will be across both desktop and mobile devices</a:t>
          </a:r>
        </a:p>
      </dsp:txBody>
      <dsp:txXfrm>
        <a:off x="1818241" y="2407436"/>
        <a:ext cx="1545117" cy="772558"/>
      </dsp:txXfrm>
    </dsp:sp>
    <dsp:sp modelId="{5EDF3373-AC13-4A74-8BBD-178C471A2B76}">
      <dsp:nvSpPr>
        <dsp:cNvPr id="0" name=""/>
        <dsp:cNvSpPr/>
      </dsp:nvSpPr>
      <dsp:spPr>
        <a:xfrm>
          <a:off x="3935051" y="1171342"/>
          <a:ext cx="942521" cy="9425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124EB-9D89-4934-96E6-243CB958F69A}">
      <dsp:nvSpPr>
        <dsp:cNvPr id="0" name=""/>
        <dsp:cNvSpPr/>
      </dsp:nvSpPr>
      <dsp:spPr>
        <a:xfrm>
          <a:off x="4135917" y="1372208"/>
          <a:ext cx="540791" cy="540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64028-7AA9-441F-89E7-EF12A7E3D49A}">
      <dsp:nvSpPr>
        <dsp:cNvPr id="0" name=""/>
        <dsp:cNvSpPr/>
      </dsp:nvSpPr>
      <dsp:spPr>
        <a:xfrm>
          <a:off x="3633754" y="2407436"/>
          <a:ext cx="1545117" cy="77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user interface will be vivid and colorful and easy on the eye for those who are navigating through it.</a:t>
          </a:r>
        </a:p>
      </dsp:txBody>
      <dsp:txXfrm>
        <a:off x="3633754" y="2407436"/>
        <a:ext cx="1545117" cy="7725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3F99-58A1-4737-970F-5924A9C2983F}">
      <dsp:nvSpPr>
        <dsp:cNvPr id="0" name=""/>
        <dsp:cNvSpPr/>
      </dsp:nvSpPr>
      <dsp:spPr>
        <a:xfrm>
          <a:off x="378519" y="864782"/>
          <a:ext cx="613037" cy="613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BBAB9-A52F-4731-A5E9-D456B58B8E21}">
      <dsp:nvSpPr>
        <dsp:cNvPr id="0" name=""/>
        <dsp:cNvSpPr/>
      </dsp:nvSpPr>
      <dsp:spPr>
        <a:xfrm>
          <a:off x="3885" y="172160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User Interface Screens</a:t>
          </a:r>
        </a:p>
      </dsp:txBody>
      <dsp:txXfrm>
        <a:off x="3885" y="1721602"/>
        <a:ext cx="1362304" cy="544921"/>
      </dsp:txXfrm>
    </dsp:sp>
    <dsp:sp modelId="{2E3CC4E9-A686-497C-9DA4-0B471A337208}">
      <dsp:nvSpPr>
        <dsp:cNvPr id="0" name=""/>
        <dsp:cNvSpPr/>
      </dsp:nvSpPr>
      <dsp:spPr>
        <a:xfrm>
          <a:off x="1979227" y="864782"/>
          <a:ext cx="613037" cy="613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C9CE7-0C27-4E8E-A3AD-42AF4E4D1BF4}">
      <dsp:nvSpPr>
        <dsp:cNvPr id="0" name=""/>
        <dsp:cNvSpPr/>
      </dsp:nvSpPr>
      <dsp:spPr>
        <a:xfrm>
          <a:off x="1604593" y="172160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Screen 1: Home Screen</a:t>
          </a:r>
          <a:endParaRPr lang="en-US" sz="1100" kern="1200"/>
        </a:p>
      </dsp:txBody>
      <dsp:txXfrm>
        <a:off x="1604593" y="1721602"/>
        <a:ext cx="1362304" cy="544921"/>
      </dsp:txXfrm>
    </dsp:sp>
    <dsp:sp modelId="{F6DCF879-27A5-4483-A7FE-2FE6DD72CBA7}">
      <dsp:nvSpPr>
        <dsp:cNvPr id="0" name=""/>
        <dsp:cNvSpPr/>
      </dsp:nvSpPr>
      <dsp:spPr>
        <a:xfrm>
          <a:off x="3579935" y="864782"/>
          <a:ext cx="613037" cy="61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63F1A-E46E-45E5-98B6-1304CCE7AD1A}">
      <dsp:nvSpPr>
        <dsp:cNvPr id="0" name=""/>
        <dsp:cNvSpPr/>
      </dsp:nvSpPr>
      <dsp:spPr>
        <a:xfrm>
          <a:off x="3205301" y="172160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Purpose: Entry point for the tool.</a:t>
          </a:r>
        </a:p>
      </dsp:txBody>
      <dsp:txXfrm>
        <a:off x="3205301" y="1721602"/>
        <a:ext cx="1362304" cy="544921"/>
      </dsp:txXfrm>
    </dsp:sp>
    <dsp:sp modelId="{28DB719F-E5E3-420F-8F35-3D858E519091}">
      <dsp:nvSpPr>
        <dsp:cNvPr id="0" name=""/>
        <dsp:cNvSpPr/>
      </dsp:nvSpPr>
      <dsp:spPr>
        <a:xfrm>
          <a:off x="5180643" y="864782"/>
          <a:ext cx="613037" cy="613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92271-2277-4EE8-AB2F-AFC2701286A6}">
      <dsp:nvSpPr>
        <dsp:cNvPr id="0" name=""/>
        <dsp:cNvSpPr/>
      </dsp:nvSpPr>
      <dsp:spPr>
        <a:xfrm>
          <a:off x="4806009" y="1721602"/>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Key Elements:</a:t>
          </a:r>
        </a:p>
      </dsp:txBody>
      <dsp:txXfrm>
        <a:off x="4806009" y="1721602"/>
        <a:ext cx="1362304" cy="544921"/>
      </dsp:txXfrm>
    </dsp:sp>
    <dsp:sp modelId="{632CC075-86AE-4092-BE0D-27F3FD8EA5B8}">
      <dsp:nvSpPr>
        <dsp:cNvPr id="0" name=""/>
        <dsp:cNvSpPr/>
      </dsp:nvSpPr>
      <dsp:spPr>
        <a:xfrm>
          <a:off x="1178873" y="2607100"/>
          <a:ext cx="613037" cy="613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385057-5E43-4866-9123-EDB471602F00}">
      <dsp:nvSpPr>
        <dsp:cNvPr id="0" name=""/>
        <dsp:cNvSpPr/>
      </dsp:nvSpPr>
      <dsp:spPr>
        <a:xfrm>
          <a:off x="804239" y="34639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Title: "Car Loan Interest Rate Tool"</a:t>
          </a:r>
        </a:p>
      </dsp:txBody>
      <dsp:txXfrm>
        <a:off x="804239" y="3463920"/>
        <a:ext cx="1362304" cy="544921"/>
      </dsp:txXfrm>
    </dsp:sp>
    <dsp:sp modelId="{544083DB-AC4B-4D86-82F6-4A19DF742EAE}">
      <dsp:nvSpPr>
        <dsp:cNvPr id="0" name=""/>
        <dsp:cNvSpPr/>
      </dsp:nvSpPr>
      <dsp:spPr>
        <a:xfrm>
          <a:off x="2779581" y="2607100"/>
          <a:ext cx="613037" cy="613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80F43E-AC31-40D4-B7F7-D041ACBFDA4A}">
      <dsp:nvSpPr>
        <dsp:cNvPr id="0" name=""/>
        <dsp:cNvSpPr/>
      </dsp:nvSpPr>
      <dsp:spPr>
        <a:xfrm>
          <a:off x="2404947" y="34639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Description: Brief text explaining the tool's purpose.</a:t>
          </a:r>
        </a:p>
      </dsp:txBody>
      <dsp:txXfrm>
        <a:off x="2404947" y="3463920"/>
        <a:ext cx="1362304" cy="544921"/>
      </dsp:txXfrm>
    </dsp:sp>
    <dsp:sp modelId="{CA7D8194-8449-4CE3-9BFD-BEEFDC21E7A3}">
      <dsp:nvSpPr>
        <dsp:cNvPr id="0" name=""/>
        <dsp:cNvSpPr/>
      </dsp:nvSpPr>
      <dsp:spPr>
        <a:xfrm>
          <a:off x="4380289" y="2607100"/>
          <a:ext cx="613037" cy="613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25AA8-2CF5-49E2-82AC-A0B0C4F54FB3}">
      <dsp:nvSpPr>
        <dsp:cNvPr id="0" name=""/>
        <dsp:cNvSpPr/>
      </dsp:nvSpPr>
      <dsp:spPr>
        <a:xfrm>
          <a:off x="4005655" y="3463920"/>
          <a:ext cx="1362304" cy="544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Button: “Start Loan Calculation.”</a:t>
          </a:r>
        </a:p>
      </dsp:txBody>
      <dsp:txXfrm>
        <a:off x="4005655" y="3463920"/>
        <a:ext cx="1362304" cy="54492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12/8/2024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646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12/8/2024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4377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12/8/2024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324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12/8/2024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1838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12/8/2024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8777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12/8/2024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910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12/8/2024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177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12/8/2024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7780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12/8/2024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829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12/8/2024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9955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12/8/2024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2489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12/8/2024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576002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88" r:id="rId6"/>
    <p:sldLayoutId id="2147483784" r:id="rId7"/>
    <p:sldLayoutId id="2147483785" r:id="rId8"/>
    <p:sldLayoutId id="2147483786" r:id="rId9"/>
    <p:sldLayoutId id="2147483787" r:id="rId10"/>
    <p:sldLayoutId id="21474837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hyperlink" Target="https://owasp.org/"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Neon 3D circle art">
            <a:extLst>
              <a:ext uri="{FF2B5EF4-FFF2-40B4-BE49-F238E27FC236}">
                <a16:creationId xmlns:a16="http://schemas.microsoft.com/office/drawing/2014/main" id="{5DA5B797-12A9-7141-4CE0-E5DFF4B2D5BB}"/>
              </a:ext>
            </a:extLst>
          </p:cNvPr>
          <p:cNvPicPr>
            <a:picLocks noChangeAspect="1"/>
          </p:cNvPicPr>
          <p:nvPr/>
        </p:nvPicPr>
        <p:blipFill>
          <a:blip r:embed="rId2"/>
          <a:srcRect t="21329"/>
          <a:stretch/>
        </p:blipFill>
        <p:spPr>
          <a:xfrm>
            <a:off x="20" y="10"/>
            <a:ext cx="12191980" cy="6857990"/>
          </a:xfrm>
          <a:prstGeom prst="rect">
            <a:avLst/>
          </a:prstGeom>
        </p:spPr>
      </p:pic>
      <p:sp>
        <p:nvSpPr>
          <p:cNvPr id="87" name="Rectangle 86">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90" name="Freeform: Shape 89">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94" name="Oval 93">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Oval 95">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7293344" y="1251284"/>
            <a:ext cx="3952428" cy="2822713"/>
          </a:xfrm>
        </p:spPr>
        <p:txBody>
          <a:bodyPr>
            <a:normAutofit/>
          </a:bodyPr>
          <a:lstStyle/>
          <a:p>
            <a:r>
              <a:rPr lang="en-US" sz="4800"/>
              <a:t>Car Loan Tool</a:t>
            </a:r>
          </a:p>
        </p:txBody>
      </p:sp>
      <p:sp>
        <p:nvSpPr>
          <p:cNvPr id="3" name="Subtitle 2"/>
          <p:cNvSpPr>
            <a:spLocks noGrp="1"/>
          </p:cNvSpPr>
          <p:nvPr>
            <p:ph type="subTitle" idx="1"/>
          </p:nvPr>
        </p:nvSpPr>
        <p:spPr>
          <a:xfrm>
            <a:off x="7604388" y="4166073"/>
            <a:ext cx="3330341" cy="920783"/>
          </a:xfrm>
        </p:spPr>
        <p:txBody>
          <a:bodyPr>
            <a:normAutofit/>
          </a:bodyPr>
          <a:lstStyle/>
          <a:p>
            <a:r>
              <a:rPr lang="en-US">
                <a:cs typeface="Arial"/>
              </a:rPr>
              <a:t>Angel Gomez</a:t>
            </a:r>
            <a:endParaRPr lang="en-US"/>
          </a:p>
        </p:txBody>
      </p:sp>
      <p:sp>
        <p:nvSpPr>
          <p:cNvPr id="98" name="Oval 97">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CACE9F-7220-6FA3-5264-EB51D6BF1CFD}"/>
              </a:ext>
            </a:extLst>
          </p:cNvPr>
          <p:cNvSpPr>
            <a:spLocks noGrp="1"/>
          </p:cNvSpPr>
          <p:nvPr>
            <p:ph type="title"/>
          </p:nvPr>
        </p:nvSpPr>
        <p:spPr>
          <a:xfrm>
            <a:off x="946521" y="396117"/>
            <a:ext cx="5217172" cy="1158857"/>
          </a:xfrm>
        </p:spPr>
        <p:txBody>
          <a:bodyPr anchor="b">
            <a:normAutofit/>
          </a:bodyPr>
          <a:lstStyle/>
          <a:p>
            <a:r>
              <a:rPr lang="en-US" sz="3700">
                <a:ea typeface="Source Sans Pro"/>
              </a:rPr>
              <a:t>Modified Nonfunctional Requirements</a:t>
            </a:r>
            <a:endParaRPr lang="en-US" sz="3700"/>
          </a:p>
        </p:txBody>
      </p:sp>
      <p:grpSp>
        <p:nvGrpSpPr>
          <p:cNvPr id="11" name="Group 10">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2"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Text Placeholder 2">
            <a:extLst>
              <a:ext uri="{FF2B5EF4-FFF2-40B4-BE49-F238E27FC236}">
                <a16:creationId xmlns:a16="http://schemas.microsoft.com/office/drawing/2014/main" id="{83B7EF1D-6DEE-5F46-0A94-933688655C85}"/>
              </a:ext>
            </a:extLst>
          </p:cNvPr>
          <p:cNvSpPr>
            <a:spLocks noGrp="1"/>
          </p:cNvSpPr>
          <p:nvPr>
            <p:ph idx="1"/>
          </p:nvPr>
        </p:nvSpPr>
        <p:spPr>
          <a:xfrm>
            <a:off x="946520" y="1747592"/>
            <a:ext cx="5217173" cy="4351338"/>
          </a:xfrm>
        </p:spPr>
        <p:txBody>
          <a:bodyPr vert="horz" lIns="91440" tIns="45720" rIns="91440" bIns="45720" rtlCol="0">
            <a:normAutofit/>
          </a:bodyPr>
          <a:lstStyle/>
          <a:p>
            <a:r>
              <a:rPr lang="en-US" sz="900">
                <a:latin typeface="Times New Roman"/>
                <a:cs typeface="Times New Roman"/>
              </a:rPr>
              <a:t>Performance:</a:t>
            </a:r>
          </a:p>
          <a:p>
            <a:r>
              <a:rPr lang="en-US" sz="900">
                <a:latin typeface="Times New Roman"/>
                <a:cs typeface="Times New Roman"/>
              </a:rPr>
              <a:t>The system shall process loan calculations within 500ms for up to 100 concurrent users.</a:t>
            </a:r>
          </a:p>
          <a:p>
            <a:r>
              <a:rPr lang="en-US" sz="900">
                <a:latin typeface="Times New Roman"/>
                <a:cs typeface="Times New Roman"/>
              </a:rPr>
              <a:t>Comparison queries should be completed in under 2 seconds, even with 1,000 lender entries.</a:t>
            </a:r>
          </a:p>
          <a:p>
            <a:r>
              <a:rPr lang="en-US" sz="900">
                <a:latin typeface="Times New Roman"/>
                <a:cs typeface="Times New Roman"/>
              </a:rPr>
              <a:t>Usability:</a:t>
            </a:r>
          </a:p>
          <a:p>
            <a:r>
              <a:rPr lang="en-US" sz="900">
                <a:latin typeface="Times New Roman"/>
                <a:cs typeface="Times New Roman"/>
              </a:rPr>
              <a:t>The system should feature a mobile-friendly UI for use on various devices.</a:t>
            </a:r>
          </a:p>
          <a:p>
            <a:r>
              <a:rPr lang="en-US" sz="900">
                <a:latin typeface="Times New Roman"/>
                <a:cs typeface="Times New Roman"/>
              </a:rPr>
              <a:t>Users will be able to complete a loan calculation in less than 5 steps.</a:t>
            </a:r>
          </a:p>
          <a:p>
            <a:r>
              <a:rPr lang="en-US" sz="900">
                <a:latin typeface="Times New Roman"/>
                <a:cs typeface="Times New Roman"/>
              </a:rPr>
              <a:t>Scalability:</a:t>
            </a:r>
          </a:p>
          <a:p>
            <a:r>
              <a:rPr lang="en-US" sz="900">
                <a:latin typeface="Times New Roman"/>
                <a:cs typeface="Times New Roman"/>
              </a:rPr>
              <a:t>The system shall support up to 10,000 concurrent users with minimal response delays.</a:t>
            </a:r>
          </a:p>
          <a:p>
            <a:r>
              <a:rPr lang="en-US" sz="900">
                <a:latin typeface="Times New Roman"/>
                <a:cs typeface="Times New Roman"/>
              </a:rPr>
              <a:t>Security:</a:t>
            </a:r>
          </a:p>
          <a:p>
            <a:r>
              <a:rPr lang="en-US" sz="900">
                <a:latin typeface="Times New Roman"/>
                <a:cs typeface="Times New Roman"/>
              </a:rPr>
              <a:t>User inputs (credit score) shall be securely transmitted using TLS encryption.</a:t>
            </a:r>
          </a:p>
          <a:p>
            <a:r>
              <a:rPr lang="en-US" sz="900">
                <a:latin typeface="Times New Roman"/>
                <a:cs typeface="Times New Roman"/>
              </a:rPr>
              <a:t>Backend APIs will restrict access to authorized clients only.</a:t>
            </a:r>
          </a:p>
          <a:p>
            <a:r>
              <a:rPr lang="en-US" sz="900">
                <a:latin typeface="Times New Roman"/>
                <a:cs typeface="Times New Roman"/>
              </a:rPr>
              <a:t>Reliability:</a:t>
            </a:r>
          </a:p>
          <a:p>
            <a:r>
              <a:rPr lang="en-US" sz="900">
                <a:latin typeface="Times New Roman"/>
                <a:cs typeface="Times New Roman"/>
              </a:rPr>
              <a:t>System uptime should be 99.95%, with a failover mechanism in case of backend failures.</a:t>
            </a:r>
          </a:p>
          <a:p>
            <a:r>
              <a:rPr lang="en-US" sz="900">
                <a:latin typeface="Times New Roman"/>
                <a:cs typeface="Times New Roman"/>
              </a:rPr>
              <a:t>Maintainability:</a:t>
            </a:r>
          </a:p>
          <a:p>
            <a:r>
              <a:rPr lang="en-US" sz="900">
                <a:latin typeface="Times New Roman"/>
                <a:cs typeface="Times New Roman"/>
              </a:rPr>
              <a:t>Loan formulas and interest rate tables should be easily updated in the database.</a:t>
            </a:r>
          </a:p>
          <a:p>
            <a:endParaRPr lang="en-US" sz="900">
              <a:ea typeface="Source Sans Pro"/>
            </a:endParaRPr>
          </a:p>
        </p:txBody>
      </p:sp>
      <p:grpSp>
        <p:nvGrpSpPr>
          <p:cNvPr id="15" name="Group 14">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6"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7"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8" name="Freeform: Shape 17">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7" name="Picture 6" descr="Digital financial graph">
            <a:extLst>
              <a:ext uri="{FF2B5EF4-FFF2-40B4-BE49-F238E27FC236}">
                <a16:creationId xmlns:a16="http://schemas.microsoft.com/office/drawing/2014/main" id="{30C99EE3-D5C9-37E3-ED24-176F9A8F7DA6}"/>
              </a:ext>
            </a:extLst>
          </p:cNvPr>
          <p:cNvPicPr>
            <a:picLocks noChangeAspect="1"/>
          </p:cNvPicPr>
          <p:nvPr/>
        </p:nvPicPr>
        <p:blipFill>
          <a:blip r:embed="rId2"/>
          <a:srcRect l="28174" r="9675" b="6"/>
          <a:stretch/>
        </p:blipFill>
        <p:spPr>
          <a:xfrm>
            <a:off x="7253021" y="1820334"/>
            <a:ext cx="3555043" cy="3217333"/>
          </a:xfrm>
          <a:prstGeom prst="rect">
            <a:avLst/>
          </a:prstGeom>
        </p:spPr>
      </p:pic>
      <p:grpSp>
        <p:nvGrpSpPr>
          <p:cNvPr id="23" name="Group 22">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24"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5" name="Freeform: Shape 194">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 name="Freeform: Shape 25">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44927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3F3B-8E72-4ED6-6931-513165F8C277}"/>
              </a:ext>
            </a:extLst>
          </p:cNvPr>
          <p:cNvSpPr>
            <a:spLocks noGrp="1"/>
          </p:cNvSpPr>
          <p:nvPr>
            <p:ph type="title"/>
          </p:nvPr>
        </p:nvSpPr>
        <p:spPr/>
        <p:txBody>
          <a:bodyPr/>
          <a:lstStyle/>
          <a:p>
            <a:r>
              <a:rPr lang="en-US" dirty="0">
                <a:ea typeface="Source Sans Pro"/>
              </a:rPr>
              <a:t>Class Diagram</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8E2FE272-C07B-57CB-3181-0EE67DDE8613}"/>
              </a:ext>
            </a:extLst>
          </p:cNvPr>
          <p:cNvPicPr>
            <a:picLocks noGrp="1" noChangeAspect="1"/>
          </p:cNvPicPr>
          <p:nvPr>
            <p:ph idx="1"/>
          </p:nvPr>
        </p:nvPicPr>
        <p:blipFill>
          <a:blip r:embed="rId2"/>
          <a:stretch>
            <a:fillRect/>
          </a:stretch>
        </p:blipFill>
        <p:spPr>
          <a:xfrm>
            <a:off x="3065154" y="1825625"/>
            <a:ext cx="6061691" cy="4351338"/>
          </a:xfrm>
        </p:spPr>
      </p:pic>
    </p:spTree>
    <p:extLst>
      <p:ext uri="{BB962C8B-B14F-4D97-AF65-F5344CB8AC3E}">
        <p14:creationId xmlns:p14="http://schemas.microsoft.com/office/powerpoint/2010/main" val="318410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F9D9-08A7-C7AD-E021-38A080579515}"/>
              </a:ext>
            </a:extLst>
          </p:cNvPr>
          <p:cNvSpPr>
            <a:spLocks noGrp="1"/>
          </p:cNvSpPr>
          <p:nvPr>
            <p:ph type="title"/>
          </p:nvPr>
        </p:nvSpPr>
        <p:spPr/>
        <p:txBody>
          <a:bodyPr/>
          <a:lstStyle/>
          <a:p>
            <a:r>
              <a:rPr lang="en-US" dirty="0">
                <a:ea typeface="Source Sans Pro"/>
              </a:rPr>
              <a:t>User Interface</a:t>
            </a:r>
            <a:endParaRPr lang="en-US" dirty="0"/>
          </a:p>
        </p:txBody>
      </p:sp>
      <p:graphicFrame>
        <p:nvGraphicFramePr>
          <p:cNvPr id="6" name="Content Placeholder 2">
            <a:extLst>
              <a:ext uri="{FF2B5EF4-FFF2-40B4-BE49-F238E27FC236}">
                <a16:creationId xmlns:a16="http://schemas.microsoft.com/office/drawing/2014/main" id="{5AFC4E06-4C27-8E0F-AD89-CDB1479CA86E}"/>
              </a:ext>
            </a:extLst>
          </p:cNvPr>
          <p:cNvGraphicFramePr>
            <a:graphicFrameLocks noGrp="1"/>
          </p:cNvGraphicFramePr>
          <p:nvPr>
            <p:ph sz="half" idx="1"/>
            <p:extLst>
              <p:ext uri="{D42A27DB-BD31-4B8C-83A1-F6EECF244321}">
                <p14:modId xmlns:p14="http://schemas.microsoft.com/office/powerpoint/2010/main" val="2066757632"/>
              </p:ext>
            </p:extLst>
          </p:nvPr>
        </p:nvGraphicFramePr>
        <p:xfrm>
          <a:off x="3508695" y="1622891"/>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EF078F4C-27B5-9B70-3FB1-B82ED1B910E7}"/>
              </a:ext>
            </a:extLst>
          </p:cNvPr>
          <p:cNvSpPr>
            <a:spLocks noGrp="1"/>
          </p:cNvSpPr>
          <p:nvPr>
            <p:ph sz="half" idx="2"/>
          </p:nvPr>
        </p:nvSpPr>
        <p:spPr/>
        <p:txBody>
          <a:bodyPr vert="horz" lIns="91440" tIns="45720" rIns="91440" bIns="45720" rtlCol="0" anchor="t">
            <a:normAutofit/>
          </a:bodyPr>
          <a:lstStyle/>
          <a:p>
            <a:pPr marL="0" indent="0">
              <a:buNone/>
            </a:pPr>
            <a:endParaRPr lang="en-US" dirty="0">
              <a:latin typeface="Arial"/>
              <a:cs typeface="Arial"/>
            </a:endParaRPr>
          </a:p>
          <a:p>
            <a:endParaRPr lang="en-US" sz="1400" dirty="0">
              <a:latin typeface="Times New Roman"/>
              <a:cs typeface="Times New Roman"/>
            </a:endParaRPr>
          </a:p>
        </p:txBody>
      </p:sp>
    </p:spTree>
    <p:extLst>
      <p:ext uri="{BB962C8B-B14F-4D97-AF65-F5344CB8AC3E}">
        <p14:creationId xmlns:p14="http://schemas.microsoft.com/office/powerpoint/2010/main" val="423801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A6A9-4BF7-3F3D-A77D-97BA02ECB595}"/>
              </a:ext>
            </a:extLst>
          </p:cNvPr>
          <p:cNvSpPr>
            <a:spLocks noGrp="1"/>
          </p:cNvSpPr>
          <p:nvPr>
            <p:ph type="title"/>
          </p:nvPr>
        </p:nvSpPr>
        <p:spPr/>
        <p:txBody>
          <a:bodyPr/>
          <a:lstStyle/>
          <a:p>
            <a:r>
              <a:rPr lang="en-US" dirty="0">
                <a:ea typeface="Source Sans Pro"/>
              </a:rPr>
              <a:t>Key Components</a:t>
            </a:r>
            <a:endParaRPr lang="en-US" dirty="0"/>
          </a:p>
        </p:txBody>
      </p:sp>
      <p:graphicFrame>
        <p:nvGraphicFramePr>
          <p:cNvPr id="6" name="Content Placeholder 2">
            <a:extLst>
              <a:ext uri="{FF2B5EF4-FFF2-40B4-BE49-F238E27FC236}">
                <a16:creationId xmlns:a16="http://schemas.microsoft.com/office/drawing/2014/main" id="{1C41A79B-DA74-1B0E-01AD-B28EA73B9439}"/>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43C98AE0-9E77-8102-9D32-4EF0E0EE4BDC}"/>
              </a:ext>
            </a:extLst>
          </p:cNvPr>
          <p:cNvSpPr>
            <a:spLocks noGrp="1"/>
          </p:cNvSpPr>
          <p:nvPr>
            <p:ph type="body" sz="half" idx="2"/>
          </p:nvPr>
        </p:nvSpPr>
        <p:spPr/>
        <p:txBody>
          <a:bodyPr vert="horz" lIns="91440" tIns="45720" rIns="91440" bIns="45720" rtlCol="0" anchor="t">
            <a:normAutofit/>
          </a:bodyPr>
          <a:lstStyle/>
          <a:p>
            <a:endParaRPr lang="en-US" sz="2800" dirty="0">
              <a:latin typeface="Arial"/>
              <a:cs typeface="Arial"/>
            </a:endParaRPr>
          </a:p>
          <a:p>
            <a:pPr marL="285750" indent="-285750">
              <a:buFont typeface="Arial"/>
              <a:buChar char="•"/>
            </a:pPr>
            <a:r>
              <a:rPr lang="en-US" sz="1400" dirty="0">
                <a:latin typeface="Times New Roman"/>
                <a:cs typeface="Times New Roman"/>
              </a:rPr>
              <a:t>Home Screen: Introduction to the tool and quick navigation to the loan calculator.</a:t>
            </a:r>
          </a:p>
          <a:p>
            <a:pPr marL="285750" indent="-285750">
              <a:buFont typeface="Arial"/>
              <a:buChar char="•"/>
            </a:pPr>
            <a:r>
              <a:rPr lang="en-US" sz="1400" dirty="0">
                <a:latin typeface="Times New Roman"/>
                <a:cs typeface="Times New Roman"/>
              </a:rPr>
              <a:t>Loan Calculator Screen: Input form for car price, down payment, loan tenure, and credit score.</a:t>
            </a:r>
          </a:p>
          <a:p>
            <a:pPr marL="285750" indent="-285750">
              <a:buFont typeface="Arial"/>
              <a:buChar char="•"/>
            </a:pPr>
            <a:r>
              <a:rPr lang="en-US" sz="1400" dirty="0">
                <a:latin typeface="Times New Roman"/>
                <a:cs typeface="Times New Roman"/>
              </a:rPr>
              <a:t>Results Screen: Displays the loan amount, monthly payment, total payment, and a breakdown of payments.</a:t>
            </a:r>
          </a:p>
          <a:p>
            <a:pPr marL="285750" indent="-285750">
              <a:buFont typeface="Arial"/>
              <a:buChar char="•"/>
            </a:pPr>
            <a:r>
              <a:rPr lang="en-US" sz="1400" dirty="0">
                <a:latin typeface="Times New Roman"/>
                <a:cs typeface="Times New Roman"/>
              </a:rPr>
              <a:t>Comparison Screen: A table showing interest rates, monthly payments, and total payments for various lenders.</a:t>
            </a:r>
          </a:p>
          <a:p>
            <a:pPr marL="285750" indent="-285750">
              <a:buFont typeface="Arial"/>
              <a:buChar char="•"/>
            </a:pPr>
            <a:r>
              <a:rPr lang="en-US" sz="1400" dirty="0">
                <a:latin typeface="Times New Roman"/>
                <a:cs typeface="Times New Roman"/>
              </a:rPr>
              <a:t>Settings and Help: Optional screen for adjusting preferences or viewing FAQs.</a:t>
            </a:r>
            <a:endParaRPr lang="en-US" dirty="0"/>
          </a:p>
        </p:txBody>
      </p:sp>
    </p:spTree>
    <p:extLst>
      <p:ext uri="{BB962C8B-B14F-4D97-AF65-F5344CB8AC3E}">
        <p14:creationId xmlns:p14="http://schemas.microsoft.com/office/powerpoint/2010/main" val="265288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12" name="Freeform: Shape 11">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2">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Freeform: Shape 13">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A1A2A5C-71E3-06C6-2AFF-64AEB5F1E127}"/>
              </a:ext>
            </a:extLst>
          </p:cNvPr>
          <p:cNvSpPr>
            <a:spLocks noGrp="1"/>
          </p:cNvSpPr>
          <p:nvPr>
            <p:ph type="title"/>
          </p:nvPr>
        </p:nvSpPr>
        <p:spPr>
          <a:xfrm>
            <a:off x="838200" y="1195697"/>
            <a:ext cx="3200400" cy="4238118"/>
          </a:xfrm>
        </p:spPr>
        <p:txBody>
          <a:bodyPr>
            <a:normAutofit/>
          </a:bodyPr>
          <a:lstStyle/>
          <a:p>
            <a:r>
              <a:rPr lang="en-US" dirty="0">
                <a:ea typeface="Source Sans Pro"/>
              </a:rPr>
              <a:t>User interface screens</a:t>
            </a:r>
            <a:endParaRPr lang="en-US" dirty="0"/>
          </a:p>
        </p:txBody>
      </p:sp>
      <p:sp>
        <p:nvSpPr>
          <p:cNvPr id="26" name="Freeform: Shape 2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Freeform: Shape 27">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A0EDF6-42EF-DFA7-6EF2-79032AC84EDA}"/>
              </a:ext>
            </a:extLst>
          </p:cNvPr>
          <p:cNvGraphicFramePr>
            <a:graphicFrameLocks noGrp="1"/>
          </p:cNvGraphicFramePr>
          <p:nvPr>
            <p:ph idx="1"/>
            <p:extLst>
              <p:ext uri="{D42A27DB-BD31-4B8C-83A1-F6EECF244321}">
                <p14:modId xmlns:p14="http://schemas.microsoft.com/office/powerpoint/2010/main" val="3104028363"/>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3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7F8751C-4F3F-5DF6-18DA-90905A4542DA}"/>
              </a:ext>
            </a:extLst>
          </p:cNvPr>
          <p:cNvSpPr>
            <a:spLocks noGrp="1"/>
          </p:cNvSpPr>
          <p:nvPr>
            <p:ph type="title"/>
          </p:nvPr>
        </p:nvSpPr>
        <p:spPr>
          <a:xfrm>
            <a:off x="2232252" y="633046"/>
            <a:ext cx="4463623" cy="1314996"/>
          </a:xfrm>
        </p:spPr>
        <p:txBody>
          <a:bodyPr anchor="b">
            <a:normAutofit/>
          </a:bodyPr>
          <a:lstStyle/>
          <a:p>
            <a:r>
              <a:rPr lang="en-US" dirty="0">
                <a:ea typeface="Source Sans Pro"/>
              </a:rPr>
              <a:t>Continuation</a:t>
            </a:r>
            <a:endParaRPr lang="en-US" dirty="0"/>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03F6B79B-92A2-DDD7-9E1D-0227CCC1EE6C}"/>
              </a:ext>
            </a:extLst>
          </p:cNvPr>
          <p:cNvSpPr>
            <a:spLocks noGrp="1"/>
          </p:cNvSpPr>
          <p:nvPr>
            <p:ph idx="1"/>
          </p:nvPr>
        </p:nvSpPr>
        <p:spPr>
          <a:xfrm>
            <a:off x="2232252" y="2020875"/>
            <a:ext cx="4652375" cy="4149325"/>
          </a:xfrm>
        </p:spPr>
        <p:txBody>
          <a:bodyPr vert="horz" lIns="91440" tIns="45720" rIns="91440" bIns="45720" rtlCol="0">
            <a:normAutofit/>
          </a:bodyPr>
          <a:lstStyle/>
          <a:p>
            <a:r>
              <a:rPr lang="en-US" sz="900" b="1" dirty="0">
                <a:latin typeface="Times New Roman"/>
                <a:cs typeface="Times New Roman"/>
              </a:rPr>
              <a:t>Screen 4: Comparison Screen</a:t>
            </a:r>
            <a:endParaRPr lang="en-US" sz="900" dirty="0">
              <a:latin typeface="Times New Roman"/>
              <a:cs typeface="Times New Roman"/>
            </a:endParaRPr>
          </a:p>
          <a:p>
            <a:r>
              <a:rPr lang="en-US" sz="900" dirty="0">
                <a:latin typeface="Times New Roman"/>
                <a:cs typeface="Times New Roman"/>
              </a:rPr>
              <a:t>Purpose: Show interest rates and payment comparisons for multiple lenders.</a:t>
            </a:r>
          </a:p>
          <a:p>
            <a:r>
              <a:rPr lang="en-US" sz="900" dirty="0">
                <a:latin typeface="Times New Roman"/>
                <a:cs typeface="Times New Roman"/>
              </a:rPr>
              <a:t>Key Elements:</a:t>
            </a:r>
          </a:p>
          <a:p>
            <a:r>
              <a:rPr lang="en-US" sz="900" dirty="0">
                <a:latin typeface="Times New Roman"/>
                <a:cs typeface="Times New Roman"/>
              </a:rPr>
              <a:t>Table Layout:</a:t>
            </a:r>
          </a:p>
          <a:p>
            <a:r>
              <a:rPr lang="en-US" sz="900" dirty="0">
                <a:latin typeface="Times New Roman"/>
                <a:cs typeface="Times New Roman"/>
              </a:rPr>
              <a:t>Columns: “Lender Name,” “Interest Rate,” “Monthly Payment,” “Total Payment.”</a:t>
            </a:r>
          </a:p>
          <a:p>
            <a:r>
              <a:rPr lang="en-US" sz="900" dirty="0">
                <a:latin typeface="Times New Roman"/>
                <a:cs typeface="Times New Roman"/>
              </a:rPr>
              <a:t>Filters/Sort Options:</a:t>
            </a:r>
          </a:p>
          <a:p>
            <a:r>
              <a:rPr lang="en-US" sz="900" dirty="0">
                <a:latin typeface="Times New Roman"/>
                <a:cs typeface="Times New Roman"/>
              </a:rPr>
              <a:t>Filter by loan tenure.</a:t>
            </a:r>
          </a:p>
          <a:p>
            <a:r>
              <a:rPr lang="en-US" sz="900" dirty="0">
                <a:latin typeface="Times New Roman"/>
                <a:cs typeface="Times New Roman"/>
              </a:rPr>
              <a:t>Sort by lowest interest rate or total payment.</a:t>
            </a:r>
          </a:p>
          <a:p>
            <a:r>
              <a:rPr lang="en-US" sz="900" dirty="0">
                <a:latin typeface="Times New Roman"/>
                <a:cs typeface="Times New Roman"/>
              </a:rPr>
              <a:t>Button: “Back to Results.”</a:t>
            </a:r>
          </a:p>
          <a:p>
            <a:r>
              <a:rPr lang="en-US" sz="900" b="1" dirty="0">
                <a:latin typeface="Times New Roman"/>
                <a:cs typeface="Times New Roman"/>
              </a:rPr>
              <a:t>Screen 5: Settings and Help Screen</a:t>
            </a:r>
            <a:endParaRPr lang="en-US" sz="900">
              <a:latin typeface="Times New Roman"/>
              <a:cs typeface="Times New Roman"/>
            </a:endParaRPr>
          </a:p>
          <a:p>
            <a:r>
              <a:rPr lang="en-US" sz="900" dirty="0">
                <a:latin typeface="Times New Roman"/>
                <a:cs typeface="Times New Roman"/>
              </a:rPr>
              <a:t>Purpose: Provide additional options and FAQs.</a:t>
            </a:r>
          </a:p>
          <a:p>
            <a:r>
              <a:rPr lang="en-US" sz="900" dirty="0">
                <a:latin typeface="Times New Roman"/>
                <a:cs typeface="Times New Roman"/>
              </a:rPr>
              <a:t>Key Elements:</a:t>
            </a:r>
          </a:p>
          <a:p>
            <a:r>
              <a:rPr lang="en-US" sz="900" dirty="0">
                <a:latin typeface="Times New Roman"/>
                <a:cs typeface="Times New Roman"/>
              </a:rPr>
              <a:t>Sections:</a:t>
            </a:r>
          </a:p>
          <a:p>
            <a:r>
              <a:rPr lang="en-US" sz="900" dirty="0">
                <a:latin typeface="Times New Roman"/>
                <a:cs typeface="Times New Roman"/>
              </a:rPr>
              <a:t>Settings: Toggle for currency type (e.g., USD, EUR).</a:t>
            </a:r>
          </a:p>
          <a:p>
            <a:r>
              <a:rPr lang="en-US" sz="900" dirty="0">
                <a:latin typeface="Times New Roman"/>
                <a:cs typeface="Times New Roman"/>
              </a:rPr>
              <a:t>FAQs: Common questions about loan calculation and tool usage.</a:t>
            </a:r>
          </a:p>
          <a:p>
            <a:r>
              <a:rPr lang="en-US" sz="900" dirty="0">
                <a:latin typeface="Times New Roman"/>
                <a:cs typeface="Times New Roman"/>
              </a:rPr>
              <a:t>Button: “Return to Calculator.”</a:t>
            </a:r>
          </a:p>
          <a:p>
            <a:endParaRPr lang="en-US" sz="900">
              <a:ea typeface="Source Sans Pro"/>
            </a:endParaRPr>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Graph">
            <a:extLst>
              <a:ext uri="{FF2B5EF4-FFF2-40B4-BE49-F238E27FC236}">
                <a16:creationId xmlns:a16="http://schemas.microsoft.com/office/drawing/2014/main" id="{45E80056-AC7C-9A9F-47CE-7C038B6C10B2}"/>
              </a:ext>
            </a:extLst>
          </p:cNvPr>
          <p:cNvPicPr>
            <a:picLocks noChangeAspect="1"/>
          </p:cNvPicPr>
          <p:nvPr/>
        </p:nvPicPr>
        <p:blipFill>
          <a:blip r:embed="rId2"/>
          <a:srcRect l="17494" r="20009" b="6"/>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7890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8" name="Oval 7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Buildings underwater">
            <a:extLst>
              <a:ext uri="{FF2B5EF4-FFF2-40B4-BE49-F238E27FC236}">
                <a16:creationId xmlns:a16="http://schemas.microsoft.com/office/drawing/2014/main" id="{993E4DEA-EB33-CA41-37D7-4D65581BC1D7}"/>
              </a:ext>
            </a:extLst>
          </p:cNvPr>
          <p:cNvPicPr>
            <a:picLocks noChangeAspect="1"/>
          </p:cNvPicPr>
          <p:nvPr/>
        </p:nvPicPr>
        <p:blipFill>
          <a:blip r:embed="rId2"/>
          <a:srcRect t="10204" r="14" b="1291"/>
          <a:stretch/>
        </p:blipFill>
        <p:spPr>
          <a:xfrm>
            <a:off x="2869471" y="1090720"/>
            <a:ext cx="2601592" cy="2302861"/>
          </a:xfrm>
          <a:prstGeom prst="rect">
            <a:avLst/>
          </a:prstGeom>
        </p:spPr>
      </p:pic>
      <p:grpSp>
        <p:nvGrpSpPr>
          <p:cNvPr id="80" name="Group 7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81" name="Oval 8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84" name="Oval 8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FBE50-6C77-38E2-089D-68B31B9B4002}"/>
              </a:ext>
            </a:extLst>
          </p:cNvPr>
          <p:cNvSpPr>
            <a:spLocks noGrp="1"/>
          </p:cNvSpPr>
          <p:nvPr>
            <p:ph type="title"/>
          </p:nvPr>
        </p:nvSpPr>
        <p:spPr>
          <a:xfrm>
            <a:off x="702591" y="3404608"/>
            <a:ext cx="3520789" cy="2666087"/>
          </a:xfrm>
        </p:spPr>
        <p:txBody>
          <a:bodyPr>
            <a:normAutofit/>
          </a:bodyPr>
          <a:lstStyle/>
          <a:p>
            <a:pPr algn="ctr"/>
            <a:r>
              <a:rPr lang="en-US" dirty="0">
                <a:ea typeface="Source Sans Pro"/>
              </a:rPr>
              <a:t>Navigation Between Screen</a:t>
            </a:r>
            <a:endParaRPr lang="en-US"/>
          </a:p>
        </p:txBody>
      </p:sp>
      <p:grpSp>
        <p:nvGrpSpPr>
          <p:cNvPr id="8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87" name="Freeform: Shape 8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9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91" name="Freeform: Shape 9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D05FA78-9078-2AB7-9A03-49CB0A70F43E}"/>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300">
                <a:latin typeface="Times New Roman"/>
                <a:cs typeface="Times New Roman"/>
              </a:rPr>
              <a:t>Home Screen → Loan Calculator Screen:</a:t>
            </a:r>
          </a:p>
          <a:p>
            <a:r>
              <a:rPr lang="en-US" sz="1300">
                <a:latin typeface="Times New Roman"/>
                <a:cs typeface="Times New Roman"/>
              </a:rPr>
              <a:t>User clicks “Start Loan Calculation” on the home screen to navigate to the calculator.</a:t>
            </a:r>
          </a:p>
          <a:p>
            <a:r>
              <a:rPr lang="en-US" sz="1300">
                <a:latin typeface="Times New Roman"/>
                <a:cs typeface="Times New Roman"/>
              </a:rPr>
              <a:t>Loan Calculator Screen → Results Screen:</a:t>
            </a:r>
          </a:p>
          <a:p>
            <a:r>
              <a:rPr lang="en-US" sz="1300">
                <a:latin typeface="Times New Roman"/>
                <a:cs typeface="Times New Roman"/>
              </a:rPr>
              <a:t>After entering inputs and clicking “Calculate Loan,” the results are displayed on the results screen.</a:t>
            </a:r>
          </a:p>
          <a:p>
            <a:r>
              <a:rPr lang="en-US" sz="1300">
                <a:latin typeface="Times New Roman"/>
                <a:cs typeface="Times New Roman"/>
              </a:rPr>
              <a:t>Results Screen → Comparison Screen:</a:t>
            </a:r>
          </a:p>
          <a:p>
            <a:r>
              <a:rPr lang="en-US" sz="1300">
                <a:latin typeface="Times New Roman"/>
                <a:cs typeface="Times New Roman"/>
              </a:rPr>
              <a:t>User clicks “Compare Loan Options” to navigate to the lender comparison table.</a:t>
            </a:r>
          </a:p>
          <a:p>
            <a:r>
              <a:rPr lang="en-US" sz="1300">
                <a:latin typeface="Times New Roman"/>
                <a:cs typeface="Times New Roman"/>
              </a:rPr>
              <a:t>Comparison Screen → Results Screen:</a:t>
            </a:r>
          </a:p>
          <a:p>
            <a:r>
              <a:rPr lang="en-US" sz="1300">
                <a:latin typeface="Times New Roman"/>
                <a:cs typeface="Times New Roman"/>
              </a:rPr>
              <a:t>User clicks “Back to Results” to return to the calculated loan results.</a:t>
            </a:r>
          </a:p>
          <a:p>
            <a:r>
              <a:rPr lang="en-US" sz="1300">
                <a:latin typeface="Times New Roman"/>
                <a:cs typeface="Times New Roman"/>
              </a:rPr>
              <a:t>Any Screen → Settings and Help Screen:</a:t>
            </a:r>
          </a:p>
          <a:p>
            <a:r>
              <a:rPr lang="en-US" sz="1300">
                <a:latin typeface="Times New Roman"/>
                <a:cs typeface="Times New Roman"/>
              </a:rPr>
              <a:t>User clicks a setting or help icon available in the navigation bar.</a:t>
            </a:r>
          </a:p>
          <a:p>
            <a:r>
              <a:rPr lang="en-US" sz="1300">
                <a:latin typeface="Times New Roman"/>
                <a:cs typeface="Times New Roman"/>
              </a:rPr>
              <a:t>Settings and Help Screen → Previous Screen:</a:t>
            </a:r>
          </a:p>
          <a:p>
            <a:r>
              <a:rPr lang="en-US" sz="1300">
                <a:latin typeface="Times New Roman"/>
                <a:cs typeface="Times New Roman"/>
              </a:rPr>
              <a:t>User clicks “Return to Calculator” to go back to the loan calculator or other screens.</a:t>
            </a:r>
          </a:p>
          <a:p>
            <a:endParaRPr lang="en-US" sz="1300">
              <a:ea typeface="Source Sans Pro"/>
            </a:endParaRPr>
          </a:p>
        </p:txBody>
      </p:sp>
    </p:spTree>
    <p:extLst>
      <p:ext uri="{BB962C8B-B14F-4D97-AF65-F5344CB8AC3E}">
        <p14:creationId xmlns:p14="http://schemas.microsoft.com/office/powerpoint/2010/main" val="310160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F1F1CC-6D90-7557-3D6C-E11FCFE98199}"/>
              </a:ext>
            </a:extLst>
          </p:cNvPr>
          <p:cNvSpPr>
            <a:spLocks noGrp="1"/>
          </p:cNvSpPr>
          <p:nvPr>
            <p:ph type="title"/>
          </p:nvPr>
        </p:nvSpPr>
        <p:spPr>
          <a:xfrm>
            <a:off x="838200" y="565739"/>
            <a:ext cx="10515600" cy="1124949"/>
          </a:xfrm>
        </p:spPr>
        <p:txBody>
          <a:bodyPr>
            <a:normAutofit/>
          </a:bodyPr>
          <a:lstStyle/>
          <a:p>
            <a:r>
              <a:rPr lang="en-US" dirty="0">
                <a:ea typeface="Source Sans Pro"/>
              </a:rPr>
              <a:t>Security </a:t>
            </a:r>
            <a:endParaRPr lang="en-US" dirty="0"/>
          </a:p>
        </p:txBody>
      </p:sp>
      <p:grpSp>
        <p:nvGrpSpPr>
          <p:cNvPr id="27"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9"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31" name="Content Placeholder 2">
            <a:extLst>
              <a:ext uri="{FF2B5EF4-FFF2-40B4-BE49-F238E27FC236}">
                <a16:creationId xmlns:a16="http://schemas.microsoft.com/office/drawing/2014/main" id="{281BAB0A-989B-DE1F-C48C-DD24C95A1E0D}"/>
              </a:ext>
            </a:extLst>
          </p:cNvPr>
          <p:cNvGraphicFramePr>
            <a:graphicFrameLocks noGrp="1"/>
          </p:cNvGraphicFramePr>
          <p:nvPr>
            <p:ph idx="1"/>
            <p:extLst>
              <p:ext uri="{D42A27DB-BD31-4B8C-83A1-F6EECF244321}">
                <p14:modId xmlns:p14="http://schemas.microsoft.com/office/powerpoint/2010/main" val="5484616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56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E2B8-B424-02D2-64E1-08A523D19206}"/>
              </a:ext>
            </a:extLst>
          </p:cNvPr>
          <p:cNvSpPr>
            <a:spLocks noGrp="1"/>
          </p:cNvSpPr>
          <p:nvPr>
            <p:ph type="title"/>
          </p:nvPr>
        </p:nvSpPr>
        <p:spPr/>
        <p:txBody>
          <a:bodyPr/>
          <a:lstStyle/>
          <a:p>
            <a:r>
              <a:rPr lang="en-US" dirty="0">
                <a:ea typeface="Source Sans Pro"/>
              </a:rPr>
              <a:t>Reference</a:t>
            </a:r>
            <a:endParaRPr lang="en-US" dirty="0"/>
          </a:p>
        </p:txBody>
      </p:sp>
      <p:sp>
        <p:nvSpPr>
          <p:cNvPr id="3" name="Content Placeholder 2">
            <a:extLst>
              <a:ext uri="{FF2B5EF4-FFF2-40B4-BE49-F238E27FC236}">
                <a16:creationId xmlns:a16="http://schemas.microsoft.com/office/drawing/2014/main" id="{35A8D27E-E745-F74D-A082-D9C297480B92}"/>
              </a:ext>
            </a:extLst>
          </p:cNvPr>
          <p:cNvSpPr>
            <a:spLocks noGrp="1"/>
          </p:cNvSpPr>
          <p:nvPr>
            <p:ph idx="1"/>
          </p:nvPr>
        </p:nvSpPr>
        <p:spPr/>
        <p:txBody>
          <a:bodyPr vert="horz" lIns="91440" tIns="45720" rIns="91440" bIns="45720" rtlCol="0" anchor="t">
            <a:normAutofit/>
          </a:bodyPr>
          <a:lstStyle/>
          <a:p>
            <a:r>
              <a:rPr lang="en-US" sz="1400" u="sng" dirty="0">
                <a:latin typeface="Times New Roman"/>
                <a:cs typeface="Times New Roman"/>
                <a:hlinkClick r:id="rId2"/>
              </a:rPr>
              <a:t>https://www.nist.gov/cyberframework</a:t>
            </a:r>
            <a:endParaRPr lang="en-US" sz="1200">
              <a:latin typeface="Aptos"/>
            </a:endParaRPr>
          </a:p>
          <a:p>
            <a:r>
              <a:rPr lang="en-US" sz="1400" u="sng" dirty="0">
                <a:latin typeface="Times New Roman"/>
                <a:cs typeface="Times New Roman"/>
                <a:hlinkClick r:id="rId3"/>
              </a:rPr>
              <a:t>https://owasp.org</a:t>
            </a:r>
            <a:endParaRPr lang="en-US" sz="1400">
              <a:latin typeface="Times New Roman"/>
              <a:cs typeface="Times New Roman"/>
            </a:endParaRPr>
          </a:p>
          <a:p>
            <a:endParaRPr lang="en-US" dirty="0">
              <a:ea typeface="Source Sans Pro"/>
            </a:endParaRPr>
          </a:p>
        </p:txBody>
      </p:sp>
    </p:spTree>
    <p:extLst>
      <p:ext uri="{BB962C8B-B14F-4D97-AF65-F5344CB8AC3E}">
        <p14:creationId xmlns:p14="http://schemas.microsoft.com/office/powerpoint/2010/main" val="400013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812483-B27C-40FB-93B7-C54A58A8900C}"/>
              </a:ext>
            </a:extLst>
          </p:cNvPr>
          <p:cNvSpPr>
            <a:spLocks noGrp="1"/>
          </p:cNvSpPr>
          <p:nvPr>
            <p:ph type="title"/>
          </p:nvPr>
        </p:nvSpPr>
        <p:spPr>
          <a:xfrm>
            <a:off x="1331088" y="565739"/>
            <a:ext cx="9745883" cy="1124949"/>
          </a:xfrm>
        </p:spPr>
        <p:txBody>
          <a:bodyPr>
            <a:normAutofit/>
          </a:bodyPr>
          <a:lstStyle/>
          <a:p>
            <a:r>
              <a:rPr lang="en-US" dirty="0">
                <a:ea typeface="Source Sans Pro"/>
              </a:rPr>
              <a:t>Objectives</a:t>
            </a:r>
            <a:endParaRPr lang="en-US" dirty="0"/>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6C6D02DB-C9E0-2C4F-BDCC-1AA71524EDD3}"/>
              </a:ext>
            </a:extLst>
          </p:cNvPr>
          <p:cNvGraphicFramePr>
            <a:graphicFrameLocks noGrp="1"/>
          </p:cNvGraphicFramePr>
          <p:nvPr>
            <p:ph idx="1"/>
            <p:extLst>
              <p:ext uri="{D42A27DB-BD31-4B8C-83A1-F6EECF244321}">
                <p14:modId xmlns:p14="http://schemas.microsoft.com/office/powerpoint/2010/main" val="9893697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0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94FFDA-10B7-4C1C-9ADE-1DD3E24B3A0C}"/>
              </a:ext>
            </a:extLst>
          </p:cNvPr>
          <p:cNvSpPr>
            <a:spLocks noGrp="1"/>
          </p:cNvSpPr>
          <p:nvPr>
            <p:ph type="title"/>
          </p:nvPr>
        </p:nvSpPr>
        <p:spPr>
          <a:xfrm>
            <a:off x="838200" y="1195697"/>
            <a:ext cx="3200400" cy="4238118"/>
          </a:xfrm>
        </p:spPr>
        <p:txBody>
          <a:bodyPr>
            <a:normAutofit/>
          </a:bodyPr>
          <a:lstStyle/>
          <a:p>
            <a:r>
              <a:rPr lang="en-US" dirty="0">
                <a:ea typeface="Source Sans Pro"/>
              </a:rPr>
              <a:t>Preliminary User Stories</a:t>
            </a:r>
            <a:endParaRPr lang="en-US" dirty="0"/>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B74FA28-0CD3-2CB3-2DA8-21E2E6C9A306}"/>
              </a:ext>
            </a:extLst>
          </p:cNvPr>
          <p:cNvGraphicFramePr>
            <a:graphicFrameLocks noGrp="1"/>
          </p:cNvGraphicFramePr>
          <p:nvPr>
            <p:ph idx="1"/>
            <p:extLst>
              <p:ext uri="{D42A27DB-BD31-4B8C-83A1-F6EECF244321}">
                <p14:modId xmlns:p14="http://schemas.microsoft.com/office/powerpoint/2010/main" val="232626007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29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35D120-F38A-F436-3E8F-EAE8B2CF32A2}"/>
              </a:ext>
            </a:extLst>
          </p:cNvPr>
          <p:cNvSpPr>
            <a:spLocks noGrp="1"/>
          </p:cNvSpPr>
          <p:nvPr>
            <p:ph type="title"/>
          </p:nvPr>
        </p:nvSpPr>
        <p:spPr>
          <a:xfrm>
            <a:off x="838200" y="565739"/>
            <a:ext cx="10515600" cy="1124949"/>
          </a:xfrm>
        </p:spPr>
        <p:txBody>
          <a:bodyPr>
            <a:normAutofit/>
          </a:bodyPr>
          <a:lstStyle/>
          <a:p>
            <a:r>
              <a:rPr lang="en-US" sz="4100">
                <a:ea typeface="Source Sans Pro"/>
              </a:rPr>
              <a:t>Functional Requirements based on User Stories</a:t>
            </a:r>
            <a:endParaRPr lang="en-US" sz="4100"/>
          </a:p>
        </p:txBody>
      </p:sp>
      <p:grpSp>
        <p:nvGrpSpPr>
          <p:cNvPr id="11"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5"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EF56DC21-7CA2-FB43-01A4-171B65FF2292}"/>
              </a:ext>
            </a:extLst>
          </p:cNvPr>
          <p:cNvGraphicFramePr>
            <a:graphicFrameLocks noGrp="1"/>
          </p:cNvGraphicFramePr>
          <p:nvPr>
            <p:ph idx="1"/>
            <p:extLst>
              <p:ext uri="{D42A27DB-BD31-4B8C-83A1-F6EECF244321}">
                <p14:modId xmlns:p14="http://schemas.microsoft.com/office/powerpoint/2010/main" val="2597526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98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CE4D-815F-FE4A-35E5-2BE7A6A7EC8C}"/>
              </a:ext>
            </a:extLst>
          </p:cNvPr>
          <p:cNvSpPr>
            <a:spLocks noGrp="1"/>
          </p:cNvSpPr>
          <p:nvPr>
            <p:ph type="title"/>
          </p:nvPr>
        </p:nvSpPr>
        <p:spPr/>
        <p:txBody>
          <a:bodyPr/>
          <a:lstStyle/>
          <a:p>
            <a:r>
              <a:rPr lang="en-US" dirty="0">
                <a:ea typeface="Source Sans Pro"/>
              </a:rPr>
              <a:t>Preliminary Use Case</a:t>
            </a:r>
            <a:endParaRPr lang="en-US" dirty="0"/>
          </a:p>
        </p:txBody>
      </p:sp>
      <p:graphicFrame>
        <p:nvGraphicFramePr>
          <p:cNvPr id="8" name="Content Placeholder 2">
            <a:extLst>
              <a:ext uri="{FF2B5EF4-FFF2-40B4-BE49-F238E27FC236}">
                <a16:creationId xmlns:a16="http://schemas.microsoft.com/office/drawing/2014/main" id="{756A9009-5195-F64C-4DF5-EFE47282ADEC}"/>
              </a:ext>
            </a:extLst>
          </p:cNvPr>
          <p:cNvGraphicFramePr>
            <a:graphicFrameLocks noGrp="1"/>
          </p:cNvGraphicFramePr>
          <p:nvPr>
            <p:ph idx="1"/>
            <p:extLst>
              <p:ext uri="{D42A27DB-BD31-4B8C-83A1-F6EECF244321}">
                <p14:modId xmlns:p14="http://schemas.microsoft.com/office/powerpoint/2010/main" val="4193812590"/>
              </p:ext>
            </p:extLst>
          </p:nvPr>
        </p:nvGraphicFramePr>
        <p:xfrm>
          <a:off x="-187325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3">
            <a:extLst>
              <a:ext uri="{FF2B5EF4-FFF2-40B4-BE49-F238E27FC236}">
                <a16:creationId xmlns:a16="http://schemas.microsoft.com/office/drawing/2014/main" id="{98A7CF1E-8F18-68E7-3CF3-D134863430AB}"/>
              </a:ext>
            </a:extLst>
          </p:cNvPr>
          <p:cNvGraphicFramePr>
            <a:graphicFrameLocks noGrp="1"/>
          </p:cNvGraphicFramePr>
          <p:nvPr>
            <p:ph sz="half" idx="4294967295"/>
            <p:extLst>
              <p:ext uri="{D42A27DB-BD31-4B8C-83A1-F6EECF244321}">
                <p14:modId xmlns:p14="http://schemas.microsoft.com/office/powerpoint/2010/main" val="1803632591"/>
              </p:ext>
            </p:extLst>
          </p:nvPr>
        </p:nvGraphicFramePr>
        <p:xfrm>
          <a:off x="605155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8375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12" name="Freeform: Shape 11">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Freeform: Shape 12">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4" name="Freeform: Shape 13">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 name="Freeform: Shape 14">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0762704F-3CBC-0C55-54A6-1C4F12779F16}"/>
              </a:ext>
            </a:extLst>
          </p:cNvPr>
          <p:cNvSpPr>
            <a:spLocks noGrp="1"/>
          </p:cNvSpPr>
          <p:nvPr>
            <p:ph type="title"/>
          </p:nvPr>
        </p:nvSpPr>
        <p:spPr>
          <a:xfrm>
            <a:off x="838200" y="1195697"/>
            <a:ext cx="3200400" cy="4238118"/>
          </a:xfrm>
        </p:spPr>
        <p:txBody>
          <a:bodyPr>
            <a:normAutofit/>
          </a:bodyPr>
          <a:lstStyle/>
          <a:p>
            <a:r>
              <a:rPr lang="en-US" sz="3700">
                <a:ea typeface="Source Sans Pro"/>
              </a:rPr>
              <a:t>Preliminary </a:t>
            </a:r>
            <a:r>
              <a:rPr lang="en-US" sz="3700" err="1">
                <a:ea typeface="Source Sans Pro"/>
              </a:rPr>
              <a:t>Nonfuctional</a:t>
            </a:r>
            <a:r>
              <a:rPr lang="en-US" sz="3700">
                <a:ea typeface="Source Sans Pro"/>
              </a:rPr>
              <a:t> Requirements</a:t>
            </a:r>
            <a:endParaRPr lang="en-US" sz="3700"/>
          </a:p>
        </p:txBody>
      </p:sp>
      <p:sp>
        <p:nvSpPr>
          <p:cNvPr id="26" name="Freeform: Shape 2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Freeform: Shape 27">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AE14C3-C377-A954-ED2A-6A0D0F279C72}"/>
              </a:ext>
            </a:extLst>
          </p:cNvPr>
          <p:cNvGraphicFramePr>
            <a:graphicFrameLocks noGrp="1"/>
          </p:cNvGraphicFramePr>
          <p:nvPr>
            <p:ph idx="1"/>
            <p:extLst>
              <p:ext uri="{D42A27DB-BD31-4B8C-83A1-F6EECF244321}">
                <p14:modId xmlns:p14="http://schemas.microsoft.com/office/powerpoint/2010/main" val="2599157398"/>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42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AD694-7C25-4A16-2B43-E7332800C517}"/>
              </a:ext>
            </a:extLst>
          </p:cNvPr>
          <p:cNvSpPr>
            <a:spLocks noGrp="1"/>
          </p:cNvSpPr>
          <p:nvPr>
            <p:ph type="title"/>
          </p:nvPr>
        </p:nvSpPr>
        <p:spPr>
          <a:xfrm>
            <a:off x="6234865" y="568517"/>
            <a:ext cx="5248221" cy="886379"/>
          </a:xfrm>
        </p:spPr>
        <p:txBody>
          <a:bodyPr>
            <a:normAutofit/>
          </a:bodyPr>
          <a:lstStyle/>
          <a:p>
            <a:r>
              <a:rPr lang="en-US" dirty="0">
                <a:ea typeface="Source Sans Pro"/>
              </a:rPr>
              <a:t>Architectural Design</a:t>
            </a:r>
            <a:endParaRPr lang="en-US" dirty="0"/>
          </a:p>
        </p:txBody>
      </p:sp>
      <p:pic>
        <p:nvPicPr>
          <p:cNvPr id="5" name="Picture 4" descr="High angle view of an exterior of a building with clear skies">
            <a:extLst>
              <a:ext uri="{FF2B5EF4-FFF2-40B4-BE49-F238E27FC236}">
                <a16:creationId xmlns:a16="http://schemas.microsoft.com/office/drawing/2014/main" id="{29149DA1-BAB3-D936-9ED1-C88F9888030F}"/>
              </a:ext>
            </a:extLst>
          </p:cNvPr>
          <p:cNvPicPr>
            <a:picLocks noChangeAspect="1"/>
          </p:cNvPicPr>
          <p:nvPr/>
        </p:nvPicPr>
        <p:blipFill>
          <a:blip r:embed="rId2"/>
          <a:srcRect l="33354" r="-14" b="-14"/>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A3D194F3-46FB-E065-5ADF-0D6E39969ED3}"/>
              </a:ext>
            </a:extLst>
          </p:cNvPr>
          <p:cNvSpPr>
            <a:spLocks noGrp="1"/>
          </p:cNvSpPr>
          <p:nvPr>
            <p:ph idx="1"/>
          </p:nvPr>
        </p:nvSpPr>
        <p:spPr>
          <a:xfrm>
            <a:off x="6234868" y="1820369"/>
            <a:ext cx="5217173" cy="4351338"/>
          </a:xfrm>
        </p:spPr>
        <p:txBody>
          <a:bodyPr vert="horz" lIns="91440" tIns="45720" rIns="91440" bIns="45720" rtlCol="0">
            <a:normAutofit/>
          </a:bodyPr>
          <a:lstStyle/>
          <a:p>
            <a:r>
              <a:rPr lang="en-US" sz="2400">
                <a:latin typeface="Times New Roman"/>
                <a:cs typeface="Times New Roman"/>
              </a:rPr>
              <a:t>Will consist of 3-tier architecture</a:t>
            </a:r>
          </a:p>
          <a:p>
            <a:r>
              <a:rPr lang="en-US" sz="2400">
                <a:latin typeface="Times New Roman"/>
                <a:cs typeface="Times New Roman"/>
              </a:rPr>
              <a:t>This will have a UI that is accessible to everyone including the users, based on their needs.</a:t>
            </a:r>
          </a:p>
          <a:p>
            <a:r>
              <a:rPr lang="en-US" sz="2400">
                <a:latin typeface="Times New Roman"/>
                <a:cs typeface="Times New Roman"/>
              </a:rPr>
              <a:t>It will also have an application layer that will consist of input, it will perform calculations and fetch the interest rates that are needed for the loans.</a:t>
            </a:r>
          </a:p>
          <a:p>
            <a:r>
              <a:rPr lang="en-US" sz="2400">
                <a:latin typeface="Times New Roman"/>
                <a:cs typeface="Times New Roman"/>
              </a:rPr>
              <a:t>Will be built using python but not limited to Java or other languages.</a:t>
            </a:r>
          </a:p>
          <a:p>
            <a:endParaRPr lang="en-US" sz="2400">
              <a:ea typeface="Source Sans Pro"/>
            </a:endParaRPr>
          </a:p>
        </p:txBody>
      </p:sp>
      <p:grpSp>
        <p:nvGrpSpPr>
          <p:cNvPr id="19"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0" name="Freeform: Shape 19">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26"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7" name="Freeform: Shape 26">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2457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97647D37-A23F-D9F4-E9D2-88E662F3E104}"/>
              </a:ext>
            </a:extLst>
          </p:cNvPr>
          <p:cNvSpPr>
            <a:spLocks noGrp="1"/>
          </p:cNvSpPr>
          <p:nvPr>
            <p:ph type="title"/>
          </p:nvPr>
        </p:nvSpPr>
        <p:spPr>
          <a:xfrm>
            <a:off x="2232252" y="633046"/>
            <a:ext cx="4463623" cy="1314996"/>
          </a:xfrm>
        </p:spPr>
        <p:txBody>
          <a:bodyPr anchor="b">
            <a:normAutofit/>
          </a:bodyPr>
          <a:lstStyle/>
          <a:p>
            <a:r>
              <a:rPr lang="en-US" dirty="0">
                <a:ea typeface="Source Sans Pro"/>
              </a:rPr>
              <a:t>More Use Cases</a:t>
            </a:r>
            <a:endParaRPr lang="en-US" dirty="0"/>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6A3D7DB1-BC1B-551D-790C-DE972A7BFCF2}"/>
              </a:ext>
            </a:extLst>
          </p:cNvPr>
          <p:cNvSpPr>
            <a:spLocks noGrp="1"/>
          </p:cNvSpPr>
          <p:nvPr>
            <p:ph idx="1"/>
          </p:nvPr>
        </p:nvSpPr>
        <p:spPr>
          <a:xfrm>
            <a:off x="2232252" y="2125737"/>
            <a:ext cx="4463623" cy="4044463"/>
          </a:xfrm>
        </p:spPr>
        <p:txBody>
          <a:bodyPr vert="horz" lIns="91440" tIns="45720" rIns="91440" bIns="45720" rtlCol="0">
            <a:normAutofit/>
          </a:bodyPr>
          <a:lstStyle/>
          <a:p>
            <a:r>
              <a:rPr lang="en-US" sz="1100">
                <a:latin typeface="Times New Roman"/>
                <a:cs typeface="Times New Roman"/>
              </a:rPr>
              <a:t>Use Case 1</a:t>
            </a:r>
          </a:p>
          <a:p>
            <a:r>
              <a:rPr lang="en-US" sz="1100">
                <a:latin typeface="Times New Roman"/>
                <a:cs typeface="Times New Roman"/>
              </a:rPr>
              <a:t>Will consist of 3-tier architecture</a:t>
            </a:r>
          </a:p>
          <a:p>
            <a:r>
              <a:rPr lang="en-US" sz="1100">
                <a:latin typeface="Times New Roman"/>
                <a:cs typeface="Times New Roman"/>
              </a:rPr>
              <a:t>This will have a UI that is accessible to everyone including the users, based on their needs.</a:t>
            </a:r>
          </a:p>
          <a:p>
            <a:r>
              <a:rPr lang="en-US" sz="1100">
                <a:latin typeface="Times New Roman"/>
                <a:cs typeface="Times New Roman"/>
              </a:rPr>
              <a:t>It will also have an application layer that will consist of input, it will perform calculations and fetch the interest rates that are needed for the loans.</a:t>
            </a:r>
          </a:p>
          <a:p>
            <a:r>
              <a:rPr lang="en-US" sz="1100">
                <a:latin typeface="Times New Roman"/>
                <a:cs typeface="Times New Roman"/>
              </a:rPr>
              <a:t>Will be built using python but not limited to Java or other languages.</a:t>
            </a:r>
          </a:p>
          <a:p>
            <a:endParaRPr lang="en-US" sz="1100">
              <a:latin typeface="Times New Roman"/>
              <a:ea typeface="Source Sans Pro"/>
              <a:cs typeface="Times New Roman"/>
            </a:endParaRPr>
          </a:p>
          <a:p>
            <a:r>
              <a:rPr lang="en-US" sz="1100">
                <a:latin typeface="Times New Roman"/>
                <a:ea typeface="Source Sans Pro"/>
                <a:cs typeface="Times New Roman"/>
              </a:rPr>
              <a:t>Use case 2</a:t>
            </a:r>
          </a:p>
          <a:p>
            <a:r>
              <a:rPr lang="en-US" sz="1100">
                <a:latin typeface="Times New Roman"/>
                <a:ea typeface="Source Sans Pro"/>
                <a:cs typeface="Times New Roman"/>
              </a:rPr>
              <a:t>Options to help the user compare loans and interest rates as well as show them the difference if they decide to have a co-signer.</a:t>
            </a:r>
          </a:p>
          <a:p>
            <a:r>
              <a:rPr lang="en-US" sz="1100">
                <a:latin typeface="Times New Roman"/>
                <a:ea typeface="Source Sans Pro"/>
                <a:cs typeface="Times New Roman"/>
              </a:rPr>
              <a:t>System will also display approval percentages from each union for better application judgement</a:t>
            </a:r>
          </a:p>
          <a:p>
            <a:r>
              <a:rPr lang="en-US" sz="1100">
                <a:latin typeface="Times New Roman"/>
                <a:ea typeface="Source Sans Pro"/>
                <a:cs typeface="Times New Roman"/>
              </a:rPr>
              <a:t>Users will select the most suitable option, and the system will help with moving forward.</a:t>
            </a:r>
          </a:p>
          <a:p>
            <a:endParaRPr lang="en-US" sz="1100">
              <a:latin typeface="Times New Roman"/>
              <a:ea typeface="Source Sans Pro"/>
              <a:cs typeface="Times New Roman"/>
            </a:endParaRPr>
          </a:p>
          <a:p>
            <a:endParaRPr lang="en-US" sz="1100">
              <a:ea typeface="Source Sans Pro"/>
            </a:endParaRPr>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Blue ridge patterns">
            <a:extLst>
              <a:ext uri="{FF2B5EF4-FFF2-40B4-BE49-F238E27FC236}">
                <a16:creationId xmlns:a16="http://schemas.microsoft.com/office/drawing/2014/main" id="{CCC0F9F1-D391-30EB-7F6C-54A8DE5796A8}"/>
              </a:ext>
            </a:extLst>
          </p:cNvPr>
          <p:cNvPicPr>
            <a:picLocks noChangeAspect="1"/>
          </p:cNvPicPr>
          <p:nvPr/>
        </p:nvPicPr>
        <p:blipFill>
          <a:blip r:embed="rId2"/>
          <a:srcRect l="18445" r="16119" b="-10"/>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847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A0F-ECB9-26EB-FF61-AD0E72C6AC8D}"/>
              </a:ext>
            </a:extLst>
          </p:cNvPr>
          <p:cNvSpPr>
            <a:spLocks noGrp="1"/>
          </p:cNvSpPr>
          <p:nvPr>
            <p:ph type="title"/>
          </p:nvPr>
        </p:nvSpPr>
        <p:spPr/>
        <p:txBody>
          <a:bodyPr/>
          <a:lstStyle/>
          <a:p>
            <a:r>
              <a:rPr lang="en-US" dirty="0">
                <a:ea typeface="Source Sans Pro"/>
              </a:rPr>
              <a:t>Sequence Diagram </a:t>
            </a:r>
          </a:p>
        </p:txBody>
      </p:sp>
      <p:sp>
        <p:nvSpPr>
          <p:cNvPr id="4" name="Text Placeholder 3">
            <a:extLst>
              <a:ext uri="{FF2B5EF4-FFF2-40B4-BE49-F238E27FC236}">
                <a16:creationId xmlns:a16="http://schemas.microsoft.com/office/drawing/2014/main" id="{31E633BB-7117-F70E-28BA-1C25370DC169}"/>
              </a:ext>
            </a:extLst>
          </p:cNvPr>
          <p:cNvSpPr>
            <a:spLocks noGrp="1"/>
          </p:cNvSpPr>
          <p:nvPr>
            <p:ph type="body" idx="1"/>
          </p:nvPr>
        </p:nvSpPr>
        <p:spPr>
          <a:xfrm>
            <a:off x="839788" y="1492411"/>
            <a:ext cx="5157787" cy="823912"/>
          </a:xfrm>
        </p:spPr>
        <p:txBody>
          <a:bodyPr/>
          <a:lstStyle/>
          <a:p>
            <a:r>
              <a:rPr lang="en-US" dirty="0">
                <a:ea typeface="Source Sans Pro"/>
              </a:rPr>
              <a:t>For calculating loan payments</a:t>
            </a:r>
            <a:endParaRPr lang="en-US" dirty="0"/>
          </a:p>
        </p:txBody>
      </p:sp>
      <p:graphicFrame>
        <p:nvGraphicFramePr>
          <p:cNvPr id="8" name="Content Placeholder 2">
            <a:extLst>
              <a:ext uri="{FF2B5EF4-FFF2-40B4-BE49-F238E27FC236}">
                <a16:creationId xmlns:a16="http://schemas.microsoft.com/office/drawing/2014/main" id="{FF35E7F7-1DF9-5A86-9A20-28C351D8E8D2}"/>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F53FAFF7-EF60-9EC2-6BD1-198707340098}"/>
              </a:ext>
            </a:extLst>
          </p:cNvPr>
          <p:cNvSpPr>
            <a:spLocks noGrp="1"/>
          </p:cNvSpPr>
          <p:nvPr>
            <p:ph type="body" sz="quarter" idx="3"/>
          </p:nvPr>
        </p:nvSpPr>
        <p:spPr>
          <a:xfrm>
            <a:off x="6172200" y="1492411"/>
            <a:ext cx="5183188" cy="823912"/>
          </a:xfrm>
        </p:spPr>
        <p:txBody>
          <a:bodyPr/>
          <a:lstStyle/>
          <a:p>
            <a:r>
              <a:rPr lang="en-US" dirty="0">
                <a:ea typeface="Source Sans Pro"/>
              </a:rPr>
              <a:t>For Comparing loans</a:t>
            </a:r>
            <a:endParaRPr lang="en-US" dirty="0"/>
          </a:p>
        </p:txBody>
      </p:sp>
      <p:sp>
        <p:nvSpPr>
          <p:cNvPr id="6" name="Content Placeholder 5">
            <a:extLst>
              <a:ext uri="{FF2B5EF4-FFF2-40B4-BE49-F238E27FC236}">
                <a16:creationId xmlns:a16="http://schemas.microsoft.com/office/drawing/2014/main" id="{786A03E6-F1DB-0EC4-F75D-AF94225791AD}"/>
              </a:ext>
            </a:extLst>
          </p:cNvPr>
          <p:cNvSpPr>
            <a:spLocks noGrp="1"/>
          </p:cNvSpPr>
          <p:nvPr>
            <p:ph sz="quarter" idx="4"/>
          </p:nvPr>
        </p:nvSpPr>
        <p:spPr/>
        <p:txBody>
          <a:bodyPr vert="horz" lIns="91440" tIns="45720" rIns="91440" bIns="45720" rtlCol="0" anchor="t">
            <a:normAutofit/>
          </a:bodyPr>
          <a:lstStyle/>
          <a:p>
            <a:r>
              <a:rPr lang="en-US" sz="1400" dirty="0">
                <a:latin typeface="Times New Roman"/>
                <a:cs typeface="Times New Roman"/>
              </a:rPr>
              <a:t>User --&gt; UI: Clicks on "Compare Options."</a:t>
            </a:r>
            <a:endParaRPr lang="en-US" sz="1400">
              <a:latin typeface="Times New Roman"/>
              <a:cs typeface="Times New Roman"/>
            </a:endParaRPr>
          </a:p>
          <a:p>
            <a:r>
              <a:rPr lang="en-US" sz="1400" dirty="0">
                <a:latin typeface="Times New Roman"/>
                <a:cs typeface="Times New Roman"/>
              </a:rPr>
              <a:t>UI --&gt; Backend: Requests lender rates.</a:t>
            </a:r>
            <a:endParaRPr lang="en-US" sz="1400">
              <a:latin typeface="Times New Roman"/>
              <a:cs typeface="Times New Roman"/>
            </a:endParaRPr>
          </a:p>
          <a:p>
            <a:r>
              <a:rPr lang="en-US" sz="1400" dirty="0">
                <a:latin typeface="Times New Roman"/>
                <a:cs typeface="Times New Roman"/>
              </a:rPr>
              <a:t>Backend --&gt; Database: Retrieves interest rates for multiple lenders.</a:t>
            </a:r>
            <a:endParaRPr lang="en-US" sz="1400">
              <a:latin typeface="Times New Roman"/>
              <a:cs typeface="Times New Roman"/>
            </a:endParaRPr>
          </a:p>
          <a:p>
            <a:r>
              <a:rPr lang="en-US" sz="1400" dirty="0">
                <a:latin typeface="Times New Roman"/>
                <a:cs typeface="Times New Roman"/>
              </a:rPr>
              <a:t>Backend --&gt; UI: Sends comparison data.</a:t>
            </a:r>
            <a:endParaRPr lang="en-US" sz="1400">
              <a:latin typeface="Times New Roman"/>
              <a:cs typeface="Times New Roman"/>
            </a:endParaRPr>
          </a:p>
          <a:p>
            <a:r>
              <a:rPr lang="en-US" sz="1400" dirty="0">
                <a:latin typeface="Times New Roman"/>
                <a:cs typeface="Times New Roman"/>
              </a:rPr>
              <a:t>UI --&gt; User: Displays lender comparison table.</a:t>
            </a:r>
          </a:p>
          <a:p>
            <a:endParaRPr lang="en-US" dirty="0">
              <a:ea typeface="Source Sans Pro"/>
            </a:endParaRPr>
          </a:p>
        </p:txBody>
      </p:sp>
    </p:spTree>
    <p:extLst>
      <p:ext uri="{BB962C8B-B14F-4D97-AF65-F5344CB8AC3E}">
        <p14:creationId xmlns:p14="http://schemas.microsoft.com/office/powerpoint/2010/main" val="77741238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FunkyShapesDarkVTI</vt:lpstr>
      <vt:lpstr>Car Loan Tool</vt:lpstr>
      <vt:lpstr>Objectives</vt:lpstr>
      <vt:lpstr>Preliminary User Stories</vt:lpstr>
      <vt:lpstr>Functional Requirements based on User Stories</vt:lpstr>
      <vt:lpstr>Preliminary Use Case</vt:lpstr>
      <vt:lpstr>Preliminary Nonfuctional Requirements</vt:lpstr>
      <vt:lpstr>Architectural Design</vt:lpstr>
      <vt:lpstr>More Use Cases</vt:lpstr>
      <vt:lpstr>Sequence Diagram </vt:lpstr>
      <vt:lpstr>Modified Nonfunctional Requirements</vt:lpstr>
      <vt:lpstr>Class Diagram</vt:lpstr>
      <vt:lpstr>User Interface</vt:lpstr>
      <vt:lpstr>Key Components</vt:lpstr>
      <vt:lpstr>User interface screens</vt:lpstr>
      <vt:lpstr>Continuation</vt:lpstr>
      <vt:lpstr>Navigation Between Screen</vt:lpstr>
      <vt:lpstr>Security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156</cp:revision>
  <dcterms:created xsi:type="dcterms:W3CDTF">2024-12-08T16:49:28Z</dcterms:created>
  <dcterms:modified xsi:type="dcterms:W3CDTF">2024-12-08T17:44:46Z</dcterms:modified>
</cp:coreProperties>
</file>