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1" cy="632874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1" cy="6328743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21"/>
          </p:nvPr>
        </p:nvSpPr>
        <p:spPr>
          <a:xfrm>
            <a:off x="7175500" y="2540000"/>
            <a:ext cx="4102101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dfrostweb.com/blog/post/carousels/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dfrostweb.com/blog/post/interface-inventory/" TargetMode="External"/><Relationship Id="rId3" Type="http://schemas.openxmlformats.org/officeDocument/2006/relationships/hyperlink" Target="http://bradfrostweb.com/blog/post/atomic-web-design/" TargetMode="External"/><Relationship Id="rId4" Type="http://schemas.openxmlformats.org/officeDocument/2006/relationships/hyperlink" Target="http://24ways.org/2011/front-end-style-guides/" TargetMode="External"/><Relationship Id="rId5" Type="http://schemas.openxmlformats.org/officeDocument/2006/relationships/hyperlink" Target="http://stuffandnonsense.co.uk/blog/about/an-extract-from-designing-atoms-and-element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erface Invent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Interface Inventory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mage type 1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 type 1</a:t>
            </a:r>
          </a:p>
        </p:txBody>
      </p:sp>
      <p:sp>
        <p:nvSpPr>
          <p:cNvPr id="162" name="Place content image here. Typically a design has several types of images. It’s important to represent these image types in the interface inventory. Make a new slide for each image type."/>
          <p:cNvSpPr/>
          <p:nvPr/>
        </p:nvSpPr>
        <p:spPr>
          <a:xfrm>
            <a:off x="241300" y="2717800"/>
            <a:ext cx="11480800" cy="43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content image here. Typically a design has several types of images. It’s important to represent these image types in the interface inventory. Make a new slide for each image type.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di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ideo Player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Video Player</a:t>
            </a:r>
          </a:p>
        </p:txBody>
      </p:sp>
      <p:sp>
        <p:nvSpPr>
          <p:cNvPr id="167" name="Place video players here. Make sure to include 3rd party embeds like YouTube, Vimeo, Brightcove, etc."/>
          <p:cNvSpPr/>
          <p:nvPr/>
        </p:nvSpPr>
        <p:spPr>
          <a:xfrm>
            <a:off x="241300" y="2959100"/>
            <a:ext cx="11480800" cy="382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video players here. Make sure to include 3rd party embeds like YouTube, Vimeo, Brightcove,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dio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Audio</a:t>
            </a:r>
          </a:p>
        </p:txBody>
      </p:sp>
      <p:sp>
        <p:nvSpPr>
          <p:cNvPr id="170" name="Place audio player here"/>
          <p:cNvSpPr/>
          <p:nvPr/>
        </p:nvSpPr>
        <p:spPr>
          <a:xfrm>
            <a:off x="241300" y="2959100"/>
            <a:ext cx="11480800" cy="382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audio player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abl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able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175" name="Place data table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data tables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utt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Buttons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tton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Buttons</a:t>
            </a:r>
          </a:p>
        </p:txBody>
      </p:sp>
      <p:sp>
        <p:nvSpPr>
          <p:cNvPr id="180" name="Place butt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buttons here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Input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Text Inputs</a:t>
            </a:r>
          </a:p>
        </p:txBody>
      </p:sp>
      <p:sp>
        <p:nvSpPr>
          <p:cNvPr id="185" name="Place text inputs (text, email, url, password, etc)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text inputs (text, email, url, password, etc)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ograph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Typography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lect Menu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Select Menus</a:t>
            </a:r>
          </a:p>
        </p:txBody>
      </p:sp>
      <p:sp>
        <p:nvSpPr>
          <p:cNvPr id="188" name="Place select menu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select menus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adio/Checkbox Input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Radio/Checkbox Inputs</a:t>
            </a:r>
          </a:p>
        </p:txBody>
      </p:sp>
      <p:sp>
        <p:nvSpPr>
          <p:cNvPr id="191" name="Place radio buttons, checkboxes, etc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radio buttons, checkboxes, etc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avig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Navigation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imary Navigation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Primary Navigation</a:t>
            </a:r>
          </a:p>
        </p:txBody>
      </p:sp>
      <p:sp>
        <p:nvSpPr>
          <p:cNvPr id="196" name="Place primary navigation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primary navigation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ab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Tabs</a:t>
            </a:r>
          </a:p>
        </p:txBody>
      </p:sp>
      <p:sp>
        <p:nvSpPr>
          <p:cNvPr id="199" name="Place tab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tabs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readcrumb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Breadcrumbs</a:t>
            </a:r>
          </a:p>
        </p:txBody>
      </p:sp>
      <p:sp>
        <p:nvSpPr>
          <p:cNvPr id="202" name="Place breadcrumb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breadcrumbs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mpon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rousel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Carousels</a:t>
            </a:r>
          </a:p>
        </p:txBody>
      </p:sp>
      <p:sp>
        <p:nvSpPr>
          <p:cNvPr id="207" name="Place carousels here (or don’t...it would be better if you didn’t.)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Place carousels here (or don’t...</a:t>
            </a:r>
            <a:r>
              <a:rPr u="sng">
                <a:hlinkClick r:id="rId2" invalidUrl="" action="" tgtFrame="" tooltip="" history="1" highlightClick="0" endSnd="0"/>
              </a:rPr>
              <a:t>it would be better if you didn’t</a:t>
            </a:r>
            <a:r>
              <a:t>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ccordion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Accordions</a:t>
            </a:r>
          </a:p>
        </p:txBody>
      </p:sp>
      <p:sp>
        <p:nvSpPr>
          <p:cNvPr id="210" name="Place accordi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accordions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dd more. Document the things that are unique to your interface: graphs, charts, comments, anything that is part of the interface."/>
          <p:cNvSpPr txBox="1"/>
          <p:nvPr>
            <p:ph type="ctrTitle"/>
          </p:nvPr>
        </p:nvSpPr>
        <p:spPr>
          <a:xfrm>
            <a:off x="1079500" y="-692150"/>
            <a:ext cx="10845800" cy="11112500"/>
          </a:xfrm>
          <a:prstGeom prst="rect">
            <a:avLst/>
          </a:prstGeom>
        </p:spPr>
        <p:txBody>
          <a:bodyPr anchor="ctr"/>
          <a:lstStyle>
            <a:lvl1pPr algn="l"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Add more. Document the things that are unique to your interface: graphs, charts, comments, anything that is part of the interface.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eading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Headings</a:t>
            </a:r>
          </a:p>
        </p:txBody>
      </p:sp>
      <p:sp>
        <p:nvSpPr>
          <p:cNvPr id="142" name="Place headings and title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headings and titles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215" name="Interface Inventory…"/>
          <p:cNvSpPr txBox="1"/>
          <p:nvPr>
            <p:ph type="body" idx="1"/>
          </p:nvPr>
        </p:nvSpPr>
        <p:spPr>
          <a:xfrm>
            <a:off x="1016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Interface Inventory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3" invalidUrl="" action="" tgtFrame="" tooltip="" history="1" highlightClick="0" endSnd="0"/>
              </a:rPr>
              <a:t>Atomic Design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4" invalidUrl="" action="" tgtFrame="" tooltip="" history="1" highlightClick="0" endSnd="0"/>
              </a:rPr>
              <a:t>Front End Style Guides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5" invalidUrl="" action="" tgtFrame="" tooltip="" history="1" highlightClick="0" endSnd="0"/>
              </a:rPr>
              <a:t>Designing Atoms and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element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Text elements</a:t>
            </a:r>
          </a:p>
        </p:txBody>
      </p:sp>
      <p:sp>
        <p:nvSpPr>
          <p:cNvPr id="145" name="Place paragraph, blockquotes, etc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paragraph, blockquotes, etc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st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Lists</a:t>
            </a:r>
          </a:p>
        </p:txBody>
      </p:sp>
      <p:sp>
        <p:nvSpPr>
          <p:cNvPr id="148" name="Place bulleted, numbered, definition, etc list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bulleted, numbered, definition, etc lists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o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Logo</a:t>
            </a:r>
          </a:p>
        </p:txBody>
      </p:sp>
      <p:sp>
        <p:nvSpPr>
          <p:cNvPr id="153" name="Place logo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logo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cons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Icons</a:t>
            </a:r>
          </a:p>
        </p:txBody>
      </p:sp>
      <p:sp>
        <p:nvSpPr>
          <p:cNvPr id="156" name="Place icons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icons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mage with caption"/>
          <p:cNvSpPr txBox="1"/>
          <p:nvPr>
            <p:ph type="title"/>
          </p:nvPr>
        </p:nvSpPr>
        <p:spPr>
          <a:xfrm>
            <a:off x="241300" y="-127000"/>
            <a:ext cx="11480800" cy="1460500"/>
          </a:xfrm>
          <a:prstGeom prst="rect">
            <a:avLst/>
          </a:prstGeom>
        </p:spPr>
        <p:txBody>
          <a:bodyPr/>
          <a:lstStyle>
            <a:lvl1pPr algn="l">
              <a:defRPr b="1"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 with caption</a:t>
            </a:r>
          </a:p>
        </p:txBody>
      </p:sp>
      <p:sp>
        <p:nvSpPr>
          <p:cNvPr id="159" name="Place image with caption here"/>
          <p:cNvSpPr/>
          <p:nvPr/>
        </p:nvSpPr>
        <p:spPr>
          <a:xfrm>
            <a:off x="241300" y="4140200"/>
            <a:ext cx="114808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800">
                <a:solidFill>
                  <a:srgbClr val="AAA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Place image with caption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