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867D-E282-884B-8F04-75F3DA4A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9A615-A8B7-434C-A2A1-5E46E63D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4792-BC70-E74D-8746-302430A7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698B2-34E3-6143-9A2B-11B9BDDA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4A3C-0AE2-574E-9E56-A99E38A3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E4FA-EC51-0D4E-B1B0-D463FA18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1ABF6-FD90-2C47-8CDE-69FC5B7BF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BD0C-03D7-414D-A00B-9C8E2296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DA00-E8EE-F440-A4C1-23B1D8FE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EA89-18C0-6C4B-9599-06CD2036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5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4735-D5CB-3042-A4E4-524D01F61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194D1-4E8D-7441-A8E5-555A756F5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BCBD-B5BB-4E4E-B7F5-52FFD600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6F110-1028-1542-BEE4-995C084E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07C7B-1204-B949-B416-5ED307EB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BF8F-47BB-924C-8EF9-D13EED64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A4DF-95CC-2A45-B45E-78762726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2ACCE-8DFF-4547-82B0-875AC580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3BF1-0ED7-E44B-88E0-525BE40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4F9E-250E-EB44-A6E4-654117D9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3F09-85D7-AE4F-92C3-DFDE9913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0A53-C495-EB4E-812C-8F31D465F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02B5-87D6-ED40-8A67-21B82585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DF87-513E-2640-BA12-1DB9AD8D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48CC-A71E-7546-8EAC-6999B08A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FCD3-C5BA-2346-8E73-55B6D55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A661-BCF4-344B-B635-37AF28C5F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AF7DF-EB18-2A48-A174-43EEEC8A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0BE4-BE61-414D-ACC1-4AE45230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BB460-B42E-934C-8406-8C1DC01A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E920-3572-E140-B435-658BC52F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DE57-8CD4-0941-AEE4-A20A42C1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B1DDB-C1A4-4D44-8D4D-750FA2694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8EBE-5210-DE41-8AD5-47CFA17D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A9C7F-3A29-534C-8C22-4E35E318D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F15E5-2A6A-5441-A89A-7AB887DC0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3A14F-7B45-A242-ADED-99B03670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3084D-6C24-2A4A-A127-3A07039B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DF94D-CC64-1442-9519-5274AA98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96E9-CFAF-9C49-A2D5-03D24A94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F3D23-A87F-0248-9AC1-C595FB54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03480-63D3-6343-BE1C-3507BCBE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1FABC-EE1F-0946-822B-85241C34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45D43-6DF0-FC4C-9A79-67085867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52A20-8FAA-6A43-BE0B-57454446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1A67C-15ED-8A41-AE00-3930A8B4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EB9D-0BA0-1E4B-A535-24510930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E7B5-1D9E-A148-AFCE-50DBE863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D2190-A62A-DB4C-9CDE-C4DB292C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6C824-8F90-5147-A751-F9EEBA4E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AC7DF-48C1-4D44-B674-6117885E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E6E72-C371-0841-B4C3-6C9DA930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B52A-DD9C-7C48-9FAF-2BC4DC1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7629-B8A8-DF4C-8379-7C89C4356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CEFDE-DD55-F441-8A12-29028B968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87F85-D126-1F42-BC80-701656F4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0375-FE02-1B4E-8726-78FC486D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D062-853B-654D-9360-582BF25D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4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4FF3B-1D3F-CF4C-BAAD-51DE7A84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124F-DB2C-DC4F-8D14-64121FC8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2244-EBFA-A04A-9FF9-D5D5FE2A0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18A9-5DFF-AB43-8802-E7B73BC81E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B4D81-45F6-684A-82DA-190D4EAC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4579-6E7A-6547-BEC4-E5204D451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8818-AF72-914C-8354-AD6614EB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DD3C670-AC73-9440-BEA3-04376BF22167}"/>
              </a:ext>
            </a:extLst>
          </p:cNvPr>
          <p:cNvSpPr/>
          <p:nvPr/>
        </p:nvSpPr>
        <p:spPr>
          <a:xfrm>
            <a:off x="4451981" y="1054017"/>
            <a:ext cx="3048570" cy="1479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Spark SQL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DC8A0-32DB-FC40-9600-570B4602E5CC}"/>
              </a:ext>
            </a:extLst>
          </p:cNvPr>
          <p:cNvSpPr/>
          <p:nvPr/>
        </p:nvSpPr>
        <p:spPr>
          <a:xfrm>
            <a:off x="5185719" y="2895173"/>
            <a:ext cx="1548714" cy="700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CW-Cache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DF8C01-63B2-C143-BA98-A39FF0915511}"/>
              </a:ext>
            </a:extLst>
          </p:cNvPr>
          <p:cNvSpPr/>
          <p:nvPr/>
        </p:nvSpPr>
        <p:spPr>
          <a:xfrm>
            <a:off x="4451981" y="3916237"/>
            <a:ext cx="3048570" cy="700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HDFS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7C3172-74D3-AB4B-9A40-774D68137386}"/>
              </a:ext>
            </a:extLst>
          </p:cNvPr>
          <p:cNvSpPr/>
          <p:nvPr/>
        </p:nvSpPr>
        <p:spPr>
          <a:xfrm>
            <a:off x="9197546" y="1054018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7F8E71-3354-7E40-A960-A2DC08CE4035}"/>
              </a:ext>
            </a:extLst>
          </p:cNvPr>
          <p:cNvSpPr/>
          <p:nvPr/>
        </p:nvSpPr>
        <p:spPr>
          <a:xfrm>
            <a:off x="9472944" y="4950515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30F87C-A61C-B744-BCDC-996452C5B89F}"/>
              </a:ext>
            </a:extLst>
          </p:cNvPr>
          <p:cNvSpPr/>
          <p:nvPr/>
        </p:nvSpPr>
        <p:spPr>
          <a:xfrm>
            <a:off x="5951837" y="1935891"/>
            <a:ext cx="1548714" cy="597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F01B61-CD01-2948-B9EC-AA3CF8BACA5C}"/>
              </a:ext>
            </a:extLst>
          </p:cNvPr>
          <p:cNvCxnSpPr>
            <a:cxnSpLocks/>
          </p:cNvCxnSpPr>
          <p:nvPr/>
        </p:nvCxnSpPr>
        <p:spPr>
          <a:xfrm>
            <a:off x="5523475" y="2533134"/>
            <a:ext cx="0" cy="362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006B6E-C1AE-7841-BB9C-874CC54C320C}"/>
              </a:ext>
            </a:extLst>
          </p:cNvPr>
          <p:cNvCxnSpPr>
            <a:cxnSpLocks/>
          </p:cNvCxnSpPr>
          <p:nvPr/>
        </p:nvCxnSpPr>
        <p:spPr>
          <a:xfrm flipV="1">
            <a:off x="5745897" y="2533135"/>
            <a:ext cx="0" cy="362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A4D747-7A1A-7A4E-880A-3E3A60856D03}"/>
              </a:ext>
            </a:extLst>
          </p:cNvPr>
          <p:cNvCxnSpPr/>
          <p:nvPr/>
        </p:nvCxnSpPr>
        <p:spPr>
          <a:xfrm>
            <a:off x="4658499" y="2533134"/>
            <a:ext cx="0" cy="1383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58F4CB-6606-0F4B-B80A-8A6826A45BEA}"/>
              </a:ext>
            </a:extLst>
          </p:cNvPr>
          <p:cNvCxnSpPr/>
          <p:nvPr/>
        </p:nvCxnSpPr>
        <p:spPr>
          <a:xfrm flipV="1">
            <a:off x="4905633" y="2533134"/>
            <a:ext cx="0" cy="1383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D35C1D3-80DC-C84C-9B90-46419BBB95FB}"/>
              </a:ext>
            </a:extLst>
          </p:cNvPr>
          <p:cNvCxnSpPr>
            <a:endCxn id="19" idx="3"/>
          </p:cNvCxnSpPr>
          <p:nvPr/>
        </p:nvCxnSpPr>
        <p:spPr>
          <a:xfrm rot="5400000">
            <a:off x="6582139" y="2685428"/>
            <a:ext cx="712360" cy="4077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0ED9C0-E9AB-B640-B9F8-1EE4AE51E3EC}"/>
              </a:ext>
            </a:extLst>
          </p:cNvPr>
          <p:cNvCxnSpPr/>
          <p:nvPr/>
        </p:nvCxnSpPr>
        <p:spPr>
          <a:xfrm>
            <a:off x="5770607" y="3595814"/>
            <a:ext cx="0" cy="320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41F672-E793-1B46-AA52-2F3EAAD220E6}"/>
              </a:ext>
            </a:extLst>
          </p:cNvPr>
          <p:cNvCxnSpPr>
            <a:cxnSpLocks/>
          </p:cNvCxnSpPr>
          <p:nvPr/>
        </p:nvCxnSpPr>
        <p:spPr>
          <a:xfrm flipV="1">
            <a:off x="6182499" y="3595814"/>
            <a:ext cx="0" cy="320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DD3C670-AC73-9440-BEA3-04376BF22167}"/>
              </a:ext>
            </a:extLst>
          </p:cNvPr>
          <p:cNvSpPr/>
          <p:nvPr/>
        </p:nvSpPr>
        <p:spPr>
          <a:xfrm>
            <a:off x="4451981" y="1054018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DC8A0-32DB-FC40-9600-570B4602E5CC}"/>
              </a:ext>
            </a:extLst>
          </p:cNvPr>
          <p:cNvSpPr/>
          <p:nvPr/>
        </p:nvSpPr>
        <p:spPr>
          <a:xfrm>
            <a:off x="588435" y="1054018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DF8C01-63B2-C143-BA98-A39FF0915511}"/>
              </a:ext>
            </a:extLst>
          </p:cNvPr>
          <p:cNvSpPr/>
          <p:nvPr/>
        </p:nvSpPr>
        <p:spPr>
          <a:xfrm>
            <a:off x="588434" y="4950515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7C3172-74D3-AB4B-9A40-774D68137386}"/>
              </a:ext>
            </a:extLst>
          </p:cNvPr>
          <p:cNvSpPr/>
          <p:nvPr/>
        </p:nvSpPr>
        <p:spPr>
          <a:xfrm>
            <a:off x="9197546" y="1054018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7F8E71-3354-7E40-A960-A2DC08CE4035}"/>
              </a:ext>
            </a:extLst>
          </p:cNvPr>
          <p:cNvSpPr/>
          <p:nvPr/>
        </p:nvSpPr>
        <p:spPr>
          <a:xfrm>
            <a:off x="9472944" y="4950515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30F87C-A61C-B744-BCDC-996452C5B89F}"/>
              </a:ext>
            </a:extLst>
          </p:cNvPr>
          <p:cNvSpPr/>
          <p:nvPr/>
        </p:nvSpPr>
        <p:spPr>
          <a:xfrm>
            <a:off x="4357246" y="3986688"/>
            <a:ext cx="2406019" cy="1108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41019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zyc199700</dc:creator>
  <cp:lastModifiedBy>zyc199700</cp:lastModifiedBy>
  <cp:revision>6</cp:revision>
  <dcterms:created xsi:type="dcterms:W3CDTF">2019-05-22T03:09:11Z</dcterms:created>
  <dcterms:modified xsi:type="dcterms:W3CDTF">2019-05-22T04:31:54Z</dcterms:modified>
</cp:coreProperties>
</file>