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6867D-E282-884B-8F04-75F3DA4A8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9A615-A8B7-434C-A2A1-5E46E63DC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94792-BC70-E74D-8746-302430A7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18A9-5DFF-AB43-8802-E7B73BC81E53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698B2-34E3-6143-9A2B-11B9BDDA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84A3C-0AE2-574E-9E56-A99E38A3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8818-AF72-914C-8354-AD6614EBB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4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3E4FA-EC51-0D4E-B1B0-D463FA180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01ABF6-FD90-2C47-8CDE-69FC5B7BF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3BD0C-03D7-414D-A00B-9C8E2296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18A9-5DFF-AB43-8802-E7B73BC81E53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DA00-E8EE-F440-A4C1-23B1D8FE8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7EA89-18C0-6C4B-9599-06CD20364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8818-AF72-914C-8354-AD6614EBB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5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714735-D5CB-3042-A4E4-524D01F61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194D1-4E8D-7441-A8E5-555A756F5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1BCBD-B5BB-4E4E-B7F5-52FFD6000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18A9-5DFF-AB43-8802-E7B73BC81E53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6F110-1028-1542-BEE4-995C084E9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07C7B-1204-B949-B416-5ED307EB3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8818-AF72-914C-8354-AD6614EBB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48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BBF8F-47BB-924C-8EF9-D13EED646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4A4DF-95CC-2A45-B45E-787627266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2ACCE-8DFF-4547-82B0-875AC5803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18A9-5DFF-AB43-8802-E7B73BC81E53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03BF1-0ED7-E44B-88E0-525BE409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54F9E-250E-EB44-A6E4-654117D9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8818-AF72-914C-8354-AD6614EBB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4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63F09-85D7-AE4F-92C3-DFDE99131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70A53-C495-EB4E-812C-8F31D465F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902B5-87D6-ED40-8A67-21B82585C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18A9-5DFF-AB43-8802-E7B73BC81E53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CDF87-513E-2640-BA12-1DB9AD8DF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848CC-A71E-7546-8EAC-6999B08AB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8818-AF72-914C-8354-AD6614EBB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CFCD3-C5BA-2346-8E73-55B6D55C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EA661-BCF4-344B-B635-37AF28C5F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AF7DF-EB18-2A48-A174-43EEEC8A9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40BE4-BE61-414D-ACC1-4AE45230C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18A9-5DFF-AB43-8802-E7B73BC81E53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BB460-B42E-934C-8406-8C1DC01A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0E920-3572-E140-B435-658BC52F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8818-AF72-914C-8354-AD6614EBB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65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0DE57-8CD4-0941-AEE4-A20A42C17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B1DDB-C1A4-4D44-8D4D-750FA2694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18EBE-5210-DE41-8AD5-47CFA17D2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9A9C7F-3A29-534C-8C22-4E35E318DD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F15E5-2A6A-5441-A89A-7AB887DC0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B3A14F-7B45-A242-ADED-99B036709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18A9-5DFF-AB43-8802-E7B73BC81E53}" type="datetimeFigureOut">
              <a:rPr lang="en-US" smtClean="0"/>
              <a:t>6/3/19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43084D-6C24-2A4A-A127-3A07039BE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7DF94D-CC64-1442-9519-5274AA98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8818-AF72-914C-8354-AD6614EBB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9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C96E9-CFAF-9C49-A2D5-03D24A94A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CF3D23-A87F-0248-9AC1-C595FB54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18A9-5DFF-AB43-8802-E7B73BC81E53}" type="datetimeFigureOut">
              <a:rPr lang="en-US" smtClean="0"/>
              <a:t>6/3/19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03480-63D3-6343-BE1C-3507BCBE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1FABC-EE1F-0946-822B-85241C34F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8818-AF72-914C-8354-AD6614EBB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3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745D43-6DF0-FC4C-9A79-670858677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18A9-5DFF-AB43-8802-E7B73BC81E53}" type="datetimeFigureOut">
              <a:rPr lang="en-US" smtClean="0"/>
              <a:t>6/3/19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952A20-8FAA-6A43-BE0B-57454446C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1A67C-15ED-8A41-AE00-3930A8B4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8818-AF72-914C-8354-AD6614EBB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04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BEB9D-0BA0-1E4B-A535-245109307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2E7B5-1D9E-A148-AFCE-50DBE8636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D2190-A62A-DB4C-9CDE-C4DB292C9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6C824-8F90-5147-A751-F9EEBA4E9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18A9-5DFF-AB43-8802-E7B73BC81E53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AC7DF-48C1-4D44-B674-6117885EA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E6E72-C371-0841-B4C3-6C9DA930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8818-AF72-914C-8354-AD6614EBB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7B52A-DD9C-7C48-9FAF-2BC4DC17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A27629-B8A8-DF4C-8379-7C89C4356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CEFDE-DD55-F441-8A12-29028B968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87F85-D126-1F42-BC80-701656F40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18A9-5DFF-AB43-8802-E7B73BC81E53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D0375-FE02-1B4E-8726-78FC486D5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9D062-853B-654D-9360-582BF25D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8818-AF72-914C-8354-AD6614EBB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4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24FF3B-1D3F-CF4C-BAAD-51DE7A84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1124F-DB2C-DC4F-8D14-64121FC8F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C2244-EBFA-A04A-9FF9-D5D5FE2A0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718A9-5DFF-AB43-8802-E7B73BC81E53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B4D81-45F6-684A-82DA-190D4EACD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24579-6E7A-6547-BEC4-E5204D451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E8818-AF72-914C-8354-AD6614EBB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37C3172-74D3-AB4B-9A40-774D68137386}"/>
              </a:ext>
            </a:extLst>
          </p:cNvPr>
          <p:cNvSpPr/>
          <p:nvPr/>
        </p:nvSpPr>
        <p:spPr>
          <a:xfrm>
            <a:off x="9197546" y="1054018"/>
            <a:ext cx="2406019" cy="1108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Spark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7F8E71-3354-7E40-A960-A2DC08CE4035}"/>
              </a:ext>
            </a:extLst>
          </p:cNvPr>
          <p:cNvSpPr/>
          <p:nvPr/>
        </p:nvSpPr>
        <p:spPr>
          <a:xfrm>
            <a:off x="9472944" y="4950515"/>
            <a:ext cx="2406019" cy="1108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Spark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6B38F47-2AF9-B240-9382-7586F95F9654}"/>
              </a:ext>
            </a:extLst>
          </p:cNvPr>
          <p:cNvGrpSpPr/>
          <p:nvPr/>
        </p:nvGrpSpPr>
        <p:grpSpPr>
          <a:xfrm>
            <a:off x="3327516" y="1054018"/>
            <a:ext cx="3048570" cy="3562861"/>
            <a:chOff x="4451981" y="1054017"/>
            <a:chExt cx="3048570" cy="356286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DD3C670-AC73-9440-BEA3-04376BF22167}"/>
                </a:ext>
              </a:extLst>
            </p:cNvPr>
            <p:cNvSpPr/>
            <p:nvPr/>
          </p:nvSpPr>
          <p:spPr>
            <a:xfrm>
              <a:off x="4451981" y="1054017"/>
              <a:ext cx="3048570" cy="14791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Spark SQL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D6DC8A0-32DB-FC40-9600-570B4602E5CC}"/>
                </a:ext>
              </a:extLst>
            </p:cNvPr>
            <p:cNvSpPr/>
            <p:nvPr/>
          </p:nvSpPr>
          <p:spPr>
            <a:xfrm>
              <a:off x="5185719" y="2895173"/>
              <a:ext cx="1548714" cy="7006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CW-Cache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5DF8C01-63B2-C143-BA98-A39FF0915511}"/>
                </a:ext>
              </a:extLst>
            </p:cNvPr>
            <p:cNvSpPr/>
            <p:nvPr/>
          </p:nvSpPr>
          <p:spPr>
            <a:xfrm>
              <a:off x="4451981" y="3916237"/>
              <a:ext cx="3048570" cy="7006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HDFS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530F87C-A61C-B744-BCDC-996452C5B89F}"/>
                </a:ext>
              </a:extLst>
            </p:cNvPr>
            <p:cNvSpPr/>
            <p:nvPr/>
          </p:nvSpPr>
          <p:spPr>
            <a:xfrm>
              <a:off x="5951837" y="1935891"/>
              <a:ext cx="1548714" cy="5972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Reporter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9F01B61-CD01-2948-B9EC-AA3CF8BACA5C}"/>
                </a:ext>
              </a:extLst>
            </p:cNvPr>
            <p:cNvCxnSpPr>
              <a:cxnSpLocks/>
            </p:cNvCxnSpPr>
            <p:nvPr/>
          </p:nvCxnSpPr>
          <p:spPr>
            <a:xfrm>
              <a:off x="5523475" y="2533134"/>
              <a:ext cx="0" cy="3620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4006B6E-C1AE-7841-BB9C-874CC54C32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5897" y="2533135"/>
              <a:ext cx="0" cy="3620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7A4D747-7A1A-7A4E-880A-3E3A60856D03}"/>
                </a:ext>
              </a:extLst>
            </p:cNvPr>
            <p:cNvCxnSpPr/>
            <p:nvPr/>
          </p:nvCxnSpPr>
          <p:spPr>
            <a:xfrm>
              <a:off x="4658499" y="2533134"/>
              <a:ext cx="0" cy="13831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F58F4CB-6606-0F4B-B80A-8A6826A45BEA}"/>
                </a:ext>
              </a:extLst>
            </p:cNvPr>
            <p:cNvCxnSpPr/>
            <p:nvPr/>
          </p:nvCxnSpPr>
          <p:spPr>
            <a:xfrm flipV="1">
              <a:off x="4905633" y="2533134"/>
              <a:ext cx="0" cy="13831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>
              <a:extLst>
                <a:ext uri="{FF2B5EF4-FFF2-40B4-BE49-F238E27FC236}">
                  <a16:creationId xmlns:a16="http://schemas.microsoft.com/office/drawing/2014/main" id="{BD35C1D3-80DC-C84C-9B90-46419BBB95FB}"/>
                </a:ext>
              </a:extLst>
            </p:cNvPr>
            <p:cNvCxnSpPr>
              <a:endCxn id="19" idx="3"/>
            </p:cNvCxnSpPr>
            <p:nvPr/>
          </p:nvCxnSpPr>
          <p:spPr>
            <a:xfrm rot="5400000">
              <a:off x="6582139" y="2685428"/>
              <a:ext cx="712360" cy="40777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A0ED9C0-E9AB-B640-B9F8-1EE4AE51E3EC}"/>
                </a:ext>
              </a:extLst>
            </p:cNvPr>
            <p:cNvCxnSpPr/>
            <p:nvPr/>
          </p:nvCxnSpPr>
          <p:spPr>
            <a:xfrm>
              <a:off x="5770607" y="3595814"/>
              <a:ext cx="0" cy="3204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141F672-E793-1B46-AA52-2F3EAAD220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2499" y="3595814"/>
              <a:ext cx="0" cy="3204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575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E6DE2D2-45D7-824C-A875-EFFAEAA2315E}"/>
              </a:ext>
            </a:extLst>
          </p:cNvPr>
          <p:cNvSpPr/>
          <p:nvPr/>
        </p:nvSpPr>
        <p:spPr>
          <a:xfrm>
            <a:off x="3190740" y="5410414"/>
            <a:ext cx="2406019" cy="1108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Spark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9D7EB5-6566-E944-9BB1-98C280A3980A}"/>
              </a:ext>
            </a:extLst>
          </p:cNvPr>
          <p:cNvSpPr/>
          <p:nvPr/>
        </p:nvSpPr>
        <p:spPr>
          <a:xfrm>
            <a:off x="5969730" y="5410414"/>
            <a:ext cx="2406019" cy="1108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Spark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33DC09-6587-674B-A17D-47E4C72BB72A}"/>
              </a:ext>
            </a:extLst>
          </p:cNvPr>
          <p:cNvSpPr/>
          <p:nvPr/>
        </p:nvSpPr>
        <p:spPr>
          <a:xfrm>
            <a:off x="8748720" y="5410414"/>
            <a:ext cx="2406019" cy="1108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Spark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F0C9A09-E2A3-9444-876F-E86D2B0E3DFD}"/>
              </a:ext>
            </a:extLst>
          </p:cNvPr>
          <p:cNvGrpSpPr/>
          <p:nvPr/>
        </p:nvGrpSpPr>
        <p:grpSpPr>
          <a:xfrm>
            <a:off x="1619295" y="554499"/>
            <a:ext cx="7129425" cy="3409323"/>
            <a:chOff x="1246324" y="354802"/>
            <a:chExt cx="7129425" cy="340932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530F87C-A61C-B744-BCDC-996452C5B89F}"/>
                </a:ext>
              </a:extLst>
            </p:cNvPr>
            <p:cNvSpPr/>
            <p:nvPr/>
          </p:nvSpPr>
          <p:spPr>
            <a:xfrm>
              <a:off x="1246324" y="1062542"/>
              <a:ext cx="2406019" cy="9477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CW-Client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D6DC8A0-32DB-FC40-9600-570B4602E5CC}"/>
                </a:ext>
              </a:extLst>
            </p:cNvPr>
            <p:cNvSpPr/>
            <p:nvPr/>
          </p:nvSpPr>
          <p:spPr>
            <a:xfrm>
              <a:off x="4919623" y="865189"/>
              <a:ext cx="3010642" cy="149481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CW-Master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DD3C670-AC73-9440-BEA3-04376BF22167}"/>
                </a:ext>
              </a:extLst>
            </p:cNvPr>
            <p:cNvSpPr/>
            <p:nvPr/>
          </p:nvSpPr>
          <p:spPr>
            <a:xfrm>
              <a:off x="1246325" y="354802"/>
              <a:ext cx="2406019" cy="7148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Application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5DF8C01-63B2-C143-BA98-A39FF0915511}"/>
                </a:ext>
              </a:extLst>
            </p:cNvPr>
            <p:cNvSpPr/>
            <p:nvPr/>
          </p:nvSpPr>
          <p:spPr>
            <a:xfrm>
              <a:off x="2554014" y="1669016"/>
              <a:ext cx="1098329" cy="3413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Reporter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37C3172-74D3-AB4B-9A40-774D68137386}"/>
                </a:ext>
              </a:extLst>
            </p:cNvPr>
            <p:cNvSpPr/>
            <p:nvPr/>
          </p:nvSpPr>
          <p:spPr>
            <a:xfrm>
              <a:off x="4926786" y="1676831"/>
              <a:ext cx="1098328" cy="3413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Recorder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37F8E71-3354-7E40-A960-A2DC08CE4035}"/>
                </a:ext>
              </a:extLst>
            </p:cNvPr>
            <p:cNvSpPr/>
            <p:nvPr/>
          </p:nvSpPr>
          <p:spPr>
            <a:xfrm>
              <a:off x="4509643" y="3092383"/>
              <a:ext cx="1775398" cy="6702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Cache Server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81E27F9-3E8A-1B43-AF57-409D0FF9DCFA}"/>
                </a:ext>
              </a:extLst>
            </p:cNvPr>
            <p:cNvSpPr/>
            <p:nvPr/>
          </p:nvSpPr>
          <p:spPr>
            <a:xfrm>
              <a:off x="4919623" y="2018699"/>
              <a:ext cx="2144119" cy="3413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Replication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Manager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B57004-6F0D-E04A-97EF-5E353FCB434E}"/>
                </a:ext>
              </a:extLst>
            </p:cNvPr>
            <p:cNvSpPr/>
            <p:nvPr/>
          </p:nvSpPr>
          <p:spPr>
            <a:xfrm>
              <a:off x="6600351" y="3093875"/>
              <a:ext cx="1775398" cy="6702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Cache Server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ED532153-DD3B-B94C-B648-12ED87D5DD6E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>
              <a:off x="3655038" y="1847482"/>
              <a:ext cx="12717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E1C7AD1D-368B-5643-8080-F70CE306D80A}"/>
                </a:ext>
              </a:extLst>
            </p:cNvPr>
            <p:cNvCxnSpPr>
              <a:stCxn id="23" idx="2"/>
            </p:cNvCxnSpPr>
            <p:nvPr/>
          </p:nvCxnSpPr>
          <p:spPr>
            <a:xfrm rot="16200000" flipH="1">
              <a:off x="2834523" y="1625127"/>
              <a:ext cx="1289931" cy="206030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7DFD7CE1-0811-B044-AF33-F76D4823076A}"/>
                </a:ext>
              </a:extLst>
            </p:cNvPr>
            <p:cNvCxnSpPr/>
            <p:nvPr/>
          </p:nvCxnSpPr>
          <p:spPr>
            <a:xfrm rot="10800000">
              <a:off x="1671145" y="2018700"/>
              <a:ext cx="2838498" cy="1628391"/>
            </a:xfrm>
            <a:prstGeom prst="bentConnector3">
              <a:avLst>
                <a:gd name="adj1" fmla="val 9998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524BD29-CCD8-C142-9193-32FA7D526583}"/>
                </a:ext>
              </a:extLst>
            </p:cNvPr>
            <p:cNvSpPr txBox="1"/>
            <p:nvPr/>
          </p:nvSpPr>
          <p:spPr>
            <a:xfrm>
              <a:off x="2554014" y="2930915"/>
              <a:ext cx="677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Read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26EA76-AAC0-7442-BE6D-BCE7E2ED1729}"/>
                </a:ext>
              </a:extLst>
            </p:cNvPr>
            <p:cNvSpPr txBox="1"/>
            <p:nvPr/>
          </p:nvSpPr>
          <p:spPr>
            <a:xfrm>
              <a:off x="1756074" y="3300247"/>
              <a:ext cx="6932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84164D1-4DEF-B140-A750-FB1CC4C6D8F6}"/>
                </a:ext>
              </a:extLst>
            </p:cNvPr>
            <p:cNvCxnSpPr/>
            <p:nvPr/>
          </p:nvCxnSpPr>
          <p:spPr>
            <a:xfrm flipV="1">
              <a:off x="7367752" y="2360000"/>
              <a:ext cx="0" cy="732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B3A8974-A53B-4941-912A-177FB0CBDB71}"/>
                </a:ext>
              </a:extLst>
            </p:cNvPr>
            <p:cNvCxnSpPr/>
            <p:nvPr/>
          </p:nvCxnSpPr>
          <p:spPr>
            <a:xfrm>
              <a:off x="7662041" y="2360000"/>
              <a:ext cx="0" cy="732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88FD161-D889-9D4E-A5E0-66F07410B0DF}"/>
                </a:ext>
              </a:extLst>
            </p:cNvPr>
            <p:cNvCxnSpPr/>
            <p:nvPr/>
          </p:nvCxnSpPr>
          <p:spPr>
            <a:xfrm>
              <a:off x="5538949" y="2360000"/>
              <a:ext cx="0" cy="732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5F78827-8DF1-5C48-BA99-CCE97B280EEB}"/>
                </a:ext>
              </a:extLst>
            </p:cNvPr>
            <p:cNvCxnSpPr/>
            <p:nvPr/>
          </p:nvCxnSpPr>
          <p:spPr>
            <a:xfrm flipV="1">
              <a:off x="5239412" y="2360000"/>
              <a:ext cx="0" cy="732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8E938F5-00B2-E04D-8E7E-633BEAE6D575}"/>
                </a:ext>
              </a:extLst>
            </p:cNvPr>
            <p:cNvSpPr txBox="1"/>
            <p:nvPr/>
          </p:nvSpPr>
          <p:spPr>
            <a:xfrm>
              <a:off x="5554098" y="2373367"/>
              <a:ext cx="1639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Instructions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F32238B-4144-3844-83B3-D2EFBC9652EF}"/>
                </a:ext>
              </a:extLst>
            </p:cNvPr>
            <p:cNvSpPr txBox="1"/>
            <p:nvPr/>
          </p:nvSpPr>
          <p:spPr>
            <a:xfrm>
              <a:off x="6647225" y="2738488"/>
              <a:ext cx="942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Status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7281A70-D1AB-044A-A1CA-FA7D5589661D}"/>
                </a:ext>
              </a:extLst>
            </p:cNvPr>
            <p:cNvCxnSpPr/>
            <p:nvPr/>
          </p:nvCxnSpPr>
          <p:spPr>
            <a:xfrm>
              <a:off x="3652343" y="1187669"/>
              <a:ext cx="12672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71CE3F4-80F0-E842-83E7-08191E60D3FE}"/>
                </a:ext>
              </a:extLst>
            </p:cNvPr>
            <p:cNvCxnSpPr/>
            <p:nvPr/>
          </p:nvCxnSpPr>
          <p:spPr>
            <a:xfrm flipH="1">
              <a:off x="3652343" y="1355834"/>
              <a:ext cx="12672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FE82CE4-C764-6D47-A2D0-DAB257D712AB}"/>
                </a:ext>
              </a:extLst>
            </p:cNvPr>
            <p:cNvSpPr txBox="1"/>
            <p:nvPr/>
          </p:nvSpPr>
          <p:spPr>
            <a:xfrm>
              <a:off x="3797251" y="804977"/>
              <a:ext cx="977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Request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306C69B-204A-9142-B221-50FF44AEBB33}"/>
                </a:ext>
              </a:extLst>
            </p:cNvPr>
            <p:cNvSpPr txBox="1"/>
            <p:nvPr/>
          </p:nvSpPr>
          <p:spPr>
            <a:xfrm>
              <a:off x="3723394" y="1358317"/>
              <a:ext cx="1122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Locations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157E42E-DDEF-4F48-845C-312E4C708F0A}"/>
                </a:ext>
              </a:extLst>
            </p:cNvPr>
            <p:cNvSpPr txBox="1"/>
            <p:nvPr/>
          </p:nvSpPr>
          <p:spPr>
            <a:xfrm>
              <a:off x="3681170" y="1842149"/>
              <a:ext cx="1271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Access Info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0197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DD3C670-AC73-9440-BEA3-04376BF22167}"/>
              </a:ext>
            </a:extLst>
          </p:cNvPr>
          <p:cNvSpPr/>
          <p:nvPr/>
        </p:nvSpPr>
        <p:spPr>
          <a:xfrm>
            <a:off x="4451981" y="1054018"/>
            <a:ext cx="2406019" cy="1108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Spark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6DC8A0-32DB-FC40-9600-570B4602E5CC}"/>
              </a:ext>
            </a:extLst>
          </p:cNvPr>
          <p:cNvSpPr/>
          <p:nvPr/>
        </p:nvSpPr>
        <p:spPr>
          <a:xfrm>
            <a:off x="588435" y="1054018"/>
            <a:ext cx="2406019" cy="1108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Spark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DF8C01-63B2-C143-BA98-A39FF0915511}"/>
              </a:ext>
            </a:extLst>
          </p:cNvPr>
          <p:cNvSpPr/>
          <p:nvPr/>
        </p:nvSpPr>
        <p:spPr>
          <a:xfrm>
            <a:off x="588434" y="4950515"/>
            <a:ext cx="2406019" cy="1108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7C3172-74D3-AB4B-9A40-774D68137386}"/>
              </a:ext>
            </a:extLst>
          </p:cNvPr>
          <p:cNvSpPr/>
          <p:nvPr/>
        </p:nvSpPr>
        <p:spPr>
          <a:xfrm>
            <a:off x="9197546" y="1054018"/>
            <a:ext cx="2406019" cy="1108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Spark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7F8E71-3354-7E40-A960-A2DC08CE4035}"/>
              </a:ext>
            </a:extLst>
          </p:cNvPr>
          <p:cNvSpPr/>
          <p:nvPr/>
        </p:nvSpPr>
        <p:spPr>
          <a:xfrm>
            <a:off x="9472944" y="4950515"/>
            <a:ext cx="2406019" cy="1108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Spark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30F87C-A61C-B744-BCDC-996452C5B89F}"/>
              </a:ext>
            </a:extLst>
          </p:cNvPr>
          <p:cNvSpPr/>
          <p:nvPr/>
        </p:nvSpPr>
        <p:spPr>
          <a:xfrm>
            <a:off x="4357246" y="3986688"/>
            <a:ext cx="2406019" cy="1108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1544172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3075</TotalTime>
  <Words>35</Words>
  <Application>Microsoft Macintosh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zyc199700</dc:creator>
  <cp:lastModifiedBy>zyc199700</cp:lastModifiedBy>
  <cp:revision>16</cp:revision>
  <dcterms:created xsi:type="dcterms:W3CDTF">2019-05-22T03:09:11Z</dcterms:created>
  <dcterms:modified xsi:type="dcterms:W3CDTF">2019-06-03T09:30:38Z</dcterms:modified>
</cp:coreProperties>
</file>