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1330"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12/27/2021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dirty="0" smtClean="0"/>
              <a:t>Вставка рисунка</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ru-RU" smtClean="0"/>
              <a:t>Образец заголовка</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ru-RU" smtClean="0"/>
              <a:t>Образец заголовка</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dirty="0" smtClean="0"/>
              <a:t>Вставка рисунка</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12/27/2021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crawford" TargetMode="External"/><Relationship Id="rId2" Type="http://schemas.openxmlformats.org/officeDocument/2006/relationships/hyperlink" Target="https://archive.org/details/CAT_DATASET" TargetMode="External"/><Relationship Id="rId1" Type="http://schemas.openxmlformats.org/officeDocument/2006/relationships/slideLayout" Target="../slideLayouts/slideLayout2.xml"/><Relationship Id="rId4" Type="http://schemas.openxmlformats.org/officeDocument/2006/relationships/hyperlink" Target="https://www.kaggle.com/aakashnai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Cat dataset</a:t>
            </a:r>
            <a:endParaRPr lang="ru-RU" dirty="0"/>
          </a:p>
        </p:txBody>
      </p:sp>
      <p:sp>
        <p:nvSpPr>
          <p:cNvPr id="3" name="Подзаголовок 2"/>
          <p:cNvSpPr>
            <a:spLocks noGrp="1"/>
          </p:cNvSpPr>
          <p:nvPr>
            <p:ph type="subTitle" idx="1"/>
          </p:nvPr>
        </p:nvSpPr>
        <p:spPr/>
        <p:txBody>
          <a:bodyPr/>
          <a:lstStyle/>
          <a:p>
            <a:r>
              <a:rPr lang="en-US" dirty="0" smtClean="0"/>
              <a:t>With over 9000 pictures with cats</a:t>
            </a:r>
          </a:p>
          <a:p>
            <a:endParaRPr lang="ru-RU" dirty="0"/>
          </a:p>
        </p:txBody>
      </p:sp>
    </p:spTree>
    <p:extLst>
      <p:ext uri="{BB962C8B-B14F-4D97-AF65-F5344CB8AC3E}">
        <p14:creationId xmlns:p14="http://schemas.microsoft.com/office/powerpoint/2010/main" val="2256827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The history of the dataset</a:t>
            </a:r>
            <a:endParaRPr lang="ru-RU" dirty="0"/>
          </a:p>
        </p:txBody>
      </p:sp>
      <p:sp>
        <p:nvSpPr>
          <p:cNvPr id="3" name="Объект 2"/>
          <p:cNvSpPr>
            <a:spLocks noGrp="1"/>
          </p:cNvSpPr>
          <p:nvPr>
            <p:ph idx="1"/>
          </p:nvPr>
        </p:nvSpPr>
        <p:spPr/>
        <p:txBody>
          <a:bodyPr>
            <a:normAutofit/>
          </a:bodyPr>
          <a:lstStyle/>
          <a:p>
            <a:r>
              <a:rPr lang="en-US" sz="2400" dirty="0" smtClean="0"/>
              <a:t>Dataset was originally published in a </a:t>
            </a:r>
            <a:r>
              <a:rPr lang="en-US" sz="2400" dirty="0"/>
              <a:t>paper named </a:t>
            </a:r>
            <a:r>
              <a:rPr lang="ru-RU" sz="2400" dirty="0" smtClean="0"/>
              <a:t>«</a:t>
            </a:r>
            <a:r>
              <a:rPr lang="en-US" sz="2400" i="1" dirty="0" smtClean="0"/>
              <a:t>Cat </a:t>
            </a:r>
            <a:r>
              <a:rPr lang="en-US" sz="2400" i="1" dirty="0"/>
              <a:t>Head Detection - How to Effectively Exploit Shape and Texture </a:t>
            </a:r>
            <a:r>
              <a:rPr lang="en-US" sz="2400" i="1" dirty="0" smtClean="0"/>
              <a:t>Features</a:t>
            </a:r>
            <a:r>
              <a:rPr lang="ru-RU" sz="2400" dirty="0" smtClean="0"/>
              <a:t>» </a:t>
            </a:r>
            <a:r>
              <a:rPr lang="en-US" sz="2400" dirty="0" smtClean="0"/>
              <a:t>by </a:t>
            </a:r>
            <a:r>
              <a:rPr lang="en-US" sz="2400" dirty="0"/>
              <a:t>Chinese scientists </a:t>
            </a:r>
            <a:r>
              <a:rPr lang="en-US" sz="2400" i="1" dirty="0" err="1"/>
              <a:t>Weiwei</a:t>
            </a:r>
            <a:r>
              <a:rPr lang="en-US" sz="2400" i="1" dirty="0"/>
              <a:t> Zhang</a:t>
            </a:r>
            <a:r>
              <a:rPr lang="en-US" sz="2400" dirty="0"/>
              <a:t>, </a:t>
            </a:r>
            <a:r>
              <a:rPr lang="en-US" sz="2400" i="1" dirty="0"/>
              <a:t>Jian Sun</a:t>
            </a:r>
            <a:r>
              <a:rPr lang="en-US" sz="2400" dirty="0"/>
              <a:t>, and </a:t>
            </a:r>
            <a:r>
              <a:rPr lang="en-US" sz="2400" i="1" dirty="0" err="1"/>
              <a:t>Xiaoou</a:t>
            </a:r>
            <a:r>
              <a:rPr lang="en-US" sz="2400" i="1" dirty="0"/>
              <a:t> Tang </a:t>
            </a:r>
            <a:r>
              <a:rPr lang="en-US" sz="2400" dirty="0"/>
              <a:t>in 2008.</a:t>
            </a:r>
          </a:p>
          <a:p>
            <a:r>
              <a:rPr lang="en-US" sz="2400" dirty="0" smtClean="0"/>
              <a:t>At the same time around 2008, the dataset was uploaded on the </a:t>
            </a:r>
            <a:r>
              <a:rPr lang="en-US" sz="2400" i="1" dirty="0"/>
              <a:t>site archive.org</a:t>
            </a:r>
            <a:r>
              <a:rPr lang="en-US" sz="2400" dirty="0"/>
              <a:t>: </a:t>
            </a:r>
            <a:r>
              <a:rPr lang="en-US" sz="2400" dirty="0">
                <a:hlinkClick r:id="rId2"/>
              </a:rPr>
              <a:t>https://</a:t>
            </a:r>
            <a:r>
              <a:rPr lang="en-US" sz="2400" dirty="0" smtClean="0">
                <a:hlinkClick r:id="rId2"/>
              </a:rPr>
              <a:t>archive.org/details/CAT_DATASET</a:t>
            </a:r>
            <a:endParaRPr lang="en-US" sz="2400" dirty="0"/>
          </a:p>
          <a:p>
            <a:r>
              <a:rPr lang="en-US" sz="2400" dirty="0" smtClean="0"/>
              <a:t>In 2018 the dataset was uploaded on </a:t>
            </a:r>
            <a:r>
              <a:rPr lang="en-US" sz="2400" dirty="0" err="1" smtClean="0"/>
              <a:t>Kaggle</a:t>
            </a:r>
            <a:r>
              <a:rPr lang="en-US" sz="2400" dirty="0" smtClean="0"/>
              <a:t> by </a:t>
            </a:r>
            <a:r>
              <a:rPr lang="en-US" sz="2400" i="1" dirty="0">
                <a:hlinkClick r:id="rId3"/>
              </a:rPr>
              <a:t>Chris </a:t>
            </a:r>
            <a:r>
              <a:rPr lang="en-US" sz="2400" i="1" dirty="0" smtClean="0">
                <a:hlinkClick r:id="rId3"/>
              </a:rPr>
              <a:t>Crawford</a:t>
            </a:r>
            <a:r>
              <a:rPr lang="en-US" sz="2400" dirty="0" smtClean="0"/>
              <a:t> and </a:t>
            </a:r>
            <a:r>
              <a:rPr lang="en-US" sz="2400" i="1" dirty="0" smtClean="0">
                <a:hlinkClick r:id="rId4"/>
              </a:rPr>
              <a:t>NAIN</a:t>
            </a:r>
            <a:r>
              <a:rPr lang="en-US" sz="2400" i="1" dirty="0" smtClean="0"/>
              <a:t> </a:t>
            </a:r>
            <a:endParaRPr lang="ru-RU" sz="2400" i="1" dirty="0"/>
          </a:p>
        </p:txBody>
      </p:sp>
    </p:spTree>
    <p:extLst>
      <p:ext uri="{BB962C8B-B14F-4D97-AF65-F5344CB8AC3E}">
        <p14:creationId xmlns:p14="http://schemas.microsoft.com/office/powerpoint/2010/main" val="3890199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Activity information</a:t>
            </a:r>
            <a:endParaRPr lang="en-US" dirty="0"/>
          </a:p>
        </p:txBody>
      </p:sp>
      <p:pic>
        <p:nvPicPr>
          <p:cNvPr id="5" name="Объект 4"/>
          <p:cNvPicPr>
            <a:picLocks noGrp="1" noChangeAspect="1"/>
          </p:cNvPicPr>
          <p:nvPr>
            <p:ph sz="half" idx="1"/>
          </p:nvPr>
        </p:nvPicPr>
        <p:blipFill>
          <a:blip r:embed="rId2"/>
          <a:stretch>
            <a:fillRect/>
          </a:stretch>
        </p:blipFill>
        <p:spPr>
          <a:xfrm>
            <a:off x="1288256" y="2294731"/>
            <a:ext cx="3790950" cy="3343275"/>
          </a:xfrm>
          <a:prstGeom prst="rect">
            <a:avLst/>
          </a:prstGeom>
        </p:spPr>
      </p:pic>
      <p:pic>
        <p:nvPicPr>
          <p:cNvPr id="6" name="Объект 5"/>
          <p:cNvPicPr>
            <a:picLocks noGrp="1" noChangeAspect="1"/>
          </p:cNvPicPr>
          <p:nvPr>
            <p:ph sz="half" idx="2"/>
          </p:nvPr>
        </p:nvPicPr>
        <p:blipFill>
          <a:blip r:embed="rId3"/>
          <a:stretch>
            <a:fillRect/>
          </a:stretch>
        </p:blipFill>
        <p:spPr>
          <a:xfrm>
            <a:off x="6263640" y="2291964"/>
            <a:ext cx="4107910" cy="3346042"/>
          </a:xfrm>
          <a:prstGeom prst="rect">
            <a:avLst/>
          </a:prstGeom>
        </p:spPr>
      </p:pic>
    </p:spTree>
    <p:extLst>
      <p:ext uri="{BB962C8B-B14F-4D97-AF65-F5344CB8AC3E}">
        <p14:creationId xmlns:p14="http://schemas.microsoft.com/office/powerpoint/2010/main" val="543869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914400"/>
            <a:ext cx="6164653" cy="1371600"/>
          </a:xfrm>
        </p:spPr>
        <p:txBody>
          <a:bodyPr/>
          <a:lstStyle/>
          <a:p>
            <a:r>
              <a:rPr lang="en-US" sz="3600" dirty="0"/>
              <a:t>Context</a:t>
            </a:r>
            <a:endParaRPr lang="en-US" dirty="0"/>
          </a:p>
        </p:txBody>
      </p:sp>
      <p:sp>
        <p:nvSpPr>
          <p:cNvPr id="4" name="Текст 3"/>
          <p:cNvSpPr>
            <a:spLocks noGrp="1"/>
          </p:cNvSpPr>
          <p:nvPr>
            <p:ph type="body" sz="half" idx="2"/>
          </p:nvPr>
        </p:nvSpPr>
        <p:spPr/>
        <p:txBody>
          <a:bodyPr>
            <a:noAutofit/>
          </a:bodyPr>
          <a:lstStyle/>
          <a:p>
            <a:r>
              <a:rPr lang="en-US" sz="2400" dirty="0"/>
              <a:t>The CAT dataset includes over 9,000 cat images. For each image, there are annotations of the head of cat with nine points, two for eyes, one for mouth, and six for ears. </a:t>
            </a:r>
          </a:p>
        </p:txBody>
      </p:sp>
      <p:pic>
        <p:nvPicPr>
          <p:cNvPr id="8" name="Рисунок 7"/>
          <p:cNvPicPr>
            <a:picLocks noChangeAspect="1"/>
          </p:cNvPicPr>
          <p:nvPr/>
        </p:nvPicPr>
        <p:blipFill>
          <a:blip r:embed="rId2"/>
          <a:stretch>
            <a:fillRect/>
          </a:stretch>
        </p:blipFill>
        <p:spPr>
          <a:xfrm>
            <a:off x="7852879" y="1600200"/>
            <a:ext cx="1960167" cy="5097925"/>
          </a:xfrm>
          <a:prstGeom prst="rect">
            <a:avLst/>
          </a:prstGeom>
        </p:spPr>
      </p:pic>
    </p:spTree>
    <p:extLst>
      <p:ext uri="{BB962C8B-B14F-4D97-AF65-F5344CB8AC3E}">
        <p14:creationId xmlns:p14="http://schemas.microsoft.com/office/powerpoint/2010/main" val="3150767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Content</a:t>
            </a:r>
            <a:endParaRPr lang="en-US" dirty="0"/>
          </a:p>
        </p:txBody>
      </p:sp>
      <p:sp>
        <p:nvSpPr>
          <p:cNvPr id="3" name="Объект 2"/>
          <p:cNvSpPr>
            <a:spLocks noGrp="1"/>
          </p:cNvSpPr>
          <p:nvPr>
            <p:ph idx="1"/>
          </p:nvPr>
        </p:nvSpPr>
        <p:spPr>
          <a:xfrm>
            <a:off x="685801" y="2142067"/>
            <a:ext cx="4569105" cy="3649133"/>
          </a:xfrm>
        </p:spPr>
        <p:txBody>
          <a:bodyPr/>
          <a:lstStyle/>
          <a:p>
            <a:r>
              <a:rPr lang="en-US" dirty="0"/>
              <a:t>The annotation data are stored in a file with the name of the corresponding image plus ."cat" at the end. There is one annotation file for each cat image. For each annotation file, the annotation data are stored in the following sequence</a:t>
            </a:r>
            <a:r>
              <a:rPr lang="en-US" dirty="0" smtClean="0"/>
              <a:t>:</a:t>
            </a:r>
          </a:p>
          <a:p>
            <a:pPr lvl="1"/>
            <a:endParaRPr lang="en-US" dirty="0"/>
          </a:p>
        </p:txBody>
      </p:sp>
      <p:pic>
        <p:nvPicPr>
          <p:cNvPr id="4" name="Рисунок 3"/>
          <p:cNvPicPr>
            <a:picLocks noChangeAspect="1"/>
          </p:cNvPicPr>
          <p:nvPr/>
        </p:nvPicPr>
        <p:blipFill>
          <a:blip r:embed="rId2"/>
          <a:stretch>
            <a:fillRect/>
          </a:stretch>
        </p:blipFill>
        <p:spPr>
          <a:xfrm>
            <a:off x="7183659" y="2456920"/>
            <a:ext cx="2686050" cy="3019425"/>
          </a:xfrm>
          <a:prstGeom prst="rect">
            <a:avLst/>
          </a:prstGeom>
        </p:spPr>
      </p:pic>
    </p:spTree>
    <p:extLst>
      <p:ext uri="{BB962C8B-B14F-4D97-AF65-F5344CB8AC3E}">
        <p14:creationId xmlns:p14="http://schemas.microsoft.com/office/powerpoint/2010/main" val="4120989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Dataset image examples</a:t>
            </a:r>
            <a:endParaRPr lang="en-US" dirty="0"/>
          </a:p>
        </p:txBody>
      </p:sp>
      <p:pic>
        <p:nvPicPr>
          <p:cNvPr id="5" name="Объект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50623" y="2141538"/>
            <a:ext cx="4866216" cy="3649662"/>
          </a:xfrm>
        </p:spPr>
      </p:pic>
      <p:pic>
        <p:nvPicPr>
          <p:cNvPr id="7" name="Объект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81262" y="2141538"/>
            <a:ext cx="5479974" cy="3649662"/>
          </a:xfrm>
        </p:spPr>
      </p:pic>
    </p:spTree>
    <p:extLst>
      <p:ext uri="{BB962C8B-B14F-4D97-AF65-F5344CB8AC3E}">
        <p14:creationId xmlns:p14="http://schemas.microsoft.com/office/powerpoint/2010/main" val="2660438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Dataset annotation data sequences</a:t>
            </a:r>
            <a:br>
              <a:rPr lang="en-US" dirty="0" smtClean="0"/>
            </a:br>
            <a:endParaRPr lang="en-US" dirty="0"/>
          </a:p>
        </p:txBody>
      </p:sp>
      <p:sp>
        <p:nvSpPr>
          <p:cNvPr id="3" name="Объект 2"/>
          <p:cNvSpPr>
            <a:spLocks noGrp="1"/>
          </p:cNvSpPr>
          <p:nvPr>
            <p:ph sz="half" idx="1"/>
          </p:nvPr>
        </p:nvSpPr>
        <p:spPr/>
        <p:txBody>
          <a:bodyPr/>
          <a:lstStyle/>
          <a:p>
            <a:pPr marL="0" indent="0">
              <a:buNone/>
            </a:pPr>
            <a:r>
              <a:rPr lang="en-US" sz="2000" b="1" dirty="0" smtClean="0"/>
              <a:t>Coordinates of different parts of cats’ bodies</a:t>
            </a:r>
          </a:p>
          <a:p>
            <a:r>
              <a:rPr lang="ru-RU" dirty="0" smtClean="0"/>
              <a:t>9 </a:t>
            </a:r>
            <a:r>
              <a:rPr lang="ru-RU" dirty="0"/>
              <a:t>175 160 239 162 199 199 149 121 137 78 166 93 281 101 312 96 296 </a:t>
            </a:r>
            <a:r>
              <a:rPr lang="ru-RU" dirty="0" smtClean="0"/>
              <a:t>133</a:t>
            </a:r>
            <a:endParaRPr lang="en-US" dirty="0" smtClean="0"/>
          </a:p>
          <a:p>
            <a:r>
              <a:rPr lang="ru-RU" dirty="0"/>
              <a:t>9 96 96 153 127 103 146 48 20 78 -37 127 5 210 52 260 63 229 121 </a:t>
            </a:r>
            <a:endParaRPr lang="en-US" dirty="0"/>
          </a:p>
        </p:txBody>
      </p:sp>
      <p:pic>
        <p:nvPicPr>
          <p:cNvPr id="5" name="Объект 4"/>
          <p:cNvPicPr>
            <a:picLocks noGrp="1" noChangeAspect="1"/>
          </p:cNvPicPr>
          <p:nvPr>
            <p:ph sz="half" idx="2"/>
          </p:nvPr>
        </p:nvPicPr>
        <p:blipFill>
          <a:blip r:embed="rId2"/>
          <a:stretch>
            <a:fillRect/>
          </a:stretch>
        </p:blipFill>
        <p:spPr>
          <a:xfrm>
            <a:off x="6976269" y="2456656"/>
            <a:ext cx="2686050" cy="3019425"/>
          </a:xfrm>
          <a:prstGeom prst="rect">
            <a:avLst/>
          </a:prstGeom>
        </p:spPr>
      </p:pic>
    </p:spTree>
    <p:extLst>
      <p:ext uri="{BB962C8B-B14F-4D97-AF65-F5344CB8AC3E}">
        <p14:creationId xmlns:p14="http://schemas.microsoft.com/office/powerpoint/2010/main" val="2547496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What the point of the dataset?</a:t>
            </a:r>
            <a:endParaRPr lang="en-US" dirty="0"/>
          </a:p>
        </p:txBody>
      </p:sp>
      <p:sp>
        <p:nvSpPr>
          <p:cNvPr id="3" name="Объект 2"/>
          <p:cNvSpPr>
            <a:spLocks noGrp="1"/>
          </p:cNvSpPr>
          <p:nvPr>
            <p:ph idx="1"/>
          </p:nvPr>
        </p:nvSpPr>
        <p:spPr/>
        <p:txBody>
          <a:bodyPr>
            <a:normAutofit/>
          </a:bodyPr>
          <a:lstStyle/>
          <a:p>
            <a:r>
              <a:rPr lang="en-US" sz="2800" dirty="0" smtClean="0"/>
              <a:t>The main idea behind this dataset is to train a neural network to identify images of cats.</a:t>
            </a:r>
          </a:p>
          <a:p>
            <a:r>
              <a:rPr lang="en-US" sz="2800" dirty="0" smtClean="0"/>
              <a:t>The second important task is to make the neural network differs and identify different parts of cats faces.</a:t>
            </a:r>
          </a:p>
          <a:p>
            <a:endParaRPr lang="en-US" sz="2800" dirty="0"/>
          </a:p>
        </p:txBody>
      </p:sp>
    </p:spTree>
    <p:extLst>
      <p:ext uri="{BB962C8B-B14F-4D97-AF65-F5344CB8AC3E}">
        <p14:creationId xmlns:p14="http://schemas.microsoft.com/office/powerpoint/2010/main" val="42446253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Небеса">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Небесная</Template>
  <TotalTime>105</TotalTime>
  <Words>270</Words>
  <Application>Microsoft Office PowerPoint</Application>
  <PresentationFormat>Широкоэкранный</PresentationFormat>
  <Paragraphs>19</Paragraphs>
  <Slides>8</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8</vt:i4>
      </vt:variant>
    </vt:vector>
  </HeadingPairs>
  <TitlesOfParts>
    <vt:vector size="12" baseType="lpstr">
      <vt:lpstr>Arial</vt:lpstr>
      <vt:lpstr>Calibri</vt:lpstr>
      <vt:lpstr>Calibri Light</vt:lpstr>
      <vt:lpstr>Небеса</vt:lpstr>
      <vt:lpstr>Cat dataset</vt:lpstr>
      <vt:lpstr>The history of the dataset</vt:lpstr>
      <vt:lpstr>Activity information</vt:lpstr>
      <vt:lpstr>Context</vt:lpstr>
      <vt:lpstr>Content</vt:lpstr>
      <vt:lpstr>Dataset image examples</vt:lpstr>
      <vt:lpstr>Dataset annotation data sequences </vt:lpstr>
      <vt:lpstr>What the point of the dataset?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 dataset</dc:title>
  <dc:creator>ksourdes@gmail.com</dc:creator>
  <cp:lastModifiedBy>ksourdes@gmail.com</cp:lastModifiedBy>
  <cp:revision>5</cp:revision>
  <dcterms:created xsi:type="dcterms:W3CDTF">2021-12-27T12:12:37Z</dcterms:created>
  <dcterms:modified xsi:type="dcterms:W3CDTF">2021-12-27T13:58:04Z</dcterms:modified>
</cp:coreProperties>
</file>