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96" y="2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37F76-B02D-421E-95AB-E3C1E0847F01}" type="datetimeFigureOut">
              <a:rPr lang="ru-RU" smtClean="0"/>
              <a:t>24.12.2021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CBFC4-49F8-400A-AACF-80DE370C7A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3079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37F76-B02D-421E-95AB-E3C1E0847F01}" type="datetimeFigureOut">
              <a:rPr lang="ru-RU" smtClean="0"/>
              <a:t>24.12.2021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CBFC4-49F8-400A-AACF-80DE370C7A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9903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37F76-B02D-421E-95AB-E3C1E0847F01}" type="datetimeFigureOut">
              <a:rPr lang="ru-RU" smtClean="0"/>
              <a:t>24.12.2021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CBFC4-49F8-400A-AACF-80DE370C7A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74423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37F76-B02D-421E-95AB-E3C1E0847F01}" type="datetimeFigureOut">
              <a:rPr lang="ru-RU" smtClean="0"/>
              <a:t>24.12.2021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CBFC4-49F8-400A-AACF-80DE370C7ADD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183441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37F76-B02D-421E-95AB-E3C1E0847F01}" type="datetimeFigureOut">
              <a:rPr lang="ru-RU" smtClean="0"/>
              <a:t>24.12.2021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CBFC4-49F8-400A-AACF-80DE370C7A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14278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37F76-B02D-421E-95AB-E3C1E0847F01}" type="datetimeFigureOut">
              <a:rPr lang="ru-RU" smtClean="0"/>
              <a:t>24.12.2021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CBFC4-49F8-400A-AACF-80DE370C7A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89214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37F76-B02D-421E-95AB-E3C1E0847F01}" type="datetimeFigureOut">
              <a:rPr lang="ru-RU" smtClean="0"/>
              <a:t>24.12.2021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CBFC4-49F8-400A-AACF-80DE370C7A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07909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37F76-B02D-421E-95AB-E3C1E0847F01}" type="datetimeFigureOut">
              <a:rPr lang="ru-RU" smtClean="0"/>
              <a:t>24.12.2021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CBFC4-49F8-400A-AACF-80DE370C7A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65367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37F76-B02D-421E-95AB-E3C1E0847F01}" type="datetimeFigureOut">
              <a:rPr lang="ru-RU" smtClean="0"/>
              <a:t>24.12.2021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CBFC4-49F8-400A-AACF-80DE370C7A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4288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37F76-B02D-421E-95AB-E3C1E0847F01}" type="datetimeFigureOut">
              <a:rPr lang="ru-RU" smtClean="0"/>
              <a:t>24.12.2021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CBFC4-49F8-400A-AACF-80DE370C7A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2300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37F76-B02D-421E-95AB-E3C1E0847F01}" type="datetimeFigureOut">
              <a:rPr lang="ru-RU" smtClean="0"/>
              <a:t>24.12.2021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CBFC4-49F8-400A-AACF-80DE370C7A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5914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37F76-B02D-421E-95AB-E3C1E0847F01}" type="datetimeFigureOut">
              <a:rPr lang="ru-RU" smtClean="0"/>
              <a:t>24.12.2021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CBFC4-49F8-400A-AACF-80DE370C7A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7277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37F76-B02D-421E-95AB-E3C1E0847F01}" type="datetimeFigureOut">
              <a:rPr lang="ru-RU" smtClean="0"/>
              <a:t>24.12.2021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CBFC4-49F8-400A-AACF-80DE370C7A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8467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37F76-B02D-421E-95AB-E3C1E0847F01}" type="datetimeFigureOut">
              <a:rPr lang="ru-RU" smtClean="0"/>
              <a:t>24.12.2021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CBFC4-49F8-400A-AACF-80DE370C7A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3637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37F76-B02D-421E-95AB-E3C1E0847F01}" type="datetimeFigureOut">
              <a:rPr lang="ru-RU" smtClean="0"/>
              <a:t>24.12.2021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CBFC4-49F8-400A-AACF-80DE370C7A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1540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37F76-B02D-421E-95AB-E3C1E0847F01}" type="datetimeFigureOut">
              <a:rPr lang="ru-RU" smtClean="0"/>
              <a:t>24.12.2021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CBFC4-49F8-400A-AACF-80DE370C7A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0348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37F76-B02D-421E-95AB-E3C1E0847F01}" type="datetimeFigureOut">
              <a:rPr lang="ru-RU" smtClean="0"/>
              <a:t>24.12.2021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CBFC4-49F8-400A-AACF-80DE370C7A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6786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AE37F76-B02D-421E-95AB-E3C1E0847F01}" type="datetimeFigureOut">
              <a:rPr lang="ru-RU" smtClean="0"/>
              <a:t>24.12.2021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E5CBFC4-49F8-400A-AACF-80DE370C7A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13033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Угадай меня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6458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Кот </a:t>
            </a:r>
            <a:r>
              <a:rPr lang="ru-RU" dirty="0" err="1"/>
              <a:t>Шлёпа</a:t>
            </a:r>
            <a:r>
              <a:rPr lang="ru-RU" dirty="0"/>
              <a:t> и его военные преступления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0676" y="1818000"/>
            <a:ext cx="5040000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168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Соколиный глаз - самый унылый мститель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0676" y="1818000"/>
            <a:ext cx="5040000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071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Аниме было ошибкой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0676" y="1818000"/>
            <a:ext cx="5040000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071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Пупа и Лупа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0676" y="1818000"/>
            <a:ext cx="5040000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535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Эрудированный банан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0676" y="1818000"/>
            <a:ext cx="5040000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385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ланец">
  <a:themeElements>
    <a:clrScheme name="Сланец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Сланец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ланец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Сланец</Template>
  <TotalTime>10</TotalTime>
  <Words>22</Words>
  <Application>Microsoft Office PowerPoint</Application>
  <PresentationFormat>Широкоэкранный</PresentationFormat>
  <Paragraphs>6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Calisto MT</vt:lpstr>
      <vt:lpstr>Trebuchet MS</vt:lpstr>
      <vt:lpstr>Wingdings 2</vt:lpstr>
      <vt:lpstr>Сланец</vt:lpstr>
      <vt:lpstr>Угадай меня</vt:lpstr>
      <vt:lpstr>Кот Шлёпа и его военные преступления</vt:lpstr>
      <vt:lpstr>Соколиный глаз - самый унылый мститель</vt:lpstr>
      <vt:lpstr>Аниме было ошибкой</vt:lpstr>
      <vt:lpstr>Пупа и Лупа</vt:lpstr>
      <vt:lpstr>Эрудированный банан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ksourdes@gmail.com</dc:creator>
  <cp:lastModifiedBy>ksourdes@gmail.com</cp:lastModifiedBy>
  <cp:revision>2</cp:revision>
  <dcterms:created xsi:type="dcterms:W3CDTF">2021-12-24T13:18:28Z</dcterms:created>
  <dcterms:modified xsi:type="dcterms:W3CDTF">2021-12-24T13:29:08Z</dcterms:modified>
</cp:coreProperties>
</file>