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aejaz</a:t>
            </a:r>
          </a:p>
        </p:txBody>
      </p:sp>
      <p:sp>
        <p:nvSpPr>
          <p:cNvPr id="3" name="Content Placeholder 2"/>
          <p:cNvSpPr>
            <a:spLocks noGrp="1"/>
          </p:cNvSpPr>
          <p:nvPr>
            <p:ph idx="1"/>
          </p:nvPr>
        </p:nvSpPr>
        <p:spPr/>
        <p:txBody>
          <a:bodyPr/>
          <a:lstStyle/>
          <a:p>
            <a:r>
              <a:t>Over the past 100 years, climate change has become one of the most pressing global issues. Since the early 20th century, industrialization has led to increased greenhouse gas emissions, causing a steady rise in global temperatures. Glaciers have retreated, sea levels have risen, and extreme weather events like hurricanes, droughts, and floods have intensified. Human activities, particularly the burning of fossil fuels, deforestation, and pollution, have disrupted natural ecosystems. Scientific consensus confirms that climate change is largely human-induced. Efforts such as the Paris Agreement aim to limit warming, but urgent action is still needed to protect the planet’s future.</a:t>
            </a:r>
          </a:p>
          <a:p/>
          <a:p/>
        </p:txBody>
      </p:sp>
      <p:pic>
        <p:nvPicPr>
          <p:cNvPr id="4" name="Picture 3" descr="slide_1748605300.0135775.png"/>
          <p:cNvPicPr>
            <a:picLocks noChangeAspect="1"/>
          </p:cNvPicPr>
          <p:nvPr/>
        </p:nvPicPr>
        <p:blipFill>
          <a:blip r:embed="rId2"/>
          <a:stretch>
            <a:fillRect/>
          </a:stretch>
        </p:blipFill>
        <p:spPr>
          <a:xfrm>
            <a:off x="914400" y="2286000"/>
            <a:ext cx="7315200" cy="46361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