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CAD0-C480-4E72-A924-1B9D1BE38E0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E4B5-57E4-4B73-9CF0-BE256355AC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2A1E8B3-2F6E-48E8-8B64-2B3EB25FC413}" type="datetime1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92A-9871-4DDB-B6CB-DC85C1E99387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DF0-B653-404A-BF47-392B3E16F6D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50B3BBC-BB63-434C-8B94-E284AA47AEF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24BD87A-34FA-4DC8-AA9A-E726B6F01178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72E7CF-BDA0-4CFD-B4E9-B0A2D4556FB3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EDDE638-4D93-401E-A869-FA0C7FB8B074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5FD9-C499-404A-ADB2-D21BAB24DD69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CDD211F-9420-482B-B5A1-6F8A09F6D5D8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12410F-1FA7-4B24-99FD-EB1F5261EF8A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6074415-FA84-4BB8-A8FC-720B5CFD66F7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4FE1052-E188-4720-A739-3DF6BA2748A7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Physical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Protection and</a:t>
            </a:r>
            <a:br>
              <a:rPr lang="en-US" dirty="0" smtClean="0"/>
            </a:br>
            <a:r>
              <a:rPr lang="en-US" dirty="0" smtClean="0"/>
              <a:t>Management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en-US" dirty="0" smtClean="0"/>
              <a:t>Managed Services</a:t>
            </a:r>
          </a:p>
          <a:p>
            <a:pPr lvl="1"/>
            <a:r>
              <a:rPr lang="en-US" dirty="0" smtClean="0"/>
              <a:t>Outsourcing services</a:t>
            </a:r>
          </a:p>
          <a:p>
            <a:r>
              <a:rPr lang="en-US" dirty="0" smtClean="0"/>
              <a:t>Audits, Exercises, and Testing</a:t>
            </a:r>
          </a:p>
          <a:p>
            <a:r>
              <a:rPr lang="en-US" dirty="0" smtClean="0"/>
              <a:t>Vulnerability and Penetration Tests</a:t>
            </a:r>
          </a:p>
          <a:p>
            <a:pPr lvl="1"/>
            <a:r>
              <a:rPr lang="en-US" dirty="0" smtClean="0"/>
              <a:t>Social engineering / Challenging</a:t>
            </a:r>
          </a:p>
          <a:p>
            <a:r>
              <a:rPr lang="en-US" dirty="0" smtClean="0"/>
              <a:t>Maintenance and Service Issues</a:t>
            </a:r>
          </a:p>
          <a:p>
            <a:r>
              <a:rPr lang="en-US" dirty="0" smtClean="0"/>
              <a:t>Education / Training / Awareness … 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Types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Threats</a:t>
            </a:r>
          </a:p>
          <a:p>
            <a:pPr lvl="1"/>
            <a:r>
              <a:rPr lang="en-US" dirty="0" smtClean="0"/>
              <a:t>Water / Humidity</a:t>
            </a:r>
          </a:p>
          <a:p>
            <a:pPr lvl="1"/>
            <a:r>
              <a:rPr lang="en-US" dirty="0" smtClean="0"/>
              <a:t>Dust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Power Source / Lightning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Human Life FIRST, Computers LATER!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Threats</a:t>
            </a:r>
          </a:p>
          <a:p>
            <a:pPr lvl="1"/>
            <a:r>
              <a:rPr lang="en-US" dirty="0" smtClean="0"/>
              <a:t>Physical Attack (site/building)</a:t>
            </a:r>
          </a:p>
          <a:p>
            <a:pPr lvl="1"/>
            <a:r>
              <a:rPr lang="en-US" dirty="0" smtClean="0"/>
              <a:t>Sabotage</a:t>
            </a:r>
          </a:p>
          <a:p>
            <a:pPr lvl="1"/>
            <a:r>
              <a:rPr lang="en-US" dirty="0" smtClean="0"/>
              <a:t>Vandalism</a:t>
            </a:r>
          </a:p>
          <a:p>
            <a:pPr lvl="1"/>
            <a:r>
              <a:rPr lang="en-US" dirty="0" smtClean="0"/>
              <a:t>Arson</a:t>
            </a:r>
          </a:p>
          <a:p>
            <a:pPr lvl="1"/>
            <a:r>
              <a:rPr lang="en-US" dirty="0" smtClean="0"/>
              <a:t>Theft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Small Devices, BIG Problems!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Accidental Threats</a:t>
            </a:r>
          </a:p>
          <a:p>
            <a:pPr lvl="1"/>
            <a:r>
              <a:rPr lang="en-US" dirty="0" smtClean="0"/>
              <a:t>Insiders’ Ignorance</a:t>
            </a:r>
          </a:p>
          <a:p>
            <a:pPr lvl="1"/>
            <a:r>
              <a:rPr lang="en-US" dirty="0" smtClean="0"/>
              <a:t>Outsiders’ Mistake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Expect the Unexpected!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VS Shared</a:t>
            </a:r>
          </a:p>
          <a:p>
            <a:endParaRPr lang="en-US" dirty="0" smtClean="0"/>
          </a:p>
          <a:p>
            <a:r>
              <a:rPr lang="en-US" dirty="0" smtClean="0"/>
              <a:t>Rural VS Urban</a:t>
            </a:r>
          </a:p>
          <a:p>
            <a:endParaRPr lang="en-US" dirty="0" smtClean="0"/>
          </a:p>
          <a:p>
            <a:r>
              <a:rPr lang="en-US" dirty="0" smtClean="0"/>
              <a:t>Natural Disaster &amp; Civil Chaos</a:t>
            </a:r>
          </a:p>
          <a:p>
            <a:endParaRPr lang="en-US" dirty="0" smtClean="0"/>
          </a:p>
          <a:p>
            <a:r>
              <a:rPr lang="en-US" dirty="0" smtClean="0"/>
              <a:t>Infrastructure &amp; Emergency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Defense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Outermost perimeter</a:t>
            </a:r>
          </a:p>
          <a:p>
            <a:endParaRPr lang="en-US" dirty="0" smtClean="0"/>
          </a:p>
          <a:p>
            <a:r>
              <a:rPr lang="en-US" dirty="0" smtClean="0"/>
              <a:t>Inner perimeters</a:t>
            </a:r>
          </a:p>
          <a:p>
            <a:endParaRPr lang="en-US" dirty="0" smtClean="0"/>
          </a:p>
          <a:p>
            <a:r>
              <a:rPr lang="en-US" dirty="0" smtClean="0"/>
              <a:t>Restricted areas</a:t>
            </a:r>
          </a:p>
          <a:p>
            <a:endParaRPr lang="en-US" dirty="0" smtClean="0"/>
          </a:p>
          <a:p>
            <a:r>
              <a:rPr lang="en-US" dirty="0" smtClean="0"/>
              <a:t>#OMG … Wireless!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Guard Posts</a:t>
            </a:r>
          </a:p>
          <a:p>
            <a:endParaRPr lang="en-US" dirty="0" smtClean="0"/>
          </a:p>
          <a:p>
            <a:r>
              <a:rPr lang="en-US" dirty="0" smtClean="0"/>
              <a:t>Visitors</a:t>
            </a:r>
          </a:p>
          <a:p>
            <a:endParaRPr lang="en-US" dirty="0" smtClean="0"/>
          </a:p>
          <a:p>
            <a:r>
              <a:rPr lang="en-US" dirty="0" smtClean="0"/>
              <a:t>Deliveries (incoming &amp; outgoing)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Support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435280" cy="4572000"/>
          </a:xfrm>
        </p:spPr>
        <p:txBody>
          <a:bodyPr/>
          <a:lstStyle/>
          <a:p>
            <a:r>
              <a:rPr lang="en-US" dirty="0" smtClean="0"/>
              <a:t>Health and Safety legislation</a:t>
            </a:r>
          </a:p>
          <a:p>
            <a:r>
              <a:rPr lang="en-US" dirty="0" smtClean="0"/>
              <a:t>Power / UPS / RFI</a:t>
            </a:r>
          </a:p>
          <a:p>
            <a:r>
              <a:rPr lang="en-US" dirty="0" smtClean="0"/>
              <a:t>HVAC : Heating, Ventilation, Air-Con</a:t>
            </a:r>
          </a:p>
          <a:p>
            <a:r>
              <a:rPr lang="en-US" dirty="0" smtClean="0"/>
              <a:t>Emergency SHUTDOWN</a:t>
            </a:r>
          </a:p>
          <a:p>
            <a:r>
              <a:rPr lang="en-US" dirty="0" smtClean="0"/>
              <a:t>Fire – Prevention / Detection / Suppression</a:t>
            </a:r>
          </a:p>
          <a:p>
            <a:r>
              <a:rPr lang="en-US" dirty="0" smtClean="0"/>
              <a:t>Boundary Protection</a:t>
            </a:r>
          </a:p>
          <a:p>
            <a:pPr lvl="1"/>
            <a:r>
              <a:rPr lang="en-US" dirty="0" smtClean="0"/>
              <a:t>Walls</a:t>
            </a:r>
          </a:p>
          <a:p>
            <a:pPr lvl="1"/>
            <a:r>
              <a:rPr lang="en-US" dirty="0" smtClean="0"/>
              <a:t>Entry &amp; Exit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Keys and Locking Systems</a:t>
            </a:r>
          </a:p>
          <a:p>
            <a:r>
              <a:rPr lang="en-US" dirty="0" smtClean="0"/>
              <a:t>Walls, Doors, and Windows</a:t>
            </a:r>
          </a:p>
          <a:p>
            <a:pPr lvl="1"/>
            <a:r>
              <a:rPr lang="en-US" dirty="0" smtClean="0"/>
              <a:t>Door Design / Materials</a:t>
            </a:r>
          </a:p>
          <a:p>
            <a:pPr lvl="1"/>
            <a:r>
              <a:rPr lang="en-US" dirty="0" smtClean="0"/>
              <a:t>Window Glass / Types</a:t>
            </a:r>
          </a:p>
          <a:p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Tokens / PIN / Bio</a:t>
            </a:r>
          </a:p>
          <a:p>
            <a:r>
              <a:rPr lang="en-US" dirty="0" smtClean="0"/>
              <a:t>CCTV</a:t>
            </a:r>
          </a:p>
          <a:p>
            <a:r>
              <a:rPr lang="en-US" dirty="0" smtClean="0"/>
              <a:t>PHY IDS</a:t>
            </a:r>
          </a:p>
          <a:p>
            <a:r>
              <a:rPr lang="en-US" dirty="0" smtClean="0"/>
              <a:t>Portable Devices and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1570</TotalTime>
  <Words>226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Computer Security Physical Security</vt:lpstr>
      <vt:lpstr>Threat Types (1)</vt:lpstr>
      <vt:lpstr>Threat Types (2)</vt:lpstr>
      <vt:lpstr>Threat Types (3)</vt:lpstr>
      <vt:lpstr>Site Location</vt:lpstr>
      <vt:lpstr>Layered Defense Model</vt:lpstr>
      <vt:lpstr>Procedural Controls</vt:lpstr>
      <vt:lpstr>Infrastructure Support Systems</vt:lpstr>
      <vt:lpstr>Building Entry Points</vt:lpstr>
      <vt:lpstr>Information Protection and Management Services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199</cp:revision>
  <dcterms:created xsi:type="dcterms:W3CDTF">2014-08-13T03:56:44Z</dcterms:created>
  <dcterms:modified xsi:type="dcterms:W3CDTF">2015-09-09T13:40:24Z</dcterms:modified>
</cp:coreProperties>
</file>