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ACFDA1-AF5D-41C1-AC69-7BF52A6F186A}" v="178" dt="2025-02-28T16:44:26.164"/>
    <p1510:client id="{BE3B87B2-AD95-43F5-B09C-2CB2E4C540BA}" v="115" dt="2025-02-28T14:03:56.8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BE3B87B2-AD95-43F5-B09C-2CB2E4C540BA}"/>
    <pc:docChg chg="addSld">
      <pc:chgData name="" userId="" providerId="" clId="Web-{BE3B87B2-AD95-43F5-B09C-2CB2E4C540BA}" dt="2025-02-27T12:45:52.891" v="0"/>
      <pc:docMkLst>
        <pc:docMk/>
      </pc:docMkLst>
      <pc:sldChg chg="new">
        <pc:chgData name="" userId="" providerId="" clId="Web-{BE3B87B2-AD95-43F5-B09C-2CB2E4C540BA}" dt="2025-02-27T12:45:52.891" v="0"/>
        <pc:sldMkLst>
          <pc:docMk/>
          <pc:sldMk cId="3647412928" sldId="257"/>
        </pc:sldMkLst>
      </pc:sldChg>
    </pc:docChg>
  </pc:docChgLst>
  <pc:docChgLst>
    <pc:chgData name="Овечкин Александр" userId="825dd3262793568b" providerId="Windows Live" clId="Web-{BE3B87B2-AD95-43F5-B09C-2CB2E4C540BA}"/>
    <pc:docChg chg="modSld">
      <pc:chgData name="Овечкин Александр" userId="825dd3262793568b" providerId="Windows Live" clId="Web-{BE3B87B2-AD95-43F5-B09C-2CB2E4C540BA}" dt="2025-02-28T14:03:56.859" v="79" actId="1076"/>
      <pc:docMkLst>
        <pc:docMk/>
      </pc:docMkLst>
      <pc:sldChg chg="addSp modSp">
        <pc:chgData name="Овечкин Александр" userId="825dd3262793568b" providerId="Windows Live" clId="Web-{BE3B87B2-AD95-43F5-B09C-2CB2E4C540BA}" dt="2025-02-28T14:03:56.859" v="79" actId="1076"/>
        <pc:sldMkLst>
          <pc:docMk/>
          <pc:sldMk cId="1351651579" sldId="256"/>
        </pc:sldMkLst>
        <pc:spChg chg="add mod">
          <ac:chgData name="Овечкин Александр" userId="825dd3262793568b" providerId="Windows Live" clId="Web-{BE3B87B2-AD95-43F5-B09C-2CB2E4C540BA}" dt="2025-02-28T14:03:56.859" v="79" actId="1076"/>
          <ac:spMkLst>
            <pc:docMk/>
            <pc:sldMk cId="1351651579" sldId="256"/>
            <ac:spMk id="8" creationId="{E6AE2A2F-FDEE-AF17-9424-7D39E98DE34C}"/>
          </ac:spMkLst>
        </pc:spChg>
        <pc:picChg chg="add mod">
          <ac:chgData name="Овечкин Александр" userId="825dd3262793568b" providerId="Windows Live" clId="Web-{BE3B87B2-AD95-43F5-B09C-2CB2E4C540BA}" dt="2025-02-27T12:46:37.940" v="6" actId="14100"/>
          <ac:picMkLst>
            <pc:docMk/>
            <pc:sldMk cId="1351651579" sldId="256"/>
            <ac:picMk id="4" creationId="{FDFDEFEE-D204-9976-0DAD-3B2CA28400DB}"/>
          </ac:picMkLst>
        </pc:picChg>
        <pc:picChg chg="add mod">
          <ac:chgData name="Овечкин Александр" userId="825dd3262793568b" providerId="Windows Live" clId="Web-{BE3B87B2-AD95-43F5-B09C-2CB2E4C540BA}" dt="2025-02-27T12:46:53.753" v="9" actId="1076"/>
          <ac:picMkLst>
            <pc:docMk/>
            <pc:sldMk cId="1351651579" sldId="256"/>
            <ac:picMk id="5" creationId="{57D09633-A2D3-412C-4E4A-93347EDDD678}"/>
          </ac:picMkLst>
        </pc:picChg>
        <pc:picChg chg="add mod">
          <ac:chgData name="Овечкин Александр" userId="825dd3262793568b" providerId="Windows Live" clId="Web-{BE3B87B2-AD95-43F5-B09C-2CB2E4C540BA}" dt="2025-02-28T14:00:37.353" v="32" actId="1076"/>
          <ac:picMkLst>
            <pc:docMk/>
            <pc:sldMk cId="1351651579" sldId="256"/>
            <ac:picMk id="6" creationId="{6948CFA8-FD55-70A4-9B52-542ABCE2CF97}"/>
          </ac:picMkLst>
        </pc:picChg>
        <pc:picChg chg="add mod">
          <ac:chgData name="Овечкин Александр" userId="825dd3262793568b" providerId="Windows Live" clId="Web-{BE3B87B2-AD95-43F5-B09C-2CB2E4C540BA}" dt="2025-02-27T12:48:06.115" v="19" actId="1076"/>
          <ac:picMkLst>
            <pc:docMk/>
            <pc:sldMk cId="1351651579" sldId="256"/>
            <ac:picMk id="7" creationId="{BFE8185A-FED8-5C43-6A7A-F209B3E59A83}"/>
          </ac:picMkLst>
        </pc:picChg>
      </pc:sldChg>
    </pc:docChg>
  </pc:docChgLst>
  <pc:docChgLst>
    <pc:chgData name="Овечкин Александр" userId="825dd3262793568b" providerId="Windows Live" clId="Web-{4DACFDA1-AF5D-41C1-AC69-7BF52A6F186A}"/>
    <pc:docChg chg="addSld modSld">
      <pc:chgData name="Овечкин Александр" userId="825dd3262793568b" providerId="Windows Live" clId="Web-{4DACFDA1-AF5D-41C1-AC69-7BF52A6F186A}" dt="2025-02-28T16:44:26.164" v="170" actId="20577"/>
      <pc:docMkLst>
        <pc:docMk/>
      </pc:docMkLst>
      <pc:sldChg chg="modSp">
        <pc:chgData name="Овечкин Александр" userId="825dd3262793568b" providerId="Windows Live" clId="Web-{4DACFDA1-AF5D-41C1-AC69-7BF52A6F186A}" dt="2025-02-28T16:43:06.459" v="142" actId="20577"/>
        <pc:sldMkLst>
          <pc:docMk/>
          <pc:sldMk cId="1351651579" sldId="256"/>
        </pc:sldMkLst>
        <pc:spChg chg="mod">
          <ac:chgData name="Овечкин Александр" userId="825dd3262793568b" providerId="Windows Live" clId="Web-{4DACFDA1-AF5D-41C1-AC69-7BF52A6F186A}" dt="2025-02-28T16:43:06.459" v="142" actId="20577"/>
          <ac:spMkLst>
            <pc:docMk/>
            <pc:sldMk cId="1351651579" sldId="256"/>
            <ac:spMk id="8" creationId="{E6AE2A2F-FDEE-AF17-9424-7D39E98DE34C}"/>
          </ac:spMkLst>
        </pc:spChg>
      </pc:sldChg>
      <pc:sldChg chg="addSp delSp modSp mod setBg">
        <pc:chgData name="Овечкин Александр" userId="825dd3262793568b" providerId="Windows Live" clId="Web-{4DACFDA1-AF5D-41C1-AC69-7BF52A6F186A}" dt="2025-02-28T16:43:48.710" v="151" actId="20577"/>
        <pc:sldMkLst>
          <pc:docMk/>
          <pc:sldMk cId="3647412928" sldId="257"/>
        </pc:sldMkLst>
        <pc:spChg chg="mod">
          <ac:chgData name="Овечкин Александр" userId="825dd3262793568b" providerId="Windows Live" clId="Web-{4DACFDA1-AF5D-41C1-AC69-7BF52A6F186A}" dt="2025-02-28T14:09:55.305" v="20" actId="20577"/>
          <ac:spMkLst>
            <pc:docMk/>
            <pc:sldMk cId="3647412928" sldId="257"/>
            <ac:spMk id="2" creationId="{64C29816-AB7A-D9FA-5E8C-94525BAC18F6}"/>
          </ac:spMkLst>
        </pc:spChg>
        <pc:spChg chg="mod">
          <ac:chgData name="Овечкин Александр" userId="825dd3262793568b" providerId="Windows Live" clId="Web-{4DACFDA1-AF5D-41C1-AC69-7BF52A6F186A}" dt="2025-02-28T16:43:48.710" v="151" actId="20577"/>
          <ac:spMkLst>
            <pc:docMk/>
            <pc:sldMk cId="3647412928" sldId="257"/>
            <ac:spMk id="3" creationId="{AF5D4AFB-9E5C-AC52-FB94-3176B3F5B495}"/>
          </ac:spMkLst>
        </pc:spChg>
        <pc:spChg chg="add del">
          <ac:chgData name="Овечкин Александр" userId="825dd3262793568b" providerId="Windows Live" clId="Web-{4DACFDA1-AF5D-41C1-AC69-7BF52A6F186A}" dt="2025-02-28T14:09:38.398" v="10"/>
          <ac:spMkLst>
            <pc:docMk/>
            <pc:sldMk cId="3647412928" sldId="257"/>
            <ac:spMk id="6" creationId="{B6BAAEB6-4D6F-284C-37E6-CBB61C86F4FB}"/>
          </ac:spMkLst>
        </pc:spChg>
        <pc:spChg chg="add">
          <ac:chgData name="Овечкин Александр" userId="825dd3262793568b" providerId="Windows Live" clId="Web-{4DACFDA1-AF5D-41C1-AC69-7BF52A6F186A}" dt="2025-02-28T14:09:34.914" v="8"/>
          <ac:spMkLst>
            <pc:docMk/>
            <pc:sldMk cId="3647412928" sldId="257"/>
            <ac:spMk id="10" creationId="{F13C74B1-5B17-4795-BED0-7140497B445A}"/>
          </ac:spMkLst>
        </pc:spChg>
        <pc:spChg chg="add">
          <ac:chgData name="Овечкин Александр" userId="825dd3262793568b" providerId="Windows Live" clId="Web-{4DACFDA1-AF5D-41C1-AC69-7BF52A6F186A}" dt="2025-02-28T14:09:34.914" v="8"/>
          <ac:spMkLst>
            <pc:docMk/>
            <pc:sldMk cId="3647412928" sldId="257"/>
            <ac:spMk id="12" creationId="{D4974D33-8DC5-464E-8C6D-BE58F0669C17}"/>
          </ac:spMkLst>
        </pc:spChg>
        <pc:picChg chg="add mod">
          <ac:chgData name="Овечкин Александр" userId="825dd3262793568b" providerId="Windows Live" clId="Web-{4DACFDA1-AF5D-41C1-AC69-7BF52A6F186A}" dt="2025-02-28T14:09:34.914" v="8"/>
          <ac:picMkLst>
            <pc:docMk/>
            <pc:sldMk cId="3647412928" sldId="257"/>
            <ac:picMk id="5" creationId="{6BA344BC-3D6A-5991-6421-44266E0D1B5D}"/>
          </ac:picMkLst>
        </pc:picChg>
      </pc:sldChg>
      <pc:sldChg chg="addSp delSp modSp new mod setBg">
        <pc:chgData name="Овечкин Александр" userId="825dd3262793568b" providerId="Windows Live" clId="Web-{4DACFDA1-AF5D-41C1-AC69-7BF52A6F186A}" dt="2025-02-28T16:44:26.164" v="170" actId="20577"/>
        <pc:sldMkLst>
          <pc:docMk/>
          <pc:sldMk cId="836015636" sldId="258"/>
        </pc:sldMkLst>
        <pc:spChg chg="del mod">
          <ac:chgData name="Овечкин Александр" userId="825dd3262793568b" providerId="Windows Live" clId="Web-{4DACFDA1-AF5D-41C1-AC69-7BF52A6F186A}" dt="2025-02-28T14:17:33.834" v="41"/>
          <ac:spMkLst>
            <pc:docMk/>
            <pc:sldMk cId="836015636" sldId="258"/>
            <ac:spMk id="2" creationId="{79B4380F-2BB6-26F7-0B09-823D6EF016E5}"/>
          </ac:spMkLst>
        </pc:spChg>
        <pc:spChg chg="mod">
          <ac:chgData name="Овечкин Александр" userId="825dd3262793568b" providerId="Windows Live" clId="Web-{4DACFDA1-AF5D-41C1-AC69-7BF52A6F186A}" dt="2025-02-28T16:44:26.164" v="170" actId="20577"/>
          <ac:spMkLst>
            <pc:docMk/>
            <pc:sldMk cId="836015636" sldId="258"/>
            <ac:spMk id="3" creationId="{1D5CA5D5-C807-68F9-FEE9-B10067852E32}"/>
          </ac:spMkLst>
        </pc:spChg>
        <pc:spChg chg="add del mod">
          <ac:chgData name="Овечкин Александр" userId="825dd3262793568b" providerId="Windows Live" clId="Web-{4DACFDA1-AF5D-41C1-AC69-7BF52A6F186A}" dt="2025-02-28T14:13:57.422" v="29"/>
          <ac:spMkLst>
            <pc:docMk/>
            <pc:sldMk cId="836015636" sldId="258"/>
            <ac:spMk id="6" creationId="{7F73A0D7-7AF7-245A-EE76-0BA0496A1FA1}"/>
          </ac:spMkLst>
        </pc:spChg>
        <pc:spChg chg="add del mod">
          <ac:chgData name="Овечкин Александр" userId="825dd3262793568b" providerId="Windows Live" clId="Web-{4DACFDA1-AF5D-41C1-AC69-7BF52A6F186A}" dt="2025-02-28T14:17:07.802" v="35"/>
          <ac:spMkLst>
            <pc:docMk/>
            <pc:sldMk cId="836015636" sldId="258"/>
            <ac:spMk id="7" creationId="{F8A182BE-F0E8-34EA-FF5E-1924B0B63C11}"/>
          </ac:spMkLst>
        </pc:spChg>
        <pc:spChg chg="add del mod">
          <ac:chgData name="Овечкин Александр" userId="825dd3262793568b" providerId="Windows Live" clId="Web-{4DACFDA1-AF5D-41C1-AC69-7BF52A6F186A}" dt="2025-02-28T14:17:38.600" v="43"/>
          <ac:spMkLst>
            <pc:docMk/>
            <pc:sldMk cId="836015636" sldId="258"/>
            <ac:spMk id="11" creationId="{EC9802AF-6131-1260-3381-853E246C7312}"/>
          </ac:spMkLst>
        </pc:spChg>
        <pc:spChg chg="add">
          <ac:chgData name="Овечкин Александр" userId="825dd3262793568b" providerId="Windows Live" clId="Web-{4DACFDA1-AF5D-41C1-AC69-7BF52A6F186A}" dt="2025-02-28T14:17:07.802" v="35"/>
          <ac:spMkLst>
            <pc:docMk/>
            <pc:sldMk cId="836015636" sldId="258"/>
            <ac:spMk id="14" creationId="{04812C46-200A-4DEB-A05E-3ED6C68C2387}"/>
          </ac:spMkLst>
        </pc:spChg>
        <pc:spChg chg="add">
          <ac:chgData name="Овечкин Александр" userId="825dd3262793568b" providerId="Windows Live" clId="Web-{4DACFDA1-AF5D-41C1-AC69-7BF52A6F186A}" dt="2025-02-28T14:17:07.802" v="35"/>
          <ac:spMkLst>
            <pc:docMk/>
            <pc:sldMk cId="836015636" sldId="258"/>
            <ac:spMk id="16" creationId="{D1EA859B-E555-4109-94F3-6700E046E008}"/>
          </ac:spMkLst>
        </pc:spChg>
        <pc:picChg chg="add del mod">
          <ac:chgData name="Овечкин Александр" userId="825dd3262793568b" providerId="Windows Live" clId="Web-{4DACFDA1-AF5D-41C1-AC69-7BF52A6F186A}" dt="2025-02-28T14:16:52.411" v="33"/>
          <ac:picMkLst>
            <pc:docMk/>
            <pc:sldMk cId="836015636" sldId="258"/>
            <ac:picMk id="5" creationId="{37421C8D-53ED-8449-E0B0-B129E16E4954}"/>
          </ac:picMkLst>
        </pc:picChg>
        <pc:picChg chg="add mod ord">
          <ac:chgData name="Овечкин Александр" userId="825dd3262793568b" providerId="Windows Live" clId="Web-{4DACFDA1-AF5D-41C1-AC69-7BF52A6F186A}" dt="2025-02-28T14:17:07.802" v="35"/>
          <ac:picMkLst>
            <pc:docMk/>
            <pc:sldMk cId="836015636" sldId="258"/>
            <ac:picMk id="9" creationId="{2F0A6144-10C8-D063-5819-2D6878238AC5}"/>
          </ac:picMkLst>
        </pc:picChg>
      </pc:sldChg>
      <pc:sldChg chg="addSp delSp modSp new mod setBg">
        <pc:chgData name="Овечкин Александр" userId="825dd3262793568b" providerId="Windows Live" clId="Web-{4DACFDA1-AF5D-41C1-AC69-7BF52A6F186A}" dt="2025-02-28T14:31:08.655" v="134" actId="20577"/>
        <pc:sldMkLst>
          <pc:docMk/>
          <pc:sldMk cId="1565272964" sldId="259"/>
        </pc:sldMkLst>
        <pc:spChg chg="mod">
          <ac:chgData name="Овечкин Александр" userId="825dd3262793568b" providerId="Windows Live" clId="Web-{4DACFDA1-AF5D-41C1-AC69-7BF52A6F186A}" dt="2025-02-28T14:31:08.655" v="134" actId="20577"/>
          <ac:spMkLst>
            <pc:docMk/>
            <pc:sldMk cId="1565272964" sldId="259"/>
            <ac:spMk id="2" creationId="{A5917F1F-CEAE-F083-8840-2D514D998F2C}"/>
          </ac:spMkLst>
        </pc:spChg>
        <pc:spChg chg="del mod">
          <ac:chgData name="Овечкин Александр" userId="825dd3262793568b" providerId="Windows Live" clId="Web-{4DACFDA1-AF5D-41C1-AC69-7BF52A6F186A}" dt="2025-02-28T14:30:30.279" v="124"/>
          <ac:spMkLst>
            <pc:docMk/>
            <pc:sldMk cId="1565272964" sldId="259"/>
            <ac:spMk id="3" creationId="{C391547C-771D-8936-A8E8-41463DFF3629}"/>
          </ac:spMkLst>
        </pc:spChg>
        <pc:spChg chg="add">
          <ac:chgData name="Овечкин Александр" userId="825dd3262793568b" providerId="Windows Live" clId="Web-{4DACFDA1-AF5D-41C1-AC69-7BF52A6F186A}" dt="2025-02-28T14:19:27.088" v="65"/>
          <ac:spMkLst>
            <pc:docMk/>
            <pc:sldMk cId="1565272964" sldId="259"/>
            <ac:spMk id="12" creationId="{1CDD8E39-EA14-4679-9655-1BFF5A7B63EE}"/>
          </ac:spMkLst>
        </pc:spChg>
        <pc:picChg chg="add del">
          <ac:chgData name="Овечкин Александр" userId="825dd3262793568b" providerId="Windows Live" clId="Web-{4DACFDA1-AF5D-41C1-AC69-7BF52A6F186A}" dt="2025-02-28T14:18:57.055" v="63"/>
          <ac:picMkLst>
            <pc:docMk/>
            <pc:sldMk cId="1565272964" sldId="259"/>
            <ac:picMk id="5" creationId="{11C640A4-0CE9-1490-9C72-1A9F110F9FF2}"/>
          </ac:picMkLst>
        </pc:picChg>
        <pc:picChg chg="add mod ord">
          <ac:chgData name="Овечкин Александр" userId="825dd3262793568b" providerId="Windows Live" clId="Web-{4DACFDA1-AF5D-41C1-AC69-7BF52A6F186A}" dt="2025-02-28T14:19:27.088" v="65"/>
          <ac:picMkLst>
            <pc:docMk/>
            <pc:sldMk cId="1565272964" sldId="259"/>
            <ac:picMk id="7" creationId="{BBFBAED4-76DC-9CD9-BD0A-DF10AD9D6ACA}"/>
          </ac:picMkLst>
        </pc:picChg>
      </pc:sldChg>
    </pc:docChg>
  </pc:docChgLst>
  <pc:docChgLst>
    <pc:chgData clId="Web-{4DACFDA1-AF5D-41C1-AC69-7BF52A6F186A}"/>
    <pc:docChg chg="modSld">
      <pc:chgData name="" userId="" providerId="" clId="Web-{4DACFDA1-AF5D-41C1-AC69-7BF52A6F186A}" dt="2025-02-28T14:06:24.361" v="0" actId="20577"/>
      <pc:docMkLst>
        <pc:docMk/>
      </pc:docMkLst>
      <pc:sldChg chg="modSp">
        <pc:chgData name="" userId="" providerId="" clId="Web-{4DACFDA1-AF5D-41C1-AC69-7BF52A6F186A}" dt="2025-02-28T14:06:24.361" v="0" actId="20577"/>
        <pc:sldMkLst>
          <pc:docMk/>
          <pc:sldMk cId="3647412928" sldId="257"/>
        </pc:sldMkLst>
        <pc:spChg chg="mod">
          <ac:chgData name="" userId="" providerId="" clId="Web-{4DACFDA1-AF5D-41C1-AC69-7BF52A6F186A}" dt="2025-02-28T14:06:24.361" v="0" actId="20577"/>
          <ac:spMkLst>
            <pc:docMk/>
            <pc:sldMk cId="3647412928" sldId="257"/>
            <ac:spMk id="3" creationId="{AF5D4AFB-9E5C-AC52-FB94-3176B3F5B49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Изображение выглядит как дерево, туман, пейзаж, силуэт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FDFDEFEE-D204-9976-0DAD-3B2CA2840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4359" y="-1270"/>
            <a:ext cx="12353925" cy="68580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7D09633-A2D3-412C-4E4A-93347EDDD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03" y="3307080"/>
            <a:ext cx="1529715" cy="22479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948CFA8-FD55-70A4-9B52-542ABCE2CF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313" y="4431519"/>
            <a:ext cx="1020848" cy="40901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FE8185A-FED8-5C43-6A7A-F209B3E59A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7825" y="4009073"/>
            <a:ext cx="1977390" cy="13468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AE2A2F-FDEE-AF17-9424-7D39E98DE34C}"/>
              </a:ext>
            </a:extLst>
          </p:cNvPr>
          <p:cNvSpPr txBox="1"/>
          <p:nvPr/>
        </p:nvSpPr>
        <p:spPr>
          <a:xfrm>
            <a:off x="4815932" y="2318524"/>
            <a:ext cx="2743199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4000" dirty="0" err="1">
                <a:solidFill>
                  <a:schemeClr val="bg1"/>
                </a:solidFill>
              </a:rPr>
              <a:t>Pygame</a:t>
            </a:r>
          </a:p>
          <a:p>
            <a:r>
              <a:rPr lang="ru-RU" sz="4000" dirty="0">
                <a:solidFill>
                  <a:schemeClr val="bg1"/>
                </a:solidFill>
              </a:rPr>
              <a:t> проект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C29816-AB7A-D9FA-5E8C-94525BAC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ru-RU" sz="5400" dirty="0"/>
              <a:t>Библиотеки: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5D4AFB-9E5C-AC52-FB94-3176B3F5B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>
                <a:latin typeface="Roboto"/>
                <a:ea typeface="Roboto"/>
                <a:cs typeface="Roboto"/>
              </a:rPr>
              <a:t>- </a:t>
            </a:r>
            <a:r>
              <a:rPr lang="ru-RU" sz="2400" dirty="0" err="1">
                <a:latin typeface="Consolas"/>
                <a:ea typeface="+mn-lt"/>
                <a:cs typeface="+mn-lt"/>
              </a:rPr>
              <a:t>sys</a:t>
            </a:r>
            <a:r>
              <a:rPr lang="ru-RU" sz="2400" dirty="0">
                <a:latin typeface="Roboto"/>
                <a:ea typeface="Roboto"/>
                <a:cs typeface="Roboto"/>
              </a:rPr>
              <a:t> и </a:t>
            </a:r>
            <a:r>
              <a:rPr lang="ru-RU" sz="2400" dirty="0" err="1">
                <a:latin typeface="Consolas"/>
                <a:ea typeface="+mn-lt"/>
                <a:cs typeface="+mn-lt"/>
              </a:rPr>
              <a:t>random</a:t>
            </a:r>
            <a:r>
              <a:rPr lang="ru-RU" sz="2400" dirty="0">
                <a:latin typeface="Roboto"/>
                <a:ea typeface="Roboto"/>
                <a:cs typeface="Roboto"/>
              </a:rPr>
              <a:t>: дополнительные библиотеки для работы с  генерацией случайных чисел.</a:t>
            </a:r>
          </a:p>
          <a:p>
            <a:r>
              <a:rPr lang="ru-RU" sz="2400" dirty="0" err="1">
                <a:latin typeface="Consolas"/>
                <a:ea typeface="Roboto"/>
                <a:cs typeface="Roboto"/>
              </a:rPr>
              <a:t>Pygame</a:t>
            </a:r>
            <a:r>
              <a:rPr lang="ru-RU" sz="2400" dirty="0">
                <a:latin typeface="Roboto"/>
                <a:ea typeface="Roboto"/>
                <a:cs typeface="Roboto"/>
              </a:rPr>
              <a:t>: подключает </a:t>
            </a:r>
            <a:r>
              <a:rPr lang="ru-RU" sz="2400" dirty="0" err="1">
                <a:latin typeface="Roboto"/>
                <a:ea typeface="Roboto"/>
                <a:cs typeface="Roboto"/>
              </a:rPr>
              <a:t>Pygame</a:t>
            </a:r>
            <a:endParaRPr lang="ru-RU" sz="2400" dirty="0">
              <a:latin typeface="Roboto"/>
              <a:ea typeface="Roboto"/>
              <a:cs typeface="Roboto"/>
            </a:endParaRPr>
          </a:p>
          <a:p>
            <a:endParaRPr lang="ru-RU" sz="2000"/>
          </a:p>
        </p:txBody>
      </p:sp>
      <p:pic>
        <p:nvPicPr>
          <p:cNvPr id="5" name="Рисунок 4" descr="Изображение выглядит как дерево, туман, пейзаж, силуэт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6BA344BC-3D6A-5991-6421-44266E0D1B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591" r="12993" b="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47412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Рисунок 8" descr="Изображение выглядит как дерево, туман, пейзаж, силуэт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2F0A6144-10C8-D063-5819-2D6878238A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348" r="1751" b="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5CA5D5-C807-68F9-FEE9-B10067852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005" y="559547"/>
            <a:ext cx="4037976" cy="5786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 err="1">
                <a:latin typeface="Roboto"/>
                <a:ea typeface="Roboto"/>
                <a:cs typeface="Roboto"/>
              </a:rPr>
              <a:t>Классы</a:t>
            </a:r>
            <a:r>
              <a:rPr lang="en-US" sz="2000" dirty="0">
                <a:latin typeface="Roboto"/>
                <a:ea typeface="Roboto"/>
                <a:cs typeface="Roboto"/>
              </a:rPr>
              <a:t>:</a:t>
            </a:r>
            <a:endParaRPr lang="en-US" sz="2000" dirty="0">
              <a:latin typeface="Aptos" panose="020B0004020202020204"/>
              <a:ea typeface="Roboto"/>
              <a:cs typeface="Roboto"/>
            </a:endParaRPr>
          </a:p>
          <a:p>
            <a:r>
              <a:rPr lang="en-US" sz="2000" dirty="0">
                <a:latin typeface="Roboto"/>
                <a:ea typeface="Roboto"/>
                <a:cs typeface="Roboto"/>
              </a:rPr>
              <a:t> - Player: </a:t>
            </a:r>
            <a:r>
              <a:rPr lang="en-US" sz="2000" dirty="0" err="1">
                <a:latin typeface="Roboto"/>
                <a:ea typeface="Roboto"/>
                <a:cs typeface="Roboto"/>
              </a:rPr>
              <a:t>описывает</a:t>
            </a:r>
            <a:r>
              <a:rPr lang="en-US" sz="2000" dirty="0">
                <a:latin typeface="Roboto"/>
                <a:ea typeface="Roboto"/>
                <a:cs typeface="Roboto"/>
              </a:rPr>
              <a:t> </a:t>
            </a:r>
            <a:r>
              <a:rPr lang="en-US" sz="2000" dirty="0" err="1">
                <a:latin typeface="Roboto"/>
                <a:ea typeface="Roboto"/>
                <a:cs typeface="Roboto"/>
              </a:rPr>
              <a:t>игрока</a:t>
            </a:r>
            <a:r>
              <a:rPr lang="en-US" sz="2000" dirty="0">
                <a:latin typeface="Roboto"/>
                <a:ea typeface="Roboto"/>
                <a:cs typeface="Roboto"/>
              </a:rPr>
              <a:t>, </a:t>
            </a:r>
            <a:r>
              <a:rPr lang="en-US" sz="2000" dirty="0" err="1">
                <a:latin typeface="Roboto"/>
                <a:ea typeface="Roboto"/>
                <a:cs typeface="Roboto"/>
              </a:rPr>
              <a:t>его</a:t>
            </a:r>
            <a:r>
              <a:rPr lang="en-US" sz="2000" dirty="0">
                <a:latin typeface="Roboto"/>
                <a:ea typeface="Roboto"/>
                <a:cs typeface="Roboto"/>
              </a:rPr>
              <a:t> </a:t>
            </a:r>
            <a:r>
              <a:rPr lang="en-US" sz="2000" dirty="0" err="1">
                <a:latin typeface="Roboto"/>
                <a:ea typeface="Roboto"/>
                <a:cs typeface="Roboto"/>
              </a:rPr>
              <a:t>движение</a:t>
            </a:r>
            <a:r>
              <a:rPr lang="en-US" sz="2000" dirty="0">
                <a:latin typeface="Roboto"/>
                <a:ea typeface="Roboto"/>
                <a:cs typeface="Roboto"/>
              </a:rPr>
              <a:t>, </a:t>
            </a:r>
            <a:r>
              <a:rPr lang="en-US" sz="2000" dirty="0" err="1">
                <a:latin typeface="Roboto"/>
                <a:ea typeface="Roboto"/>
                <a:cs typeface="Roboto"/>
              </a:rPr>
              <a:t>обновление</a:t>
            </a:r>
            <a:r>
              <a:rPr lang="en-US" sz="2000" dirty="0">
                <a:latin typeface="Roboto"/>
                <a:ea typeface="Roboto"/>
                <a:cs typeface="Roboto"/>
              </a:rPr>
              <a:t> </a:t>
            </a:r>
            <a:r>
              <a:rPr lang="en-US" sz="2000" dirty="0" err="1">
                <a:latin typeface="Roboto"/>
                <a:ea typeface="Roboto"/>
                <a:cs typeface="Roboto"/>
              </a:rPr>
              <a:t>анимации</a:t>
            </a:r>
            <a:r>
              <a:rPr lang="en-US" sz="2000" dirty="0">
                <a:latin typeface="Roboto"/>
                <a:ea typeface="Roboto"/>
                <a:cs typeface="Roboto"/>
              </a:rPr>
              <a:t> и </a:t>
            </a:r>
            <a:r>
              <a:rPr lang="en-US" sz="2000" dirty="0" err="1">
                <a:latin typeface="Roboto"/>
                <a:ea typeface="Roboto"/>
                <a:cs typeface="Roboto"/>
              </a:rPr>
              <a:t>отображение</a:t>
            </a:r>
            <a:r>
              <a:rPr lang="en-US" sz="2000" dirty="0">
                <a:latin typeface="Roboto"/>
                <a:ea typeface="Roboto"/>
                <a:cs typeface="Roboto"/>
              </a:rPr>
              <a:t> </a:t>
            </a:r>
            <a:r>
              <a:rPr lang="en-US" sz="2000" dirty="0" err="1">
                <a:latin typeface="Roboto"/>
                <a:ea typeface="Roboto"/>
                <a:cs typeface="Roboto"/>
              </a:rPr>
              <a:t>на</a:t>
            </a:r>
            <a:r>
              <a:rPr lang="en-US" sz="2000" dirty="0">
                <a:latin typeface="Roboto"/>
                <a:ea typeface="Roboto"/>
                <a:cs typeface="Roboto"/>
              </a:rPr>
              <a:t> </a:t>
            </a:r>
            <a:r>
              <a:rPr lang="en-US" sz="2000" dirty="0" err="1">
                <a:latin typeface="Roboto"/>
                <a:ea typeface="Roboto"/>
                <a:cs typeface="Roboto"/>
              </a:rPr>
              <a:t>экране</a:t>
            </a:r>
            <a:r>
              <a:rPr lang="en-US" sz="2000" dirty="0">
                <a:latin typeface="Roboto"/>
                <a:ea typeface="Roboto"/>
                <a:cs typeface="Roboto"/>
              </a:rPr>
              <a:t>.</a:t>
            </a:r>
            <a:endParaRPr lang="en-US" sz="2000" dirty="0">
              <a:latin typeface="Aptos" panose="020B0004020202020204"/>
              <a:ea typeface="Roboto"/>
              <a:cs typeface="Roboto"/>
            </a:endParaRPr>
          </a:p>
          <a:p>
            <a:r>
              <a:rPr lang="en-US" sz="2000" dirty="0">
                <a:latin typeface="Roboto"/>
                <a:ea typeface="Roboto"/>
                <a:cs typeface="Roboto"/>
              </a:rPr>
              <a:t> - Enemy: </a:t>
            </a:r>
            <a:r>
              <a:rPr lang="en-US" sz="2000" dirty="0" err="1">
                <a:latin typeface="Roboto"/>
                <a:ea typeface="Roboto"/>
                <a:cs typeface="Roboto"/>
              </a:rPr>
              <a:t>представляет</a:t>
            </a:r>
            <a:r>
              <a:rPr lang="en-US" sz="2000" dirty="0">
                <a:latin typeface="Roboto"/>
                <a:ea typeface="Roboto"/>
                <a:cs typeface="Roboto"/>
              </a:rPr>
              <a:t> </a:t>
            </a:r>
            <a:r>
              <a:rPr lang="en-US" sz="2000" dirty="0" err="1">
                <a:latin typeface="Roboto"/>
                <a:ea typeface="Roboto"/>
                <a:cs typeface="Roboto"/>
              </a:rPr>
              <a:t>врагов</a:t>
            </a:r>
            <a:r>
              <a:rPr lang="en-US" sz="2000" dirty="0">
                <a:latin typeface="Roboto"/>
                <a:ea typeface="Roboto"/>
                <a:cs typeface="Roboto"/>
              </a:rPr>
              <a:t>, </a:t>
            </a:r>
            <a:r>
              <a:rPr lang="en-US" sz="2000" dirty="0" err="1">
                <a:latin typeface="Roboto"/>
                <a:ea typeface="Roboto"/>
                <a:cs typeface="Roboto"/>
              </a:rPr>
              <a:t>их</a:t>
            </a:r>
            <a:r>
              <a:rPr lang="en-US" sz="2000" dirty="0">
                <a:latin typeface="Roboto"/>
                <a:ea typeface="Roboto"/>
                <a:cs typeface="Roboto"/>
              </a:rPr>
              <a:t> </a:t>
            </a:r>
            <a:r>
              <a:rPr lang="en-US" sz="2000" dirty="0" err="1">
                <a:latin typeface="Roboto"/>
                <a:ea typeface="Roboto"/>
                <a:cs typeface="Roboto"/>
              </a:rPr>
              <a:t>движение</a:t>
            </a:r>
            <a:r>
              <a:rPr lang="en-US" sz="2000" dirty="0">
                <a:latin typeface="Roboto"/>
                <a:ea typeface="Roboto"/>
                <a:cs typeface="Roboto"/>
              </a:rPr>
              <a:t> к </a:t>
            </a:r>
            <a:r>
              <a:rPr lang="en-US" sz="2000" dirty="0" err="1">
                <a:latin typeface="Roboto"/>
                <a:ea typeface="Roboto"/>
                <a:cs typeface="Roboto"/>
              </a:rPr>
              <a:t>игроку</a:t>
            </a:r>
            <a:r>
              <a:rPr lang="en-US" sz="2000" dirty="0">
                <a:latin typeface="Roboto"/>
                <a:ea typeface="Roboto"/>
                <a:cs typeface="Roboto"/>
              </a:rPr>
              <a:t> и </a:t>
            </a:r>
            <a:r>
              <a:rPr lang="en-US" sz="2000" dirty="0" err="1">
                <a:latin typeface="Roboto"/>
                <a:ea typeface="Roboto"/>
                <a:cs typeface="Roboto"/>
              </a:rPr>
              <a:t>анимацию</a:t>
            </a:r>
            <a:r>
              <a:rPr lang="en-US" sz="2000" dirty="0">
                <a:latin typeface="Roboto"/>
                <a:ea typeface="Roboto"/>
                <a:cs typeface="Roboto"/>
              </a:rPr>
              <a:t>.</a:t>
            </a:r>
            <a:endParaRPr lang="en-US" sz="2000" dirty="0">
              <a:latin typeface="Aptos" panose="020B0004020202020204"/>
              <a:ea typeface="Roboto"/>
              <a:cs typeface="Roboto"/>
            </a:endParaRPr>
          </a:p>
          <a:p>
            <a:r>
              <a:rPr lang="en-US" sz="2000" dirty="0">
                <a:latin typeface="Roboto"/>
                <a:ea typeface="Roboto"/>
                <a:cs typeface="Roboto"/>
              </a:rPr>
              <a:t> - Boss: </a:t>
            </a:r>
            <a:r>
              <a:rPr lang="en-US" sz="2000" dirty="0" err="1">
                <a:latin typeface="Roboto"/>
                <a:ea typeface="Roboto"/>
                <a:cs typeface="Roboto"/>
              </a:rPr>
              <a:t>аналогичен</a:t>
            </a:r>
            <a:r>
              <a:rPr lang="en-US" sz="2000" dirty="0">
                <a:latin typeface="Roboto"/>
                <a:ea typeface="Roboto"/>
                <a:cs typeface="Roboto"/>
              </a:rPr>
              <a:t> </a:t>
            </a:r>
            <a:r>
              <a:rPr lang="en-US" sz="2000" dirty="0" err="1">
                <a:latin typeface="Roboto"/>
                <a:ea typeface="Roboto"/>
                <a:cs typeface="Roboto"/>
              </a:rPr>
              <a:t>классу</a:t>
            </a:r>
            <a:r>
              <a:rPr lang="en-US" sz="2000" dirty="0">
                <a:latin typeface="Roboto"/>
                <a:ea typeface="Roboto"/>
                <a:cs typeface="Roboto"/>
              </a:rPr>
              <a:t> </a:t>
            </a:r>
            <a:r>
              <a:rPr lang="en-US" sz="2000" dirty="0" err="1">
                <a:latin typeface="Roboto"/>
                <a:ea typeface="Roboto"/>
                <a:cs typeface="Roboto"/>
              </a:rPr>
              <a:t>врага</a:t>
            </a:r>
            <a:r>
              <a:rPr lang="en-US" sz="2000" dirty="0">
                <a:latin typeface="Roboto"/>
                <a:ea typeface="Roboto"/>
                <a:cs typeface="Roboto"/>
              </a:rPr>
              <a:t>, </a:t>
            </a:r>
            <a:r>
              <a:rPr lang="en-US" sz="2000" dirty="0" err="1">
                <a:latin typeface="Roboto"/>
                <a:ea typeface="Roboto"/>
                <a:cs typeface="Roboto"/>
              </a:rPr>
              <a:t>но</a:t>
            </a:r>
            <a:r>
              <a:rPr lang="en-US" sz="2000" dirty="0">
                <a:latin typeface="Roboto"/>
                <a:ea typeface="Roboto"/>
                <a:cs typeface="Roboto"/>
              </a:rPr>
              <a:t> с </a:t>
            </a:r>
            <a:r>
              <a:rPr lang="en-US" sz="2000" dirty="0" err="1">
                <a:latin typeface="Roboto"/>
                <a:ea typeface="Roboto"/>
                <a:cs typeface="Roboto"/>
              </a:rPr>
              <a:t>большей</a:t>
            </a:r>
            <a:r>
              <a:rPr lang="en-US" sz="2000" dirty="0">
                <a:latin typeface="Roboto"/>
                <a:ea typeface="Roboto"/>
                <a:cs typeface="Roboto"/>
              </a:rPr>
              <a:t> </a:t>
            </a:r>
            <a:r>
              <a:rPr lang="en-US" sz="2000" dirty="0" err="1">
                <a:latin typeface="Roboto"/>
                <a:ea typeface="Roboto"/>
                <a:cs typeface="Roboto"/>
              </a:rPr>
              <a:t>здоровьем</a:t>
            </a:r>
            <a:r>
              <a:rPr lang="en-US" sz="2000" dirty="0">
                <a:latin typeface="Roboto"/>
                <a:ea typeface="Roboto"/>
                <a:cs typeface="Roboto"/>
              </a:rPr>
              <a:t> и </a:t>
            </a:r>
            <a:r>
              <a:rPr lang="en-US" sz="2000" dirty="0" err="1">
                <a:latin typeface="Roboto"/>
                <a:ea typeface="Roboto"/>
                <a:cs typeface="Roboto"/>
              </a:rPr>
              <a:t>фиксированной</a:t>
            </a:r>
            <a:r>
              <a:rPr lang="en-US" sz="2000" dirty="0">
                <a:latin typeface="Roboto"/>
                <a:ea typeface="Roboto"/>
                <a:cs typeface="Roboto"/>
              </a:rPr>
              <a:t> </a:t>
            </a:r>
            <a:r>
              <a:rPr lang="en-US" sz="2000" dirty="0" err="1">
                <a:latin typeface="Roboto"/>
                <a:ea typeface="Roboto"/>
                <a:cs typeface="Roboto"/>
              </a:rPr>
              <a:t>скоростью</a:t>
            </a:r>
            <a:r>
              <a:rPr lang="en-US" sz="2000" dirty="0">
                <a:latin typeface="Roboto"/>
                <a:ea typeface="Roboto"/>
                <a:cs typeface="Roboto"/>
              </a:rPr>
              <a:t> а </a:t>
            </a:r>
            <a:r>
              <a:rPr lang="en-US" sz="2000" dirty="0" err="1">
                <a:latin typeface="Roboto"/>
                <a:ea typeface="Roboto"/>
                <a:cs typeface="Roboto"/>
              </a:rPr>
              <a:t>также</a:t>
            </a:r>
            <a:r>
              <a:rPr lang="en-US" sz="2000" dirty="0">
                <a:latin typeface="Roboto"/>
                <a:ea typeface="Roboto"/>
                <a:cs typeface="Roboto"/>
              </a:rPr>
              <a:t> </a:t>
            </a:r>
            <a:r>
              <a:rPr lang="en-US" sz="2000">
                <a:latin typeface="Roboto"/>
                <a:ea typeface="Roboto"/>
                <a:cs typeface="Roboto"/>
              </a:rPr>
              <a:t>механикой</a:t>
            </a:r>
            <a:r>
              <a:rPr lang="en-US" sz="2000" dirty="0">
                <a:latin typeface="Roboto"/>
                <a:ea typeface="Roboto"/>
                <a:cs typeface="Roboto"/>
              </a:rPr>
              <a:t> </a:t>
            </a:r>
            <a:r>
              <a:rPr lang="en-US" sz="2000" dirty="0" err="1">
                <a:latin typeface="Roboto"/>
                <a:ea typeface="Roboto"/>
                <a:cs typeface="Roboto"/>
              </a:rPr>
              <a:t>появления</a:t>
            </a:r>
            <a:r>
              <a:rPr lang="en-US" sz="2000" dirty="0">
                <a:latin typeface="Roboto"/>
                <a:ea typeface="Roboto"/>
                <a:cs typeface="Roboto"/>
              </a:rPr>
              <a:t>.</a:t>
            </a:r>
            <a:endParaRPr lang="en-US" sz="2000" dirty="0">
              <a:latin typeface="Aptos" panose="020B0004020202020204"/>
              <a:ea typeface="Roboto"/>
              <a:cs typeface="Roboto"/>
            </a:endParaRPr>
          </a:p>
          <a:p>
            <a:r>
              <a:rPr lang="en-US" sz="2000" dirty="0">
                <a:latin typeface="Roboto"/>
                <a:ea typeface="Roboto"/>
                <a:cs typeface="Roboto"/>
              </a:rPr>
              <a:t> - Bullet: </a:t>
            </a:r>
            <a:r>
              <a:rPr lang="en-US" sz="2000" err="1">
                <a:latin typeface="Roboto"/>
                <a:ea typeface="Roboto"/>
                <a:cs typeface="Roboto"/>
              </a:rPr>
              <a:t>описывает</a:t>
            </a:r>
            <a:r>
              <a:rPr lang="en-US" sz="2000" dirty="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пули</a:t>
            </a:r>
            <a:r>
              <a:rPr lang="en-US" sz="2000" dirty="0">
                <a:latin typeface="Roboto"/>
                <a:ea typeface="Roboto"/>
                <a:cs typeface="Roboto"/>
              </a:rPr>
              <a:t>, </a:t>
            </a:r>
            <a:r>
              <a:rPr lang="en-US" sz="2000" err="1">
                <a:latin typeface="Roboto"/>
                <a:ea typeface="Roboto"/>
                <a:cs typeface="Roboto"/>
              </a:rPr>
              <a:t>их</a:t>
            </a:r>
            <a:r>
              <a:rPr lang="en-US" sz="2000" dirty="0">
                <a:latin typeface="Roboto"/>
                <a:ea typeface="Roboto"/>
                <a:cs typeface="Roboto"/>
              </a:rPr>
              <a:t> </a:t>
            </a:r>
            <a:r>
              <a:rPr lang="en-US" sz="2000" err="1">
                <a:latin typeface="Roboto"/>
                <a:ea typeface="Roboto"/>
                <a:cs typeface="Roboto"/>
              </a:rPr>
              <a:t>движение</a:t>
            </a:r>
            <a:r>
              <a:rPr lang="en-US" sz="2000" dirty="0">
                <a:latin typeface="Roboto"/>
                <a:ea typeface="Roboto"/>
                <a:cs typeface="Roboto"/>
              </a:rPr>
              <a:t> и </a:t>
            </a:r>
            <a:r>
              <a:rPr lang="en-US" sz="2000" err="1">
                <a:latin typeface="Roboto"/>
                <a:ea typeface="Roboto"/>
                <a:cs typeface="Roboto"/>
              </a:rPr>
              <a:t>отрисовку</a:t>
            </a:r>
            <a:r>
              <a:rPr lang="en-US" sz="2000" dirty="0">
                <a:latin typeface="Roboto"/>
                <a:ea typeface="Roboto"/>
                <a:cs typeface="Roboto"/>
              </a:rPr>
              <a:t>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836015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DD8E39-EA14-4679-9655-1BFF5A7B6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 descr="Изображение выглядит как дерево, туман, пейзаж, силуэт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BBFBAED4-76DC-9CD9-BD0A-DF10AD9D6AC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78" r="1" b="1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0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1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0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917F1F-CEAE-F083-8840-2D514D998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0293" y="4272374"/>
            <a:ext cx="5552090" cy="1336081"/>
          </a:xfrm>
        </p:spPr>
        <p:txBody>
          <a:bodyPr anchor="b">
            <a:normAutofit fontScale="90000"/>
          </a:bodyPr>
          <a:lstStyle/>
          <a:p>
            <a:r>
              <a:rPr lang="ru-RU" sz="2000" b="1" dirty="0">
                <a:solidFill>
                  <a:srgbClr val="4D4D4D"/>
                </a:solidFill>
                <a:ea typeface="+mj-lt"/>
                <a:cs typeface="+mj-lt"/>
              </a:rPr>
              <a:t>Заключение: </a:t>
            </a:r>
            <a:br>
              <a:rPr lang="ru-RU" sz="2000" b="1" dirty="0">
                <a:ea typeface="+mj-lt"/>
                <a:cs typeface="+mj-lt"/>
              </a:rPr>
            </a:br>
            <a:r>
              <a:rPr lang="ru-RU" sz="2000" b="1" dirty="0">
                <a:solidFill>
                  <a:srgbClr val="4D4D4D"/>
                </a:solidFill>
                <a:ea typeface="+mj-lt"/>
                <a:cs typeface="+mj-lt"/>
              </a:rPr>
              <a:t> возможности для доработки и развития:</a:t>
            </a:r>
            <a:endParaRPr lang="ru-RU" sz="2000" b="1" dirty="0"/>
          </a:p>
          <a:p>
            <a:r>
              <a:rPr lang="ru-RU" sz="2000" dirty="0"/>
              <a:t>*Конечный экран при поражении</a:t>
            </a:r>
            <a:br>
              <a:rPr lang="ru-RU" sz="2000" dirty="0"/>
            </a:br>
            <a:r>
              <a:rPr lang="ru-RU" sz="2000" dirty="0"/>
              <a:t>*таблица рекордов</a:t>
            </a:r>
            <a:br>
              <a:rPr lang="ru-RU" sz="2000" dirty="0"/>
            </a:br>
            <a:r>
              <a:rPr lang="ru-RU" sz="2000" dirty="0"/>
              <a:t>*возможность настройки сложности</a:t>
            </a:r>
          </a:p>
        </p:txBody>
      </p:sp>
    </p:spTree>
    <p:extLst>
      <p:ext uri="{BB962C8B-B14F-4D97-AF65-F5344CB8AC3E}">
        <p14:creationId xmlns:p14="http://schemas.microsoft.com/office/powerpoint/2010/main" val="15652729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Презентация PowerPoint</vt:lpstr>
      <vt:lpstr>Библиотеки:</vt:lpstr>
      <vt:lpstr>Презентация PowerPoint</vt:lpstr>
      <vt:lpstr>Заключение:   возможности для доработки и развития: *Конечный экран при поражении *таблица рекордов *возможность настройки сложности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108</cp:revision>
  <dcterms:created xsi:type="dcterms:W3CDTF">2025-02-27T12:45:47Z</dcterms:created>
  <dcterms:modified xsi:type="dcterms:W3CDTF">2025-02-28T16:44:28Z</dcterms:modified>
</cp:coreProperties>
</file>