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3" Type="http://schemas.openxmlformats.org/officeDocument/2006/relationships/image" Target="../media/image20.png"/><Relationship Id="rId1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Relationship Id="rId15" Type="http://schemas.openxmlformats.org/officeDocument/2006/relationships/image" Target="../media/image10.png"/><Relationship Id="rId14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115562" y="1500377"/>
            <a:ext cx="7196455" cy="3355975"/>
          </a:xfrm>
          <a:custGeom>
            <a:rect b="b" l="l" r="r" t="t"/>
            <a:pathLst>
              <a:path extrusionOk="0" h="3355975" w="719645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4115562" y="1500377"/>
            <a:ext cx="7196455" cy="3355975"/>
          </a:xfrm>
          <a:custGeom>
            <a:rect b="b" l="l" r="r" t="t"/>
            <a:pathLst>
              <a:path extrusionOk="0" h="3355975" w="719645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noFill/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856732" y="5582411"/>
            <a:ext cx="1012190" cy="1273175"/>
          </a:xfrm>
          <a:custGeom>
            <a:rect b="b" l="l" r="r" t="t"/>
            <a:pathLst>
              <a:path extrusionOk="0" h="1273175" w="1012190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extrusionOk="0" h="1273175" w="1012190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91183" y="6228587"/>
            <a:ext cx="652780" cy="626745"/>
          </a:xfrm>
          <a:custGeom>
            <a:rect b="b" l="l" r="r" t="t"/>
            <a:pathLst>
              <a:path extrusionOk="0" h="626745" w="652780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758695" y="6473951"/>
            <a:ext cx="640080" cy="233679"/>
          </a:xfrm>
          <a:custGeom>
            <a:rect b="b" l="l" r="r" t="t"/>
            <a:pathLst>
              <a:path extrusionOk="0" h="233679" w="640080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35836" y="6422135"/>
            <a:ext cx="15240" cy="30480"/>
          </a:xfrm>
          <a:custGeom>
            <a:rect b="b" l="l" r="r" t="t"/>
            <a:pathLst>
              <a:path extrusionOk="0" h="30479" w="1523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extrusionOk="0" h="30479" w="1523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089660" y="6204203"/>
            <a:ext cx="631190" cy="239395"/>
          </a:xfrm>
          <a:custGeom>
            <a:rect b="b" l="l" r="r" t="t"/>
            <a:pathLst>
              <a:path extrusionOk="0" h="239395" w="631189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95755" y="5751575"/>
            <a:ext cx="650875" cy="669290"/>
          </a:xfrm>
          <a:custGeom>
            <a:rect b="b" l="l" r="r" t="t"/>
            <a:pathLst>
              <a:path extrusionOk="0" h="669289" w="650875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87908" y="5244083"/>
            <a:ext cx="905510" cy="1610995"/>
          </a:xfrm>
          <a:custGeom>
            <a:rect b="b" l="l" r="r" t="t"/>
            <a:pathLst>
              <a:path extrusionOk="0" h="1610995" w="905510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391668" y="5719571"/>
            <a:ext cx="424180" cy="562610"/>
          </a:xfrm>
          <a:custGeom>
            <a:rect b="b" l="l" r="r" t="t"/>
            <a:pathLst>
              <a:path extrusionOk="0" h="562610" w="42418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87680" y="6330695"/>
            <a:ext cx="440690" cy="474345"/>
          </a:xfrm>
          <a:custGeom>
            <a:rect b="b" l="l" r="r" t="t"/>
            <a:pathLst>
              <a:path extrusionOk="0" h="474345" w="440690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8912" y="6158483"/>
            <a:ext cx="434340" cy="443865"/>
          </a:xfrm>
          <a:custGeom>
            <a:rect b="b" l="l" r="r" t="t"/>
            <a:pathLst>
              <a:path extrusionOk="0" h="443865" w="434340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277368" y="4658867"/>
            <a:ext cx="1377950" cy="1183005"/>
          </a:xfrm>
          <a:custGeom>
            <a:rect b="b" l="l" r="r" t="t"/>
            <a:pathLst>
              <a:path extrusionOk="0" h="1183004" w="1377950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260347" y="6484619"/>
            <a:ext cx="1123315" cy="370840"/>
          </a:xfrm>
          <a:custGeom>
            <a:rect b="b" l="l" r="r" t="t"/>
            <a:pathLst>
              <a:path extrusionOk="0" h="370840" w="1123314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92251" y="6652259"/>
            <a:ext cx="524510" cy="203200"/>
          </a:xfrm>
          <a:custGeom>
            <a:rect b="b" l="l" r="r" t="t"/>
            <a:pathLst>
              <a:path extrusionOk="0" h="203200" w="52451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04444" y="6772655"/>
            <a:ext cx="215265" cy="82550"/>
          </a:xfrm>
          <a:custGeom>
            <a:rect b="b" l="l" r="r" t="t"/>
            <a:pathLst>
              <a:path extrusionOk="0" h="82550" w="215265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0" y="4098035"/>
            <a:ext cx="500380" cy="2757170"/>
          </a:xfrm>
          <a:custGeom>
            <a:rect b="b" l="l" r="r" t="t"/>
            <a:pathLst>
              <a:path extrusionOk="0" h="2757170" w="50038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0" y="6824471"/>
            <a:ext cx="5080" cy="30480"/>
          </a:xfrm>
          <a:custGeom>
            <a:rect b="b" l="l" r="r" t="t"/>
            <a:pathLst>
              <a:path extrusionOk="0" h="30479" w="5080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158995" y="2718816"/>
            <a:ext cx="1668780" cy="1321435"/>
          </a:xfrm>
          <a:custGeom>
            <a:rect b="b" l="l" r="r" t="t"/>
            <a:pathLst>
              <a:path extrusionOk="0" h="1321435" w="1668779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4514087" y="3817620"/>
            <a:ext cx="640080" cy="1353820"/>
          </a:xfrm>
          <a:custGeom>
            <a:rect b="b" l="l" r="r" t="t"/>
            <a:pathLst>
              <a:path extrusionOk="0" h="1353820" w="640079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5163311" y="3991355"/>
            <a:ext cx="21590" cy="1188720"/>
          </a:xfrm>
          <a:custGeom>
            <a:rect b="b" l="l" r="r" t="t"/>
            <a:pathLst>
              <a:path extrusionOk="0" h="1188720" w="21589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192267" y="3514344"/>
            <a:ext cx="626745" cy="1659889"/>
          </a:xfrm>
          <a:custGeom>
            <a:rect b="b" l="l" r="r" t="t"/>
            <a:pathLst>
              <a:path extrusionOk="0" h="1659889" w="626745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3726179" y="0"/>
            <a:ext cx="788035" cy="5506720"/>
          </a:xfrm>
          <a:custGeom>
            <a:rect b="b" l="l" r="r" t="t"/>
            <a:pathLst>
              <a:path extrusionOk="0" h="5506720" w="788035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extrusionOk="0" h="5506720" w="788035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3869435" y="4995671"/>
            <a:ext cx="2583180" cy="1138555"/>
          </a:xfrm>
          <a:custGeom>
            <a:rect b="b" l="l" r="r" t="t"/>
            <a:pathLst>
              <a:path extrusionOk="0" h="1138554" w="2583179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236220" y="0"/>
            <a:ext cx="848994" cy="1442085"/>
          </a:xfrm>
          <a:custGeom>
            <a:rect b="b" l="l" r="r" t="t"/>
            <a:pathLst>
              <a:path extrusionOk="0" h="1442085" w="848994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95171" y="0"/>
            <a:ext cx="355600" cy="1257300"/>
          </a:xfrm>
          <a:custGeom>
            <a:rect b="b" l="l" r="r" t="t"/>
            <a:pathLst>
              <a:path extrusionOk="0" h="1257300" w="3556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4517135" y="5728716"/>
            <a:ext cx="1732914" cy="1126490"/>
          </a:xfrm>
          <a:custGeom>
            <a:rect b="b" l="l" r="r" t="t"/>
            <a:pathLst>
              <a:path extrusionOk="0" h="1126490" w="1732914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3788663" y="5529072"/>
            <a:ext cx="707390" cy="668020"/>
          </a:xfrm>
          <a:custGeom>
            <a:rect b="b" l="l" r="r" t="t"/>
            <a:pathLst>
              <a:path extrusionOk="0" h="668020" w="707389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4462271" y="5742432"/>
            <a:ext cx="47625" cy="624840"/>
          </a:xfrm>
          <a:custGeom>
            <a:rect b="b" l="l" r="r" t="t"/>
            <a:pathLst>
              <a:path extrusionOk="0" h="624839" w="47625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3784091" y="5495544"/>
            <a:ext cx="70485" cy="59690"/>
          </a:xfrm>
          <a:custGeom>
            <a:rect b="b" l="l" r="r" t="t"/>
            <a:pathLst>
              <a:path extrusionOk="0" h="59689" w="70485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5836919" y="5082540"/>
            <a:ext cx="233679" cy="361315"/>
          </a:xfrm>
          <a:custGeom>
            <a:rect b="b" l="l" r="r" t="t"/>
            <a:pathLst>
              <a:path extrusionOk="0" h="361314" w="233679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5201411" y="4684776"/>
            <a:ext cx="1203960" cy="609600"/>
          </a:xfrm>
          <a:custGeom>
            <a:rect b="b" l="l" r="r" t="t"/>
            <a:pathLst>
              <a:path extrusionOk="0" h="609600" w="120396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5582411" y="5090160"/>
            <a:ext cx="243840" cy="281940"/>
          </a:xfrm>
          <a:custGeom>
            <a:rect b="b" l="l" r="r" t="t"/>
            <a:pathLst>
              <a:path extrusionOk="0" h="281939" w="2438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4524755" y="6387084"/>
            <a:ext cx="1391920" cy="464820"/>
          </a:xfrm>
          <a:custGeom>
            <a:rect b="b" l="l" r="r" t="t"/>
            <a:pathLst>
              <a:path extrusionOk="0" h="464820" w="13919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768852" y="4899659"/>
            <a:ext cx="86995" cy="603885"/>
          </a:xfrm>
          <a:custGeom>
            <a:rect b="b" l="l" r="r" t="t"/>
            <a:pathLst>
              <a:path extrusionOk="0" h="603885" w="8699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750564" y="4288535"/>
            <a:ext cx="88900" cy="646430"/>
          </a:xfrm>
          <a:custGeom>
            <a:rect b="b" l="l" r="r" t="t"/>
            <a:pathLst>
              <a:path extrusionOk="0" h="646429" w="88900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066288" y="0"/>
            <a:ext cx="753110" cy="4290060"/>
          </a:xfrm>
          <a:custGeom>
            <a:rect b="b" l="l" r="r" t="t"/>
            <a:pathLst>
              <a:path extrusionOk="0" h="4290060" w="75311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4469891" y="6368796"/>
            <a:ext cx="40005" cy="21590"/>
          </a:xfrm>
          <a:custGeom>
            <a:rect b="b" l="l" r="r" t="t"/>
            <a:pathLst>
              <a:path extrusionOk="0" h="21589" w="40004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2926080" y="5786628"/>
            <a:ext cx="1529080" cy="1068705"/>
          </a:xfrm>
          <a:custGeom>
            <a:rect b="b" l="l" r="r" t="t"/>
            <a:pathLst>
              <a:path extrusionOk="0" h="1068704" w="1529079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extrusionOk="0" h="1068704" w="1529079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198875" y="6166104"/>
            <a:ext cx="719455" cy="536575"/>
          </a:xfrm>
          <a:custGeom>
            <a:rect b="b" l="l" r="r" t="t"/>
            <a:pathLst>
              <a:path extrusionOk="0" h="536575" w="719454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0" y="1338072"/>
            <a:ext cx="749935" cy="387350"/>
          </a:xfrm>
          <a:custGeom>
            <a:rect b="b" l="l" r="r" t="t"/>
            <a:pathLst>
              <a:path extrusionOk="0" h="387350" w="749935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extrusionOk="0" h="387350" w="749935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736091" y="1469136"/>
            <a:ext cx="645160" cy="2901950"/>
          </a:xfrm>
          <a:custGeom>
            <a:rect b="b" l="l" r="r" t="t"/>
            <a:pathLst>
              <a:path extrusionOk="0" h="2901950" w="64516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extrusionOk="0" h="2901950" w="64516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1524000"/>
            <a:ext cx="1134110" cy="3371215"/>
          </a:xfrm>
          <a:custGeom>
            <a:rect b="b" l="l" r="r" t="t"/>
            <a:pathLst>
              <a:path extrusionOk="0" h="3371215" w="1134110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1063752" y="4300727"/>
            <a:ext cx="320040" cy="662940"/>
          </a:xfrm>
          <a:custGeom>
            <a:rect b="b" l="l" r="r" t="t"/>
            <a:pathLst>
              <a:path extrusionOk="0" h="662939" w="320040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1359408" y="4378451"/>
            <a:ext cx="78105" cy="447040"/>
          </a:xfrm>
          <a:custGeom>
            <a:rect b="b" l="l" r="r" t="t"/>
            <a:pathLst>
              <a:path extrusionOk="0" h="447039" w="78105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extrusionOk="0" h="447039" w="78105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394460" y="4826507"/>
            <a:ext cx="41275" cy="38100"/>
          </a:xfrm>
          <a:custGeom>
            <a:rect b="b" l="l" r="r" t="t"/>
            <a:pathLst>
              <a:path extrusionOk="0" h="38100" w="41275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0" y="1658112"/>
            <a:ext cx="402590" cy="704215"/>
          </a:xfrm>
          <a:custGeom>
            <a:rect b="b" l="l" r="r" t="t"/>
            <a:pathLst>
              <a:path extrusionOk="0" h="704214" w="402590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0" y="2273808"/>
            <a:ext cx="391795" cy="317500"/>
          </a:xfrm>
          <a:custGeom>
            <a:rect b="b" l="l" r="r" t="t"/>
            <a:pathLst>
              <a:path extrusionOk="0" h="317500" w="391795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0" y="3613404"/>
            <a:ext cx="45720" cy="414655"/>
          </a:xfrm>
          <a:custGeom>
            <a:rect b="b" l="l" r="r" t="t"/>
            <a:pathLst>
              <a:path extrusionOk="0" h="414654" w="45720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165860" y="1380744"/>
            <a:ext cx="498475" cy="2988945"/>
          </a:xfrm>
          <a:custGeom>
            <a:rect b="b" l="l" r="r" t="t"/>
            <a:pathLst>
              <a:path extrusionOk="0" h="2988945" w="49847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780032" y="795528"/>
            <a:ext cx="1315720" cy="736600"/>
          </a:xfrm>
          <a:custGeom>
            <a:rect b="b" l="l" r="r" t="t"/>
            <a:pathLst>
              <a:path extrusionOk="0" h="736600" w="131572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728216" y="160020"/>
            <a:ext cx="1126490" cy="1249680"/>
          </a:xfrm>
          <a:custGeom>
            <a:rect b="b" l="l" r="r" t="t"/>
            <a:pathLst>
              <a:path extrusionOk="0" h="1249680" w="1126489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340864" y="1118616"/>
            <a:ext cx="817244" cy="1946275"/>
          </a:xfrm>
          <a:custGeom>
            <a:rect b="b" l="l" r="r" t="t"/>
            <a:pathLst>
              <a:path extrusionOk="0" h="1946275" w="817244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extrusionOk="0" h="1946275" w="817244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49808" y="1248155"/>
            <a:ext cx="759460" cy="300355"/>
          </a:xfrm>
          <a:custGeom>
            <a:rect b="b" l="l" r="r" t="t"/>
            <a:pathLst>
              <a:path extrusionOk="0" h="300355" w="759460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extrusionOk="0" h="300355" w="759460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117092" y="606551"/>
            <a:ext cx="643255" cy="802005"/>
          </a:xfrm>
          <a:custGeom>
            <a:rect b="b" l="l" r="r" t="t"/>
            <a:pathLst>
              <a:path extrusionOk="0" h="802005" w="64325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extrusionOk="0" h="802005" w="64325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extrusionOk="0" h="802005" w="64325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528572" y="1371600"/>
            <a:ext cx="367665" cy="2162810"/>
          </a:xfrm>
          <a:custGeom>
            <a:rect b="b" l="l" r="r" t="t"/>
            <a:pathLst>
              <a:path extrusionOk="0" h="2162810" w="367664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776983" y="1426463"/>
            <a:ext cx="635635" cy="1965960"/>
          </a:xfrm>
          <a:custGeom>
            <a:rect b="b" l="l" r="r" t="t"/>
            <a:pathLst>
              <a:path extrusionOk="0" h="1965960" w="635635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0" y="4029455"/>
            <a:ext cx="189230" cy="175260"/>
          </a:xfrm>
          <a:custGeom>
            <a:rect b="b" l="l" r="r" t="t"/>
            <a:pathLst>
              <a:path extrusionOk="0" h="175260" w="18923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2406395" y="6719316"/>
            <a:ext cx="9525" cy="135890"/>
          </a:xfrm>
          <a:custGeom>
            <a:rect b="b" l="l" r="r" t="t"/>
            <a:pathLst>
              <a:path extrusionOk="0" h="135890" w="9525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3925823" y="6391655"/>
            <a:ext cx="1714500" cy="463550"/>
          </a:xfrm>
          <a:custGeom>
            <a:rect b="b" l="l" r="r" t="t"/>
            <a:pathLst>
              <a:path extrusionOk="0" h="463550" w="171450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235707" y="6731507"/>
            <a:ext cx="165100" cy="123825"/>
          </a:xfrm>
          <a:custGeom>
            <a:rect b="b" l="l" r="r" t="t"/>
            <a:pathLst>
              <a:path extrusionOk="0" h="123825" w="165100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604259" y="3361944"/>
            <a:ext cx="182880" cy="2872740"/>
          </a:xfrm>
          <a:custGeom>
            <a:rect b="b" l="l" r="r" t="t"/>
            <a:pathLst>
              <a:path extrusionOk="0" h="2872740" w="182879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560576" y="2676144"/>
            <a:ext cx="2138680" cy="1222375"/>
          </a:xfrm>
          <a:custGeom>
            <a:rect b="b" l="l" r="r" t="t"/>
            <a:pathLst>
              <a:path extrusionOk="0" h="1222375" w="2138679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extrusionOk="0" h="1222375" w="2138679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549908" y="3645408"/>
            <a:ext cx="1104900" cy="3209925"/>
          </a:xfrm>
          <a:custGeom>
            <a:rect b="b" l="l" r="r" t="t"/>
            <a:pathLst>
              <a:path extrusionOk="0" h="3209925" w="1104900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132332" y="50292"/>
            <a:ext cx="1675130" cy="658495"/>
          </a:xfrm>
          <a:custGeom>
            <a:rect b="b" l="l" r="r" t="t"/>
            <a:pathLst>
              <a:path extrusionOk="0" h="658495" w="1675130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421892" y="4262628"/>
            <a:ext cx="207645" cy="624840"/>
          </a:xfrm>
          <a:custGeom>
            <a:rect b="b" l="l" r="r" t="t"/>
            <a:pathLst>
              <a:path extrusionOk="0" h="624839" w="207644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275588" y="4846320"/>
            <a:ext cx="372110" cy="242570"/>
          </a:xfrm>
          <a:custGeom>
            <a:rect b="b" l="l" r="r" t="t"/>
            <a:pathLst>
              <a:path extrusionOk="0" h="242570" w="37211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5590032" y="6801610"/>
            <a:ext cx="56515" cy="53340"/>
          </a:xfrm>
          <a:custGeom>
            <a:rect b="b" l="l" r="r" t="t"/>
            <a:pathLst>
              <a:path extrusionOk="0" h="53340" w="56514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506979" y="3371088"/>
            <a:ext cx="904240" cy="3482340"/>
          </a:xfrm>
          <a:custGeom>
            <a:rect b="b" l="l" r="r" t="t"/>
            <a:pathLst>
              <a:path extrusionOk="0" h="3482340" w="904239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extrusionOk="0" h="3482340" w="904239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933699" y="6169152"/>
            <a:ext cx="733425" cy="483234"/>
          </a:xfrm>
          <a:custGeom>
            <a:rect b="b" l="l" r="r" t="t"/>
            <a:pathLst>
              <a:path extrusionOk="0" h="483234" w="733425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323843" y="3368040"/>
            <a:ext cx="350520" cy="2871470"/>
          </a:xfrm>
          <a:custGeom>
            <a:rect b="b" l="l" r="r" t="t"/>
            <a:pathLst>
              <a:path extrusionOk="0" h="2871470" w="35052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799588" y="2752344"/>
            <a:ext cx="562610" cy="497205"/>
          </a:xfrm>
          <a:custGeom>
            <a:rect b="b" l="l" r="r" t="t"/>
            <a:pathLst>
              <a:path extrusionOk="0" h="497205" w="562610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328" y="4879847"/>
            <a:ext cx="73151" cy="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/>
          <p:nvPr/>
        </p:nvSpPr>
        <p:spPr>
          <a:xfrm>
            <a:off x="1728216" y="6449580"/>
            <a:ext cx="30480" cy="26034"/>
          </a:xfrm>
          <a:custGeom>
            <a:rect b="b" l="l" r="r" t="t"/>
            <a:pathLst>
              <a:path extrusionOk="0" h="26035" w="30480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6062471" y="5146547"/>
            <a:ext cx="22860" cy="302260"/>
          </a:xfrm>
          <a:custGeom>
            <a:rect b="b" l="l" r="r" t="t"/>
            <a:pathLst>
              <a:path extrusionOk="0" h="302260" w="228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6076188" y="4849367"/>
            <a:ext cx="349250" cy="297815"/>
          </a:xfrm>
          <a:custGeom>
            <a:rect b="b" l="l" r="r" t="t"/>
            <a:pathLst>
              <a:path extrusionOk="0" h="297814" w="349250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extrusionOk="0" h="297814" w="349250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extrusionOk="0" h="297814" w="349250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920" y="5065775"/>
            <a:ext cx="247776" cy="853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5149596" y="3986784"/>
            <a:ext cx="20320" cy="1190625"/>
          </a:xfrm>
          <a:custGeom>
            <a:rect b="b" l="l" r="r" t="t"/>
            <a:pathLst>
              <a:path extrusionOk="0" h="1190625" w="20320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4450079" y="5730240"/>
            <a:ext cx="50800" cy="45720"/>
          </a:xfrm>
          <a:custGeom>
            <a:rect b="b" l="l" r="r" t="t"/>
            <a:pathLst>
              <a:path extrusionOk="0" h="45720" w="5080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564124" y="5064251"/>
            <a:ext cx="279400" cy="312420"/>
          </a:xfrm>
          <a:custGeom>
            <a:rect b="b" l="l" r="r" t="t"/>
            <a:pathLst>
              <a:path extrusionOk="0" h="312420" w="27940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864864" y="5522976"/>
            <a:ext cx="637540" cy="208915"/>
          </a:xfrm>
          <a:custGeom>
            <a:rect b="b" l="l" r="r" t="t"/>
            <a:pathLst>
              <a:path extrusionOk="0" h="208914" w="637539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4509516" y="3800855"/>
            <a:ext cx="680085" cy="193675"/>
          </a:xfrm>
          <a:custGeom>
            <a:rect b="b" l="l" r="r" t="t"/>
            <a:pathLst>
              <a:path extrusionOk="0" h="193675" w="68008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extrusionOk="0" h="193675" w="68008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extrusionOk="0" h="193675" w="68008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157471" y="2700527"/>
            <a:ext cx="1679575" cy="414655"/>
          </a:xfrm>
          <a:custGeom>
            <a:rect b="b" l="l" r="r" t="t"/>
            <a:pathLst>
              <a:path extrusionOk="0" h="414655" w="167957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517903" y="1370075"/>
            <a:ext cx="170815" cy="2170430"/>
          </a:xfrm>
          <a:custGeom>
            <a:rect b="b" l="l" r="r" t="t"/>
            <a:pathLst>
              <a:path extrusionOk="0" h="2170429" w="170814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178552" y="3989832"/>
            <a:ext cx="21590" cy="1191895"/>
          </a:xfrm>
          <a:custGeom>
            <a:rect b="b" l="l" r="r" t="t"/>
            <a:pathLst>
              <a:path extrusionOk="0" h="1191895" w="21589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extrusionOk="0" h="1191895" w="21589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086612" y="4296155"/>
            <a:ext cx="64135" cy="544830"/>
          </a:xfrm>
          <a:custGeom>
            <a:rect b="b" l="l" r="r" t="t"/>
            <a:pathLst>
              <a:path extrusionOk="0" h="544829" w="64134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extrusionOk="0" h="544829" w="64134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extrusionOk="0" h="544829" w="64134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036" y="4832095"/>
            <a:ext cx="100583" cy="6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1720596" y="6403847"/>
            <a:ext cx="27940" cy="46355"/>
          </a:xfrm>
          <a:custGeom>
            <a:rect b="b" l="l" r="r" t="t"/>
            <a:pathLst>
              <a:path extrusionOk="0" h="46354" w="27939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extrusionOk="0" h="46354" w="27939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500371" y="5724144"/>
            <a:ext cx="22860" cy="647700"/>
          </a:xfrm>
          <a:custGeom>
            <a:rect b="b" l="l" r="r" t="t"/>
            <a:pathLst>
              <a:path extrusionOk="0" h="647700" w="2286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749040" y="4273296"/>
            <a:ext cx="74930" cy="36830"/>
          </a:xfrm>
          <a:custGeom>
            <a:rect b="b" l="l" r="r" t="t"/>
            <a:pathLst>
              <a:path extrusionOk="0" h="36829" w="749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178808" y="3800855"/>
            <a:ext cx="337185" cy="256540"/>
          </a:xfrm>
          <a:custGeom>
            <a:rect b="b" l="l" r="r" t="t"/>
            <a:pathLst>
              <a:path extrusionOk="0" h="256539" w="337185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extrusionOk="0" h="256539" w="337185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86156" y="5855208"/>
            <a:ext cx="457200" cy="955675"/>
          </a:xfrm>
          <a:custGeom>
            <a:rect b="b" l="l" r="r" t="t"/>
            <a:pathLst>
              <a:path extrusionOk="0" h="955675" w="457200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extrusionOk="0" h="955675" w="457200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extrusionOk="0" h="955675" w="457200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extrusionOk="0" h="955675" w="457200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extrusionOk="0" h="955675" w="457200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20979" y="0"/>
            <a:ext cx="149860" cy="1356360"/>
          </a:xfrm>
          <a:custGeom>
            <a:rect b="b" l="l" r="r" t="t"/>
            <a:pathLst>
              <a:path extrusionOk="0" h="1356360" w="1498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78763" y="5222747"/>
            <a:ext cx="878205" cy="634365"/>
          </a:xfrm>
          <a:custGeom>
            <a:rect b="b" l="l" r="r" t="t"/>
            <a:pathLst>
              <a:path extrusionOk="0" h="634364" w="878205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extrusionOk="0" h="634364" w="878205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3896" y="4832603"/>
            <a:ext cx="178308" cy="7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1342644" y="4372355"/>
            <a:ext cx="50800" cy="441959"/>
          </a:xfrm>
          <a:custGeom>
            <a:rect b="b" l="l" r="r" t="t"/>
            <a:pathLst>
              <a:path extrusionOk="0" h="441960" w="5080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extrusionOk="0" h="441960" w="5080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9220" y="4809743"/>
            <a:ext cx="81153" cy="6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6233160" y="5693664"/>
            <a:ext cx="650875" cy="1163320"/>
          </a:xfrm>
          <a:custGeom>
            <a:rect b="b" l="l" r="r" t="t"/>
            <a:pathLst>
              <a:path extrusionOk="0" h="1163320" w="650875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extrusionOk="0" h="1163320" w="650875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extrusionOk="0" h="1163320" w="650875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extrusionOk="0" h="1163320" w="650875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extrusionOk="0" h="1163320" w="650875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782567" y="5481828"/>
            <a:ext cx="73660" cy="36830"/>
          </a:xfrm>
          <a:custGeom>
            <a:rect b="b" l="l" r="r" t="t"/>
            <a:pathLst>
              <a:path extrusionOk="0" h="36829" w="73660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500371" y="3799332"/>
            <a:ext cx="27940" cy="1190625"/>
          </a:xfrm>
          <a:custGeom>
            <a:rect b="b" l="l" r="r" t="t"/>
            <a:pathLst>
              <a:path extrusionOk="0" h="1190625" w="27939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extrusionOk="0" h="1190625" w="27939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511040" y="4984115"/>
            <a:ext cx="646430" cy="203835"/>
          </a:xfrm>
          <a:custGeom>
            <a:rect b="b" l="l" r="r" t="t"/>
            <a:pathLst>
              <a:path extrusionOk="0" h="203835" w="646429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extrusionOk="0" h="203835" w="646429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870959" y="5507735"/>
            <a:ext cx="1971039" cy="641985"/>
          </a:xfrm>
          <a:custGeom>
            <a:rect b="b" l="l" r="r" t="t"/>
            <a:pathLst>
              <a:path extrusionOk="0" h="641985" w="1971039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extrusionOk="0" h="641985" w="1971039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469891" y="6353555"/>
            <a:ext cx="48895" cy="30480"/>
          </a:xfrm>
          <a:custGeom>
            <a:rect b="b" l="l" r="r" t="t"/>
            <a:pathLst>
              <a:path extrusionOk="0" h="30479" w="48895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147183" y="5176139"/>
            <a:ext cx="36195" cy="24130"/>
          </a:xfrm>
          <a:custGeom>
            <a:rect b="b" l="l" r="r" t="t"/>
            <a:pathLst>
              <a:path extrusionOk="0" h="24129" w="36195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508753" y="6367995"/>
            <a:ext cx="1454785" cy="487045"/>
          </a:xfrm>
          <a:custGeom>
            <a:rect b="b" l="l" r="r" t="t"/>
            <a:pathLst>
              <a:path extrusionOk="0" h="487045" w="145478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183123" y="5186171"/>
            <a:ext cx="380365" cy="125095"/>
          </a:xfrm>
          <a:custGeom>
            <a:rect b="b" l="l" r="r" t="t"/>
            <a:pathLst>
              <a:path extrusionOk="0" h="125095" w="380364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extrusionOk="0" h="125095" w="380364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9064" y="6658356"/>
            <a:ext cx="158496" cy="19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3931920" y="5765291"/>
            <a:ext cx="530860" cy="441959"/>
          </a:xfrm>
          <a:custGeom>
            <a:rect b="b" l="l" r="r" t="t"/>
            <a:pathLst>
              <a:path extrusionOk="0" h="441960" w="5308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extrusionOk="0" h="441960" w="5308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extrusionOk="0" h="441960" w="5308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extrusionOk="0" h="441960" w="5308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extrusionOk="0" h="441960" w="5308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extrusionOk="0" h="441960" w="5308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87680" y="6760462"/>
            <a:ext cx="26034" cy="94615"/>
          </a:xfrm>
          <a:custGeom>
            <a:rect b="b" l="l" r="r" t="t"/>
            <a:pathLst>
              <a:path extrusionOk="0" h="94615" w="26034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extrusionOk="0" h="94615" w="26034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88620" y="5704332"/>
            <a:ext cx="398780" cy="152400"/>
          </a:xfrm>
          <a:custGeom>
            <a:rect b="b" l="l" r="r" t="t"/>
            <a:pathLst>
              <a:path extrusionOk="0" h="152400" w="39878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314700" y="6207252"/>
            <a:ext cx="620395" cy="513715"/>
          </a:xfrm>
          <a:custGeom>
            <a:rect b="b" l="l" r="r" t="t"/>
            <a:pathLst>
              <a:path extrusionOk="0" h="513715" w="62039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extrusionOk="0" h="513715" w="62039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1324355"/>
            <a:ext cx="224028" cy="12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0" y="1507997"/>
            <a:ext cx="769620" cy="229870"/>
          </a:xfrm>
          <a:custGeom>
            <a:rect b="b" l="l" r="r" t="t"/>
            <a:pathLst>
              <a:path extrusionOk="0" h="229869" w="769620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extrusionOk="0" h="229869" w="769620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835396" y="5576315"/>
            <a:ext cx="635635" cy="708660"/>
          </a:xfrm>
          <a:custGeom>
            <a:rect b="b" l="l" r="r" t="t"/>
            <a:pathLst>
              <a:path extrusionOk="0" h="708660" w="635635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extrusionOk="0" h="708660" w="635635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180076" y="4668011"/>
            <a:ext cx="1247140" cy="528320"/>
          </a:xfrm>
          <a:custGeom>
            <a:rect b="b" l="l" r="r" t="t"/>
            <a:pathLst>
              <a:path extrusionOk="0" h="528320" w="1247139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1725167"/>
            <a:ext cx="417830" cy="882650"/>
          </a:xfrm>
          <a:custGeom>
            <a:rect b="b" l="l" r="r" t="t"/>
            <a:pathLst>
              <a:path extrusionOk="0" h="882650" w="41783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150619" y="1560575"/>
            <a:ext cx="243840" cy="2811780"/>
          </a:xfrm>
          <a:custGeom>
            <a:rect b="b" l="l" r="r" t="t"/>
            <a:pathLst>
              <a:path extrusionOk="0" h="2811779" w="243840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720851" y="1461516"/>
            <a:ext cx="20320" cy="55880"/>
          </a:xfrm>
          <a:custGeom>
            <a:rect b="b" l="l" r="r" t="t"/>
            <a:pathLst>
              <a:path extrusionOk="0" h="55880" w="2032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extrusionOk="0" h="55880" w="2032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2222" y="1354836"/>
            <a:ext cx="239522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/>
          <p:nvPr/>
        </p:nvSpPr>
        <p:spPr>
          <a:xfrm>
            <a:off x="2331720" y="1100327"/>
            <a:ext cx="762000" cy="441959"/>
          </a:xfrm>
          <a:custGeom>
            <a:rect b="b" l="l" r="r" t="t"/>
            <a:pathLst>
              <a:path extrusionOk="0" h="441959" w="762000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2866644" y="778763"/>
            <a:ext cx="218440" cy="58419"/>
          </a:xfrm>
          <a:custGeom>
            <a:rect b="b" l="l" r="r" t="t"/>
            <a:pathLst>
              <a:path extrusionOk="0" h="58419" w="21843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095755" y="1231391"/>
            <a:ext cx="58419" cy="45720"/>
          </a:xfrm>
          <a:custGeom>
            <a:rect b="b" l="l" r="r" t="t"/>
            <a:pathLst>
              <a:path extrusionOk="0" h="45719" w="584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726948" y="1354835"/>
            <a:ext cx="801370" cy="208915"/>
          </a:xfrm>
          <a:custGeom>
            <a:rect b="b" l="l" r="r" t="t"/>
            <a:pathLst>
              <a:path extrusionOk="0" h="208915" w="801369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extrusionOk="0" h="208915" w="801369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extrusionOk="0" h="208915" w="801369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extrusionOk="0" h="208915" w="801369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extrusionOk="0" h="208915" w="801369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extrusionOk="0" h="208915" w="801369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2327148" y="1540255"/>
            <a:ext cx="100965" cy="1534160"/>
          </a:xfrm>
          <a:custGeom>
            <a:rect b="b" l="l" r="r" t="t"/>
            <a:pathLst>
              <a:path extrusionOk="0" h="1534160" w="100964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979932" y="0"/>
            <a:ext cx="121920" cy="1275715"/>
          </a:xfrm>
          <a:custGeom>
            <a:rect b="b" l="l" r="r" t="t"/>
            <a:pathLst>
              <a:path extrusionOk="0" h="1275715" w="121919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extrusionOk="0" h="1275715" w="121919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316736" y="0"/>
            <a:ext cx="48895" cy="467995"/>
          </a:xfrm>
          <a:custGeom>
            <a:rect b="b" l="l" r="r" t="t"/>
            <a:pathLst>
              <a:path extrusionOk="0" h="467995" w="48894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3710940" y="0"/>
            <a:ext cx="128270" cy="4305300"/>
          </a:xfrm>
          <a:custGeom>
            <a:rect b="b" l="l" r="r" t="t"/>
            <a:pathLst>
              <a:path extrusionOk="0" h="4305300" w="12827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extrusionOk="0" h="4305300" w="12827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5184648" y="3493007"/>
            <a:ext cx="651510" cy="1188720"/>
          </a:xfrm>
          <a:custGeom>
            <a:rect b="b" l="l" r="r" t="t"/>
            <a:pathLst>
              <a:path extrusionOk="0" h="1188720" w="65151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extrusionOk="0" h="1188720" w="65151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extrusionOk="0" h="1188720" w="65151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extrusionOk="0" h="1188720" w="65151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492251" y="6752843"/>
            <a:ext cx="268605" cy="100965"/>
          </a:xfrm>
          <a:custGeom>
            <a:rect b="b" l="l" r="r" t="t"/>
            <a:pathLst>
              <a:path extrusionOk="0" h="100965" w="26860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extrusionOk="0" h="100965" w="26860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0" y="4087367"/>
            <a:ext cx="201295" cy="135890"/>
          </a:xfrm>
          <a:custGeom>
            <a:rect b="b" l="l" r="r" t="t"/>
            <a:pathLst>
              <a:path extrusionOk="0" h="135889" w="201295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235964" y="6467855"/>
            <a:ext cx="1179830" cy="389255"/>
          </a:xfrm>
          <a:custGeom>
            <a:rect b="b" l="l" r="r" t="t"/>
            <a:pathLst>
              <a:path extrusionOk="0" h="389254" w="1179830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extrusionOk="0" h="389254" w="1179830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3785615" y="5568696"/>
            <a:ext cx="35560" cy="33655"/>
          </a:xfrm>
          <a:custGeom>
            <a:rect b="b" l="l" r="r" t="t"/>
            <a:pathLst>
              <a:path extrusionOk="0" h="33654" w="35560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extrusionOk="0" h="33654" w="35560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11323" y="6696456"/>
            <a:ext cx="205739" cy="16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"/>
          <p:cNvSpPr/>
          <p:nvPr/>
        </p:nvSpPr>
        <p:spPr>
          <a:xfrm>
            <a:off x="1072896" y="5734811"/>
            <a:ext cx="662940" cy="725805"/>
          </a:xfrm>
          <a:custGeom>
            <a:rect b="b" l="l" r="r" t="t"/>
            <a:pathLst>
              <a:path extrusionOk="0" h="725804" w="662939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3805428" y="5515355"/>
            <a:ext cx="66040" cy="62230"/>
          </a:xfrm>
          <a:custGeom>
            <a:rect b="b" l="l" r="r" t="t"/>
            <a:pathLst>
              <a:path extrusionOk="0" h="62229" w="6603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extrusionOk="0" h="62229" w="6603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extrusionOk="0" h="62229" w="6603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1548383" y="3633215"/>
            <a:ext cx="949960" cy="280670"/>
          </a:xfrm>
          <a:custGeom>
            <a:rect b="b" l="l" r="r" t="t"/>
            <a:pathLst>
              <a:path extrusionOk="0" h="280670" w="94996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3689603" y="6153911"/>
            <a:ext cx="109855" cy="100965"/>
          </a:xfrm>
          <a:custGeom>
            <a:rect b="b" l="l" r="r" t="t"/>
            <a:pathLst>
              <a:path extrusionOk="0" h="100964" w="10985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96640" y="3351276"/>
            <a:ext cx="111251" cy="82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3791711" y="6153911"/>
            <a:ext cx="149860" cy="57150"/>
          </a:xfrm>
          <a:custGeom>
            <a:rect b="b" l="l" r="r" t="t"/>
            <a:pathLst>
              <a:path extrusionOk="0" h="57150" w="14986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2226564" y="35051"/>
            <a:ext cx="611505" cy="117475"/>
          </a:xfrm>
          <a:custGeom>
            <a:rect b="b" l="l" r="r" t="t"/>
            <a:pathLst>
              <a:path extrusionOk="0" h="117475" w="61150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extrusionOk="0" h="117475" w="61150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117092" y="141731"/>
            <a:ext cx="1710055" cy="581025"/>
          </a:xfrm>
          <a:custGeom>
            <a:rect b="b" l="l" r="r" t="t"/>
            <a:pathLst>
              <a:path extrusionOk="0" h="581025" w="171005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extrusionOk="0" h="581025" w="171005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extrusionOk="0" h="581025" w="171005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414272" y="4369308"/>
            <a:ext cx="45720" cy="467359"/>
          </a:xfrm>
          <a:custGeom>
            <a:rect b="b" l="l" r="r" t="t"/>
            <a:pathLst>
              <a:path extrusionOk="0" h="467360" w="45719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1712976" y="709167"/>
            <a:ext cx="628015" cy="2692400"/>
          </a:xfrm>
          <a:custGeom>
            <a:rect b="b" l="l" r="r" t="t"/>
            <a:pathLst>
              <a:path extrusionOk="0" h="2692400" w="628014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902964" y="6379464"/>
            <a:ext cx="559435" cy="477520"/>
          </a:xfrm>
          <a:custGeom>
            <a:rect b="b" l="l" r="r" t="t"/>
            <a:pathLst>
              <a:path extrusionOk="0" h="477520" w="559435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5567171" y="6787895"/>
            <a:ext cx="81280" cy="67310"/>
          </a:xfrm>
          <a:custGeom>
            <a:rect b="b" l="l" r="r" t="t"/>
            <a:pathLst>
              <a:path extrusionOk="0" h="67309" w="8127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2913888" y="6156959"/>
            <a:ext cx="509270" cy="407034"/>
          </a:xfrm>
          <a:custGeom>
            <a:rect b="b" l="l" r="r" t="t"/>
            <a:pathLst>
              <a:path extrusionOk="0" h="407034" w="509270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extrusionOk="0" h="407034" w="509270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2491740" y="3349751"/>
            <a:ext cx="1198880" cy="3505835"/>
          </a:xfrm>
          <a:custGeom>
            <a:rect b="b" l="l" r="r" t="t"/>
            <a:pathLst>
              <a:path extrusionOk="0" h="3505834" w="1198879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extrusionOk="0" h="3505834" w="1198879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extrusionOk="0" h="3505834" w="1198879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extrusionOk="0" h="3505834" w="1198879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extrusionOk="0" h="3505834" w="1198879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extrusionOk="0" h="3505834" w="1198879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extrusionOk="0" h="3505834" w="1198879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2776728" y="2738627"/>
            <a:ext cx="600710" cy="515620"/>
          </a:xfrm>
          <a:custGeom>
            <a:rect b="b" l="l" r="r" t="t"/>
            <a:pathLst>
              <a:path extrusionOk="0" h="515620" w="60071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extrusionOk="0" h="515620" w="60071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extrusionOk="0" h="515620" w="60071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3785615" y="5550408"/>
            <a:ext cx="31750" cy="22225"/>
          </a:xfrm>
          <a:custGeom>
            <a:rect b="b" l="l" r="r" t="t"/>
            <a:pathLst>
              <a:path extrusionOk="0" h="22225" w="31750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413759" y="6152972"/>
            <a:ext cx="276225" cy="105410"/>
          </a:xfrm>
          <a:custGeom>
            <a:rect b="b" l="l" r="r" t="t"/>
            <a:pathLst>
              <a:path extrusionOk="0" h="105410" w="276225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2919476" y="6559295"/>
            <a:ext cx="271145" cy="109855"/>
          </a:xfrm>
          <a:custGeom>
            <a:rect b="b" l="l" r="r" t="t"/>
            <a:pathLst>
              <a:path extrusionOk="0" h="109854" w="27114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extrusionOk="0" h="109854" w="27114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3477767"/>
            <a:ext cx="62865" cy="554990"/>
          </a:xfrm>
          <a:custGeom>
            <a:rect b="b" l="l" r="r" t="t"/>
            <a:pathLst>
              <a:path extrusionOk="0" h="554989" w="62865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754124" y="6460235"/>
            <a:ext cx="664845" cy="250190"/>
          </a:xfrm>
          <a:custGeom>
            <a:rect b="b" l="l" r="r" t="t"/>
            <a:pathLst>
              <a:path extrusionOk="0" h="250190" w="664844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extrusionOk="0" h="250190" w="664844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extrusionOk="0" h="250190" w="664844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2910839" y="6559295"/>
            <a:ext cx="29209" cy="297180"/>
          </a:xfrm>
          <a:custGeom>
            <a:rect b="b" l="l" r="r" t="t"/>
            <a:pathLst>
              <a:path extrusionOk="0" h="297179" w="29210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406395" y="6696456"/>
            <a:ext cx="24765" cy="160020"/>
          </a:xfrm>
          <a:custGeom>
            <a:rect b="b" l="l" r="r" t="t"/>
            <a:pathLst>
              <a:path extrusionOk="0" h="160020" w="24764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5644896" y="6786041"/>
            <a:ext cx="17145" cy="70485"/>
          </a:xfrm>
          <a:custGeom>
            <a:rect b="b" l="l" r="r" t="t"/>
            <a:pathLst>
              <a:path extrusionOk="0" h="70484" w="17145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35864" y="6140196"/>
            <a:ext cx="460375" cy="185420"/>
          </a:xfrm>
          <a:custGeom>
            <a:rect b="b" l="l" r="r" t="t"/>
            <a:pathLst>
              <a:path extrusionOk="0" h="185420" w="460375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extrusionOk="0" h="185420" w="460375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47032" y="5763767"/>
            <a:ext cx="22860" cy="616585"/>
          </a:xfrm>
          <a:custGeom>
            <a:rect b="b" l="l" r="r" t="t"/>
            <a:pathLst>
              <a:path extrusionOk="0" h="616585" w="22860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55775" y="4831079"/>
            <a:ext cx="204215" cy="13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/>
          <p:nvPr/>
        </p:nvSpPr>
        <p:spPr>
          <a:xfrm>
            <a:off x="3823716" y="4296155"/>
            <a:ext cx="45720" cy="1224280"/>
          </a:xfrm>
          <a:custGeom>
            <a:rect b="b" l="l" r="r" t="t"/>
            <a:pathLst>
              <a:path extrusionOk="0" h="1224279" w="45720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6068567" y="5448300"/>
            <a:ext cx="401320" cy="132715"/>
          </a:xfrm>
          <a:custGeom>
            <a:rect b="b" l="l" r="r" t="t"/>
            <a:pathLst>
              <a:path extrusionOk="0" h="132714" w="401320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extrusionOk="0" h="132714" w="401320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extrusionOk="0" h="132714" w="401320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extrusionOk="0" h="132714" w="401320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490728" y="6635495"/>
            <a:ext cx="567055" cy="218440"/>
          </a:xfrm>
          <a:custGeom>
            <a:rect b="b" l="l" r="r" t="t"/>
            <a:pathLst>
              <a:path extrusionOk="0" h="218440" w="567055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213944" y="1322831"/>
            <a:ext cx="533400" cy="129539"/>
          </a:xfrm>
          <a:custGeom>
            <a:rect b="b" l="l" r="r" t="t"/>
            <a:pathLst>
              <a:path extrusionOk="0" h="129540" w="53340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6459346" y="5563108"/>
            <a:ext cx="106045" cy="45720"/>
          </a:xfrm>
          <a:custGeom>
            <a:rect b="b" l="l" r="r" t="t"/>
            <a:pathLst>
              <a:path extrusionOk="0" h="45720" w="106045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extrusionOk="0" h="45720" w="106045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6839" y="4247388"/>
            <a:ext cx="195072" cy="14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/>
          <p:nvPr/>
        </p:nvSpPr>
        <p:spPr>
          <a:xfrm>
            <a:off x="720851" y="1443227"/>
            <a:ext cx="30480" cy="24765"/>
          </a:xfrm>
          <a:custGeom>
            <a:rect b="b" l="l" r="r" t="t"/>
            <a:pathLst>
              <a:path extrusionOk="0" h="24765" w="30479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extrusionOk="0" h="24765" w="30479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4093464" y="0"/>
            <a:ext cx="90170" cy="4060190"/>
          </a:xfrm>
          <a:custGeom>
            <a:rect b="b" l="l" r="r" t="t"/>
            <a:pathLst>
              <a:path extrusionOk="0" h="4060190" w="9017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095244" y="1106424"/>
            <a:ext cx="78105" cy="1582420"/>
          </a:xfrm>
          <a:custGeom>
            <a:rect b="b" l="l" r="r" t="t"/>
            <a:pathLst>
              <a:path extrusionOk="0" h="1582420" w="78105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extrusionOk="0" h="1582420" w="78105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5820155" y="3102864"/>
            <a:ext cx="22860" cy="403860"/>
          </a:xfrm>
          <a:custGeom>
            <a:rect b="b" l="l" r="r" t="t"/>
            <a:pathLst>
              <a:path extrusionOk="0" h="403860" w="22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73963" y="6641592"/>
            <a:ext cx="28575" cy="127000"/>
          </a:xfrm>
          <a:custGeom>
            <a:rect b="b" l="l" r="r" t="t"/>
            <a:pathLst>
              <a:path extrusionOk="0" h="127000" w="28575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extrusionOk="0" h="127000" w="28575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extrusionOk="0" h="127000" w="28575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extrusionOk="0" h="127000" w="28575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163823" y="2685288"/>
            <a:ext cx="193675" cy="59690"/>
          </a:xfrm>
          <a:custGeom>
            <a:rect b="b" l="l" r="r" t="t"/>
            <a:pathLst>
              <a:path extrusionOk="0" h="59689" w="193675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extrusionOk="0" h="59689" w="193675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2773680" y="3097529"/>
            <a:ext cx="944880" cy="257175"/>
          </a:xfrm>
          <a:custGeom>
            <a:rect b="b" l="l" r="r" t="t"/>
            <a:pathLst>
              <a:path extrusionOk="0" h="257175" w="944879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099820" y="35051"/>
            <a:ext cx="1136650" cy="565785"/>
          </a:xfrm>
          <a:custGeom>
            <a:rect b="b" l="l" r="r" t="t"/>
            <a:pathLst>
              <a:path extrusionOk="0" h="565785" w="1136650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extrusionOk="0" h="565785" w="1136650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extrusionOk="0" h="565785" w="1136650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extrusionOk="0" h="565785" w="1136650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extrusionOk="0" h="565785" w="1136650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2823972" y="140207"/>
            <a:ext cx="44450" cy="690880"/>
          </a:xfrm>
          <a:custGeom>
            <a:rect b="b" l="l" r="r" t="t"/>
            <a:pathLst>
              <a:path extrusionOk="0" h="690880" w="4445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extrusionOk="0" h="690880" w="4445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extrusionOk="0" h="690880" w="4445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extrusionOk="0" h="690880" w="4445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103376" y="588771"/>
            <a:ext cx="68580" cy="705485"/>
          </a:xfrm>
          <a:custGeom>
            <a:rect b="b" l="l" r="r" t="t"/>
            <a:pathLst>
              <a:path extrusionOk="0" h="705485" w="68580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456176" y="6373952"/>
            <a:ext cx="1205865" cy="418465"/>
          </a:xfrm>
          <a:custGeom>
            <a:rect b="b" l="l" r="r" t="t"/>
            <a:pathLst>
              <a:path extrusionOk="0" h="418465" w="1205864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275843" y="4643628"/>
            <a:ext cx="779145" cy="266700"/>
          </a:xfrm>
          <a:custGeom>
            <a:rect b="b" l="l" r="r" t="t"/>
            <a:pathLst>
              <a:path extrusionOk="0" h="266700" w="779144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5557139" y="5296534"/>
            <a:ext cx="521970" cy="165100"/>
          </a:xfrm>
          <a:custGeom>
            <a:rect b="b" l="l" r="r" t="t"/>
            <a:pathLst>
              <a:path extrusionOk="0" h="165100" w="52197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55358" y="5593664"/>
            <a:ext cx="328549" cy="1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"/>
          <p:cNvSpPr/>
          <p:nvPr/>
        </p:nvSpPr>
        <p:spPr>
          <a:xfrm>
            <a:off x="1092708" y="4283963"/>
            <a:ext cx="304165" cy="105410"/>
          </a:xfrm>
          <a:custGeom>
            <a:rect b="b" l="l" r="r" t="t"/>
            <a:pathLst>
              <a:path extrusionOk="0" h="105410" w="304165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extrusionOk="0" h="105410" w="304165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3051048" y="0"/>
            <a:ext cx="58419" cy="1114425"/>
          </a:xfrm>
          <a:custGeom>
            <a:rect b="b" l="l" r="r" t="t"/>
            <a:pathLst>
              <a:path extrusionOk="0" h="1114425" w="58419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472440" y="6614159"/>
            <a:ext cx="19685" cy="35560"/>
          </a:xfrm>
          <a:custGeom>
            <a:rect b="b" l="l" r="r" t="t"/>
            <a:pathLst>
              <a:path extrusionOk="0" h="35559" w="19684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extrusionOk="0" h="35559" w="19684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extrusionOk="0" h="35559" w="19684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extrusionOk="0" h="35559" w="19684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075944" y="6210300"/>
            <a:ext cx="73660" cy="643255"/>
          </a:xfrm>
          <a:custGeom>
            <a:rect b="b" l="l" r="r" t="t"/>
            <a:pathLst>
              <a:path extrusionOk="0" h="643254" w="73659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34667" y="3402584"/>
            <a:ext cx="373380" cy="2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>
            <a:off x="1696211" y="5736335"/>
            <a:ext cx="64135" cy="669290"/>
          </a:xfrm>
          <a:custGeom>
            <a:rect b="b" l="l" r="r" t="t"/>
            <a:pathLst>
              <a:path extrusionOk="0" h="669289" w="64135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extrusionOk="0" h="669289" w="64135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extrusionOk="0" h="669289" w="64135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extrusionOk="0" h="669289" w="64135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extrusionOk="0" h="669289" w="64135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extrusionOk="0" h="669289" w="64135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3771900" y="5553455"/>
            <a:ext cx="32384" cy="611505"/>
          </a:xfrm>
          <a:custGeom>
            <a:rect b="b" l="l" r="r" t="t"/>
            <a:pathLst>
              <a:path extrusionOk="0" h="611504" w="32385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extrusionOk="0" h="611504" w="32385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extrusionOk="0" h="611504" w="32385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extrusionOk="0" h="611504" w="32385">
                <a:moveTo>
                  <a:pt x="16764" y="48006"/>
                </a:moveTo>
                <a:close/>
              </a:path>
              <a:path extrusionOk="0" h="611504" w="32385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41476" y="4894198"/>
            <a:ext cx="213537" cy="83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1250264" y="4962778"/>
            <a:ext cx="397510" cy="146050"/>
          </a:xfrm>
          <a:custGeom>
            <a:rect b="b" l="l" r="r" t="t"/>
            <a:pathLst>
              <a:path extrusionOk="0" h="146050" w="39751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0" y="4014215"/>
            <a:ext cx="210311" cy="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422148" y="6146291"/>
            <a:ext cx="66675" cy="476884"/>
          </a:xfrm>
          <a:custGeom>
            <a:rect b="b" l="l" r="r" t="t"/>
            <a:pathLst>
              <a:path extrusionOk="0" h="476884" w="66675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extrusionOk="0" h="476884" w="66675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1896110" y="2660903"/>
            <a:ext cx="1172210" cy="753110"/>
          </a:xfrm>
          <a:custGeom>
            <a:rect b="b" l="l" r="r" t="t"/>
            <a:pathLst>
              <a:path extrusionOk="0" h="753110" w="11722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extrusionOk="0" h="753110" w="11722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1656588" y="5224271"/>
            <a:ext cx="54610" cy="520700"/>
          </a:xfrm>
          <a:custGeom>
            <a:rect b="b" l="l" r="r" t="t"/>
            <a:pathLst>
              <a:path extrusionOk="0" h="520700" w="5461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extrusionOk="0" h="520700" w="5461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extrusionOk="0" h="520700" w="5461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extrusionOk="0" h="520700" w="5461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374904" y="5707379"/>
            <a:ext cx="62865" cy="447040"/>
          </a:xfrm>
          <a:custGeom>
            <a:rect b="b" l="l" r="r" t="t"/>
            <a:pathLst>
              <a:path extrusionOk="0" h="447039" w="62865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extrusionOk="0" h="447039" w="62865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extrusionOk="0" h="447039" w="62865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extrusionOk="0" h="447039" w="62865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3707892" y="3343655"/>
            <a:ext cx="78105" cy="2217420"/>
          </a:xfrm>
          <a:custGeom>
            <a:rect b="b" l="l" r="r" t="t"/>
            <a:pathLst>
              <a:path extrusionOk="0" h="2217420" w="78104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extrusionOk="0" h="2217420" w="78104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extrusionOk="0" h="2217420" w="78104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extrusionOk="0" h="2217420" w="78104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198628" y="4078223"/>
            <a:ext cx="193040" cy="1638300"/>
          </a:xfrm>
          <a:custGeom>
            <a:rect b="b" l="l" r="r" t="t"/>
            <a:pathLst>
              <a:path extrusionOk="0" h="1638300" w="19304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1534668" y="3627627"/>
            <a:ext cx="135255" cy="1607185"/>
          </a:xfrm>
          <a:custGeom>
            <a:rect b="b" l="l" r="r" t="t"/>
            <a:pathLst>
              <a:path extrusionOk="0" h="1607185" w="13525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1504188" y="1359916"/>
            <a:ext cx="175260" cy="2202180"/>
          </a:xfrm>
          <a:custGeom>
            <a:rect b="b" l="l" r="r" t="t"/>
            <a:pathLst>
              <a:path extrusionOk="0" h="2202179" w="175260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000239" y="4256532"/>
            <a:ext cx="102870" cy="43180"/>
          </a:xfrm>
          <a:custGeom>
            <a:rect b="b" l="l" r="r" t="t"/>
            <a:pathLst>
              <a:path extrusionOk="0" h="43179" w="10286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739863" y="1262633"/>
            <a:ext cx="362585" cy="195580"/>
          </a:xfrm>
          <a:custGeom>
            <a:rect b="b" l="l" r="r" t="t"/>
            <a:pathLst>
              <a:path extrusionOk="0" h="195580" w="362584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747011" y="6399276"/>
            <a:ext cx="22225" cy="73660"/>
          </a:xfrm>
          <a:custGeom>
            <a:rect b="b" l="l" r="r" t="t"/>
            <a:pathLst>
              <a:path extrusionOk="0" h="73660" w="22225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extrusionOk="0" h="73660" w="22225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extrusionOk="0" h="73660" w="22225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extrusionOk="0" h="73660" w="22225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3057779" y="2660904"/>
            <a:ext cx="116205" cy="42545"/>
          </a:xfrm>
          <a:custGeom>
            <a:rect b="b" l="l" r="r" t="t"/>
            <a:pathLst>
              <a:path extrusionOk="0" h="42544" w="116205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1718310" y="6419786"/>
            <a:ext cx="49530" cy="27940"/>
          </a:xfrm>
          <a:custGeom>
            <a:rect b="b" l="l" r="r" t="t"/>
            <a:pathLst>
              <a:path extrusionOk="0" h="27939" w="49530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1399539" y="4360671"/>
            <a:ext cx="54610" cy="490220"/>
          </a:xfrm>
          <a:custGeom>
            <a:rect b="b" l="l" r="r" t="t"/>
            <a:pathLst>
              <a:path extrusionOk="0" h="490220" w="54609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6071616" y="4847843"/>
            <a:ext cx="353695" cy="711835"/>
          </a:xfrm>
          <a:custGeom>
            <a:rect b="b" l="l" r="r" t="t"/>
            <a:pathLst>
              <a:path extrusionOk="0" h="711835" w="35369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6071616" y="4847843"/>
            <a:ext cx="353695" cy="711835"/>
          </a:xfrm>
          <a:custGeom>
            <a:rect b="b" l="l" r="r" t="t"/>
            <a:pathLst>
              <a:path extrusionOk="0" h="711835" w="35369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"/>
          <p:cNvSpPr txBox="1"/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"/>
          <p:cNvSpPr txBox="1"/>
          <p:nvPr>
            <p:ph idx="1" type="body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21" Type="http://schemas.openxmlformats.org/officeDocument/2006/relationships/image" Target="../media/image67.jpg"/><Relationship Id="rId13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45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59.png"/><Relationship Id="rId19" Type="http://schemas.openxmlformats.org/officeDocument/2006/relationships/image" Target="../media/image50.png"/><Relationship Id="rId6" Type="http://schemas.openxmlformats.org/officeDocument/2006/relationships/image" Target="../media/image52.png"/><Relationship Id="rId18" Type="http://schemas.openxmlformats.org/officeDocument/2006/relationships/image" Target="../media/image5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21" Type="http://schemas.openxmlformats.org/officeDocument/2006/relationships/image" Target="../media/image70.png"/><Relationship Id="rId13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45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59.png"/><Relationship Id="rId19" Type="http://schemas.openxmlformats.org/officeDocument/2006/relationships/image" Target="../media/image50.png"/><Relationship Id="rId6" Type="http://schemas.openxmlformats.org/officeDocument/2006/relationships/image" Target="../media/image52.png"/><Relationship Id="rId18" Type="http://schemas.openxmlformats.org/officeDocument/2006/relationships/image" Target="../media/image5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21" Type="http://schemas.openxmlformats.org/officeDocument/2006/relationships/image" Target="../media/image73.png"/><Relationship Id="rId13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45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59.png"/><Relationship Id="rId19" Type="http://schemas.openxmlformats.org/officeDocument/2006/relationships/image" Target="../media/image50.png"/><Relationship Id="rId6" Type="http://schemas.openxmlformats.org/officeDocument/2006/relationships/image" Target="../media/image52.png"/><Relationship Id="rId18" Type="http://schemas.openxmlformats.org/officeDocument/2006/relationships/image" Target="../media/image5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21" Type="http://schemas.openxmlformats.org/officeDocument/2006/relationships/image" Target="../media/image74.png"/><Relationship Id="rId13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45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59.png"/><Relationship Id="rId19" Type="http://schemas.openxmlformats.org/officeDocument/2006/relationships/image" Target="../media/image50.png"/><Relationship Id="rId6" Type="http://schemas.openxmlformats.org/officeDocument/2006/relationships/image" Target="../media/image52.png"/><Relationship Id="rId18" Type="http://schemas.openxmlformats.org/officeDocument/2006/relationships/image" Target="../media/image5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21" Type="http://schemas.openxmlformats.org/officeDocument/2006/relationships/image" Target="../media/image71.png"/><Relationship Id="rId13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45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59.png"/><Relationship Id="rId19" Type="http://schemas.openxmlformats.org/officeDocument/2006/relationships/image" Target="../media/image50.png"/><Relationship Id="rId6" Type="http://schemas.openxmlformats.org/officeDocument/2006/relationships/image" Target="../media/image52.png"/><Relationship Id="rId18" Type="http://schemas.openxmlformats.org/officeDocument/2006/relationships/image" Target="../media/image5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21" Type="http://schemas.openxmlformats.org/officeDocument/2006/relationships/image" Target="../media/image72.png"/><Relationship Id="rId13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45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59.png"/><Relationship Id="rId19" Type="http://schemas.openxmlformats.org/officeDocument/2006/relationships/image" Target="../media/image50.png"/><Relationship Id="rId6" Type="http://schemas.openxmlformats.org/officeDocument/2006/relationships/image" Target="../media/image52.png"/><Relationship Id="rId18" Type="http://schemas.openxmlformats.org/officeDocument/2006/relationships/image" Target="../media/image5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13" Type="http://schemas.openxmlformats.org/officeDocument/2006/relationships/image" Target="../media/image46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45.png"/><Relationship Id="rId14" Type="http://schemas.openxmlformats.org/officeDocument/2006/relationships/image" Target="../media/image53.png"/><Relationship Id="rId17" Type="http://schemas.openxmlformats.org/officeDocument/2006/relationships/image" Target="../media/image51.png"/><Relationship Id="rId16" Type="http://schemas.openxmlformats.org/officeDocument/2006/relationships/image" Target="../media/image58.png"/><Relationship Id="rId5" Type="http://schemas.openxmlformats.org/officeDocument/2006/relationships/image" Target="../media/image59.png"/><Relationship Id="rId19" Type="http://schemas.openxmlformats.org/officeDocument/2006/relationships/image" Target="../media/image50.png"/><Relationship Id="rId6" Type="http://schemas.openxmlformats.org/officeDocument/2006/relationships/image" Target="../media/image52.png"/><Relationship Id="rId18" Type="http://schemas.openxmlformats.org/officeDocument/2006/relationships/image" Target="../media/image56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/>
        </p:nvSpPr>
        <p:spPr>
          <a:xfrm>
            <a:off x="6517005" y="2249881"/>
            <a:ext cx="3811904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5080" rtl="0" algn="l">
              <a:lnSpc>
                <a:spcPct val="10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PROGRAMAÇÃO  EM PYTHON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6517005" y="3484245"/>
            <a:ext cx="16154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792" y="4158996"/>
            <a:ext cx="2555748" cy="8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3956" y="4096511"/>
            <a:ext cx="1568196" cy="66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"/>
          <p:cNvSpPr txBox="1"/>
          <p:nvPr>
            <p:ph type="title"/>
          </p:nvPr>
        </p:nvSpPr>
        <p:spPr>
          <a:xfrm>
            <a:off x="611624" y="609600"/>
            <a:ext cx="8587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NOMENCLATURA DE	VARIÁVEIS</a:t>
            </a:r>
            <a:endParaRPr/>
          </a:p>
        </p:txBody>
      </p:sp>
      <p:sp>
        <p:nvSpPr>
          <p:cNvPr id="496" name="Google Shape;496;p16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8796" y="3581400"/>
            <a:ext cx="6481572" cy="249478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6"/>
          <p:cNvSpPr txBox="1"/>
          <p:nvPr/>
        </p:nvSpPr>
        <p:spPr>
          <a:xfrm>
            <a:off x="611631" y="1462881"/>
            <a:ext cx="10968737" cy="3504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0" lvl="0" marL="12065" marR="374015" rtl="0" algn="just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nome de variável é uma sequência de letras (a → z, A → Z) e  números (0 → 9), que devem sempre começar com uma letra.  Apenas letras comuns são permitidas.</a:t>
            </a:r>
            <a:endParaRPr/>
          </a:p>
          <a:p>
            <a:pPr indent="0" lvl="0" marL="12065" marR="5080" rtl="0" algn="just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Letras acentuadas, cedilhas, espaços, caracteres especiais como $,  #, @, etc. são proibidos, exceto para o caractere _  (sublinhado/underline).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06679" marR="7040244" rtl="0" algn="just">
              <a:lnSpc>
                <a:spcPct val="90000"/>
              </a:lnSpc>
              <a:spcBef>
                <a:spcPts val="1905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Além dessa regra é  importante também  estar atento às  palavras  reservadas da  linguagem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"/>
          <p:cNvSpPr txBox="1"/>
          <p:nvPr>
            <p:ph type="title"/>
          </p:nvPr>
        </p:nvSpPr>
        <p:spPr>
          <a:xfrm>
            <a:off x="1052927" y="663400"/>
            <a:ext cx="10030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MANEIRAS DE DECLARAR VARIÁVIES</a:t>
            </a:r>
            <a:endParaRPr/>
          </a:p>
        </p:txBody>
      </p:sp>
      <p:sp>
        <p:nvSpPr>
          <p:cNvPr id="504" name="Google Shape;504;p17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 txBox="1"/>
          <p:nvPr/>
        </p:nvSpPr>
        <p:spPr>
          <a:xfrm>
            <a:off x="994663" y="1437258"/>
            <a:ext cx="10184894" cy="1351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0" lvl="0" marL="12065" marR="374015" rtl="0" algn="just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escolha do estilo de escrita para variáveis, funções e outros elementos do código é mais uma questão de convenção e estilo do que uma questão de funcionalidade direta. No entanto, o estilo de escrita desempenha um papel importante na legibilidade, manutenção e colaboração em projetos de programação. Aqui estão algumas formas de declarar as variáveis.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994663" y="2945227"/>
            <a:ext cx="102807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 Case –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Camel Case a primeira palavra toda fica no formato minúsculo e as primeiras letras subsequentes de palavras adicionais em maiúscula.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7"/>
          <p:cNvSpPr txBox="1"/>
          <p:nvPr/>
        </p:nvSpPr>
        <p:spPr>
          <a:xfrm>
            <a:off x="4663440" y="3747747"/>
            <a:ext cx="28473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4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amel</a:t>
            </a:r>
            <a:r>
              <a:rPr lang="pt-BR" sz="4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4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ase</a:t>
            </a:r>
            <a:endParaRPr sz="4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7"/>
          <p:cNvSpPr txBox="1"/>
          <p:nvPr/>
        </p:nvSpPr>
        <p:spPr>
          <a:xfrm>
            <a:off x="981216" y="4578744"/>
            <a:ext cx="1028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Snake Case –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Snake Case a todas as letras minúsculas e as palavras são separadas por underline.</a:t>
            </a:r>
            <a:endParaRPr/>
          </a:p>
        </p:txBody>
      </p:sp>
      <p:sp>
        <p:nvSpPr>
          <p:cNvPr id="509" name="Google Shape;509;p17"/>
          <p:cNvSpPr txBox="1"/>
          <p:nvPr/>
        </p:nvSpPr>
        <p:spPr>
          <a:xfrm>
            <a:off x="4579620" y="5086336"/>
            <a:ext cx="30327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snake</a:t>
            </a:r>
            <a:r>
              <a:rPr lang="pt-BR" sz="4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pt-BR" sz="48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4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18"/>
          <p:cNvGrpSpPr/>
          <p:nvPr/>
        </p:nvGrpSpPr>
        <p:grpSpPr>
          <a:xfrm>
            <a:off x="8487156" y="182879"/>
            <a:ext cx="3705352" cy="6673976"/>
            <a:chOff x="8487156" y="182879"/>
            <a:chExt cx="3705352" cy="6673976"/>
          </a:xfrm>
        </p:grpSpPr>
        <p:sp>
          <p:nvSpPr>
            <p:cNvPr id="515" name="Google Shape;515;p18"/>
            <p:cNvSpPr/>
            <p:nvPr/>
          </p:nvSpPr>
          <p:spPr>
            <a:xfrm>
              <a:off x="10104120" y="3236975"/>
              <a:ext cx="1102360" cy="879475"/>
            </a:xfrm>
            <a:custGeom>
              <a:rect b="b" l="l" r="r" t="t"/>
              <a:pathLst>
                <a:path extrusionOk="0" h="879475" w="1102359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extrusionOk="0" h="879475" w="1102359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0591800" y="3944112"/>
              <a:ext cx="506095" cy="899160"/>
            </a:xfrm>
            <a:custGeom>
              <a:rect b="b" l="l" r="r" t="t"/>
              <a:pathLst>
                <a:path extrusionOk="0" h="899160" w="506095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extrusionOk="0" h="899160" w="506095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0152888" y="3901439"/>
              <a:ext cx="561340" cy="940435"/>
            </a:xfrm>
            <a:custGeom>
              <a:rect b="b" l="l" r="r" t="t"/>
              <a:pathLst>
                <a:path extrusionOk="0" h="940435" w="561340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0614660" y="313943"/>
              <a:ext cx="939165" cy="4584700"/>
            </a:xfrm>
            <a:custGeom>
              <a:rect b="b" l="l" r="r" t="t"/>
              <a:pathLst>
                <a:path extrusionOk="0" h="4584700" w="939165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extrusionOk="0" h="4584700" w="939165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9991344" y="4660900"/>
              <a:ext cx="1562100" cy="835025"/>
            </a:xfrm>
            <a:custGeom>
              <a:rect b="b" l="l" r="r" t="t"/>
              <a:pathLst>
                <a:path extrusionOk="0" h="835025" w="1562100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10190988" y="5103876"/>
              <a:ext cx="1059180" cy="925194"/>
            </a:xfrm>
            <a:custGeom>
              <a:rect b="b" l="l" r="r" t="t"/>
              <a:pathLst>
                <a:path extrusionOk="0" h="925195" w="1059179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11198352" y="4911851"/>
              <a:ext cx="464820" cy="413384"/>
            </a:xfrm>
            <a:custGeom>
              <a:rect b="b" l="l" r="r" t="t"/>
              <a:pathLst>
                <a:path extrusionOk="0" h="413385" w="464820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11195304" y="5111495"/>
              <a:ext cx="86995" cy="379730"/>
            </a:xfrm>
            <a:custGeom>
              <a:rect b="b" l="l" r="r" t="t"/>
              <a:pathLst>
                <a:path extrusionOk="0" h="379729" w="86995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11565636" y="4882895"/>
              <a:ext cx="45720" cy="40005"/>
            </a:xfrm>
            <a:custGeom>
              <a:rect b="b" l="l" r="r" t="t"/>
              <a:pathLst>
                <a:path extrusionOk="0" h="40004" w="45720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9755124" y="5349239"/>
              <a:ext cx="601980" cy="1108075"/>
            </a:xfrm>
            <a:custGeom>
              <a:rect b="b" l="l" r="r" t="t"/>
              <a:pathLst>
                <a:path extrusionOk="0" h="1108075" w="601979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9829800" y="5193791"/>
              <a:ext cx="86995" cy="90170"/>
            </a:xfrm>
            <a:custGeom>
              <a:rect b="b" l="l" r="r" t="t"/>
              <a:pathLst>
                <a:path extrusionOk="0" h="90170" w="86995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9232392" y="2482596"/>
              <a:ext cx="974090" cy="2761615"/>
            </a:xfrm>
            <a:custGeom>
              <a:rect b="b" l="l" r="r" t="t"/>
              <a:pathLst>
                <a:path extrusionOk="0" h="2761615" w="974090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10178796" y="4856988"/>
              <a:ext cx="166370" cy="242570"/>
            </a:xfrm>
            <a:custGeom>
              <a:rect b="b" l="l" r="r" t="t"/>
              <a:pathLst>
                <a:path extrusionOk="0" h="242570" w="1663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9945624" y="4608576"/>
              <a:ext cx="767080" cy="346075"/>
            </a:xfrm>
            <a:custGeom>
              <a:rect b="b" l="l" r="r" t="t"/>
              <a:pathLst>
                <a:path extrusionOk="0" h="346075" w="767079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extrusionOk="0" h="346075" w="767079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10319004" y="4858512"/>
              <a:ext cx="172720" cy="170815"/>
            </a:xfrm>
            <a:custGeom>
              <a:rect b="b" l="l" r="r" t="t"/>
              <a:pathLst>
                <a:path extrusionOk="0" h="170814" w="172720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9758172" y="5227320"/>
              <a:ext cx="657225" cy="393700"/>
            </a:xfrm>
            <a:custGeom>
              <a:rect b="b" l="l" r="r" t="t"/>
              <a:pathLst>
                <a:path extrusionOk="0" h="393700" w="657225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10276332" y="5506212"/>
              <a:ext cx="975360" cy="957580"/>
            </a:xfrm>
            <a:custGeom>
              <a:rect b="b" l="l" r="r" t="t"/>
              <a:pathLst>
                <a:path extrusionOk="0" h="957579" w="97535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11506200" y="4526279"/>
              <a:ext cx="97790" cy="370840"/>
            </a:xfrm>
            <a:custGeom>
              <a:rect b="b" l="l" r="r" t="t"/>
              <a:pathLst>
                <a:path extrusionOk="0" h="370839" w="97790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1451336" y="4145279"/>
              <a:ext cx="102235" cy="394970"/>
            </a:xfrm>
            <a:custGeom>
              <a:rect b="b" l="l" r="r" t="t"/>
              <a:pathLst>
                <a:path extrusionOk="0" h="394970" w="102234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0873740" y="251459"/>
              <a:ext cx="795655" cy="3906520"/>
            </a:xfrm>
            <a:custGeom>
              <a:rect b="b" l="l" r="r" t="t"/>
              <a:pathLst>
                <a:path extrusionOk="0" h="3906520" w="795654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11260836" y="5487924"/>
              <a:ext cx="22860" cy="17145"/>
            </a:xfrm>
            <a:custGeom>
              <a:rect b="b" l="l" r="r" t="t"/>
              <a:pathLst>
                <a:path extrusionOk="0" h="17145" w="22859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11233404" y="5132831"/>
              <a:ext cx="958850" cy="817244"/>
            </a:xfrm>
            <a:custGeom>
              <a:rect b="b" l="l" r="r" t="t"/>
              <a:pathLst>
                <a:path extrusionOk="0" h="817245" w="958850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extrusionOk="0" h="817245" w="958850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1600688" y="5291327"/>
              <a:ext cx="486409" cy="274320"/>
            </a:xfrm>
            <a:custGeom>
              <a:rect b="b" l="l" r="r" t="t"/>
              <a:pathLst>
                <a:path extrusionOk="0" h="274320" w="486409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9470136" y="2436875"/>
              <a:ext cx="812800" cy="2331720"/>
            </a:xfrm>
            <a:custGeom>
              <a:rect b="b" l="l" r="r" t="t"/>
              <a:pathLst>
                <a:path extrusionOk="0" h="2331720" w="81280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11522964" y="1927859"/>
              <a:ext cx="669290" cy="390525"/>
            </a:xfrm>
            <a:custGeom>
              <a:rect b="b" l="l" r="r" t="t"/>
              <a:pathLst>
                <a:path extrusionOk="0" h="390525" w="669290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extrusionOk="0" h="390525" w="669290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11606784" y="1539240"/>
              <a:ext cx="585470" cy="584835"/>
            </a:xfrm>
            <a:custGeom>
              <a:rect b="b" l="l" r="r" t="t"/>
              <a:pathLst>
                <a:path extrusionOk="0" h="584835" w="585470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1548872" y="2150363"/>
              <a:ext cx="617220" cy="1109980"/>
            </a:xfrm>
            <a:custGeom>
              <a:rect b="b" l="l" r="r" t="t"/>
              <a:pathLst>
                <a:path extrusionOk="0" h="1109979" w="617220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extrusionOk="0" h="1109979" w="617220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2060936" y="2270740"/>
              <a:ext cx="131445" cy="1000125"/>
            </a:xfrm>
            <a:custGeom>
              <a:rect b="b" l="l" r="r" t="t"/>
              <a:pathLst>
                <a:path extrusionOk="0" h="1000125" w="13144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0629900" y="192023"/>
              <a:ext cx="631190" cy="170815"/>
            </a:xfrm>
            <a:custGeom>
              <a:rect b="b" l="l" r="r" t="t"/>
              <a:pathLst>
                <a:path extrusionOk="0" h="170815" w="631190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9235440" y="2333244"/>
              <a:ext cx="608330" cy="239395"/>
            </a:xfrm>
            <a:custGeom>
              <a:rect b="b" l="l" r="r" t="t"/>
              <a:pathLst>
                <a:path extrusionOk="0" h="239394" w="608329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11608308" y="4925568"/>
              <a:ext cx="3175" cy="5080"/>
            </a:xfrm>
            <a:custGeom>
              <a:rect b="b" l="l" r="r" t="t"/>
              <a:pathLst>
                <a:path extrusionOk="0" h="5079" w="3175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10620756" y="5500115"/>
              <a:ext cx="1571625" cy="1094740"/>
            </a:xfrm>
            <a:custGeom>
              <a:rect b="b" l="l" r="r" t="t"/>
              <a:pathLst>
                <a:path extrusionOk="0" h="1094740" w="1571625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extrusionOk="0" h="1094740" w="1571625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1417808" y="3579876"/>
              <a:ext cx="325120" cy="1742439"/>
            </a:xfrm>
            <a:custGeom>
              <a:rect b="b" l="l" r="r" t="t"/>
              <a:pathLst>
                <a:path extrusionOk="0" h="1742439" w="325120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1425428" y="3092196"/>
              <a:ext cx="767080" cy="673735"/>
            </a:xfrm>
            <a:custGeom>
              <a:rect b="b" l="l" r="r" t="t"/>
              <a:pathLst>
                <a:path extrusionOk="0" h="673735" w="767079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extrusionOk="0" h="673735" w="767079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11617452" y="1406652"/>
              <a:ext cx="574675" cy="300355"/>
            </a:xfrm>
            <a:custGeom>
              <a:rect b="b" l="l" r="r" t="t"/>
              <a:pathLst>
                <a:path extrusionOk="0" h="300355" w="57467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0614660" y="5878068"/>
              <a:ext cx="1156970" cy="977265"/>
            </a:xfrm>
            <a:custGeom>
              <a:rect b="b" l="l" r="r" t="t"/>
              <a:pathLst>
                <a:path extrusionOk="0" h="977265" w="1156970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1740896" y="6323795"/>
              <a:ext cx="451484" cy="531495"/>
            </a:xfrm>
            <a:custGeom>
              <a:rect b="b" l="l" r="r" t="t"/>
              <a:pathLst>
                <a:path extrusionOk="0" h="531495" w="451484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1663172" y="3541776"/>
              <a:ext cx="528955" cy="1861820"/>
            </a:xfrm>
            <a:custGeom>
              <a:rect b="b" l="l" r="r" t="t"/>
              <a:pathLst>
                <a:path extrusionOk="0" h="1861820" w="528954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759184" y="5253227"/>
              <a:ext cx="433070" cy="266700"/>
            </a:xfrm>
            <a:custGeom>
              <a:rect b="b" l="l" r="r" t="t"/>
              <a:pathLst>
                <a:path extrusionOk="0" h="266700" w="43307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11500104" y="3540251"/>
              <a:ext cx="393700" cy="1783080"/>
            </a:xfrm>
            <a:custGeom>
              <a:rect b="b" l="l" r="r" t="t"/>
              <a:pathLst>
                <a:path extrusionOk="0" h="1783079" w="393700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11573256" y="3168396"/>
              <a:ext cx="370840" cy="304800"/>
            </a:xfrm>
            <a:custGeom>
              <a:rect b="b" l="l" r="r" t="t"/>
              <a:pathLst>
                <a:path extrusionOk="0" h="304800" w="37084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11504676" y="4515612"/>
              <a:ext cx="50800" cy="36830"/>
            </a:xfrm>
            <a:custGeom>
              <a:rect b="b" l="l" r="r" t="t"/>
              <a:pathLst>
                <a:path extrusionOk="0" h="36829" w="50800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8487156" y="4925568"/>
              <a:ext cx="1772920" cy="1929764"/>
            </a:xfrm>
            <a:custGeom>
              <a:rect b="b" l="l" r="r" t="t"/>
              <a:pathLst>
                <a:path extrusionOk="0" h="1929765" w="1772920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10169652" y="4920995"/>
              <a:ext cx="45720" cy="182880"/>
            </a:xfrm>
            <a:custGeom>
              <a:rect b="b" l="l" r="r" t="t"/>
              <a:pathLst>
                <a:path extrusionOk="0" h="182879" w="45720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extrusionOk="0" h="182879" w="45720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9" name="Google Shape;55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26752" y="5180076"/>
              <a:ext cx="100583" cy="68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18"/>
            <p:cNvSpPr/>
            <p:nvPr/>
          </p:nvSpPr>
          <p:spPr>
            <a:xfrm>
              <a:off x="9931908" y="4116324"/>
              <a:ext cx="1298575" cy="1010919"/>
            </a:xfrm>
            <a:custGeom>
              <a:rect b="b" l="l" r="r" t="t"/>
              <a:pathLst>
                <a:path extrusionOk="0" h="1010920" w="1298575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extrusionOk="0" h="1010920" w="1298575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extrusionOk="0" h="1010920" w="1298575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extrusionOk="0" h="1010920" w="1298575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1" name="Google Shape;56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18"/>
            <p:cNvSpPr/>
            <p:nvPr/>
          </p:nvSpPr>
          <p:spPr>
            <a:xfrm>
              <a:off x="9817608" y="3226307"/>
              <a:ext cx="1964689" cy="3629025"/>
            </a:xfrm>
            <a:custGeom>
              <a:rect b="b" l="l" r="r" t="t"/>
              <a:pathLst>
                <a:path extrusionOk="0" h="3629025" w="1964690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extrusionOk="0" h="3629025" w="1964690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extrusionOk="0" h="3629025" w="1964690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extrusionOk="0" h="3629025" w="1964690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extrusionOk="0" h="3629025" w="1964690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extrusionOk="0" h="3629025" w="1964690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extrusionOk="0" h="3629025" w="1964690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extrusionOk="0" h="3629025" w="1964690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3" name="Google Shape;563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" name="Google Shape;564;p18"/>
            <p:cNvSpPr/>
            <p:nvPr/>
          </p:nvSpPr>
          <p:spPr>
            <a:xfrm>
              <a:off x="9744456" y="3930395"/>
              <a:ext cx="1861185" cy="2533015"/>
            </a:xfrm>
            <a:custGeom>
              <a:rect b="b" l="l" r="r" t="t"/>
              <a:pathLst>
                <a:path extrusionOk="0" h="2533015" w="1861184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extrusionOk="0" h="2533015" w="1861184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extrusionOk="0" h="2533015" w="1861184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extrusionOk="0" h="2533015" w="1861184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extrusionOk="0" h="2533015" w="1861184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extrusionOk="0" h="2533015" w="1861184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extrusionOk="0" h="2533015" w="1861184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extrusionOk="0" h="2533015" w="1861184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extrusionOk="0" h="2533015" w="1861184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extrusionOk="0" h="2533015" w="1861184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5" name="Google Shape;565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6" name="Google Shape;566;p18"/>
            <p:cNvSpPr/>
            <p:nvPr/>
          </p:nvSpPr>
          <p:spPr>
            <a:xfrm>
              <a:off x="8712708" y="4927091"/>
              <a:ext cx="3386454" cy="1929764"/>
            </a:xfrm>
            <a:custGeom>
              <a:rect b="b" l="l" r="r" t="t"/>
              <a:pathLst>
                <a:path extrusionOk="0" h="1929765" w="3386454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extrusionOk="0" h="1929765" w="3386454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extrusionOk="0" h="1929765" w="3386454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extrusionOk="0" h="1929765" w="3386454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extrusionOk="0" h="1929765" w="3386454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extrusionOk="0" h="1929765" w="3386454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extrusionOk="0" h="1929765" w="3386454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7" name="Google Shape;567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8" name="Google Shape;568;p18"/>
            <p:cNvSpPr/>
            <p:nvPr/>
          </p:nvSpPr>
          <p:spPr>
            <a:xfrm>
              <a:off x="9934956" y="1918715"/>
              <a:ext cx="2240280" cy="3587750"/>
            </a:xfrm>
            <a:custGeom>
              <a:rect b="b" l="l" r="r" t="t"/>
              <a:pathLst>
                <a:path extrusionOk="0" h="3587750" w="2240279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extrusionOk="0" h="3587750" w="2240279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extrusionOk="0" h="3587750" w="2240279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extrusionOk="0" h="3587750" w="2240279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extrusionOk="0" h="3587750" w="2240279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extrusionOk="0" h="3587750" w="2240279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9" name="Google Shape;569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4660" y="304800"/>
              <a:ext cx="252984" cy="6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" name="Google Shape;570;p18"/>
            <p:cNvSpPr/>
            <p:nvPr/>
          </p:nvSpPr>
          <p:spPr>
            <a:xfrm>
              <a:off x="9460992" y="182879"/>
              <a:ext cx="1990725" cy="4596765"/>
            </a:xfrm>
            <a:custGeom>
              <a:rect b="b" l="l" r="r" t="t"/>
              <a:pathLst>
                <a:path extrusionOk="0" h="4596765" w="199072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extrusionOk="0" h="4596765" w="199072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extrusionOk="0" h="4596765" w="199072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extrusionOk="0" h="4596765" w="199072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extrusionOk="0" h="4596765" w="199072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extrusionOk="0" h="4596765" w="199072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extrusionOk="0" h="4596765" w="199072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extrusionOk="0" h="4596765" w="199072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1" name="Google Shape;571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18"/>
            <p:cNvSpPr/>
            <p:nvPr/>
          </p:nvSpPr>
          <p:spPr>
            <a:xfrm>
              <a:off x="9465564" y="2426207"/>
              <a:ext cx="391795" cy="155575"/>
            </a:xfrm>
            <a:custGeom>
              <a:rect b="b" l="l" r="r" t="t"/>
              <a:pathLst>
                <a:path extrusionOk="0" h="155575" w="39179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extrusionOk="0" h="155575" w="39179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extrusionOk="0" h="155575" w="39179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extrusionOk="0" h="155575" w="39179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extrusionOk="0" h="155575" w="39179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3" name="Google Shape;573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18"/>
            <p:cNvSpPr/>
            <p:nvPr/>
          </p:nvSpPr>
          <p:spPr>
            <a:xfrm>
              <a:off x="11417808" y="1397507"/>
              <a:ext cx="774700" cy="3939540"/>
            </a:xfrm>
            <a:custGeom>
              <a:rect b="b" l="l" r="r" t="t"/>
              <a:pathLst>
                <a:path extrusionOk="0" h="3939540" w="77470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extrusionOk="0" h="3939540" w="77470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extrusionOk="0" h="3939540" w="77470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extrusionOk="0" h="3939540" w="77470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extrusionOk="0" h="3939540" w="77470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extrusionOk="0" h="3939540" w="77470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extrusionOk="0" h="3939540" w="77470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5" name="Google Shape;575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p18"/>
            <p:cNvSpPr/>
            <p:nvPr/>
          </p:nvSpPr>
          <p:spPr>
            <a:xfrm>
              <a:off x="10614660" y="3526535"/>
              <a:ext cx="1577340" cy="3078480"/>
            </a:xfrm>
            <a:custGeom>
              <a:rect b="b" l="l" r="r" t="t"/>
              <a:pathLst>
                <a:path extrusionOk="0" h="3078479" w="1577340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extrusionOk="0" h="3078479" w="1577340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extrusionOk="0" h="3078479" w="1577340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extrusionOk="0" h="3078479" w="1577340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8" name="Google Shape;578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18"/>
            <p:cNvSpPr/>
            <p:nvPr/>
          </p:nvSpPr>
          <p:spPr>
            <a:xfrm>
              <a:off x="11489436" y="3160775"/>
              <a:ext cx="607060" cy="2368550"/>
            </a:xfrm>
            <a:custGeom>
              <a:rect b="b" l="l" r="r" t="t"/>
              <a:pathLst>
                <a:path extrusionOk="0" h="2368550" w="607059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extrusionOk="0" h="2368550" w="607059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extrusionOk="0" h="2368550" w="607059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extrusionOk="0" h="2368550" w="607059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extrusionOk="0" h="2368550" w="607059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extrusionOk="0" h="2368550" w="607059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extrusionOk="0" h="2368550" w="607059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extrusionOk="0" h="2368550" w="607059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extrusionOk="0" h="2368550" w="607059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extrusionOk="0" h="2368550" w="607059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0" name="Google Shape;580;p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92559" y="5465413"/>
              <a:ext cx="99441" cy="63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18"/>
            <p:cNvSpPr/>
            <p:nvPr/>
          </p:nvSpPr>
          <p:spPr>
            <a:xfrm>
              <a:off x="9217152" y="2471927"/>
              <a:ext cx="2346960" cy="4382135"/>
            </a:xfrm>
            <a:custGeom>
              <a:rect b="b" l="l" r="r" t="t"/>
              <a:pathLst>
                <a:path extrusionOk="0" h="4382134" w="2346959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extrusionOk="0" h="4382134" w="2346959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extrusionOk="0" h="4382134" w="2346959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extrusionOk="0" h="4382134" w="2346959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extrusionOk="0" h="4382134" w="2346959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extrusionOk="0" h="4382134" w="2346959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extrusionOk="0" h="4382134" w="2346959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extrusionOk="0" h="4382134" w="2346959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extrusionOk="0" h="4382134" w="2346959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3" name="Google Shape;583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18"/>
            <p:cNvSpPr/>
            <p:nvPr/>
          </p:nvSpPr>
          <p:spPr>
            <a:xfrm>
              <a:off x="9851136" y="301751"/>
              <a:ext cx="2106295" cy="3752215"/>
            </a:xfrm>
            <a:custGeom>
              <a:rect b="b" l="l" r="r" t="t"/>
              <a:pathLst>
                <a:path extrusionOk="0" h="3752215" w="210629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extrusionOk="0" h="3752215" w="210629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extrusionOk="0" h="3752215" w="210629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extrusionOk="0" h="3752215" w="210629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extrusionOk="0" h="3752215" w="210629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extrusionOk="0" h="3752215" w="210629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extrusionOk="0" h="3752215" w="210629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extrusionOk="0" h="3752215" w="210629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5" name="Google Shape;585;p1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18"/>
            <p:cNvSpPr/>
            <p:nvPr/>
          </p:nvSpPr>
          <p:spPr>
            <a:xfrm>
              <a:off x="10603992" y="1527047"/>
              <a:ext cx="1059180" cy="4347210"/>
            </a:xfrm>
            <a:custGeom>
              <a:rect b="b" l="l" r="r" t="t"/>
              <a:pathLst>
                <a:path extrusionOk="0" h="4347210" w="1059179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extrusionOk="0" h="4347210" w="1059179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extrusionOk="0" h="4347210" w="1059179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extrusionOk="0" h="4347210" w="1059179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7" name="Google Shape;587;p1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761220" y="4925568"/>
              <a:ext cx="65531" cy="262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1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1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18"/>
            <p:cNvSpPr/>
            <p:nvPr/>
          </p:nvSpPr>
          <p:spPr>
            <a:xfrm>
              <a:off x="9218676" y="240804"/>
              <a:ext cx="2973705" cy="5050790"/>
            </a:xfrm>
            <a:custGeom>
              <a:rect b="b" l="l" r="r" t="t"/>
              <a:pathLst>
                <a:path extrusionOk="0" h="5050790" w="2973704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extrusionOk="0" h="5050790" w="2973704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extrusionOk="0" h="5050790" w="2973704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extrusionOk="0" h="5050790" w="2973704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extrusionOk="0" h="5050790" w="2973704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extrusionOk="0" h="5050790" w="2973704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extrusionOk="0" h="5050790" w="2973704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extrusionOk="0" h="5050790" w="2973704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extrusionOk="0" h="5050790" w="2973704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18"/>
          <p:cNvSpPr txBox="1"/>
          <p:nvPr>
            <p:ph type="title"/>
          </p:nvPr>
        </p:nvSpPr>
        <p:spPr>
          <a:xfrm>
            <a:off x="916952" y="682825"/>
            <a:ext cx="80244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	VARIÁVEIS</a:t>
            </a:r>
            <a:endParaRPr/>
          </a:p>
        </p:txBody>
      </p:sp>
      <p:pic>
        <p:nvPicPr>
          <p:cNvPr id="592" name="Google Shape;592;p1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932688" y="2552700"/>
            <a:ext cx="7427975" cy="3583858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18"/>
          <p:cNvSpPr txBox="1"/>
          <p:nvPr/>
        </p:nvSpPr>
        <p:spPr>
          <a:xfrm>
            <a:off x="916939" y="1509776"/>
            <a:ext cx="939165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uma variável ou uma constante possa ser utilizada pelo programa, primeiro ela  deve ser declarada, para que seja reservado o espaço na memória para armazenamento de  seus dados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8"/>
          <p:cNvSpPr txBox="1"/>
          <p:nvPr/>
        </p:nvSpPr>
        <p:spPr>
          <a:xfrm>
            <a:off x="916939" y="6460432"/>
            <a:ext cx="547370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1/7/20XX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8"/>
          <p:cNvSpPr txBox="1"/>
          <p:nvPr/>
        </p:nvSpPr>
        <p:spPr>
          <a:xfrm>
            <a:off x="5386832" y="6460432"/>
            <a:ext cx="141795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Programação em Python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8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19"/>
          <p:cNvGrpSpPr/>
          <p:nvPr/>
        </p:nvGrpSpPr>
        <p:grpSpPr>
          <a:xfrm>
            <a:off x="8487156" y="182879"/>
            <a:ext cx="3705352" cy="6673976"/>
            <a:chOff x="8487156" y="182879"/>
            <a:chExt cx="3705352" cy="6673976"/>
          </a:xfrm>
        </p:grpSpPr>
        <p:sp>
          <p:nvSpPr>
            <p:cNvPr id="602" name="Google Shape;602;p19"/>
            <p:cNvSpPr/>
            <p:nvPr/>
          </p:nvSpPr>
          <p:spPr>
            <a:xfrm>
              <a:off x="10104120" y="3236975"/>
              <a:ext cx="1102360" cy="879475"/>
            </a:xfrm>
            <a:custGeom>
              <a:rect b="b" l="l" r="r" t="t"/>
              <a:pathLst>
                <a:path extrusionOk="0" h="879475" w="1102359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extrusionOk="0" h="879475" w="1102359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0591800" y="3944112"/>
              <a:ext cx="506095" cy="899160"/>
            </a:xfrm>
            <a:custGeom>
              <a:rect b="b" l="l" r="r" t="t"/>
              <a:pathLst>
                <a:path extrusionOk="0" h="899160" w="506095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extrusionOk="0" h="899160" w="506095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0152888" y="3901439"/>
              <a:ext cx="561340" cy="940435"/>
            </a:xfrm>
            <a:custGeom>
              <a:rect b="b" l="l" r="r" t="t"/>
              <a:pathLst>
                <a:path extrusionOk="0" h="940435" w="561340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10614660" y="313943"/>
              <a:ext cx="939165" cy="4584700"/>
            </a:xfrm>
            <a:custGeom>
              <a:rect b="b" l="l" r="r" t="t"/>
              <a:pathLst>
                <a:path extrusionOk="0" h="4584700" w="939165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extrusionOk="0" h="4584700" w="939165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9991344" y="4660900"/>
              <a:ext cx="1562100" cy="835025"/>
            </a:xfrm>
            <a:custGeom>
              <a:rect b="b" l="l" r="r" t="t"/>
              <a:pathLst>
                <a:path extrusionOk="0" h="835025" w="1562100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10190988" y="5103876"/>
              <a:ext cx="1059180" cy="925194"/>
            </a:xfrm>
            <a:custGeom>
              <a:rect b="b" l="l" r="r" t="t"/>
              <a:pathLst>
                <a:path extrusionOk="0" h="925195" w="1059179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11198352" y="4911851"/>
              <a:ext cx="464820" cy="413384"/>
            </a:xfrm>
            <a:custGeom>
              <a:rect b="b" l="l" r="r" t="t"/>
              <a:pathLst>
                <a:path extrusionOk="0" h="413385" w="464820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11195304" y="5111495"/>
              <a:ext cx="86995" cy="379730"/>
            </a:xfrm>
            <a:custGeom>
              <a:rect b="b" l="l" r="r" t="t"/>
              <a:pathLst>
                <a:path extrusionOk="0" h="379729" w="86995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1565636" y="4882895"/>
              <a:ext cx="45720" cy="40005"/>
            </a:xfrm>
            <a:custGeom>
              <a:rect b="b" l="l" r="r" t="t"/>
              <a:pathLst>
                <a:path extrusionOk="0" h="40004" w="45720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9755124" y="5349239"/>
              <a:ext cx="601980" cy="1108075"/>
            </a:xfrm>
            <a:custGeom>
              <a:rect b="b" l="l" r="r" t="t"/>
              <a:pathLst>
                <a:path extrusionOk="0" h="1108075" w="601979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9829800" y="5193791"/>
              <a:ext cx="86995" cy="90170"/>
            </a:xfrm>
            <a:custGeom>
              <a:rect b="b" l="l" r="r" t="t"/>
              <a:pathLst>
                <a:path extrusionOk="0" h="90170" w="86995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9232392" y="2482596"/>
              <a:ext cx="974090" cy="2761615"/>
            </a:xfrm>
            <a:custGeom>
              <a:rect b="b" l="l" r="r" t="t"/>
              <a:pathLst>
                <a:path extrusionOk="0" h="2761615" w="974090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0178796" y="4856988"/>
              <a:ext cx="166370" cy="242570"/>
            </a:xfrm>
            <a:custGeom>
              <a:rect b="b" l="l" r="r" t="t"/>
              <a:pathLst>
                <a:path extrusionOk="0" h="242570" w="1663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9945624" y="4608576"/>
              <a:ext cx="767080" cy="346075"/>
            </a:xfrm>
            <a:custGeom>
              <a:rect b="b" l="l" r="r" t="t"/>
              <a:pathLst>
                <a:path extrusionOk="0" h="346075" w="767079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extrusionOk="0" h="346075" w="767079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0319004" y="4858512"/>
              <a:ext cx="172720" cy="170815"/>
            </a:xfrm>
            <a:custGeom>
              <a:rect b="b" l="l" r="r" t="t"/>
              <a:pathLst>
                <a:path extrusionOk="0" h="170814" w="172720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9758172" y="5227320"/>
              <a:ext cx="657225" cy="393700"/>
            </a:xfrm>
            <a:custGeom>
              <a:rect b="b" l="l" r="r" t="t"/>
              <a:pathLst>
                <a:path extrusionOk="0" h="393700" w="657225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0276332" y="5506212"/>
              <a:ext cx="975360" cy="957580"/>
            </a:xfrm>
            <a:custGeom>
              <a:rect b="b" l="l" r="r" t="t"/>
              <a:pathLst>
                <a:path extrusionOk="0" h="957579" w="97535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11506200" y="4526279"/>
              <a:ext cx="97790" cy="370840"/>
            </a:xfrm>
            <a:custGeom>
              <a:rect b="b" l="l" r="r" t="t"/>
              <a:pathLst>
                <a:path extrusionOk="0" h="370839" w="97790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11451336" y="4145279"/>
              <a:ext cx="102235" cy="394970"/>
            </a:xfrm>
            <a:custGeom>
              <a:rect b="b" l="l" r="r" t="t"/>
              <a:pathLst>
                <a:path extrusionOk="0" h="394970" w="102234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10873740" y="251459"/>
              <a:ext cx="795655" cy="3906520"/>
            </a:xfrm>
            <a:custGeom>
              <a:rect b="b" l="l" r="r" t="t"/>
              <a:pathLst>
                <a:path extrusionOk="0" h="3906520" w="795654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11260836" y="5487924"/>
              <a:ext cx="22860" cy="17145"/>
            </a:xfrm>
            <a:custGeom>
              <a:rect b="b" l="l" r="r" t="t"/>
              <a:pathLst>
                <a:path extrusionOk="0" h="17145" w="22859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1233404" y="5132831"/>
              <a:ext cx="958850" cy="817244"/>
            </a:xfrm>
            <a:custGeom>
              <a:rect b="b" l="l" r="r" t="t"/>
              <a:pathLst>
                <a:path extrusionOk="0" h="817245" w="958850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extrusionOk="0" h="817245" w="958850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1600688" y="5291327"/>
              <a:ext cx="486409" cy="274320"/>
            </a:xfrm>
            <a:custGeom>
              <a:rect b="b" l="l" r="r" t="t"/>
              <a:pathLst>
                <a:path extrusionOk="0" h="274320" w="486409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9470136" y="2436875"/>
              <a:ext cx="812800" cy="2331720"/>
            </a:xfrm>
            <a:custGeom>
              <a:rect b="b" l="l" r="r" t="t"/>
              <a:pathLst>
                <a:path extrusionOk="0" h="2331720" w="81280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11522964" y="1927859"/>
              <a:ext cx="669290" cy="390525"/>
            </a:xfrm>
            <a:custGeom>
              <a:rect b="b" l="l" r="r" t="t"/>
              <a:pathLst>
                <a:path extrusionOk="0" h="390525" w="669290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extrusionOk="0" h="390525" w="669290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1606784" y="1539240"/>
              <a:ext cx="585470" cy="584835"/>
            </a:xfrm>
            <a:custGeom>
              <a:rect b="b" l="l" r="r" t="t"/>
              <a:pathLst>
                <a:path extrusionOk="0" h="584835" w="585470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11548872" y="2150363"/>
              <a:ext cx="617220" cy="1109980"/>
            </a:xfrm>
            <a:custGeom>
              <a:rect b="b" l="l" r="r" t="t"/>
              <a:pathLst>
                <a:path extrusionOk="0" h="1109979" w="617220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extrusionOk="0" h="1109979" w="617220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12060936" y="2270740"/>
              <a:ext cx="131445" cy="1000125"/>
            </a:xfrm>
            <a:custGeom>
              <a:rect b="b" l="l" r="r" t="t"/>
              <a:pathLst>
                <a:path extrusionOk="0" h="1000125" w="13144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10629900" y="192023"/>
              <a:ext cx="631190" cy="170815"/>
            </a:xfrm>
            <a:custGeom>
              <a:rect b="b" l="l" r="r" t="t"/>
              <a:pathLst>
                <a:path extrusionOk="0" h="170815" w="631190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9235440" y="2333244"/>
              <a:ext cx="608330" cy="239395"/>
            </a:xfrm>
            <a:custGeom>
              <a:rect b="b" l="l" r="r" t="t"/>
              <a:pathLst>
                <a:path extrusionOk="0" h="239394" w="608329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11608308" y="4925568"/>
              <a:ext cx="3175" cy="5080"/>
            </a:xfrm>
            <a:custGeom>
              <a:rect b="b" l="l" r="r" t="t"/>
              <a:pathLst>
                <a:path extrusionOk="0" h="5079" w="3175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10620756" y="5500115"/>
              <a:ext cx="1571625" cy="1094740"/>
            </a:xfrm>
            <a:custGeom>
              <a:rect b="b" l="l" r="r" t="t"/>
              <a:pathLst>
                <a:path extrusionOk="0" h="1094740" w="1571625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extrusionOk="0" h="1094740" w="1571625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11417808" y="3579876"/>
              <a:ext cx="325120" cy="1742439"/>
            </a:xfrm>
            <a:custGeom>
              <a:rect b="b" l="l" r="r" t="t"/>
              <a:pathLst>
                <a:path extrusionOk="0" h="1742439" w="325120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11425428" y="3092196"/>
              <a:ext cx="767080" cy="673735"/>
            </a:xfrm>
            <a:custGeom>
              <a:rect b="b" l="l" r="r" t="t"/>
              <a:pathLst>
                <a:path extrusionOk="0" h="673735" w="767079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extrusionOk="0" h="673735" w="767079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11617452" y="1406652"/>
              <a:ext cx="574675" cy="300355"/>
            </a:xfrm>
            <a:custGeom>
              <a:rect b="b" l="l" r="r" t="t"/>
              <a:pathLst>
                <a:path extrusionOk="0" h="300355" w="57467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10614660" y="5878068"/>
              <a:ext cx="1156970" cy="977265"/>
            </a:xfrm>
            <a:custGeom>
              <a:rect b="b" l="l" r="r" t="t"/>
              <a:pathLst>
                <a:path extrusionOk="0" h="977265" w="1156970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11740896" y="6323795"/>
              <a:ext cx="451484" cy="531495"/>
            </a:xfrm>
            <a:custGeom>
              <a:rect b="b" l="l" r="r" t="t"/>
              <a:pathLst>
                <a:path extrusionOk="0" h="531495" w="451484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11663172" y="3541776"/>
              <a:ext cx="528955" cy="1861820"/>
            </a:xfrm>
            <a:custGeom>
              <a:rect b="b" l="l" r="r" t="t"/>
              <a:pathLst>
                <a:path extrusionOk="0" h="1861820" w="528954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11759184" y="5253227"/>
              <a:ext cx="433070" cy="266700"/>
            </a:xfrm>
            <a:custGeom>
              <a:rect b="b" l="l" r="r" t="t"/>
              <a:pathLst>
                <a:path extrusionOk="0" h="266700" w="43307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11500104" y="3540251"/>
              <a:ext cx="393700" cy="1783080"/>
            </a:xfrm>
            <a:custGeom>
              <a:rect b="b" l="l" r="r" t="t"/>
              <a:pathLst>
                <a:path extrusionOk="0" h="1783079" w="393700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11573256" y="3168396"/>
              <a:ext cx="370840" cy="304800"/>
            </a:xfrm>
            <a:custGeom>
              <a:rect b="b" l="l" r="r" t="t"/>
              <a:pathLst>
                <a:path extrusionOk="0" h="304800" w="37084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11504676" y="4515612"/>
              <a:ext cx="50800" cy="36830"/>
            </a:xfrm>
            <a:custGeom>
              <a:rect b="b" l="l" r="r" t="t"/>
              <a:pathLst>
                <a:path extrusionOk="0" h="36829" w="50800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8487156" y="4925568"/>
              <a:ext cx="1772920" cy="1929764"/>
            </a:xfrm>
            <a:custGeom>
              <a:rect b="b" l="l" r="r" t="t"/>
              <a:pathLst>
                <a:path extrusionOk="0" h="1929765" w="1772920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10169652" y="4920995"/>
              <a:ext cx="45720" cy="182880"/>
            </a:xfrm>
            <a:custGeom>
              <a:rect b="b" l="l" r="r" t="t"/>
              <a:pathLst>
                <a:path extrusionOk="0" h="182879" w="45720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extrusionOk="0" h="182879" w="45720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6" name="Google Shape;64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26752" y="5180076"/>
              <a:ext cx="100583" cy="68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Google Shape;647;p19"/>
            <p:cNvSpPr/>
            <p:nvPr/>
          </p:nvSpPr>
          <p:spPr>
            <a:xfrm>
              <a:off x="9931908" y="4116324"/>
              <a:ext cx="1298575" cy="1010919"/>
            </a:xfrm>
            <a:custGeom>
              <a:rect b="b" l="l" r="r" t="t"/>
              <a:pathLst>
                <a:path extrusionOk="0" h="1010920" w="1298575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extrusionOk="0" h="1010920" w="1298575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extrusionOk="0" h="1010920" w="1298575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extrusionOk="0" h="1010920" w="1298575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8" name="Google Shape;64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19"/>
            <p:cNvSpPr/>
            <p:nvPr/>
          </p:nvSpPr>
          <p:spPr>
            <a:xfrm>
              <a:off x="9817608" y="3226307"/>
              <a:ext cx="1964689" cy="3629025"/>
            </a:xfrm>
            <a:custGeom>
              <a:rect b="b" l="l" r="r" t="t"/>
              <a:pathLst>
                <a:path extrusionOk="0" h="3629025" w="1964690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extrusionOk="0" h="3629025" w="1964690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extrusionOk="0" h="3629025" w="1964690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extrusionOk="0" h="3629025" w="1964690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extrusionOk="0" h="3629025" w="1964690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extrusionOk="0" h="3629025" w="1964690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extrusionOk="0" h="3629025" w="1964690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extrusionOk="0" h="3629025" w="1964690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0" name="Google Shape;650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19"/>
            <p:cNvSpPr/>
            <p:nvPr/>
          </p:nvSpPr>
          <p:spPr>
            <a:xfrm>
              <a:off x="9744456" y="3930395"/>
              <a:ext cx="1861185" cy="2533015"/>
            </a:xfrm>
            <a:custGeom>
              <a:rect b="b" l="l" r="r" t="t"/>
              <a:pathLst>
                <a:path extrusionOk="0" h="2533015" w="1861184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extrusionOk="0" h="2533015" w="1861184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extrusionOk="0" h="2533015" w="1861184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extrusionOk="0" h="2533015" w="1861184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extrusionOk="0" h="2533015" w="1861184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extrusionOk="0" h="2533015" w="1861184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extrusionOk="0" h="2533015" w="1861184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extrusionOk="0" h="2533015" w="1861184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extrusionOk="0" h="2533015" w="1861184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extrusionOk="0" h="2533015" w="1861184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2" name="Google Shape;65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19"/>
            <p:cNvSpPr/>
            <p:nvPr/>
          </p:nvSpPr>
          <p:spPr>
            <a:xfrm>
              <a:off x="8712708" y="4927091"/>
              <a:ext cx="3386454" cy="1929764"/>
            </a:xfrm>
            <a:custGeom>
              <a:rect b="b" l="l" r="r" t="t"/>
              <a:pathLst>
                <a:path extrusionOk="0" h="1929765" w="3386454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extrusionOk="0" h="1929765" w="3386454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extrusionOk="0" h="1929765" w="3386454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extrusionOk="0" h="1929765" w="3386454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extrusionOk="0" h="1929765" w="3386454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extrusionOk="0" h="1929765" w="3386454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extrusionOk="0" h="1929765" w="3386454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4" name="Google Shape;65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19"/>
            <p:cNvSpPr/>
            <p:nvPr/>
          </p:nvSpPr>
          <p:spPr>
            <a:xfrm>
              <a:off x="9934956" y="1918715"/>
              <a:ext cx="2240280" cy="3587750"/>
            </a:xfrm>
            <a:custGeom>
              <a:rect b="b" l="l" r="r" t="t"/>
              <a:pathLst>
                <a:path extrusionOk="0" h="3587750" w="2240279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extrusionOk="0" h="3587750" w="2240279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extrusionOk="0" h="3587750" w="2240279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extrusionOk="0" h="3587750" w="2240279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extrusionOk="0" h="3587750" w="2240279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extrusionOk="0" h="3587750" w="2240279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6" name="Google Shape;656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4660" y="304800"/>
              <a:ext cx="252984" cy="6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7" name="Google Shape;657;p19"/>
            <p:cNvSpPr/>
            <p:nvPr/>
          </p:nvSpPr>
          <p:spPr>
            <a:xfrm>
              <a:off x="9460992" y="182879"/>
              <a:ext cx="1990725" cy="4596765"/>
            </a:xfrm>
            <a:custGeom>
              <a:rect b="b" l="l" r="r" t="t"/>
              <a:pathLst>
                <a:path extrusionOk="0" h="4596765" w="199072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extrusionOk="0" h="4596765" w="199072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extrusionOk="0" h="4596765" w="199072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extrusionOk="0" h="4596765" w="199072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extrusionOk="0" h="4596765" w="199072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extrusionOk="0" h="4596765" w="199072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extrusionOk="0" h="4596765" w="199072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extrusionOk="0" h="4596765" w="199072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8" name="Google Shape;658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9" name="Google Shape;659;p19"/>
            <p:cNvSpPr/>
            <p:nvPr/>
          </p:nvSpPr>
          <p:spPr>
            <a:xfrm>
              <a:off x="9465564" y="2426207"/>
              <a:ext cx="391795" cy="155575"/>
            </a:xfrm>
            <a:custGeom>
              <a:rect b="b" l="l" r="r" t="t"/>
              <a:pathLst>
                <a:path extrusionOk="0" h="155575" w="39179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extrusionOk="0" h="155575" w="39179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extrusionOk="0" h="155575" w="39179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extrusionOk="0" h="155575" w="39179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extrusionOk="0" h="155575" w="39179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0" name="Google Shape;660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19"/>
            <p:cNvSpPr/>
            <p:nvPr/>
          </p:nvSpPr>
          <p:spPr>
            <a:xfrm>
              <a:off x="11417808" y="1397507"/>
              <a:ext cx="774700" cy="3939540"/>
            </a:xfrm>
            <a:custGeom>
              <a:rect b="b" l="l" r="r" t="t"/>
              <a:pathLst>
                <a:path extrusionOk="0" h="3939540" w="77470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extrusionOk="0" h="3939540" w="77470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extrusionOk="0" h="3939540" w="77470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extrusionOk="0" h="3939540" w="77470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extrusionOk="0" h="3939540" w="77470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extrusionOk="0" h="3939540" w="77470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extrusionOk="0" h="3939540" w="77470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2" name="Google Shape;662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19"/>
            <p:cNvSpPr/>
            <p:nvPr/>
          </p:nvSpPr>
          <p:spPr>
            <a:xfrm>
              <a:off x="10614660" y="3526535"/>
              <a:ext cx="1577340" cy="3078480"/>
            </a:xfrm>
            <a:custGeom>
              <a:rect b="b" l="l" r="r" t="t"/>
              <a:pathLst>
                <a:path extrusionOk="0" h="3078479" w="1577340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extrusionOk="0" h="3078479" w="1577340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extrusionOk="0" h="3078479" w="1577340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extrusionOk="0" h="3078479" w="1577340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5" name="Google Shape;665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" name="Google Shape;666;p19"/>
            <p:cNvSpPr/>
            <p:nvPr/>
          </p:nvSpPr>
          <p:spPr>
            <a:xfrm>
              <a:off x="11489436" y="3160775"/>
              <a:ext cx="607060" cy="2368550"/>
            </a:xfrm>
            <a:custGeom>
              <a:rect b="b" l="l" r="r" t="t"/>
              <a:pathLst>
                <a:path extrusionOk="0" h="2368550" w="607059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extrusionOk="0" h="2368550" w="607059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extrusionOk="0" h="2368550" w="607059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extrusionOk="0" h="2368550" w="607059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extrusionOk="0" h="2368550" w="607059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extrusionOk="0" h="2368550" w="607059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extrusionOk="0" h="2368550" w="607059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extrusionOk="0" h="2368550" w="607059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extrusionOk="0" h="2368550" w="607059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extrusionOk="0" h="2368550" w="607059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7" name="Google Shape;667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92559" y="5465413"/>
              <a:ext cx="99441" cy="63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19"/>
            <p:cNvSpPr/>
            <p:nvPr/>
          </p:nvSpPr>
          <p:spPr>
            <a:xfrm>
              <a:off x="9217152" y="2471927"/>
              <a:ext cx="2346960" cy="4382135"/>
            </a:xfrm>
            <a:custGeom>
              <a:rect b="b" l="l" r="r" t="t"/>
              <a:pathLst>
                <a:path extrusionOk="0" h="4382134" w="2346959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extrusionOk="0" h="4382134" w="2346959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extrusionOk="0" h="4382134" w="2346959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extrusionOk="0" h="4382134" w="2346959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extrusionOk="0" h="4382134" w="2346959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extrusionOk="0" h="4382134" w="2346959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extrusionOk="0" h="4382134" w="2346959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extrusionOk="0" h="4382134" w="2346959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extrusionOk="0" h="4382134" w="2346959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0" name="Google Shape;670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19"/>
            <p:cNvSpPr/>
            <p:nvPr/>
          </p:nvSpPr>
          <p:spPr>
            <a:xfrm>
              <a:off x="9851136" y="301751"/>
              <a:ext cx="2106295" cy="3752215"/>
            </a:xfrm>
            <a:custGeom>
              <a:rect b="b" l="l" r="r" t="t"/>
              <a:pathLst>
                <a:path extrusionOk="0" h="3752215" w="210629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extrusionOk="0" h="3752215" w="210629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extrusionOk="0" h="3752215" w="210629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extrusionOk="0" h="3752215" w="210629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extrusionOk="0" h="3752215" w="210629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extrusionOk="0" h="3752215" w="210629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extrusionOk="0" h="3752215" w="210629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extrusionOk="0" h="3752215" w="210629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2" name="Google Shape;672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19"/>
            <p:cNvSpPr/>
            <p:nvPr/>
          </p:nvSpPr>
          <p:spPr>
            <a:xfrm>
              <a:off x="10603992" y="1527047"/>
              <a:ext cx="1059180" cy="4347210"/>
            </a:xfrm>
            <a:custGeom>
              <a:rect b="b" l="l" r="r" t="t"/>
              <a:pathLst>
                <a:path extrusionOk="0" h="4347210" w="1059179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extrusionOk="0" h="4347210" w="1059179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extrusionOk="0" h="4347210" w="1059179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extrusionOk="0" h="4347210" w="1059179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4" name="Google Shape;674;p1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761220" y="4925568"/>
              <a:ext cx="65531" cy="262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1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1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19"/>
            <p:cNvSpPr/>
            <p:nvPr/>
          </p:nvSpPr>
          <p:spPr>
            <a:xfrm>
              <a:off x="9218676" y="240804"/>
              <a:ext cx="2973705" cy="5050790"/>
            </a:xfrm>
            <a:custGeom>
              <a:rect b="b" l="l" r="r" t="t"/>
              <a:pathLst>
                <a:path extrusionOk="0" h="5050790" w="2973704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extrusionOk="0" h="5050790" w="2973704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extrusionOk="0" h="5050790" w="2973704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extrusionOk="0" h="5050790" w="2973704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extrusionOk="0" h="5050790" w="2973704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extrusionOk="0" h="5050790" w="2973704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extrusionOk="0" h="5050790" w="2973704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extrusionOk="0" h="5050790" w="2973704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extrusionOk="0" h="5050790" w="2973704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8" name="Google Shape;678;p19"/>
          <p:cNvSpPr txBox="1"/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ARITMETICOS</a:t>
            </a:r>
            <a:endParaRPr/>
          </a:p>
        </p:txBody>
      </p:sp>
      <p:sp>
        <p:nvSpPr>
          <p:cNvPr id="679" name="Google Shape;679;p19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  <a:endParaRPr/>
          </a:p>
          <a:p>
            <a:pPr indent="0" lvl="0" marL="12700" marR="508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1" name="Google Shape;681;p1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828822" y="2269529"/>
            <a:ext cx="4963491" cy="3411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0"/>
          <p:cNvGrpSpPr/>
          <p:nvPr/>
        </p:nvGrpSpPr>
        <p:grpSpPr>
          <a:xfrm>
            <a:off x="8487156" y="182879"/>
            <a:ext cx="3705352" cy="6673976"/>
            <a:chOff x="8487156" y="182879"/>
            <a:chExt cx="3705352" cy="6673976"/>
          </a:xfrm>
        </p:grpSpPr>
        <p:sp>
          <p:nvSpPr>
            <p:cNvPr id="687" name="Google Shape;687;p20"/>
            <p:cNvSpPr/>
            <p:nvPr/>
          </p:nvSpPr>
          <p:spPr>
            <a:xfrm>
              <a:off x="10104120" y="3236975"/>
              <a:ext cx="1102360" cy="879475"/>
            </a:xfrm>
            <a:custGeom>
              <a:rect b="b" l="l" r="r" t="t"/>
              <a:pathLst>
                <a:path extrusionOk="0" h="879475" w="1102359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extrusionOk="0" h="879475" w="1102359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10591800" y="3944112"/>
              <a:ext cx="506095" cy="899160"/>
            </a:xfrm>
            <a:custGeom>
              <a:rect b="b" l="l" r="r" t="t"/>
              <a:pathLst>
                <a:path extrusionOk="0" h="899160" w="506095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extrusionOk="0" h="899160" w="506095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0152888" y="3901439"/>
              <a:ext cx="561340" cy="940435"/>
            </a:xfrm>
            <a:custGeom>
              <a:rect b="b" l="l" r="r" t="t"/>
              <a:pathLst>
                <a:path extrusionOk="0" h="940435" w="561340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0614660" y="313943"/>
              <a:ext cx="939165" cy="4584700"/>
            </a:xfrm>
            <a:custGeom>
              <a:rect b="b" l="l" r="r" t="t"/>
              <a:pathLst>
                <a:path extrusionOk="0" h="4584700" w="939165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extrusionOk="0" h="4584700" w="939165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9991344" y="4660900"/>
              <a:ext cx="1562100" cy="835025"/>
            </a:xfrm>
            <a:custGeom>
              <a:rect b="b" l="l" r="r" t="t"/>
              <a:pathLst>
                <a:path extrusionOk="0" h="835025" w="1562100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0190988" y="5103876"/>
              <a:ext cx="1059180" cy="925194"/>
            </a:xfrm>
            <a:custGeom>
              <a:rect b="b" l="l" r="r" t="t"/>
              <a:pathLst>
                <a:path extrusionOk="0" h="925195" w="1059179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1198352" y="4911851"/>
              <a:ext cx="464820" cy="413384"/>
            </a:xfrm>
            <a:custGeom>
              <a:rect b="b" l="l" r="r" t="t"/>
              <a:pathLst>
                <a:path extrusionOk="0" h="413385" w="464820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1195304" y="5111495"/>
              <a:ext cx="86995" cy="379730"/>
            </a:xfrm>
            <a:custGeom>
              <a:rect b="b" l="l" r="r" t="t"/>
              <a:pathLst>
                <a:path extrusionOk="0" h="379729" w="86995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1565636" y="4882895"/>
              <a:ext cx="45720" cy="40005"/>
            </a:xfrm>
            <a:custGeom>
              <a:rect b="b" l="l" r="r" t="t"/>
              <a:pathLst>
                <a:path extrusionOk="0" h="40004" w="45720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9755124" y="5349239"/>
              <a:ext cx="601980" cy="1108075"/>
            </a:xfrm>
            <a:custGeom>
              <a:rect b="b" l="l" r="r" t="t"/>
              <a:pathLst>
                <a:path extrusionOk="0" h="1108075" w="601979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9829800" y="5193791"/>
              <a:ext cx="86995" cy="90170"/>
            </a:xfrm>
            <a:custGeom>
              <a:rect b="b" l="l" r="r" t="t"/>
              <a:pathLst>
                <a:path extrusionOk="0" h="90170" w="86995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9232392" y="2482596"/>
              <a:ext cx="974090" cy="2761615"/>
            </a:xfrm>
            <a:custGeom>
              <a:rect b="b" l="l" r="r" t="t"/>
              <a:pathLst>
                <a:path extrusionOk="0" h="2761615" w="974090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10178796" y="4856988"/>
              <a:ext cx="166370" cy="242570"/>
            </a:xfrm>
            <a:custGeom>
              <a:rect b="b" l="l" r="r" t="t"/>
              <a:pathLst>
                <a:path extrusionOk="0" h="242570" w="1663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9945624" y="4608576"/>
              <a:ext cx="767080" cy="346075"/>
            </a:xfrm>
            <a:custGeom>
              <a:rect b="b" l="l" r="r" t="t"/>
              <a:pathLst>
                <a:path extrusionOk="0" h="346075" w="767079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extrusionOk="0" h="346075" w="767079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10319004" y="4858512"/>
              <a:ext cx="172720" cy="170815"/>
            </a:xfrm>
            <a:custGeom>
              <a:rect b="b" l="l" r="r" t="t"/>
              <a:pathLst>
                <a:path extrusionOk="0" h="170814" w="172720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9758172" y="5227320"/>
              <a:ext cx="657225" cy="393700"/>
            </a:xfrm>
            <a:custGeom>
              <a:rect b="b" l="l" r="r" t="t"/>
              <a:pathLst>
                <a:path extrusionOk="0" h="393700" w="657225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10276332" y="5506212"/>
              <a:ext cx="975360" cy="957580"/>
            </a:xfrm>
            <a:custGeom>
              <a:rect b="b" l="l" r="r" t="t"/>
              <a:pathLst>
                <a:path extrusionOk="0" h="957579" w="97535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11506200" y="4526279"/>
              <a:ext cx="97790" cy="370840"/>
            </a:xfrm>
            <a:custGeom>
              <a:rect b="b" l="l" r="r" t="t"/>
              <a:pathLst>
                <a:path extrusionOk="0" h="370839" w="97790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11451336" y="4145279"/>
              <a:ext cx="102235" cy="394970"/>
            </a:xfrm>
            <a:custGeom>
              <a:rect b="b" l="l" r="r" t="t"/>
              <a:pathLst>
                <a:path extrusionOk="0" h="394970" w="102234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10873740" y="251459"/>
              <a:ext cx="795655" cy="3906520"/>
            </a:xfrm>
            <a:custGeom>
              <a:rect b="b" l="l" r="r" t="t"/>
              <a:pathLst>
                <a:path extrusionOk="0" h="3906520" w="795654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11260836" y="5487924"/>
              <a:ext cx="22860" cy="17145"/>
            </a:xfrm>
            <a:custGeom>
              <a:rect b="b" l="l" r="r" t="t"/>
              <a:pathLst>
                <a:path extrusionOk="0" h="17145" w="22859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11233404" y="5132831"/>
              <a:ext cx="958850" cy="817244"/>
            </a:xfrm>
            <a:custGeom>
              <a:rect b="b" l="l" r="r" t="t"/>
              <a:pathLst>
                <a:path extrusionOk="0" h="817245" w="958850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extrusionOk="0" h="817245" w="958850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1600688" y="5291327"/>
              <a:ext cx="486409" cy="274320"/>
            </a:xfrm>
            <a:custGeom>
              <a:rect b="b" l="l" r="r" t="t"/>
              <a:pathLst>
                <a:path extrusionOk="0" h="274320" w="486409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9470136" y="2436875"/>
              <a:ext cx="812800" cy="2331720"/>
            </a:xfrm>
            <a:custGeom>
              <a:rect b="b" l="l" r="r" t="t"/>
              <a:pathLst>
                <a:path extrusionOk="0" h="2331720" w="81280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1522964" y="1927859"/>
              <a:ext cx="669290" cy="390525"/>
            </a:xfrm>
            <a:custGeom>
              <a:rect b="b" l="l" r="r" t="t"/>
              <a:pathLst>
                <a:path extrusionOk="0" h="390525" w="669290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extrusionOk="0" h="390525" w="669290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11606784" y="1539240"/>
              <a:ext cx="585470" cy="584835"/>
            </a:xfrm>
            <a:custGeom>
              <a:rect b="b" l="l" r="r" t="t"/>
              <a:pathLst>
                <a:path extrusionOk="0" h="584835" w="585470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11548872" y="2150363"/>
              <a:ext cx="617220" cy="1109980"/>
            </a:xfrm>
            <a:custGeom>
              <a:rect b="b" l="l" r="r" t="t"/>
              <a:pathLst>
                <a:path extrusionOk="0" h="1109979" w="617220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extrusionOk="0" h="1109979" w="617220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12060936" y="2270740"/>
              <a:ext cx="131445" cy="1000125"/>
            </a:xfrm>
            <a:custGeom>
              <a:rect b="b" l="l" r="r" t="t"/>
              <a:pathLst>
                <a:path extrusionOk="0" h="1000125" w="13144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10629900" y="192023"/>
              <a:ext cx="631190" cy="170815"/>
            </a:xfrm>
            <a:custGeom>
              <a:rect b="b" l="l" r="r" t="t"/>
              <a:pathLst>
                <a:path extrusionOk="0" h="170815" w="631190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9235440" y="2333244"/>
              <a:ext cx="608330" cy="239395"/>
            </a:xfrm>
            <a:custGeom>
              <a:rect b="b" l="l" r="r" t="t"/>
              <a:pathLst>
                <a:path extrusionOk="0" h="239394" w="608329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11608308" y="4925568"/>
              <a:ext cx="3175" cy="5080"/>
            </a:xfrm>
            <a:custGeom>
              <a:rect b="b" l="l" r="r" t="t"/>
              <a:pathLst>
                <a:path extrusionOk="0" h="5079" w="3175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10620756" y="5500115"/>
              <a:ext cx="1571625" cy="1094740"/>
            </a:xfrm>
            <a:custGeom>
              <a:rect b="b" l="l" r="r" t="t"/>
              <a:pathLst>
                <a:path extrusionOk="0" h="1094740" w="1571625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extrusionOk="0" h="1094740" w="1571625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11417808" y="3579876"/>
              <a:ext cx="325120" cy="1742439"/>
            </a:xfrm>
            <a:custGeom>
              <a:rect b="b" l="l" r="r" t="t"/>
              <a:pathLst>
                <a:path extrusionOk="0" h="1742439" w="325120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11425428" y="3092196"/>
              <a:ext cx="767080" cy="673735"/>
            </a:xfrm>
            <a:custGeom>
              <a:rect b="b" l="l" r="r" t="t"/>
              <a:pathLst>
                <a:path extrusionOk="0" h="673735" w="767079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extrusionOk="0" h="673735" w="767079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11617452" y="1406652"/>
              <a:ext cx="574675" cy="300355"/>
            </a:xfrm>
            <a:custGeom>
              <a:rect b="b" l="l" r="r" t="t"/>
              <a:pathLst>
                <a:path extrusionOk="0" h="300355" w="57467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10614660" y="5878068"/>
              <a:ext cx="1156970" cy="977265"/>
            </a:xfrm>
            <a:custGeom>
              <a:rect b="b" l="l" r="r" t="t"/>
              <a:pathLst>
                <a:path extrusionOk="0" h="977265" w="1156970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11740896" y="6323795"/>
              <a:ext cx="451484" cy="531495"/>
            </a:xfrm>
            <a:custGeom>
              <a:rect b="b" l="l" r="r" t="t"/>
              <a:pathLst>
                <a:path extrusionOk="0" h="531495" w="451484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11663172" y="3541776"/>
              <a:ext cx="528955" cy="1861820"/>
            </a:xfrm>
            <a:custGeom>
              <a:rect b="b" l="l" r="r" t="t"/>
              <a:pathLst>
                <a:path extrusionOk="0" h="1861820" w="528954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11759184" y="5253227"/>
              <a:ext cx="433070" cy="266700"/>
            </a:xfrm>
            <a:custGeom>
              <a:rect b="b" l="l" r="r" t="t"/>
              <a:pathLst>
                <a:path extrusionOk="0" h="266700" w="43307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11500104" y="3540251"/>
              <a:ext cx="393700" cy="1783080"/>
            </a:xfrm>
            <a:custGeom>
              <a:rect b="b" l="l" r="r" t="t"/>
              <a:pathLst>
                <a:path extrusionOk="0" h="1783079" w="393700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11573256" y="3168396"/>
              <a:ext cx="370840" cy="304800"/>
            </a:xfrm>
            <a:custGeom>
              <a:rect b="b" l="l" r="r" t="t"/>
              <a:pathLst>
                <a:path extrusionOk="0" h="304800" w="37084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11504676" y="4515612"/>
              <a:ext cx="50800" cy="36830"/>
            </a:xfrm>
            <a:custGeom>
              <a:rect b="b" l="l" r="r" t="t"/>
              <a:pathLst>
                <a:path extrusionOk="0" h="36829" w="50800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8487156" y="4925568"/>
              <a:ext cx="1772920" cy="1929764"/>
            </a:xfrm>
            <a:custGeom>
              <a:rect b="b" l="l" r="r" t="t"/>
              <a:pathLst>
                <a:path extrusionOk="0" h="1929765" w="1772920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10169652" y="4920995"/>
              <a:ext cx="45720" cy="182880"/>
            </a:xfrm>
            <a:custGeom>
              <a:rect b="b" l="l" r="r" t="t"/>
              <a:pathLst>
                <a:path extrusionOk="0" h="182879" w="45720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extrusionOk="0" h="182879" w="45720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1" name="Google Shape;73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26752" y="5180076"/>
              <a:ext cx="100583" cy="68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20"/>
            <p:cNvSpPr/>
            <p:nvPr/>
          </p:nvSpPr>
          <p:spPr>
            <a:xfrm>
              <a:off x="9931908" y="4116324"/>
              <a:ext cx="1298575" cy="1010919"/>
            </a:xfrm>
            <a:custGeom>
              <a:rect b="b" l="l" r="r" t="t"/>
              <a:pathLst>
                <a:path extrusionOk="0" h="1010920" w="1298575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extrusionOk="0" h="1010920" w="1298575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extrusionOk="0" h="1010920" w="1298575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extrusionOk="0" h="1010920" w="1298575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3" name="Google Shape;73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p20"/>
            <p:cNvSpPr/>
            <p:nvPr/>
          </p:nvSpPr>
          <p:spPr>
            <a:xfrm>
              <a:off x="9817608" y="3226307"/>
              <a:ext cx="1964689" cy="3629025"/>
            </a:xfrm>
            <a:custGeom>
              <a:rect b="b" l="l" r="r" t="t"/>
              <a:pathLst>
                <a:path extrusionOk="0" h="3629025" w="1964690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extrusionOk="0" h="3629025" w="1964690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extrusionOk="0" h="3629025" w="1964690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extrusionOk="0" h="3629025" w="1964690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extrusionOk="0" h="3629025" w="1964690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extrusionOk="0" h="3629025" w="1964690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extrusionOk="0" h="3629025" w="1964690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extrusionOk="0" h="3629025" w="1964690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5" name="Google Shape;73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0"/>
            <p:cNvSpPr/>
            <p:nvPr/>
          </p:nvSpPr>
          <p:spPr>
            <a:xfrm>
              <a:off x="9744456" y="3930395"/>
              <a:ext cx="1861185" cy="2533015"/>
            </a:xfrm>
            <a:custGeom>
              <a:rect b="b" l="l" r="r" t="t"/>
              <a:pathLst>
                <a:path extrusionOk="0" h="2533015" w="1861184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extrusionOk="0" h="2533015" w="1861184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extrusionOk="0" h="2533015" w="1861184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extrusionOk="0" h="2533015" w="1861184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extrusionOk="0" h="2533015" w="1861184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extrusionOk="0" h="2533015" w="1861184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extrusionOk="0" h="2533015" w="1861184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extrusionOk="0" h="2533015" w="1861184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extrusionOk="0" h="2533015" w="1861184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extrusionOk="0" h="2533015" w="1861184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7" name="Google Shape;73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8" name="Google Shape;738;p20"/>
            <p:cNvSpPr/>
            <p:nvPr/>
          </p:nvSpPr>
          <p:spPr>
            <a:xfrm>
              <a:off x="8712708" y="4927091"/>
              <a:ext cx="3386454" cy="1929764"/>
            </a:xfrm>
            <a:custGeom>
              <a:rect b="b" l="l" r="r" t="t"/>
              <a:pathLst>
                <a:path extrusionOk="0" h="1929765" w="3386454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extrusionOk="0" h="1929765" w="3386454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extrusionOk="0" h="1929765" w="3386454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extrusionOk="0" h="1929765" w="3386454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extrusionOk="0" h="1929765" w="3386454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extrusionOk="0" h="1929765" w="3386454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extrusionOk="0" h="1929765" w="3386454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9" name="Google Shape;739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Google Shape;740;p20"/>
            <p:cNvSpPr/>
            <p:nvPr/>
          </p:nvSpPr>
          <p:spPr>
            <a:xfrm>
              <a:off x="9934956" y="1918715"/>
              <a:ext cx="2240280" cy="3587750"/>
            </a:xfrm>
            <a:custGeom>
              <a:rect b="b" l="l" r="r" t="t"/>
              <a:pathLst>
                <a:path extrusionOk="0" h="3587750" w="2240279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extrusionOk="0" h="3587750" w="2240279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extrusionOk="0" h="3587750" w="2240279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extrusionOk="0" h="3587750" w="2240279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extrusionOk="0" h="3587750" w="2240279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extrusionOk="0" h="3587750" w="2240279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1" name="Google Shape;741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4660" y="304800"/>
              <a:ext cx="252984" cy="6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20"/>
            <p:cNvSpPr/>
            <p:nvPr/>
          </p:nvSpPr>
          <p:spPr>
            <a:xfrm>
              <a:off x="9460992" y="182879"/>
              <a:ext cx="1990725" cy="4596765"/>
            </a:xfrm>
            <a:custGeom>
              <a:rect b="b" l="l" r="r" t="t"/>
              <a:pathLst>
                <a:path extrusionOk="0" h="4596765" w="199072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extrusionOk="0" h="4596765" w="199072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extrusionOk="0" h="4596765" w="199072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extrusionOk="0" h="4596765" w="199072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extrusionOk="0" h="4596765" w="199072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extrusionOk="0" h="4596765" w="199072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extrusionOk="0" h="4596765" w="199072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extrusionOk="0" h="4596765" w="199072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3" name="Google Shape;743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20"/>
            <p:cNvSpPr/>
            <p:nvPr/>
          </p:nvSpPr>
          <p:spPr>
            <a:xfrm>
              <a:off x="9465564" y="2426207"/>
              <a:ext cx="391795" cy="155575"/>
            </a:xfrm>
            <a:custGeom>
              <a:rect b="b" l="l" r="r" t="t"/>
              <a:pathLst>
                <a:path extrusionOk="0" h="155575" w="39179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extrusionOk="0" h="155575" w="39179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extrusionOk="0" h="155575" w="39179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extrusionOk="0" h="155575" w="39179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extrusionOk="0" h="155575" w="39179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5" name="Google Shape;745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Google Shape;746;p20"/>
            <p:cNvSpPr/>
            <p:nvPr/>
          </p:nvSpPr>
          <p:spPr>
            <a:xfrm>
              <a:off x="11417808" y="1397507"/>
              <a:ext cx="774700" cy="3939540"/>
            </a:xfrm>
            <a:custGeom>
              <a:rect b="b" l="l" r="r" t="t"/>
              <a:pathLst>
                <a:path extrusionOk="0" h="3939540" w="77470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extrusionOk="0" h="3939540" w="77470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extrusionOk="0" h="3939540" w="77470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extrusionOk="0" h="3939540" w="77470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extrusionOk="0" h="3939540" w="77470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extrusionOk="0" h="3939540" w="77470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extrusionOk="0" h="3939540" w="77470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7" name="Google Shape;747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9" name="Google Shape;749;p20"/>
            <p:cNvSpPr/>
            <p:nvPr/>
          </p:nvSpPr>
          <p:spPr>
            <a:xfrm>
              <a:off x="10614660" y="3526535"/>
              <a:ext cx="1577340" cy="3078480"/>
            </a:xfrm>
            <a:custGeom>
              <a:rect b="b" l="l" r="r" t="t"/>
              <a:pathLst>
                <a:path extrusionOk="0" h="3078479" w="1577340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extrusionOk="0" h="3078479" w="1577340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extrusionOk="0" h="3078479" w="1577340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extrusionOk="0" h="3078479" w="1577340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0" name="Google Shape;750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1" name="Google Shape;751;p20"/>
            <p:cNvSpPr/>
            <p:nvPr/>
          </p:nvSpPr>
          <p:spPr>
            <a:xfrm>
              <a:off x="11489436" y="3160775"/>
              <a:ext cx="607060" cy="2368550"/>
            </a:xfrm>
            <a:custGeom>
              <a:rect b="b" l="l" r="r" t="t"/>
              <a:pathLst>
                <a:path extrusionOk="0" h="2368550" w="607059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extrusionOk="0" h="2368550" w="607059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extrusionOk="0" h="2368550" w="607059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extrusionOk="0" h="2368550" w="607059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extrusionOk="0" h="2368550" w="607059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extrusionOk="0" h="2368550" w="607059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extrusionOk="0" h="2368550" w="607059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extrusionOk="0" h="2368550" w="607059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extrusionOk="0" h="2368550" w="607059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extrusionOk="0" h="2368550" w="607059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2" name="Google Shape;752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92559" y="5465413"/>
              <a:ext cx="99441" cy="63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20"/>
            <p:cNvSpPr/>
            <p:nvPr/>
          </p:nvSpPr>
          <p:spPr>
            <a:xfrm>
              <a:off x="9217152" y="2471927"/>
              <a:ext cx="2346960" cy="4382135"/>
            </a:xfrm>
            <a:custGeom>
              <a:rect b="b" l="l" r="r" t="t"/>
              <a:pathLst>
                <a:path extrusionOk="0" h="4382134" w="2346959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extrusionOk="0" h="4382134" w="2346959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extrusionOk="0" h="4382134" w="2346959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extrusionOk="0" h="4382134" w="2346959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extrusionOk="0" h="4382134" w="2346959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extrusionOk="0" h="4382134" w="2346959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extrusionOk="0" h="4382134" w="2346959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extrusionOk="0" h="4382134" w="2346959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extrusionOk="0" h="4382134" w="2346959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5" name="Google Shape;755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p20"/>
            <p:cNvSpPr/>
            <p:nvPr/>
          </p:nvSpPr>
          <p:spPr>
            <a:xfrm>
              <a:off x="9851136" y="301751"/>
              <a:ext cx="2106295" cy="3752215"/>
            </a:xfrm>
            <a:custGeom>
              <a:rect b="b" l="l" r="r" t="t"/>
              <a:pathLst>
                <a:path extrusionOk="0" h="3752215" w="210629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extrusionOk="0" h="3752215" w="210629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extrusionOk="0" h="3752215" w="210629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extrusionOk="0" h="3752215" w="210629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extrusionOk="0" h="3752215" w="210629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extrusionOk="0" h="3752215" w="210629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extrusionOk="0" h="3752215" w="210629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extrusionOk="0" h="3752215" w="210629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7" name="Google Shape;757;p2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20"/>
            <p:cNvSpPr/>
            <p:nvPr/>
          </p:nvSpPr>
          <p:spPr>
            <a:xfrm>
              <a:off x="10603992" y="1527047"/>
              <a:ext cx="1059180" cy="4347210"/>
            </a:xfrm>
            <a:custGeom>
              <a:rect b="b" l="l" r="r" t="t"/>
              <a:pathLst>
                <a:path extrusionOk="0" h="4347210" w="1059179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extrusionOk="0" h="4347210" w="1059179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extrusionOk="0" h="4347210" w="1059179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extrusionOk="0" h="4347210" w="1059179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9" name="Google Shape;759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761220" y="4925568"/>
              <a:ext cx="65531" cy="262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2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2" name="Google Shape;762;p20"/>
            <p:cNvSpPr/>
            <p:nvPr/>
          </p:nvSpPr>
          <p:spPr>
            <a:xfrm>
              <a:off x="9218676" y="240804"/>
              <a:ext cx="2973705" cy="5050790"/>
            </a:xfrm>
            <a:custGeom>
              <a:rect b="b" l="l" r="r" t="t"/>
              <a:pathLst>
                <a:path extrusionOk="0" h="5050790" w="2973704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extrusionOk="0" h="5050790" w="2973704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extrusionOk="0" h="5050790" w="2973704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extrusionOk="0" h="5050790" w="2973704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extrusionOk="0" h="5050790" w="2973704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extrusionOk="0" h="5050790" w="2973704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extrusionOk="0" h="5050790" w="2973704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extrusionOk="0" h="5050790" w="2973704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extrusionOk="0" h="5050790" w="2973704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3" name="Google Shape;763;p20"/>
          <p:cNvSpPr txBox="1"/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ARITMETICOS</a:t>
            </a:r>
            <a:endParaRPr/>
          </a:p>
        </p:txBody>
      </p:sp>
      <p:sp>
        <p:nvSpPr>
          <p:cNvPr id="764" name="Google Shape;764;p20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  <a:endParaRPr/>
          </a:p>
          <a:p>
            <a:pPr indent="0" lvl="0" marL="12700" marR="508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0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6" name="Google Shape;766;p2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85518" y="2611169"/>
            <a:ext cx="6323554" cy="307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21"/>
          <p:cNvGrpSpPr/>
          <p:nvPr/>
        </p:nvGrpSpPr>
        <p:grpSpPr>
          <a:xfrm>
            <a:off x="8487156" y="182879"/>
            <a:ext cx="3705352" cy="6673976"/>
            <a:chOff x="8487156" y="182879"/>
            <a:chExt cx="3705352" cy="6673976"/>
          </a:xfrm>
        </p:grpSpPr>
        <p:sp>
          <p:nvSpPr>
            <p:cNvPr id="772" name="Google Shape;772;p21"/>
            <p:cNvSpPr/>
            <p:nvPr/>
          </p:nvSpPr>
          <p:spPr>
            <a:xfrm>
              <a:off x="10104120" y="3236975"/>
              <a:ext cx="1102360" cy="879475"/>
            </a:xfrm>
            <a:custGeom>
              <a:rect b="b" l="l" r="r" t="t"/>
              <a:pathLst>
                <a:path extrusionOk="0" h="879475" w="1102359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extrusionOk="0" h="879475" w="1102359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10591800" y="3944112"/>
              <a:ext cx="506095" cy="899160"/>
            </a:xfrm>
            <a:custGeom>
              <a:rect b="b" l="l" r="r" t="t"/>
              <a:pathLst>
                <a:path extrusionOk="0" h="899160" w="506095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extrusionOk="0" h="899160" w="506095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10152888" y="3901439"/>
              <a:ext cx="561340" cy="940435"/>
            </a:xfrm>
            <a:custGeom>
              <a:rect b="b" l="l" r="r" t="t"/>
              <a:pathLst>
                <a:path extrusionOk="0" h="940435" w="561340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10614660" y="313943"/>
              <a:ext cx="939165" cy="4584700"/>
            </a:xfrm>
            <a:custGeom>
              <a:rect b="b" l="l" r="r" t="t"/>
              <a:pathLst>
                <a:path extrusionOk="0" h="4584700" w="939165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extrusionOk="0" h="4584700" w="939165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9991344" y="4660900"/>
              <a:ext cx="1562100" cy="835025"/>
            </a:xfrm>
            <a:custGeom>
              <a:rect b="b" l="l" r="r" t="t"/>
              <a:pathLst>
                <a:path extrusionOk="0" h="835025" w="1562100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10190988" y="5103876"/>
              <a:ext cx="1059180" cy="925194"/>
            </a:xfrm>
            <a:custGeom>
              <a:rect b="b" l="l" r="r" t="t"/>
              <a:pathLst>
                <a:path extrusionOk="0" h="925195" w="1059179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11198352" y="4911851"/>
              <a:ext cx="464820" cy="413384"/>
            </a:xfrm>
            <a:custGeom>
              <a:rect b="b" l="l" r="r" t="t"/>
              <a:pathLst>
                <a:path extrusionOk="0" h="413385" w="464820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11195304" y="5111495"/>
              <a:ext cx="86995" cy="379730"/>
            </a:xfrm>
            <a:custGeom>
              <a:rect b="b" l="l" r="r" t="t"/>
              <a:pathLst>
                <a:path extrusionOk="0" h="379729" w="86995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11565636" y="4882895"/>
              <a:ext cx="45720" cy="40005"/>
            </a:xfrm>
            <a:custGeom>
              <a:rect b="b" l="l" r="r" t="t"/>
              <a:pathLst>
                <a:path extrusionOk="0" h="40004" w="45720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9755124" y="5349239"/>
              <a:ext cx="601980" cy="1108075"/>
            </a:xfrm>
            <a:custGeom>
              <a:rect b="b" l="l" r="r" t="t"/>
              <a:pathLst>
                <a:path extrusionOk="0" h="1108075" w="601979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9829800" y="5193791"/>
              <a:ext cx="86995" cy="90170"/>
            </a:xfrm>
            <a:custGeom>
              <a:rect b="b" l="l" r="r" t="t"/>
              <a:pathLst>
                <a:path extrusionOk="0" h="90170" w="86995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9232392" y="2482596"/>
              <a:ext cx="974090" cy="2761615"/>
            </a:xfrm>
            <a:custGeom>
              <a:rect b="b" l="l" r="r" t="t"/>
              <a:pathLst>
                <a:path extrusionOk="0" h="2761615" w="974090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10178796" y="4856988"/>
              <a:ext cx="166370" cy="242570"/>
            </a:xfrm>
            <a:custGeom>
              <a:rect b="b" l="l" r="r" t="t"/>
              <a:pathLst>
                <a:path extrusionOk="0" h="242570" w="1663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9945624" y="4608576"/>
              <a:ext cx="767080" cy="346075"/>
            </a:xfrm>
            <a:custGeom>
              <a:rect b="b" l="l" r="r" t="t"/>
              <a:pathLst>
                <a:path extrusionOk="0" h="346075" w="767079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extrusionOk="0" h="346075" w="767079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10319004" y="4858512"/>
              <a:ext cx="172720" cy="170815"/>
            </a:xfrm>
            <a:custGeom>
              <a:rect b="b" l="l" r="r" t="t"/>
              <a:pathLst>
                <a:path extrusionOk="0" h="170814" w="172720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9758172" y="5227320"/>
              <a:ext cx="657225" cy="393700"/>
            </a:xfrm>
            <a:custGeom>
              <a:rect b="b" l="l" r="r" t="t"/>
              <a:pathLst>
                <a:path extrusionOk="0" h="393700" w="657225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10276332" y="5506212"/>
              <a:ext cx="975360" cy="957580"/>
            </a:xfrm>
            <a:custGeom>
              <a:rect b="b" l="l" r="r" t="t"/>
              <a:pathLst>
                <a:path extrusionOk="0" h="957579" w="97535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11506200" y="4526279"/>
              <a:ext cx="97790" cy="370840"/>
            </a:xfrm>
            <a:custGeom>
              <a:rect b="b" l="l" r="r" t="t"/>
              <a:pathLst>
                <a:path extrusionOk="0" h="370839" w="97790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11451336" y="4145279"/>
              <a:ext cx="102235" cy="394970"/>
            </a:xfrm>
            <a:custGeom>
              <a:rect b="b" l="l" r="r" t="t"/>
              <a:pathLst>
                <a:path extrusionOk="0" h="394970" w="102234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10873740" y="251459"/>
              <a:ext cx="795655" cy="3906520"/>
            </a:xfrm>
            <a:custGeom>
              <a:rect b="b" l="l" r="r" t="t"/>
              <a:pathLst>
                <a:path extrusionOk="0" h="3906520" w="795654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11260836" y="5487924"/>
              <a:ext cx="22860" cy="17145"/>
            </a:xfrm>
            <a:custGeom>
              <a:rect b="b" l="l" r="r" t="t"/>
              <a:pathLst>
                <a:path extrusionOk="0" h="17145" w="22859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11233404" y="5132831"/>
              <a:ext cx="958850" cy="817244"/>
            </a:xfrm>
            <a:custGeom>
              <a:rect b="b" l="l" r="r" t="t"/>
              <a:pathLst>
                <a:path extrusionOk="0" h="817245" w="958850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extrusionOk="0" h="817245" w="958850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11600688" y="5291327"/>
              <a:ext cx="486409" cy="274320"/>
            </a:xfrm>
            <a:custGeom>
              <a:rect b="b" l="l" r="r" t="t"/>
              <a:pathLst>
                <a:path extrusionOk="0" h="274320" w="486409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9470136" y="2436875"/>
              <a:ext cx="812800" cy="2331720"/>
            </a:xfrm>
            <a:custGeom>
              <a:rect b="b" l="l" r="r" t="t"/>
              <a:pathLst>
                <a:path extrusionOk="0" h="2331720" w="81280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11522964" y="1927859"/>
              <a:ext cx="669290" cy="390525"/>
            </a:xfrm>
            <a:custGeom>
              <a:rect b="b" l="l" r="r" t="t"/>
              <a:pathLst>
                <a:path extrusionOk="0" h="390525" w="669290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extrusionOk="0" h="390525" w="669290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11606784" y="1539240"/>
              <a:ext cx="585470" cy="584835"/>
            </a:xfrm>
            <a:custGeom>
              <a:rect b="b" l="l" r="r" t="t"/>
              <a:pathLst>
                <a:path extrusionOk="0" h="584835" w="585470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11548872" y="2150363"/>
              <a:ext cx="617220" cy="1109980"/>
            </a:xfrm>
            <a:custGeom>
              <a:rect b="b" l="l" r="r" t="t"/>
              <a:pathLst>
                <a:path extrusionOk="0" h="1109979" w="617220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extrusionOk="0" h="1109979" w="617220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12060936" y="2270740"/>
              <a:ext cx="131445" cy="1000125"/>
            </a:xfrm>
            <a:custGeom>
              <a:rect b="b" l="l" r="r" t="t"/>
              <a:pathLst>
                <a:path extrusionOk="0" h="1000125" w="13144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10629900" y="192023"/>
              <a:ext cx="631190" cy="170815"/>
            </a:xfrm>
            <a:custGeom>
              <a:rect b="b" l="l" r="r" t="t"/>
              <a:pathLst>
                <a:path extrusionOk="0" h="170815" w="631190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9235440" y="2333244"/>
              <a:ext cx="608330" cy="239395"/>
            </a:xfrm>
            <a:custGeom>
              <a:rect b="b" l="l" r="r" t="t"/>
              <a:pathLst>
                <a:path extrusionOk="0" h="239394" w="608329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11608308" y="4925568"/>
              <a:ext cx="3175" cy="5080"/>
            </a:xfrm>
            <a:custGeom>
              <a:rect b="b" l="l" r="r" t="t"/>
              <a:pathLst>
                <a:path extrusionOk="0" h="5079" w="3175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0620756" y="5500115"/>
              <a:ext cx="1571625" cy="1094740"/>
            </a:xfrm>
            <a:custGeom>
              <a:rect b="b" l="l" r="r" t="t"/>
              <a:pathLst>
                <a:path extrusionOk="0" h="1094740" w="1571625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extrusionOk="0" h="1094740" w="1571625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11417808" y="3579876"/>
              <a:ext cx="325120" cy="1742439"/>
            </a:xfrm>
            <a:custGeom>
              <a:rect b="b" l="l" r="r" t="t"/>
              <a:pathLst>
                <a:path extrusionOk="0" h="1742439" w="325120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11425428" y="3092196"/>
              <a:ext cx="767080" cy="673735"/>
            </a:xfrm>
            <a:custGeom>
              <a:rect b="b" l="l" r="r" t="t"/>
              <a:pathLst>
                <a:path extrusionOk="0" h="673735" w="767079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extrusionOk="0" h="673735" w="767079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11617452" y="1406652"/>
              <a:ext cx="574675" cy="300355"/>
            </a:xfrm>
            <a:custGeom>
              <a:rect b="b" l="l" r="r" t="t"/>
              <a:pathLst>
                <a:path extrusionOk="0" h="300355" w="57467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10614660" y="5878068"/>
              <a:ext cx="1156970" cy="977265"/>
            </a:xfrm>
            <a:custGeom>
              <a:rect b="b" l="l" r="r" t="t"/>
              <a:pathLst>
                <a:path extrusionOk="0" h="977265" w="1156970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11740896" y="6323795"/>
              <a:ext cx="451484" cy="531495"/>
            </a:xfrm>
            <a:custGeom>
              <a:rect b="b" l="l" r="r" t="t"/>
              <a:pathLst>
                <a:path extrusionOk="0" h="531495" w="451484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11663172" y="3541776"/>
              <a:ext cx="528955" cy="1861820"/>
            </a:xfrm>
            <a:custGeom>
              <a:rect b="b" l="l" r="r" t="t"/>
              <a:pathLst>
                <a:path extrusionOk="0" h="1861820" w="528954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11759184" y="5253227"/>
              <a:ext cx="433070" cy="266700"/>
            </a:xfrm>
            <a:custGeom>
              <a:rect b="b" l="l" r="r" t="t"/>
              <a:pathLst>
                <a:path extrusionOk="0" h="266700" w="43307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11500104" y="3540251"/>
              <a:ext cx="393700" cy="1783080"/>
            </a:xfrm>
            <a:custGeom>
              <a:rect b="b" l="l" r="r" t="t"/>
              <a:pathLst>
                <a:path extrusionOk="0" h="1783079" w="393700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11573256" y="3168396"/>
              <a:ext cx="370840" cy="304800"/>
            </a:xfrm>
            <a:custGeom>
              <a:rect b="b" l="l" r="r" t="t"/>
              <a:pathLst>
                <a:path extrusionOk="0" h="304800" w="37084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11504676" y="4515612"/>
              <a:ext cx="50800" cy="36830"/>
            </a:xfrm>
            <a:custGeom>
              <a:rect b="b" l="l" r="r" t="t"/>
              <a:pathLst>
                <a:path extrusionOk="0" h="36829" w="50800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8487156" y="4925568"/>
              <a:ext cx="1772920" cy="1929764"/>
            </a:xfrm>
            <a:custGeom>
              <a:rect b="b" l="l" r="r" t="t"/>
              <a:pathLst>
                <a:path extrusionOk="0" h="1929765" w="1772920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10169652" y="4920995"/>
              <a:ext cx="45720" cy="182880"/>
            </a:xfrm>
            <a:custGeom>
              <a:rect b="b" l="l" r="r" t="t"/>
              <a:pathLst>
                <a:path extrusionOk="0" h="182879" w="45720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extrusionOk="0" h="182879" w="45720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6" name="Google Shape;81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26752" y="5180076"/>
              <a:ext cx="100583" cy="68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7" name="Google Shape;817;p21"/>
            <p:cNvSpPr/>
            <p:nvPr/>
          </p:nvSpPr>
          <p:spPr>
            <a:xfrm>
              <a:off x="9931908" y="4116324"/>
              <a:ext cx="1298575" cy="1010919"/>
            </a:xfrm>
            <a:custGeom>
              <a:rect b="b" l="l" r="r" t="t"/>
              <a:pathLst>
                <a:path extrusionOk="0" h="1010920" w="1298575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extrusionOk="0" h="1010920" w="1298575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extrusionOk="0" h="1010920" w="1298575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extrusionOk="0" h="1010920" w="1298575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8" name="Google Shape;81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21"/>
            <p:cNvSpPr/>
            <p:nvPr/>
          </p:nvSpPr>
          <p:spPr>
            <a:xfrm>
              <a:off x="9817608" y="3226307"/>
              <a:ext cx="1964689" cy="3629025"/>
            </a:xfrm>
            <a:custGeom>
              <a:rect b="b" l="l" r="r" t="t"/>
              <a:pathLst>
                <a:path extrusionOk="0" h="3629025" w="1964690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extrusionOk="0" h="3629025" w="1964690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extrusionOk="0" h="3629025" w="1964690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extrusionOk="0" h="3629025" w="1964690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extrusionOk="0" h="3629025" w="1964690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extrusionOk="0" h="3629025" w="1964690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extrusionOk="0" h="3629025" w="1964690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extrusionOk="0" h="3629025" w="1964690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0" name="Google Shape;82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1" name="Google Shape;821;p21"/>
            <p:cNvSpPr/>
            <p:nvPr/>
          </p:nvSpPr>
          <p:spPr>
            <a:xfrm>
              <a:off x="9744456" y="3930395"/>
              <a:ext cx="1861185" cy="2533015"/>
            </a:xfrm>
            <a:custGeom>
              <a:rect b="b" l="l" r="r" t="t"/>
              <a:pathLst>
                <a:path extrusionOk="0" h="2533015" w="1861184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extrusionOk="0" h="2533015" w="1861184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extrusionOk="0" h="2533015" w="1861184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extrusionOk="0" h="2533015" w="1861184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extrusionOk="0" h="2533015" w="1861184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extrusionOk="0" h="2533015" w="1861184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extrusionOk="0" h="2533015" w="1861184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extrusionOk="0" h="2533015" w="1861184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extrusionOk="0" h="2533015" w="1861184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extrusionOk="0" h="2533015" w="1861184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2" name="Google Shape;822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3" name="Google Shape;823;p21"/>
            <p:cNvSpPr/>
            <p:nvPr/>
          </p:nvSpPr>
          <p:spPr>
            <a:xfrm>
              <a:off x="8712708" y="4927091"/>
              <a:ext cx="3386454" cy="1929764"/>
            </a:xfrm>
            <a:custGeom>
              <a:rect b="b" l="l" r="r" t="t"/>
              <a:pathLst>
                <a:path extrusionOk="0" h="1929765" w="3386454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extrusionOk="0" h="1929765" w="3386454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extrusionOk="0" h="1929765" w="3386454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extrusionOk="0" h="1929765" w="3386454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extrusionOk="0" h="1929765" w="3386454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extrusionOk="0" h="1929765" w="3386454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extrusionOk="0" h="1929765" w="3386454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4" name="Google Shape;824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21"/>
            <p:cNvSpPr/>
            <p:nvPr/>
          </p:nvSpPr>
          <p:spPr>
            <a:xfrm>
              <a:off x="9934956" y="1918715"/>
              <a:ext cx="2240280" cy="3587750"/>
            </a:xfrm>
            <a:custGeom>
              <a:rect b="b" l="l" r="r" t="t"/>
              <a:pathLst>
                <a:path extrusionOk="0" h="3587750" w="2240279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extrusionOk="0" h="3587750" w="2240279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extrusionOk="0" h="3587750" w="2240279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extrusionOk="0" h="3587750" w="2240279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extrusionOk="0" h="3587750" w="2240279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extrusionOk="0" h="3587750" w="2240279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6" name="Google Shape;826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4660" y="304800"/>
              <a:ext cx="252984" cy="6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7" name="Google Shape;827;p21"/>
            <p:cNvSpPr/>
            <p:nvPr/>
          </p:nvSpPr>
          <p:spPr>
            <a:xfrm>
              <a:off x="9460992" y="182879"/>
              <a:ext cx="1990725" cy="4596765"/>
            </a:xfrm>
            <a:custGeom>
              <a:rect b="b" l="l" r="r" t="t"/>
              <a:pathLst>
                <a:path extrusionOk="0" h="4596765" w="199072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extrusionOk="0" h="4596765" w="199072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extrusionOk="0" h="4596765" w="199072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extrusionOk="0" h="4596765" w="199072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extrusionOk="0" h="4596765" w="199072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extrusionOk="0" h="4596765" w="199072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extrusionOk="0" h="4596765" w="199072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extrusionOk="0" h="4596765" w="199072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8" name="Google Shape;828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9" name="Google Shape;829;p21"/>
            <p:cNvSpPr/>
            <p:nvPr/>
          </p:nvSpPr>
          <p:spPr>
            <a:xfrm>
              <a:off x="9465564" y="2426207"/>
              <a:ext cx="391795" cy="155575"/>
            </a:xfrm>
            <a:custGeom>
              <a:rect b="b" l="l" r="r" t="t"/>
              <a:pathLst>
                <a:path extrusionOk="0" h="155575" w="39179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extrusionOk="0" h="155575" w="39179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extrusionOk="0" h="155575" w="39179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extrusionOk="0" h="155575" w="39179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extrusionOk="0" h="155575" w="39179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0" name="Google Shape;830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1"/>
            <p:cNvSpPr/>
            <p:nvPr/>
          </p:nvSpPr>
          <p:spPr>
            <a:xfrm>
              <a:off x="11417808" y="1397507"/>
              <a:ext cx="774700" cy="3939540"/>
            </a:xfrm>
            <a:custGeom>
              <a:rect b="b" l="l" r="r" t="t"/>
              <a:pathLst>
                <a:path extrusionOk="0" h="3939540" w="77470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extrusionOk="0" h="3939540" w="77470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extrusionOk="0" h="3939540" w="77470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extrusionOk="0" h="3939540" w="77470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extrusionOk="0" h="3939540" w="77470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extrusionOk="0" h="3939540" w="77470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extrusionOk="0" h="3939540" w="77470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2" name="Google Shape;832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3" name="Google Shape;833;p2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4" name="Google Shape;834;p21"/>
            <p:cNvSpPr/>
            <p:nvPr/>
          </p:nvSpPr>
          <p:spPr>
            <a:xfrm>
              <a:off x="10614660" y="3526535"/>
              <a:ext cx="1577340" cy="3078480"/>
            </a:xfrm>
            <a:custGeom>
              <a:rect b="b" l="l" r="r" t="t"/>
              <a:pathLst>
                <a:path extrusionOk="0" h="3078479" w="1577340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extrusionOk="0" h="3078479" w="1577340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extrusionOk="0" h="3078479" w="1577340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extrusionOk="0" h="3078479" w="1577340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5" name="Google Shape;835;p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Google Shape;836;p21"/>
            <p:cNvSpPr/>
            <p:nvPr/>
          </p:nvSpPr>
          <p:spPr>
            <a:xfrm>
              <a:off x="11489436" y="3160775"/>
              <a:ext cx="607060" cy="2368550"/>
            </a:xfrm>
            <a:custGeom>
              <a:rect b="b" l="l" r="r" t="t"/>
              <a:pathLst>
                <a:path extrusionOk="0" h="2368550" w="607059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extrusionOk="0" h="2368550" w="607059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extrusionOk="0" h="2368550" w="607059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extrusionOk="0" h="2368550" w="607059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extrusionOk="0" h="2368550" w="607059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extrusionOk="0" h="2368550" w="607059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extrusionOk="0" h="2368550" w="607059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extrusionOk="0" h="2368550" w="607059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extrusionOk="0" h="2368550" w="607059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extrusionOk="0" h="2368550" w="607059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7" name="Google Shape;837;p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8" name="Google Shape;838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92559" y="5465413"/>
              <a:ext cx="99441" cy="63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9" name="Google Shape;839;p21"/>
            <p:cNvSpPr/>
            <p:nvPr/>
          </p:nvSpPr>
          <p:spPr>
            <a:xfrm>
              <a:off x="9217152" y="2471927"/>
              <a:ext cx="2346960" cy="4382135"/>
            </a:xfrm>
            <a:custGeom>
              <a:rect b="b" l="l" r="r" t="t"/>
              <a:pathLst>
                <a:path extrusionOk="0" h="4382134" w="2346959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extrusionOk="0" h="4382134" w="2346959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extrusionOk="0" h="4382134" w="2346959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extrusionOk="0" h="4382134" w="2346959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extrusionOk="0" h="4382134" w="2346959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extrusionOk="0" h="4382134" w="2346959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extrusionOk="0" h="4382134" w="2346959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extrusionOk="0" h="4382134" w="2346959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extrusionOk="0" h="4382134" w="2346959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0" name="Google Shape;840;p2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1" name="Google Shape;841;p21"/>
            <p:cNvSpPr/>
            <p:nvPr/>
          </p:nvSpPr>
          <p:spPr>
            <a:xfrm>
              <a:off x="9851136" y="301751"/>
              <a:ext cx="2106295" cy="3752215"/>
            </a:xfrm>
            <a:custGeom>
              <a:rect b="b" l="l" r="r" t="t"/>
              <a:pathLst>
                <a:path extrusionOk="0" h="3752215" w="210629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extrusionOk="0" h="3752215" w="210629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extrusionOk="0" h="3752215" w="210629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extrusionOk="0" h="3752215" w="210629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extrusionOk="0" h="3752215" w="210629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extrusionOk="0" h="3752215" w="210629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extrusionOk="0" h="3752215" w="210629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extrusionOk="0" h="3752215" w="210629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2" name="Google Shape;842;p2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3" name="Google Shape;843;p21"/>
            <p:cNvSpPr/>
            <p:nvPr/>
          </p:nvSpPr>
          <p:spPr>
            <a:xfrm>
              <a:off x="10603992" y="1527047"/>
              <a:ext cx="1059180" cy="4347210"/>
            </a:xfrm>
            <a:custGeom>
              <a:rect b="b" l="l" r="r" t="t"/>
              <a:pathLst>
                <a:path extrusionOk="0" h="4347210" w="1059179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extrusionOk="0" h="4347210" w="1059179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extrusionOk="0" h="4347210" w="1059179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extrusionOk="0" h="4347210" w="1059179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4" name="Google Shape;844;p2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761220" y="4925568"/>
              <a:ext cx="65531" cy="262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2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2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7" name="Google Shape;847;p21"/>
            <p:cNvSpPr/>
            <p:nvPr/>
          </p:nvSpPr>
          <p:spPr>
            <a:xfrm>
              <a:off x="9218676" y="240804"/>
              <a:ext cx="2973705" cy="5050790"/>
            </a:xfrm>
            <a:custGeom>
              <a:rect b="b" l="l" r="r" t="t"/>
              <a:pathLst>
                <a:path extrusionOk="0" h="5050790" w="2973704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extrusionOk="0" h="5050790" w="2973704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extrusionOk="0" h="5050790" w="2973704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extrusionOk="0" h="5050790" w="2973704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extrusionOk="0" h="5050790" w="2973704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extrusionOk="0" h="5050790" w="2973704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extrusionOk="0" h="5050790" w="2973704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extrusionOk="0" h="5050790" w="2973704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extrusionOk="0" h="5050790" w="2973704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8" name="Google Shape;848;p21"/>
          <p:cNvSpPr txBox="1"/>
          <p:nvPr>
            <p:ph type="title"/>
          </p:nvPr>
        </p:nvSpPr>
        <p:spPr>
          <a:xfrm>
            <a:off x="566176" y="488975"/>
            <a:ext cx="10518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LER VALORES INSERIDOS PELO USUÁRIO</a:t>
            </a:r>
            <a:endParaRPr/>
          </a:p>
        </p:txBody>
      </p:sp>
      <p:sp>
        <p:nvSpPr>
          <p:cNvPr id="849" name="Google Shape;849;p21"/>
          <p:cNvSpPr txBox="1"/>
          <p:nvPr/>
        </p:nvSpPr>
        <p:spPr>
          <a:xfrm>
            <a:off x="566165" y="1214329"/>
            <a:ext cx="939165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uma variável ou uma constante possa ser utilizada pelo programa, primeiro ela  deve ser declarada, para que seja reservado o espaço na memória para armazenamento de  seus dados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1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1" name="Google Shape;851;p2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62511" y="2300495"/>
            <a:ext cx="8246563" cy="294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22"/>
          <p:cNvGrpSpPr/>
          <p:nvPr/>
        </p:nvGrpSpPr>
        <p:grpSpPr>
          <a:xfrm>
            <a:off x="8487156" y="182879"/>
            <a:ext cx="3705352" cy="6673976"/>
            <a:chOff x="8487156" y="182879"/>
            <a:chExt cx="3705352" cy="6673976"/>
          </a:xfrm>
        </p:grpSpPr>
        <p:sp>
          <p:nvSpPr>
            <p:cNvPr id="857" name="Google Shape;857;p22"/>
            <p:cNvSpPr/>
            <p:nvPr/>
          </p:nvSpPr>
          <p:spPr>
            <a:xfrm>
              <a:off x="10104120" y="3236975"/>
              <a:ext cx="1102360" cy="879475"/>
            </a:xfrm>
            <a:custGeom>
              <a:rect b="b" l="l" r="r" t="t"/>
              <a:pathLst>
                <a:path extrusionOk="0" h="879475" w="1102359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extrusionOk="0" h="879475" w="1102359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10591800" y="3944112"/>
              <a:ext cx="506095" cy="899160"/>
            </a:xfrm>
            <a:custGeom>
              <a:rect b="b" l="l" r="r" t="t"/>
              <a:pathLst>
                <a:path extrusionOk="0" h="899160" w="506095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extrusionOk="0" h="899160" w="506095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10152888" y="3901439"/>
              <a:ext cx="561340" cy="940435"/>
            </a:xfrm>
            <a:custGeom>
              <a:rect b="b" l="l" r="r" t="t"/>
              <a:pathLst>
                <a:path extrusionOk="0" h="940435" w="561340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10614660" y="313943"/>
              <a:ext cx="939165" cy="4584700"/>
            </a:xfrm>
            <a:custGeom>
              <a:rect b="b" l="l" r="r" t="t"/>
              <a:pathLst>
                <a:path extrusionOk="0" h="4584700" w="939165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extrusionOk="0" h="4584700" w="939165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9991344" y="4660900"/>
              <a:ext cx="1562100" cy="835025"/>
            </a:xfrm>
            <a:custGeom>
              <a:rect b="b" l="l" r="r" t="t"/>
              <a:pathLst>
                <a:path extrusionOk="0" h="835025" w="1562100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10190988" y="5103876"/>
              <a:ext cx="1059180" cy="925194"/>
            </a:xfrm>
            <a:custGeom>
              <a:rect b="b" l="l" r="r" t="t"/>
              <a:pathLst>
                <a:path extrusionOk="0" h="925195" w="1059179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1198352" y="4911851"/>
              <a:ext cx="464820" cy="413384"/>
            </a:xfrm>
            <a:custGeom>
              <a:rect b="b" l="l" r="r" t="t"/>
              <a:pathLst>
                <a:path extrusionOk="0" h="413385" w="464820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11195304" y="5111495"/>
              <a:ext cx="86995" cy="379730"/>
            </a:xfrm>
            <a:custGeom>
              <a:rect b="b" l="l" r="r" t="t"/>
              <a:pathLst>
                <a:path extrusionOk="0" h="379729" w="86995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11565636" y="4882895"/>
              <a:ext cx="45720" cy="40005"/>
            </a:xfrm>
            <a:custGeom>
              <a:rect b="b" l="l" r="r" t="t"/>
              <a:pathLst>
                <a:path extrusionOk="0" h="40004" w="45720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9755124" y="5349239"/>
              <a:ext cx="601980" cy="1108075"/>
            </a:xfrm>
            <a:custGeom>
              <a:rect b="b" l="l" r="r" t="t"/>
              <a:pathLst>
                <a:path extrusionOk="0" h="1108075" w="601979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9829800" y="5193791"/>
              <a:ext cx="86995" cy="90170"/>
            </a:xfrm>
            <a:custGeom>
              <a:rect b="b" l="l" r="r" t="t"/>
              <a:pathLst>
                <a:path extrusionOk="0" h="90170" w="86995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9232392" y="2482596"/>
              <a:ext cx="974090" cy="2761615"/>
            </a:xfrm>
            <a:custGeom>
              <a:rect b="b" l="l" r="r" t="t"/>
              <a:pathLst>
                <a:path extrusionOk="0" h="2761615" w="974090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10178796" y="4856988"/>
              <a:ext cx="166370" cy="242570"/>
            </a:xfrm>
            <a:custGeom>
              <a:rect b="b" l="l" r="r" t="t"/>
              <a:pathLst>
                <a:path extrusionOk="0" h="242570" w="1663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9945624" y="4608576"/>
              <a:ext cx="767080" cy="346075"/>
            </a:xfrm>
            <a:custGeom>
              <a:rect b="b" l="l" r="r" t="t"/>
              <a:pathLst>
                <a:path extrusionOk="0" h="346075" w="767079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extrusionOk="0" h="346075" w="767079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10319004" y="4858512"/>
              <a:ext cx="172720" cy="170815"/>
            </a:xfrm>
            <a:custGeom>
              <a:rect b="b" l="l" r="r" t="t"/>
              <a:pathLst>
                <a:path extrusionOk="0" h="170814" w="172720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9758172" y="5227320"/>
              <a:ext cx="657225" cy="393700"/>
            </a:xfrm>
            <a:custGeom>
              <a:rect b="b" l="l" r="r" t="t"/>
              <a:pathLst>
                <a:path extrusionOk="0" h="393700" w="657225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10276332" y="5506212"/>
              <a:ext cx="975360" cy="957580"/>
            </a:xfrm>
            <a:custGeom>
              <a:rect b="b" l="l" r="r" t="t"/>
              <a:pathLst>
                <a:path extrusionOk="0" h="957579" w="97535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11506200" y="4526279"/>
              <a:ext cx="97790" cy="370840"/>
            </a:xfrm>
            <a:custGeom>
              <a:rect b="b" l="l" r="r" t="t"/>
              <a:pathLst>
                <a:path extrusionOk="0" h="370839" w="97790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11451336" y="4145279"/>
              <a:ext cx="102235" cy="394970"/>
            </a:xfrm>
            <a:custGeom>
              <a:rect b="b" l="l" r="r" t="t"/>
              <a:pathLst>
                <a:path extrusionOk="0" h="394970" w="102234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10873740" y="251459"/>
              <a:ext cx="795655" cy="3906520"/>
            </a:xfrm>
            <a:custGeom>
              <a:rect b="b" l="l" r="r" t="t"/>
              <a:pathLst>
                <a:path extrusionOk="0" h="3906520" w="795654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11260836" y="5487924"/>
              <a:ext cx="22860" cy="17145"/>
            </a:xfrm>
            <a:custGeom>
              <a:rect b="b" l="l" r="r" t="t"/>
              <a:pathLst>
                <a:path extrusionOk="0" h="17145" w="22859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11233404" y="5132831"/>
              <a:ext cx="958850" cy="817244"/>
            </a:xfrm>
            <a:custGeom>
              <a:rect b="b" l="l" r="r" t="t"/>
              <a:pathLst>
                <a:path extrusionOk="0" h="817245" w="958850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extrusionOk="0" h="817245" w="958850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11600688" y="5291327"/>
              <a:ext cx="486409" cy="274320"/>
            </a:xfrm>
            <a:custGeom>
              <a:rect b="b" l="l" r="r" t="t"/>
              <a:pathLst>
                <a:path extrusionOk="0" h="274320" w="486409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9470136" y="2436875"/>
              <a:ext cx="812800" cy="2331720"/>
            </a:xfrm>
            <a:custGeom>
              <a:rect b="b" l="l" r="r" t="t"/>
              <a:pathLst>
                <a:path extrusionOk="0" h="2331720" w="81280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11522964" y="1927859"/>
              <a:ext cx="669290" cy="390525"/>
            </a:xfrm>
            <a:custGeom>
              <a:rect b="b" l="l" r="r" t="t"/>
              <a:pathLst>
                <a:path extrusionOk="0" h="390525" w="669290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extrusionOk="0" h="390525" w="669290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11606784" y="1539240"/>
              <a:ext cx="585470" cy="584835"/>
            </a:xfrm>
            <a:custGeom>
              <a:rect b="b" l="l" r="r" t="t"/>
              <a:pathLst>
                <a:path extrusionOk="0" h="584835" w="585470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11548872" y="2150363"/>
              <a:ext cx="617220" cy="1109980"/>
            </a:xfrm>
            <a:custGeom>
              <a:rect b="b" l="l" r="r" t="t"/>
              <a:pathLst>
                <a:path extrusionOk="0" h="1109979" w="617220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extrusionOk="0" h="1109979" w="617220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12060936" y="2270740"/>
              <a:ext cx="131445" cy="1000125"/>
            </a:xfrm>
            <a:custGeom>
              <a:rect b="b" l="l" r="r" t="t"/>
              <a:pathLst>
                <a:path extrusionOk="0" h="1000125" w="13144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10629900" y="192023"/>
              <a:ext cx="631190" cy="170815"/>
            </a:xfrm>
            <a:custGeom>
              <a:rect b="b" l="l" r="r" t="t"/>
              <a:pathLst>
                <a:path extrusionOk="0" h="170815" w="631190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9235440" y="2333244"/>
              <a:ext cx="608330" cy="239395"/>
            </a:xfrm>
            <a:custGeom>
              <a:rect b="b" l="l" r="r" t="t"/>
              <a:pathLst>
                <a:path extrusionOk="0" h="239394" w="608329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11608308" y="4925568"/>
              <a:ext cx="3175" cy="5080"/>
            </a:xfrm>
            <a:custGeom>
              <a:rect b="b" l="l" r="r" t="t"/>
              <a:pathLst>
                <a:path extrusionOk="0" h="5079" w="3175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10620756" y="5500115"/>
              <a:ext cx="1571625" cy="1094740"/>
            </a:xfrm>
            <a:custGeom>
              <a:rect b="b" l="l" r="r" t="t"/>
              <a:pathLst>
                <a:path extrusionOk="0" h="1094740" w="1571625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extrusionOk="0" h="1094740" w="1571625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11417808" y="3579876"/>
              <a:ext cx="325120" cy="1742439"/>
            </a:xfrm>
            <a:custGeom>
              <a:rect b="b" l="l" r="r" t="t"/>
              <a:pathLst>
                <a:path extrusionOk="0" h="1742439" w="325120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11425428" y="3092196"/>
              <a:ext cx="767080" cy="673735"/>
            </a:xfrm>
            <a:custGeom>
              <a:rect b="b" l="l" r="r" t="t"/>
              <a:pathLst>
                <a:path extrusionOk="0" h="673735" w="767079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extrusionOk="0" h="673735" w="767079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11617452" y="1406652"/>
              <a:ext cx="574675" cy="300355"/>
            </a:xfrm>
            <a:custGeom>
              <a:rect b="b" l="l" r="r" t="t"/>
              <a:pathLst>
                <a:path extrusionOk="0" h="300355" w="57467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10614660" y="5878068"/>
              <a:ext cx="1156970" cy="977265"/>
            </a:xfrm>
            <a:custGeom>
              <a:rect b="b" l="l" r="r" t="t"/>
              <a:pathLst>
                <a:path extrusionOk="0" h="977265" w="1156970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11740896" y="6323795"/>
              <a:ext cx="451484" cy="531495"/>
            </a:xfrm>
            <a:custGeom>
              <a:rect b="b" l="l" r="r" t="t"/>
              <a:pathLst>
                <a:path extrusionOk="0" h="531495" w="451484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11663172" y="3541776"/>
              <a:ext cx="528955" cy="1861820"/>
            </a:xfrm>
            <a:custGeom>
              <a:rect b="b" l="l" r="r" t="t"/>
              <a:pathLst>
                <a:path extrusionOk="0" h="1861820" w="528954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11759184" y="5253227"/>
              <a:ext cx="433070" cy="266700"/>
            </a:xfrm>
            <a:custGeom>
              <a:rect b="b" l="l" r="r" t="t"/>
              <a:pathLst>
                <a:path extrusionOk="0" h="266700" w="43307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11500104" y="3540251"/>
              <a:ext cx="393700" cy="1783080"/>
            </a:xfrm>
            <a:custGeom>
              <a:rect b="b" l="l" r="r" t="t"/>
              <a:pathLst>
                <a:path extrusionOk="0" h="1783079" w="393700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11573256" y="3168396"/>
              <a:ext cx="370840" cy="304800"/>
            </a:xfrm>
            <a:custGeom>
              <a:rect b="b" l="l" r="r" t="t"/>
              <a:pathLst>
                <a:path extrusionOk="0" h="304800" w="37084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1504676" y="4515612"/>
              <a:ext cx="50800" cy="36830"/>
            </a:xfrm>
            <a:custGeom>
              <a:rect b="b" l="l" r="r" t="t"/>
              <a:pathLst>
                <a:path extrusionOk="0" h="36829" w="50800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8487156" y="4925568"/>
              <a:ext cx="1772920" cy="1929764"/>
            </a:xfrm>
            <a:custGeom>
              <a:rect b="b" l="l" r="r" t="t"/>
              <a:pathLst>
                <a:path extrusionOk="0" h="1929765" w="1772920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0169652" y="4920995"/>
              <a:ext cx="45720" cy="182880"/>
            </a:xfrm>
            <a:custGeom>
              <a:rect b="b" l="l" r="r" t="t"/>
              <a:pathLst>
                <a:path extrusionOk="0" h="182879" w="45720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extrusionOk="0" h="182879" w="45720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1" name="Google Shape;90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26752" y="5180076"/>
              <a:ext cx="100583" cy="68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2" name="Google Shape;902;p22"/>
            <p:cNvSpPr/>
            <p:nvPr/>
          </p:nvSpPr>
          <p:spPr>
            <a:xfrm>
              <a:off x="9931908" y="4116324"/>
              <a:ext cx="1298575" cy="1010919"/>
            </a:xfrm>
            <a:custGeom>
              <a:rect b="b" l="l" r="r" t="t"/>
              <a:pathLst>
                <a:path extrusionOk="0" h="1010920" w="1298575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extrusionOk="0" h="1010920" w="1298575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extrusionOk="0" h="1010920" w="1298575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extrusionOk="0" h="1010920" w="1298575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3" name="Google Shape;90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4" name="Google Shape;904;p22"/>
            <p:cNvSpPr/>
            <p:nvPr/>
          </p:nvSpPr>
          <p:spPr>
            <a:xfrm>
              <a:off x="9817608" y="3226307"/>
              <a:ext cx="1964689" cy="3629025"/>
            </a:xfrm>
            <a:custGeom>
              <a:rect b="b" l="l" r="r" t="t"/>
              <a:pathLst>
                <a:path extrusionOk="0" h="3629025" w="1964690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extrusionOk="0" h="3629025" w="1964690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extrusionOk="0" h="3629025" w="1964690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extrusionOk="0" h="3629025" w="1964690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extrusionOk="0" h="3629025" w="1964690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extrusionOk="0" h="3629025" w="1964690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extrusionOk="0" h="3629025" w="1964690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extrusionOk="0" h="3629025" w="1964690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5" name="Google Shape;90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22"/>
            <p:cNvSpPr/>
            <p:nvPr/>
          </p:nvSpPr>
          <p:spPr>
            <a:xfrm>
              <a:off x="9744456" y="3930395"/>
              <a:ext cx="1861185" cy="2533015"/>
            </a:xfrm>
            <a:custGeom>
              <a:rect b="b" l="l" r="r" t="t"/>
              <a:pathLst>
                <a:path extrusionOk="0" h="2533015" w="1861184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extrusionOk="0" h="2533015" w="1861184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extrusionOk="0" h="2533015" w="1861184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extrusionOk="0" h="2533015" w="1861184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extrusionOk="0" h="2533015" w="1861184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extrusionOk="0" h="2533015" w="1861184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extrusionOk="0" h="2533015" w="1861184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extrusionOk="0" h="2533015" w="1861184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extrusionOk="0" h="2533015" w="1861184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extrusionOk="0" h="2533015" w="1861184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7" name="Google Shape;907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22"/>
            <p:cNvSpPr/>
            <p:nvPr/>
          </p:nvSpPr>
          <p:spPr>
            <a:xfrm>
              <a:off x="8712708" y="4927091"/>
              <a:ext cx="3386454" cy="1929764"/>
            </a:xfrm>
            <a:custGeom>
              <a:rect b="b" l="l" r="r" t="t"/>
              <a:pathLst>
                <a:path extrusionOk="0" h="1929765" w="3386454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extrusionOk="0" h="1929765" w="3386454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extrusionOk="0" h="1929765" w="3386454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extrusionOk="0" h="1929765" w="3386454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extrusionOk="0" h="1929765" w="3386454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extrusionOk="0" h="1929765" w="3386454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extrusionOk="0" h="1929765" w="3386454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9" name="Google Shape;909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Google Shape;910;p22"/>
            <p:cNvSpPr/>
            <p:nvPr/>
          </p:nvSpPr>
          <p:spPr>
            <a:xfrm>
              <a:off x="9934956" y="1918715"/>
              <a:ext cx="2240280" cy="3587750"/>
            </a:xfrm>
            <a:custGeom>
              <a:rect b="b" l="l" r="r" t="t"/>
              <a:pathLst>
                <a:path extrusionOk="0" h="3587750" w="2240279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extrusionOk="0" h="3587750" w="2240279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extrusionOk="0" h="3587750" w="2240279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extrusionOk="0" h="3587750" w="2240279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extrusionOk="0" h="3587750" w="2240279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extrusionOk="0" h="3587750" w="2240279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1" name="Google Shape;911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4660" y="304800"/>
              <a:ext cx="252984" cy="6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Google Shape;912;p22"/>
            <p:cNvSpPr/>
            <p:nvPr/>
          </p:nvSpPr>
          <p:spPr>
            <a:xfrm>
              <a:off x="9460992" y="182879"/>
              <a:ext cx="1990725" cy="4596765"/>
            </a:xfrm>
            <a:custGeom>
              <a:rect b="b" l="l" r="r" t="t"/>
              <a:pathLst>
                <a:path extrusionOk="0" h="4596765" w="199072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extrusionOk="0" h="4596765" w="199072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extrusionOk="0" h="4596765" w="199072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extrusionOk="0" h="4596765" w="199072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extrusionOk="0" h="4596765" w="199072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extrusionOk="0" h="4596765" w="199072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extrusionOk="0" h="4596765" w="199072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extrusionOk="0" h="4596765" w="199072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3" name="Google Shape;913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4" name="Google Shape;914;p22"/>
            <p:cNvSpPr/>
            <p:nvPr/>
          </p:nvSpPr>
          <p:spPr>
            <a:xfrm>
              <a:off x="9465564" y="2426207"/>
              <a:ext cx="391795" cy="155575"/>
            </a:xfrm>
            <a:custGeom>
              <a:rect b="b" l="l" r="r" t="t"/>
              <a:pathLst>
                <a:path extrusionOk="0" h="155575" w="39179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extrusionOk="0" h="155575" w="39179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extrusionOk="0" h="155575" w="39179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extrusionOk="0" h="155575" w="39179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extrusionOk="0" h="155575" w="39179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5" name="Google Shape;915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22"/>
            <p:cNvSpPr/>
            <p:nvPr/>
          </p:nvSpPr>
          <p:spPr>
            <a:xfrm>
              <a:off x="11417808" y="1397507"/>
              <a:ext cx="774700" cy="3939540"/>
            </a:xfrm>
            <a:custGeom>
              <a:rect b="b" l="l" r="r" t="t"/>
              <a:pathLst>
                <a:path extrusionOk="0" h="3939540" w="77470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extrusionOk="0" h="3939540" w="77470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extrusionOk="0" h="3939540" w="77470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extrusionOk="0" h="3939540" w="77470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extrusionOk="0" h="3939540" w="77470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extrusionOk="0" h="3939540" w="77470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extrusionOk="0" h="3939540" w="77470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7" name="Google Shape;917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8" name="Google Shape;918;p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9" name="Google Shape;919;p22"/>
            <p:cNvSpPr/>
            <p:nvPr/>
          </p:nvSpPr>
          <p:spPr>
            <a:xfrm>
              <a:off x="10614660" y="3526535"/>
              <a:ext cx="1577340" cy="3078480"/>
            </a:xfrm>
            <a:custGeom>
              <a:rect b="b" l="l" r="r" t="t"/>
              <a:pathLst>
                <a:path extrusionOk="0" h="3078479" w="1577340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extrusionOk="0" h="3078479" w="1577340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extrusionOk="0" h="3078479" w="1577340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extrusionOk="0" h="3078479" w="1577340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0" name="Google Shape;920;p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1" name="Google Shape;921;p22"/>
            <p:cNvSpPr/>
            <p:nvPr/>
          </p:nvSpPr>
          <p:spPr>
            <a:xfrm>
              <a:off x="11489436" y="3160775"/>
              <a:ext cx="607060" cy="2368550"/>
            </a:xfrm>
            <a:custGeom>
              <a:rect b="b" l="l" r="r" t="t"/>
              <a:pathLst>
                <a:path extrusionOk="0" h="2368550" w="607059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extrusionOk="0" h="2368550" w="607059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extrusionOk="0" h="2368550" w="607059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extrusionOk="0" h="2368550" w="607059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extrusionOk="0" h="2368550" w="607059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extrusionOk="0" h="2368550" w="607059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extrusionOk="0" h="2368550" w="607059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extrusionOk="0" h="2368550" w="607059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extrusionOk="0" h="2368550" w="607059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extrusionOk="0" h="2368550" w="607059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2" name="Google Shape;922;p2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Google Shape;923;p2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92559" y="5465413"/>
              <a:ext cx="99441" cy="63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Google Shape;924;p22"/>
            <p:cNvSpPr/>
            <p:nvPr/>
          </p:nvSpPr>
          <p:spPr>
            <a:xfrm>
              <a:off x="9217152" y="2471927"/>
              <a:ext cx="2346960" cy="4382135"/>
            </a:xfrm>
            <a:custGeom>
              <a:rect b="b" l="l" r="r" t="t"/>
              <a:pathLst>
                <a:path extrusionOk="0" h="4382134" w="2346959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extrusionOk="0" h="4382134" w="2346959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extrusionOk="0" h="4382134" w="2346959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extrusionOk="0" h="4382134" w="2346959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extrusionOk="0" h="4382134" w="2346959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extrusionOk="0" h="4382134" w="2346959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extrusionOk="0" h="4382134" w="2346959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extrusionOk="0" h="4382134" w="2346959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extrusionOk="0" h="4382134" w="2346959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5" name="Google Shape;925;p2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6" name="Google Shape;926;p22"/>
            <p:cNvSpPr/>
            <p:nvPr/>
          </p:nvSpPr>
          <p:spPr>
            <a:xfrm>
              <a:off x="9851136" y="301751"/>
              <a:ext cx="2106295" cy="3752215"/>
            </a:xfrm>
            <a:custGeom>
              <a:rect b="b" l="l" r="r" t="t"/>
              <a:pathLst>
                <a:path extrusionOk="0" h="3752215" w="210629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extrusionOk="0" h="3752215" w="210629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extrusionOk="0" h="3752215" w="210629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extrusionOk="0" h="3752215" w="210629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extrusionOk="0" h="3752215" w="210629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extrusionOk="0" h="3752215" w="210629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extrusionOk="0" h="3752215" w="210629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extrusionOk="0" h="3752215" w="210629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7" name="Google Shape;927;p2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8" name="Google Shape;928;p22"/>
            <p:cNvSpPr/>
            <p:nvPr/>
          </p:nvSpPr>
          <p:spPr>
            <a:xfrm>
              <a:off x="10603992" y="1527047"/>
              <a:ext cx="1059180" cy="4347210"/>
            </a:xfrm>
            <a:custGeom>
              <a:rect b="b" l="l" r="r" t="t"/>
              <a:pathLst>
                <a:path extrusionOk="0" h="4347210" w="1059179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extrusionOk="0" h="4347210" w="1059179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extrusionOk="0" h="4347210" w="1059179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extrusionOk="0" h="4347210" w="1059179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9" name="Google Shape;929;p2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761220" y="4925568"/>
              <a:ext cx="65531" cy="262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2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p2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2" name="Google Shape;932;p22"/>
            <p:cNvSpPr/>
            <p:nvPr/>
          </p:nvSpPr>
          <p:spPr>
            <a:xfrm>
              <a:off x="9218676" y="240804"/>
              <a:ext cx="2973705" cy="5050790"/>
            </a:xfrm>
            <a:custGeom>
              <a:rect b="b" l="l" r="r" t="t"/>
              <a:pathLst>
                <a:path extrusionOk="0" h="5050790" w="2973704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extrusionOk="0" h="5050790" w="2973704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extrusionOk="0" h="5050790" w="2973704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extrusionOk="0" h="5050790" w="2973704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extrusionOk="0" h="5050790" w="2973704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extrusionOk="0" h="5050790" w="2973704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extrusionOk="0" h="5050790" w="2973704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extrusionOk="0" h="5050790" w="2973704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extrusionOk="0" h="5050790" w="2973704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3" name="Google Shape;933;p22"/>
          <p:cNvSpPr txBox="1"/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DO TIPO PRIMITIVO </a:t>
            </a:r>
            <a:endParaRPr/>
          </a:p>
        </p:txBody>
      </p:sp>
      <p:sp>
        <p:nvSpPr>
          <p:cNvPr id="934" name="Google Shape;934;p22"/>
          <p:cNvSpPr txBox="1"/>
          <p:nvPr/>
        </p:nvSpPr>
        <p:spPr>
          <a:xfrm>
            <a:off x="566165" y="1214329"/>
            <a:ext cx="9391650" cy="11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identificação do tipo primitivo em programação desempenha o papel de garantir a integridade, eficiência e compreensão do código. Ao conhecer os tipos de dados envolvidos, os programadores podem realizar operações apropriadas, validar entradas, otimizar a alocação de memória e escolher estruturas de dados eficientes.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2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36" name="Google Shape;936;p2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66165" y="2606293"/>
            <a:ext cx="7977455" cy="220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3"/>
          <p:cNvGrpSpPr/>
          <p:nvPr/>
        </p:nvGrpSpPr>
        <p:grpSpPr>
          <a:xfrm>
            <a:off x="8487156" y="182879"/>
            <a:ext cx="3705352" cy="6673976"/>
            <a:chOff x="8487156" y="182879"/>
            <a:chExt cx="3705352" cy="6673976"/>
          </a:xfrm>
        </p:grpSpPr>
        <p:sp>
          <p:nvSpPr>
            <p:cNvPr id="942" name="Google Shape;942;p23"/>
            <p:cNvSpPr/>
            <p:nvPr/>
          </p:nvSpPr>
          <p:spPr>
            <a:xfrm>
              <a:off x="10104120" y="3236975"/>
              <a:ext cx="1102360" cy="879475"/>
            </a:xfrm>
            <a:custGeom>
              <a:rect b="b" l="l" r="r" t="t"/>
              <a:pathLst>
                <a:path extrusionOk="0" h="879475" w="1102359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extrusionOk="0" h="879475" w="1102359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10591800" y="3944112"/>
              <a:ext cx="506095" cy="899160"/>
            </a:xfrm>
            <a:custGeom>
              <a:rect b="b" l="l" r="r" t="t"/>
              <a:pathLst>
                <a:path extrusionOk="0" h="899160" w="506095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extrusionOk="0" h="899160" w="506095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10152888" y="3901439"/>
              <a:ext cx="561340" cy="940435"/>
            </a:xfrm>
            <a:custGeom>
              <a:rect b="b" l="l" r="r" t="t"/>
              <a:pathLst>
                <a:path extrusionOk="0" h="940435" w="561340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10614660" y="313943"/>
              <a:ext cx="939165" cy="4584700"/>
            </a:xfrm>
            <a:custGeom>
              <a:rect b="b" l="l" r="r" t="t"/>
              <a:pathLst>
                <a:path extrusionOk="0" h="4584700" w="939165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extrusionOk="0" h="4584700" w="939165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9991344" y="4660900"/>
              <a:ext cx="1562100" cy="835025"/>
            </a:xfrm>
            <a:custGeom>
              <a:rect b="b" l="l" r="r" t="t"/>
              <a:pathLst>
                <a:path extrusionOk="0" h="835025" w="1562100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10190988" y="5103876"/>
              <a:ext cx="1059180" cy="925194"/>
            </a:xfrm>
            <a:custGeom>
              <a:rect b="b" l="l" r="r" t="t"/>
              <a:pathLst>
                <a:path extrusionOk="0" h="925195" w="1059179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1198352" y="4911851"/>
              <a:ext cx="464820" cy="413384"/>
            </a:xfrm>
            <a:custGeom>
              <a:rect b="b" l="l" r="r" t="t"/>
              <a:pathLst>
                <a:path extrusionOk="0" h="413385" w="464820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1195304" y="5111495"/>
              <a:ext cx="86995" cy="379730"/>
            </a:xfrm>
            <a:custGeom>
              <a:rect b="b" l="l" r="r" t="t"/>
              <a:pathLst>
                <a:path extrusionOk="0" h="379729" w="86995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11565636" y="4882895"/>
              <a:ext cx="45720" cy="40005"/>
            </a:xfrm>
            <a:custGeom>
              <a:rect b="b" l="l" r="r" t="t"/>
              <a:pathLst>
                <a:path extrusionOk="0" h="40004" w="45720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9755124" y="5349239"/>
              <a:ext cx="601980" cy="1108075"/>
            </a:xfrm>
            <a:custGeom>
              <a:rect b="b" l="l" r="r" t="t"/>
              <a:pathLst>
                <a:path extrusionOk="0" h="1108075" w="601979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9829800" y="5193791"/>
              <a:ext cx="86995" cy="90170"/>
            </a:xfrm>
            <a:custGeom>
              <a:rect b="b" l="l" r="r" t="t"/>
              <a:pathLst>
                <a:path extrusionOk="0" h="90170" w="86995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9232392" y="2482596"/>
              <a:ext cx="974090" cy="2761615"/>
            </a:xfrm>
            <a:custGeom>
              <a:rect b="b" l="l" r="r" t="t"/>
              <a:pathLst>
                <a:path extrusionOk="0" h="2761615" w="974090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10178796" y="4856988"/>
              <a:ext cx="166370" cy="242570"/>
            </a:xfrm>
            <a:custGeom>
              <a:rect b="b" l="l" r="r" t="t"/>
              <a:pathLst>
                <a:path extrusionOk="0" h="242570" w="1663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9945624" y="4608576"/>
              <a:ext cx="767080" cy="346075"/>
            </a:xfrm>
            <a:custGeom>
              <a:rect b="b" l="l" r="r" t="t"/>
              <a:pathLst>
                <a:path extrusionOk="0" h="346075" w="767079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extrusionOk="0" h="346075" w="767079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0319004" y="4858512"/>
              <a:ext cx="172720" cy="170815"/>
            </a:xfrm>
            <a:custGeom>
              <a:rect b="b" l="l" r="r" t="t"/>
              <a:pathLst>
                <a:path extrusionOk="0" h="170814" w="172720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758172" y="5227320"/>
              <a:ext cx="657225" cy="393700"/>
            </a:xfrm>
            <a:custGeom>
              <a:rect b="b" l="l" r="r" t="t"/>
              <a:pathLst>
                <a:path extrusionOk="0" h="393700" w="657225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10276332" y="5506212"/>
              <a:ext cx="975360" cy="957580"/>
            </a:xfrm>
            <a:custGeom>
              <a:rect b="b" l="l" r="r" t="t"/>
              <a:pathLst>
                <a:path extrusionOk="0" h="957579" w="97535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11506200" y="4526279"/>
              <a:ext cx="97790" cy="370840"/>
            </a:xfrm>
            <a:custGeom>
              <a:rect b="b" l="l" r="r" t="t"/>
              <a:pathLst>
                <a:path extrusionOk="0" h="370839" w="97790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11451336" y="4145279"/>
              <a:ext cx="102235" cy="394970"/>
            </a:xfrm>
            <a:custGeom>
              <a:rect b="b" l="l" r="r" t="t"/>
              <a:pathLst>
                <a:path extrusionOk="0" h="394970" w="102234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0873740" y="251459"/>
              <a:ext cx="795655" cy="3906520"/>
            </a:xfrm>
            <a:custGeom>
              <a:rect b="b" l="l" r="r" t="t"/>
              <a:pathLst>
                <a:path extrusionOk="0" h="3906520" w="795654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11260836" y="5487924"/>
              <a:ext cx="22860" cy="17145"/>
            </a:xfrm>
            <a:custGeom>
              <a:rect b="b" l="l" r="r" t="t"/>
              <a:pathLst>
                <a:path extrusionOk="0" h="17145" w="22859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11233404" y="5132831"/>
              <a:ext cx="958850" cy="817244"/>
            </a:xfrm>
            <a:custGeom>
              <a:rect b="b" l="l" r="r" t="t"/>
              <a:pathLst>
                <a:path extrusionOk="0" h="817245" w="958850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extrusionOk="0" h="817245" w="958850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11600688" y="5291327"/>
              <a:ext cx="486409" cy="274320"/>
            </a:xfrm>
            <a:custGeom>
              <a:rect b="b" l="l" r="r" t="t"/>
              <a:pathLst>
                <a:path extrusionOk="0" h="274320" w="486409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9470136" y="2436875"/>
              <a:ext cx="812800" cy="2331720"/>
            </a:xfrm>
            <a:custGeom>
              <a:rect b="b" l="l" r="r" t="t"/>
              <a:pathLst>
                <a:path extrusionOk="0" h="2331720" w="81280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1522964" y="1927859"/>
              <a:ext cx="669290" cy="390525"/>
            </a:xfrm>
            <a:custGeom>
              <a:rect b="b" l="l" r="r" t="t"/>
              <a:pathLst>
                <a:path extrusionOk="0" h="390525" w="669290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extrusionOk="0" h="390525" w="669290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1606784" y="1539240"/>
              <a:ext cx="585470" cy="584835"/>
            </a:xfrm>
            <a:custGeom>
              <a:rect b="b" l="l" r="r" t="t"/>
              <a:pathLst>
                <a:path extrusionOk="0" h="584835" w="585470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1548872" y="2150363"/>
              <a:ext cx="617220" cy="1109980"/>
            </a:xfrm>
            <a:custGeom>
              <a:rect b="b" l="l" r="r" t="t"/>
              <a:pathLst>
                <a:path extrusionOk="0" h="1109979" w="617220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extrusionOk="0" h="1109979" w="617220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2060936" y="2270740"/>
              <a:ext cx="131445" cy="1000125"/>
            </a:xfrm>
            <a:custGeom>
              <a:rect b="b" l="l" r="r" t="t"/>
              <a:pathLst>
                <a:path extrusionOk="0" h="1000125" w="13144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0629900" y="192023"/>
              <a:ext cx="631190" cy="170815"/>
            </a:xfrm>
            <a:custGeom>
              <a:rect b="b" l="l" r="r" t="t"/>
              <a:pathLst>
                <a:path extrusionOk="0" h="170815" w="631190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9235440" y="2333244"/>
              <a:ext cx="608330" cy="239395"/>
            </a:xfrm>
            <a:custGeom>
              <a:rect b="b" l="l" r="r" t="t"/>
              <a:pathLst>
                <a:path extrusionOk="0" h="239394" w="608329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1608308" y="4925568"/>
              <a:ext cx="3175" cy="5080"/>
            </a:xfrm>
            <a:custGeom>
              <a:rect b="b" l="l" r="r" t="t"/>
              <a:pathLst>
                <a:path extrusionOk="0" h="5079" w="3175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0620756" y="5500115"/>
              <a:ext cx="1571625" cy="1094740"/>
            </a:xfrm>
            <a:custGeom>
              <a:rect b="b" l="l" r="r" t="t"/>
              <a:pathLst>
                <a:path extrusionOk="0" h="1094740" w="1571625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extrusionOk="0" h="1094740" w="1571625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1417808" y="3579876"/>
              <a:ext cx="325120" cy="1742439"/>
            </a:xfrm>
            <a:custGeom>
              <a:rect b="b" l="l" r="r" t="t"/>
              <a:pathLst>
                <a:path extrusionOk="0" h="1742439" w="325120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1425428" y="3092196"/>
              <a:ext cx="767080" cy="673735"/>
            </a:xfrm>
            <a:custGeom>
              <a:rect b="b" l="l" r="r" t="t"/>
              <a:pathLst>
                <a:path extrusionOk="0" h="673735" w="767079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extrusionOk="0" h="673735" w="767079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1617452" y="1406652"/>
              <a:ext cx="574675" cy="300355"/>
            </a:xfrm>
            <a:custGeom>
              <a:rect b="b" l="l" r="r" t="t"/>
              <a:pathLst>
                <a:path extrusionOk="0" h="300355" w="57467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0614660" y="5878068"/>
              <a:ext cx="1156970" cy="977265"/>
            </a:xfrm>
            <a:custGeom>
              <a:rect b="b" l="l" r="r" t="t"/>
              <a:pathLst>
                <a:path extrusionOk="0" h="977265" w="1156970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11740896" y="6323795"/>
              <a:ext cx="451484" cy="531495"/>
            </a:xfrm>
            <a:custGeom>
              <a:rect b="b" l="l" r="r" t="t"/>
              <a:pathLst>
                <a:path extrusionOk="0" h="531495" w="451484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11663172" y="3541776"/>
              <a:ext cx="528955" cy="1861820"/>
            </a:xfrm>
            <a:custGeom>
              <a:rect b="b" l="l" r="r" t="t"/>
              <a:pathLst>
                <a:path extrusionOk="0" h="1861820" w="528954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11759184" y="5253227"/>
              <a:ext cx="433070" cy="266700"/>
            </a:xfrm>
            <a:custGeom>
              <a:rect b="b" l="l" r="r" t="t"/>
              <a:pathLst>
                <a:path extrusionOk="0" h="266700" w="43307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1500104" y="3540251"/>
              <a:ext cx="393700" cy="1783080"/>
            </a:xfrm>
            <a:custGeom>
              <a:rect b="b" l="l" r="r" t="t"/>
              <a:pathLst>
                <a:path extrusionOk="0" h="1783079" w="393700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1573256" y="3168396"/>
              <a:ext cx="370840" cy="304800"/>
            </a:xfrm>
            <a:custGeom>
              <a:rect b="b" l="l" r="r" t="t"/>
              <a:pathLst>
                <a:path extrusionOk="0" h="304800" w="37084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1504676" y="4515612"/>
              <a:ext cx="50800" cy="36830"/>
            </a:xfrm>
            <a:custGeom>
              <a:rect b="b" l="l" r="r" t="t"/>
              <a:pathLst>
                <a:path extrusionOk="0" h="36829" w="50800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8487156" y="4925568"/>
              <a:ext cx="1772920" cy="1929764"/>
            </a:xfrm>
            <a:custGeom>
              <a:rect b="b" l="l" r="r" t="t"/>
              <a:pathLst>
                <a:path extrusionOk="0" h="1929765" w="1772920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10169652" y="4920995"/>
              <a:ext cx="45720" cy="182880"/>
            </a:xfrm>
            <a:custGeom>
              <a:rect b="b" l="l" r="r" t="t"/>
              <a:pathLst>
                <a:path extrusionOk="0" h="182879" w="45720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extrusionOk="0" h="182879" w="45720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6" name="Google Shape;98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26752" y="5180076"/>
              <a:ext cx="100583" cy="68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7" name="Google Shape;987;p23"/>
            <p:cNvSpPr/>
            <p:nvPr/>
          </p:nvSpPr>
          <p:spPr>
            <a:xfrm>
              <a:off x="9931908" y="4116324"/>
              <a:ext cx="1298575" cy="1010919"/>
            </a:xfrm>
            <a:custGeom>
              <a:rect b="b" l="l" r="r" t="t"/>
              <a:pathLst>
                <a:path extrusionOk="0" h="1010920" w="1298575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extrusionOk="0" h="1010920" w="1298575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extrusionOk="0" h="1010920" w="1298575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extrusionOk="0" h="1010920" w="1298575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8" name="Google Shape;98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Google Shape;989;p23"/>
            <p:cNvSpPr/>
            <p:nvPr/>
          </p:nvSpPr>
          <p:spPr>
            <a:xfrm>
              <a:off x="9817608" y="3226307"/>
              <a:ext cx="1964689" cy="3629025"/>
            </a:xfrm>
            <a:custGeom>
              <a:rect b="b" l="l" r="r" t="t"/>
              <a:pathLst>
                <a:path extrusionOk="0" h="3629025" w="1964690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extrusionOk="0" h="3629025" w="1964690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extrusionOk="0" h="3629025" w="1964690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extrusionOk="0" h="3629025" w="1964690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extrusionOk="0" h="3629025" w="1964690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extrusionOk="0" h="3629025" w="1964690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extrusionOk="0" h="3629025" w="1964690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extrusionOk="0" h="3629025" w="1964690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0" name="Google Shape;99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1" name="Google Shape;991;p23"/>
            <p:cNvSpPr/>
            <p:nvPr/>
          </p:nvSpPr>
          <p:spPr>
            <a:xfrm>
              <a:off x="9744456" y="3930395"/>
              <a:ext cx="1861185" cy="2533015"/>
            </a:xfrm>
            <a:custGeom>
              <a:rect b="b" l="l" r="r" t="t"/>
              <a:pathLst>
                <a:path extrusionOk="0" h="2533015" w="1861184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extrusionOk="0" h="2533015" w="1861184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extrusionOk="0" h="2533015" w="1861184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extrusionOk="0" h="2533015" w="1861184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extrusionOk="0" h="2533015" w="1861184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extrusionOk="0" h="2533015" w="1861184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extrusionOk="0" h="2533015" w="1861184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extrusionOk="0" h="2533015" w="1861184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extrusionOk="0" h="2533015" w="1861184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extrusionOk="0" h="2533015" w="1861184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2" name="Google Shape;99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Google Shape;993;p23"/>
            <p:cNvSpPr/>
            <p:nvPr/>
          </p:nvSpPr>
          <p:spPr>
            <a:xfrm>
              <a:off x="8712708" y="4927091"/>
              <a:ext cx="3386454" cy="1929764"/>
            </a:xfrm>
            <a:custGeom>
              <a:rect b="b" l="l" r="r" t="t"/>
              <a:pathLst>
                <a:path extrusionOk="0" h="1929765" w="3386454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extrusionOk="0" h="1929765" w="3386454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extrusionOk="0" h="1929765" w="3386454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extrusionOk="0" h="1929765" w="3386454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extrusionOk="0" h="1929765" w="3386454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extrusionOk="0" h="1929765" w="3386454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extrusionOk="0" h="1929765" w="3386454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4" name="Google Shape;994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5" name="Google Shape;995;p23"/>
            <p:cNvSpPr/>
            <p:nvPr/>
          </p:nvSpPr>
          <p:spPr>
            <a:xfrm>
              <a:off x="9934956" y="1918715"/>
              <a:ext cx="2240280" cy="3587750"/>
            </a:xfrm>
            <a:custGeom>
              <a:rect b="b" l="l" r="r" t="t"/>
              <a:pathLst>
                <a:path extrusionOk="0" h="3587750" w="2240279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extrusionOk="0" h="3587750" w="2240279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extrusionOk="0" h="3587750" w="2240279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extrusionOk="0" h="3587750" w="2240279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extrusionOk="0" h="3587750" w="2240279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extrusionOk="0" h="3587750" w="2240279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6" name="Google Shape;996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4660" y="304800"/>
              <a:ext cx="252984" cy="6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7" name="Google Shape;997;p23"/>
            <p:cNvSpPr/>
            <p:nvPr/>
          </p:nvSpPr>
          <p:spPr>
            <a:xfrm>
              <a:off x="9460992" y="182879"/>
              <a:ext cx="1990725" cy="4596765"/>
            </a:xfrm>
            <a:custGeom>
              <a:rect b="b" l="l" r="r" t="t"/>
              <a:pathLst>
                <a:path extrusionOk="0" h="4596765" w="199072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extrusionOk="0" h="4596765" w="199072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extrusionOk="0" h="4596765" w="199072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extrusionOk="0" h="4596765" w="199072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extrusionOk="0" h="4596765" w="199072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extrusionOk="0" h="4596765" w="199072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extrusionOk="0" h="4596765" w="199072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extrusionOk="0" h="4596765" w="199072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8" name="Google Shape;998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9" name="Google Shape;999;p23"/>
            <p:cNvSpPr/>
            <p:nvPr/>
          </p:nvSpPr>
          <p:spPr>
            <a:xfrm>
              <a:off x="9465564" y="2426207"/>
              <a:ext cx="391795" cy="155575"/>
            </a:xfrm>
            <a:custGeom>
              <a:rect b="b" l="l" r="r" t="t"/>
              <a:pathLst>
                <a:path extrusionOk="0" h="155575" w="39179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extrusionOk="0" h="155575" w="39179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extrusionOk="0" h="155575" w="39179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extrusionOk="0" h="155575" w="39179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extrusionOk="0" h="155575" w="39179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0" name="Google Shape;1000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1" name="Google Shape;1001;p23"/>
            <p:cNvSpPr/>
            <p:nvPr/>
          </p:nvSpPr>
          <p:spPr>
            <a:xfrm>
              <a:off x="11417808" y="1397507"/>
              <a:ext cx="774700" cy="3939540"/>
            </a:xfrm>
            <a:custGeom>
              <a:rect b="b" l="l" r="r" t="t"/>
              <a:pathLst>
                <a:path extrusionOk="0" h="3939540" w="77470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extrusionOk="0" h="3939540" w="77470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extrusionOk="0" h="3939540" w="77470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extrusionOk="0" h="3939540" w="77470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extrusionOk="0" h="3939540" w="77470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extrusionOk="0" h="3939540" w="77470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extrusionOk="0" h="3939540" w="77470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2" name="Google Shape;1002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4" name="Google Shape;1004;p23"/>
            <p:cNvSpPr/>
            <p:nvPr/>
          </p:nvSpPr>
          <p:spPr>
            <a:xfrm>
              <a:off x="10614660" y="3526535"/>
              <a:ext cx="1577340" cy="3078480"/>
            </a:xfrm>
            <a:custGeom>
              <a:rect b="b" l="l" r="r" t="t"/>
              <a:pathLst>
                <a:path extrusionOk="0" h="3078479" w="1577340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extrusionOk="0" h="3078479" w="1577340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extrusionOk="0" h="3078479" w="1577340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extrusionOk="0" h="3078479" w="1577340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5" name="Google Shape;1005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6" name="Google Shape;1006;p23"/>
            <p:cNvSpPr/>
            <p:nvPr/>
          </p:nvSpPr>
          <p:spPr>
            <a:xfrm>
              <a:off x="11489436" y="3160775"/>
              <a:ext cx="607060" cy="2368550"/>
            </a:xfrm>
            <a:custGeom>
              <a:rect b="b" l="l" r="r" t="t"/>
              <a:pathLst>
                <a:path extrusionOk="0" h="2368550" w="607059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extrusionOk="0" h="2368550" w="607059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extrusionOk="0" h="2368550" w="607059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extrusionOk="0" h="2368550" w="607059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extrusionOk="0" h="2368550" w="607059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extrusionOk="0" h="2368550" w="607059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extrusionOk="0" h="2368550" w="607059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extrusionOk="0" h="2368550" w="607059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extrusionOk="0" h="2368550" w="607059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extrusionOk="0" h="2368550" w="607059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7" name="Google Shape;1007;p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8" name="Google Shape;1008;p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92559" y="5465413"/>
              <a:ext cx="99441" cy="63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9" name="Google Shape;1009;p23"/>
            <p:cNvSpPr/>
            <p:nvPr/>
          </p:nvSpPr>
          <p:spPr>
            <a:xfrm>
              <a:off x="9217152" y="2471927"/>
              <a:ext cx="2346960" cy="4382135"/>
            </a:xfrm>
            <a:custGeom>
              <a:rect b="b" l="l" r="r" t="t"/>
              <a:pathLst>
                <a:path extrusionOk="0" h="4382134" w="2346959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extrusionOk="0" h="4382134" w="2346959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extrusionOk="0" h="4382134" w="2346959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extrusionOk="0" h="4382134" w="2346959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extrusionOk="0" h="4382134" w="2346959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extrusionOk="0" h="4382134" w="2346959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extrusionOk="0" h="4382134" w="2346959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extrusionOk="0" h="4382134" w="2346959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extrusionOk="0" h="4382134" w="2346959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0" name="Google Shape;1010;p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p23"/>
            <p:cNvSpPr/>
            <p:nvPr/>
          </p:nvSpPr>
          <p:spPr>
            <a:xfrm>
              <a:off x="9851136" y="301751"/>
              <a:ext cx="2106295" cy="3752215"/>
            </a:xfrm>
            <a:custGeom>
              <a:rect b="b" l="l" r="r" t="t"/>
              <a:pathLst>
                <a:path extrusionOk="0" h="3752215" w="210629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extrusionOk="0" h="3752215" w="210629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extrusionOk="0" h="3752215" w="210629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extrusionOk="0" h="3752215" w="210629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extrusionOk="0" h="3752215" w="210629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extrusionOk="0" h="3752215" w="210629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extrusionOk="0" h="3752215" w="210629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extrusionOk="0" h="3752215" w="210629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2" name="Google Shape;1012;p2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Google Shape;1013;p23"/>
            <p:cNvSpPr/>
            <p:nvPr/>
          </p:nvSpPr>
          <p:spPr>
            <a:xfrm>
              <a:off x="10603992" y="1527047"/>
              <a:ext cx="1059180" cy="4347210"/>
            </a:xfrm>
            <a:custGeom>
              <a:rect b="b" l="l" r="r" t="t"/>
              <a:pathLst>
                <a:path extrusionOk="0" h="4347210" w="1059179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extrusionOk="0" h="4347210" w="1059179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extrusionOk="0" h="4347210" w="1059179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extrusionOk="0" h="4347210" w="1059179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4" name="Google Shape;1014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761220" y="4925568"/>
              <a:ext cx="65531" cy="262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5" name="Google Shape;1015;p2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6" name="Google Shape;1016;p2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7" name="Google Shape;1017;p23"/>
            <p:cNvSpPr/>
            <p:nvPr/>
          </p:nvSpPr>
          <p:spPr>
            <a:xfrm>
              <a:off x="9218676" y="240804"/>
              <a:ext cx="2973705" cy="5050790"/>
            </a:xfrm>
            <a:custGeom>
              <a:rect b="b" l="l" r="r" t="t"/>
              <a:pathLst>
                <a:path extrusionOk="0" h="5050790" w="2973704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extrusionOk="0" h="5050790" w="2973704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extrusionOk="0" h="5050790" w="2973704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extrusionOk="0" h="5050790" w="2973704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extrusionOk="0" h="5050790" w="2973704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extrusionOk="0" h="5050790" w="2973704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extrusionOk="0" h="5050790" w="2973704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extrusionOk="0" h="5050790" w="2973704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extrusionOk="0" h="5050790" w="2973704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8" name="Google Shape;1018;p23"/>
          <p:cNvSpPr txBox="1"/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 VARIÁVEL</a:t>
            </a:r>
            <a:endParaRPr/>
          </a:p>
        </p:txBody>
      </p:sp>
      <p:sp>
        <p:nvSpPr>
          <p:cNvPr id="1019" name="Google Shape;1019;p23"/>
          <p:cNvSpPr txBox="1"/>
          <p:nvPr/>
        </p:nvSpPr>
        <p:spPr>
          <a:xfrm>
            <a:off x="566165" y="1214329"/>
            <a:ext cx="9391650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análise de variáveis é importante no desenvolvimento de software, proporcionando compreensão do comportamento dos dados, identificação de erros, otimização de desempenho e validação de entrada.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3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1" name="Google Shape;1021;p2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72050" y="2196690"/>
            <a:ext cx="7204348" cy="426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24"/>
          <p:cNvGrpSpPr/>
          <p:nvPr/>
        </p:nvGrpSpPr>
        <p:grpSpPr>
          <a:xfrm>
            <a:off x="8487156" y="182879"/>
            <a:ext cx="3705352" cy="6673976"/>
            <a:chOff x="8487156" y="182879"/>
            <a:chExt cx="3705352" cy="6673976"/>
          </a:xfrm>
        </p:grpSpPr>
        <p:sp>
          <p:nvSpPr>
            <p:cNvPr id="1027" name="Google Shape;1027;p24"/>
            <p:cNvSpPr/>
            <p:nvPr/>
          </p:nvSpPr>
          <p:spPr>
            <a:xfrm>
              <a:off x="10104120" y="3236975"/>
              <a:ext cx="1102360" cy="879475"/>
            </a:xfrm>
            <a:custGeom>
              <a:rect b="b" l="l" r="r" t="t"/>
              <a:pathLst>
                <a:path extrusionOk="0" h="879475" w="1102359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extrusionOk="0" h="879475" w="1102359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0591800" y="3944112"/>
              <a:ext cx="506095" cy="899160"/>
            </a:xfrm>
            <a:custGeom>
              <a:rect b="b" l="l" r="r" t="t"/>
              <a:pathLst>
                <a:path extrusionOk="0" h="899160" w="506095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extrusionOk="0" h="899160" w="506095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10152888" y="3901439"/>
              <a:ext cx="561340" cy="940435"/>
            </a:xfrm>
            <a:custGeom>
              <a:rect b="b" l="l" r="r" t="t"/>
              <a:pathLst>
                <a:path extrusionOk="0" h="940435" w="561340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10614660" y="313943"/>
              <a:ext cx="939165" cy="4584700"/>
            </a:xfrm>
            <a:custGeom>
              <a:rect b="b" l="l" r="r" t="t"/>
              <a:pathLst>
                <a:path extrusionOk="0" h="4584700" w="939165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extrusionOk="0" h="4584700" w="939165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9991344" y="4660900"/>
              <a:ext cx="1562100" cy="835025"/>
            </a:xfrm>
            <a:custGeom>
              <a:rect b="b" l="l" r="r" t="t"/>
              <a:pathLst>
                <a:path extrusionOk="0" h="835025" w="1562100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0190988" y="5103876"/>
              <a:ext cx="1059180" cy="925194"/>
            </a:xfrm>
            <a:custGeom>
              <a:rect b="b" l="l" r="r" t="t"/>
              <a:pathLst>
                <a:path extrusionOk="0" h="925195" w="1059179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1198352" y="4911851"/>
              <a:ext cx="464820" cy="413384"/>
            </a:xfrm>
            <a:custGeom>
              <a:rect b="b" l="l" r="r" t="t"/>
              <a:pathLst>
                <a:path extrusionOk="0" h="413385" w="464820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1195304" y="5111495"/>
              <a:ext cx="86995" cy="379730"/>
            </a:xfrm>
            <a:custGeom>
              <a:rect b="b" l="l" r="r" t="t"/>
              <a:pathLst>
                <a:path extrusionOk="0" h="379729" w="86995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1565636" y="4882895"/>
              <a:ext cx="45720" cy="40005"/>
            </a:xfrm>
            <a:custGeom>
              <a:rect b="b" l="l" r="r" t="t"/>
              <a:pathLst>
                <a:path extrusionOk="0" h="40004" w="45720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9755124" y="5349239"/>
              <a:ext cx="601980" cy="1108075"/>
            </a:xfrm>
            <a:custGeom>
              <a:rect b="b" l="l" r="r" t="t"/>
              <a:pathLst>
                <a:path extrusionOk="0" h="1108075" w="601979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9829800" y="5193791"/>
              <a:ext cx="86995" cy="90170"/>
            </a:xfrm>
            <a:custGeom>
              <a:rect b="b" l="l" r="r" t="t"/>
              <a:pathLst>
                <a:path extrusionOk="0" h="90170" w="86995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9232392" y="2482596"/>
              <a:ext cx="974090" cy="2761615"/>
            </a:xfrm>
            <a:custGeom>
              <a:rect b="b" l="l" r="r" t="t"/>
              <a:pathLst>
                <a:path extrusionOk="0" h="2761615" w="974090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0178796" y="4856988"/>
              <a:ext cx="166370" cy="242570"/>
            </a:xfrm>
            <a:custGeom>
              <a:rect b="b" l="l" r="r" t="t"/>
              <a:pathLst>
                <a:path extrusionOk="0" h="242570" w="1663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9945624" y="4608576"/>
              <a:ext cx="767080" cy="346075"/>
            </a:xfrm>
            <a:custGeom>
              <a:rect b="b" l="l" r="r" t="t"/>
              <a:pathLst>
                <a:path extrusionOk="0" h="346075" w="767079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extrusionOk="0" h="346075" w="767079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0319004" y="4858512"/>
              <a:ext cx="172720" cy="170815"/>
            </a:xfrm>
            <a:custGeom>
              <a:rect b="b" l="l" r="r" t="t"/>
              <a:pathLst>
                <a:path extrusionOk="0" h="170814" w="172720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9758172" y="5227320"/>
              <a:ext cx="657225" cy="393700"/>
            </a:xfrm>
            <a:custGeom>
              <a:rect b="b" l="l" r="r" t="t"/>
              <a:pathLst>
                <a:path extrusionOk="0" h="393700" w="657225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0276332" y="5506212"/>
              <a:ext cx="975360" cy="957580"/>
            </a:xfrm>
            <a:custGeom>
              <a:rect b="b" l="l" r="r" t="t"/>
              <a:pathLst>
                <a:path extrusionOk="0" h="957579" w="97535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1506200" y="4526279"/>
              <a:ext cx="97790" cy="370840"/>
            </a:xfrm>
            <a:custGeom>
              <a:rect b="b" l="l" r="r" t="t"/>
              <a:pathLst>
                <a:path extrusionOk="0" h="370839" w="97790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11451336" y="4145279"/>
              <a:ext cx="102235" cy="394970"/>
            </a:xfrm>
            <a:custGeom>
              <a:rect b="b" l="l" r="r" t="t"/>
              <a:pathLst>
                <a:path extrusionOk="0" h="394970" w="102234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0873740" y="251459"/>
              <a:ext cx="795655" cy="3906520"/>
            </a:xfrm>
            <a:custGeom>
              <a:rect b="b" l="l" r="r" t="t"/>
              <a:pathLst>
                <a:path extrusionOk="0" h="3906520" w="795654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11260836" y="5487924"/>
              <a:ext cx="22860" cy="17145"/>
            </a:xfrm>
            <a:custGeom>
              <a:rect b="b" l="l" r="r" t="t"/>
              <a:pathLst>
                <a:path extrusionOk="0" h="17145" w="22859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1233404" y="5132831"/>
              <a:ext cx="958850" cy="817244"/>
            </a:xfrm>
            <a:custGeom>
              <a:rect b="b" l="l" r="r" t="t"/>
              <a:pathLst>
                <a:path extrusionOk="0" h="817245" w="958850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extrusionOk="0" h="817245" w="958850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1600688" y="5291327"/>
              <a:ext cx="486409" cy="274320"/>
            </a:xfrm>
            <a:custGeom>
              <a:rect b="b" l="l" r="r" t="t"/>
              <a:pathLst>
                <a:path extrusionOk="0" h="274320" w="486409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9470136" y="2436875"/>
              <a:ext cx="812800" cy="2331720"/>
            </a:xfrm>
            <a:custGeom>
              <a:rect b="b" l="l" r="r" t="t"/>
              <a:pathLst>
                <a:path extrusionOk="0" h="2331720" w="81280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11522964" y="1927859"/>
              <a:ext cx="669290" cy="390525"/>
            </a:xfrm>
            <a:custGeom>
              <a:rect b="b" l="l" r="r" t="t"/>
              <a:pathLst>
                <a:path extrusionOk="0" h="390525" w="669290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extrusionOk="0" h="390525" w="669290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11606784" y="1539240"/>
              <a:ext cx="585470" cy="584835"/>
            </a:xfrm>
            <a:custGeom>
              <a:rect b="b" l="l" r="r" t="t"/>
              <a:pathLst>
                <a:path extrusionOk="0" h="584835" w="585470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11548872" y="2150363"/>
              <a:ext cx="617220" cy="1109980"/>
            </a:xfrm>
            <a:custGeom>
              <a:rect b="b" l="l" r="r" t="t"/>
              <a:pathLst>
                <a:path extrusionOk="0" h="1109979" w="617220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extrusionOk="0" h="1109979" w="617220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12060936" y="2270740"/>
              <a:ext cx="131445" cy="1000125"/>
            </a:xfrm>
            <a:custGeom>
              <a:rect b="b" l="l" r="r" t="t"/>
              <a:pathLst>
                <a:path extrusionOk="0" h="1000125" w="13144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10629900" y="192023"/>
              <a:ext cx="631190" cy="170815"/>
            </a:xfrm>
            <a:custGeom>
              <a:rect b="b" l="l" r="r" t="t"/>
              <a:pathLst>
                <a:path extrusionOk="0" h="170815" w="631190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9235440" y="2333244"/>
              <a:ext cx="608330" cy="239395"/>
            </a:xfrm>
            <a:custGeom>
              <a:rect b="b" l="l" r="r" t="t"/>
              <a:pathLst>
                <a:path extrusionOk="0" h="239394" w="608329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11608308" y="4925568"/>
              <a:ext cx="3175" cy="5080"/>
            </a:xfrm>
            <a:custGeom>
              <a:rect b="b" l="l" r="r" t="t"/>
              <a:pathLst>
                <a:path extrusionOk="0" h="5079" w="3175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10620756" y="5500115"/>
              <a:ext cx="1571625" cy="1094740"/>
            </a:xfrm>
            <a:custGeom>
              <a:rect b="b" l="l" r="r" t="t"/>
              <a:pathLst>
                <a:path extrusionOk="0" h="1094740" w="1571625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extrusionOk="0" h="1094740" w="1571625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11417808" y="3579876"/>
              <a:ext cx="325120" cy="1742439"/>
            </a:xfrm>
            <a:custGeom>
              <a:rect b="b" l="l" r="r" t="t"/>
              <a:pathLst>
                <a:path extrusionOk="0" h="1742439" w="325120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11425428" y="3092196"/>
              <a:ext cx="767080" cy="673735"/>
            </a:xfrm>
            <a:custGeom>
              <a:rect b="b" l="l" r="r" t="t"/>
              <a:pathLst>
                <a:path extrusionOk="0" h="673735" w="767079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extrusionOk="0" h="673735" w="767079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11617452" y="1406652"/>
              <a:ext cx="574675" cy="300355"/>
            </a:xfrm>
            <a:custGeom>
              <a:rect b="b" l="l" r="r" t="t"/>
              <a:pathLst>
                <a:path extrusionOk="0" h="300355" w="57467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10614660" y="5878068"/>
              <a:ext cx="1156970" cy="977265"/>
            </a:xfrm>
            <a:custGeom>
              <a:rect b="b" l="l" r="r" t="t"/>
              <a:pathLst>
                <a:path extrusionOk="0" h="977265" w="1156970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11740896" y="6323795"/>
              <a:ext cx="451484" cy="531495"/>
            </a:xfrm>
            <a:custGeom>
              <a:rect b="b" l="l" r="r" t="t"/>
              <a:pathLst>
                <a:path extrusionOk="0" h="531495" w="451484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11663172" y="3541776"/>
              <a:ext cx="528955" cy="1861820"/>
            </a:xfrm>
            <a:custGeom>
              <a:rect b="b" l="l" r="r" t="t"/>
              <a:pathLst>
                <a:path extrusionOk="0" h="1861820" w="528954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1759184" y="5253227"/>
              <a:ext cx="433070" cy="266700"/>
            </a:xfrm>
            <a:custGeom>
              <a:rect b="b" l="l" r="r" t="t"/>
              <a:pathLst>
                <a:path extrusionOk="0" h="266700" w="43307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1500104" y="3540251"/>
              <a:ext cx="393700" cy="1783080"/>
            </a:xfrm>
            <a:custGeom>
              <a:rect b="b" l="l" r="r" t="t"/>
              <a:pathLst>
                <a:path extrusionOk="0" h="1783079" w="393700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1573256" y="3168396"/>
              <a:ext cx="370840" cy="304800"/>
            </a:xfrm>
            <a:custGeom>
              <a:rect b="b" l="l" r="r" t="t"/>
              <a:pathLst>
                <a:path extrusionOk="0" h="304800" w="37084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11504676" y="4515612"/>
              <a:ext cx="50800" cy="36830"/>
            </a:xfrm>
            <a:custGeom>
              <a:rect b="b" l="l" r="r" t="t"/>
              <a:pathLst>
                <a:path extrusionOk="0" h="36829" w="50800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8487156" y="4925568"/>
              <a:ext cx="1772920" cy="1929764"/>
            </a:xfrm>
            <a:custGeom>
              <a:rect b="b" l="l" r="r" t="t"/>
              <a:pathLst>
                <a:path extrusionOk="0" h="1929765" w="1772920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10169652" y="4920995"/>
              <a:ext cx="45720" cy="182880"/>
            </a:xfrm>
            <a:custGeom>
              <a:rect b="b" l="l" r="r" t="t"/>
              <a:pathLst>
                <a:path extrusionOk="0" h="182879" w="45720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extrusionOk="0" h="182879" w="45720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1" name="Google Shape;107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26752" y="5180076"/>
              <a:ext cx="100583" cy="68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2" name="Google Shape;1072;p24"/>
            <p:cNvSpPr/>
            <p:nvPr/>
          </p:nvSpPr>
          <p:spPr>
            <a:xfrm>
              <a:off x="9931908" y="4116324"/>
              <a:ext cx="1298575" cy="1010919"/>
            </a:xfrm>
            <a:custGeom>
              <a:rect b="b" l="l" r="r" t="t"/>
              <a:pathLst>
                <a:path extrusionOk="0" h="1010920" w="1298575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extrusionOk="0" h="1010920" w="1298575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extrusionOk="0" h="1010920" w="1298575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extrusionOk="0" h="1010920" w="1298575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3" name="Google Shape;107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4" name="Google Shape;1074;p24"/>
            <p:cNvSpPr/>
            <p:nvPr/>
          </p:nvSpPr>
          <p:spPr>
            <a:xfrm>
              <a:off x="9817608" y="3226307"/>
              <a:ext cx="1964689" cy="3629025"/>
            </a:xfrm>
            <a:custGeom>
              <a:rect b="b" l="l" r="r" t="t"/>
              <a:pathLst>
                <a:path extrusionOk="0" h="3629025" w="1964690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extrusionOk="0" h="3629025" w="1964690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extrusionOk="0" h="3629025" w="1964690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extrusionOk="0" h="3629025" w="1964690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extrusionOk="0" h="3629025" w="1964690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extrusionOk="0" h="3629025" w="1964690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extrusionOk="0" h="3629025" w="1964690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extrusionOk="0" h="3629025" w="1964690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5" name="Google Shape;107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6" name="Google Shape;1076;p24"/>
            <p:cNvSpPr/>
            <p:nvPr/>
          </p:nvSpPr>
          <p:spPr>
            <a:xfrm>
              <a:off x="9744456" y="3930395"/>
              <a:ext cx="1861185" cy="2533015"/>
            </a:xfrm>
            <a:custGeom>
              <a:rect b="b" l="l" r="r" t="t"/>
              <a:pathLst>
                <a:path extrusionOk="0" h="2533015" w="1861184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extrusionOk="0" h="2533015" w="1861184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extrusionOk="0" h="2533015" w="1861184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extrusionOk="0" h="2533015" w="1861184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extrusionOk="0" h="2533015" w="1861184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extrusionOk="0" h="2533015" w="1861184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extrusionOk="0" h="2533015" w="1861184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extrusionOk="0" h="2533015" w="1861184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extrusionOk="0" h="2533015" w="1861184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extrusionOk="0" h="2533015" w="1861184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7" name="Google Shape;107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8" name="Google Shape;1078;p24"/>
            <p:cNvSpPr/>
            <p:nvPr/>
          </p:nvSpPr>
          <p:spPr>
            <a:xfrm>
              <a:off x="8712708" y="4927091"/>
              <a:ext cx="3386454" cy="1929764"/>
            </a:xfrm>
            <a:custGeom>
              <a:rect b="b" l="l" r="r" t="t"/>
              <a:pathLst>
                <a:path extrusionOk="0" h="1929765" w="3386454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extrusionOk="0" h="1929765" w="3386454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extrusionOk="0" h="1929765" w="3386454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extrusionOk="0" h="1929765" w="3386454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extrusionOk="0" h="1929765" w="3386454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extrusionOk="0" h="1929765" w="3386454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extrusionOk="0" h="1929765" w="3386454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9" name="Google Shape;1079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0" name="Google Shape;1080;p24"/>
            <p:cNvSpPr/>
            <p:nvPr/>
          </p:nvSpPr>
          <p:spPr>
            <a:xfrm>
              <a:off x="9934956" y="1918715"/>
              <a:ext cx="2240280" cy="3587750"/>
            </a:xfrm>
            <a:custGeom>
              <a:rect b="b" l="l" r="r" t="t"/>
              <a:pathLst>
                <a:path extrusionOk="0" h="3587750" w="2240279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extrusionOk="0" h="3587750" w="2240279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extrusionOk="0" h="3587750" w="2240279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extrusionOk="0" h="3587750" w="2240279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extrusionOk="0" h="3587750" w="2240279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extrusionOk="0" h="3587750" w="2240279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1" name="Google Shape;1081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4660" y="304800"/>
              <a:ext cx="252984" cy="6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2" name="Google Shape;1082;p24"/>
            <p:cNvSpPr/>
            <p:nvPr/>
          </p:nvSpPr>
          <p:spPr>
            <a:xfrm>
              <a:off x="9460992" y="182879"/>
              <a:ext cx="1990725" cy="4596765"/>
            </a:xfrm>
            <a:custGeom>
              <a:rect b="b" l="l" r="r" t="t"/>
              <a:pathLst>
                <a:path extrusionOk="0" h="4596765" w="199072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extrusionOk="0" h="4596765" w="199072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extrusionOk="0" h="4596765" w="199072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extrusionOk="0" h="4596765" w="199072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extrusionOk="0" h="4596765" w="199072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extrusionOk="0" h="4596765" w="199072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extrusionOk="0" h="4596765" w="199072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extrusionOk="0" h="4596765" w="199072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3" name="Google Shape;1083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4" name="Google Shape;1084;p24"/>
            <p:cNvSpPr/>
            <p:nvPr/>
          </p:nvSpPr>
          <p:spPr>
            <a:xfrm>
              <a:off x="9465564" y="2426207"/>
              <a:ext cx="391795" cy="155575"/>
            </a:xfrm>
            <a:custGeom>
              <a:rect b="b" l="l" r="r" t="t"/>
              <a:pathLst>
                <a:path extrusionOk="0" h="155575" w="39179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extrusionOk="0" h="155575" w="39179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extrusionOk="0" h="155575" w="39179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extrusionOk="0" h="155575" w="39179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extrusionOk="0" h="155575" w="39179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5" name="Google Shape;1085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11417808" y="1397507"/>
              <a:ext cx="774700" cy="3939540"/>
            </a:xfrm>
            <a:custGeom>
              <a:rect b="b" l="l" r="r" t="t"/>
              <a:pathLst>
                <a:path extrusionOk="0" h="3939540" w="77470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extrusionOk="0" h="3939540" w="77470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extrusionOk="0" h="3939540" w="77470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extrusionOk="0" h="3939540" w="77470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extrusionOk="0" h="3939540" w="77470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extrusionOk="0" h="3939540" w="77470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extrusionOk="0" h="3939540" w="77470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7" name="Google Shape;1087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8" name="Google Shape;1088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24"/>
            <p:cNvSpPr/>
            <p:nvPr/>
          </p:nvSpPr>
          <p:spPr>
            <a:xfrm>
              <a:off x="10614660" y="3526535"/>
              <a:ext cx="1577340" cy="3078480"/>
            </a:xfrm>
            <a:custGeom>
              <a:rect b="b" l="l" r="r" t="t"/>
              <a:pathLst>
                <a:path extrusionOk="0" h="3078479" w="1577340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extrusionOk="0" h="3078479" w="1577340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extrusionOk="0" h="3078479" w="1577340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extrusionOk="0" h="3078479" w="1577340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0" name="Google Shape;1090;p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1" name="Google Shape;1091;p24"/>
            <p:cNvSpPr/>
            <p:nvPr/>
          </p:nvSpPr>
          <p:spPr>
            <a:xfrm>
              <a:off x="11489436" y="3160775"/>
              <a:ext cx="607060" cy="2368550"/>
            </a:xfrm>
            <a:custGeom>
              <a:rect b="b" l="l" r="r" t="t"/>
              <a:pathLst>
                <a:path extrusionOk="0" h="2368550" w="607059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extrusionOk="0" h="2368550" w="607059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extrusionOk="0" h="2368550" w="607059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extrusionOk="0" h="2368550" w="607059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extrusionOk="0" h="2368550" w="607059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extrusionOk="0" h="2368550" w="607059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extrusionOk="0" h="2368550" w="607059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extrusionOk="0" h="2368550" w="607059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extrusionOk="0" h="2368550" w="607059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extrusionOk="0" h="2368550" w="607059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2" name="Google Shape;1092;p2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3" name="Google Shape;1093;p2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92559" y="5465413"/>
              <a:ext cx="99441" cy="63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24"/>
            <p:cNvSpPr/>
            <p:nvPr/>
          </p:nvSpPr>
          <p:spPr>
            <a:xfrm>
              <a:off x="9217152" y="2471927"/>
              <a:ext cx="2346960" cy="4382135"/>
            </a:xfrm>
            <a:custGeom>
              <a:rect b="b" l="l" r="r" t="t"/>
              <a:pathLst>
                <a:path extrusionOk="0" h="4382134" w="2346959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extrusionOk="0" h="4382134" w="2346959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extrusionOk="0" h="4382134" w="2346959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extrusionOk="0" h="4382134" w="2346959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extrusionOk="0" h="4382134" w="2346959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extrusionOk="0" h="4382134" w="2346959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extrusionOk="0" h="4382134" w="2346959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extrusionOk="0" h="4382134" w="2346959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extrusionOk="0" h="4382134" w="2346959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5" name="Google Shape;1095;p2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6" name="Google Shape;1096;p24"/>
            <p:cNvSpPr/>
            <p:nvPr/>
          </p:nvSpPr>
          <p:spPr>
            <a:xfrm>
              <a:off x="9851136" y="301751"/>
              <a:ext cx="2106295" cy="3752215"/>
            </a:xfrm>
            <a:custGeom>
              <a:rect b="b" l="l" r="r" t="t"/>
              <a:pathLst>
                <a:path extrusionOk="0" h="3752215" w="210629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extrusionOk="0" h="3752215" w="210629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extrusionOk="0" h="3752215" w="210629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extrusionOk="0" h="3752215" w="210629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extrusionOk="0" h="3752215" w="210629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extrusionOk="0" h="3752215" w="210629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extrusionOk="0" h="3752215" w="210629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extrusionOk="0" h="3752215" w="210629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7" name="Google Shape;1097;p2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8" name="Google Shape;1098;p24"/>
            <p:cNvSpPr/>
            <p:nvPr/>
          </p:nvSpPr>
          <p:spPr>
            <a:xfrm>
              <a:off x="10603992" y="1527047"/>
              <a:ext cx="1059180" cy="4347210"/>
            </a:xfrm>
            <a:custGeom>
              <a:rect b="b" l="l" r="r" t="t"/>
              <a:pathLst>
                <a:path extrusionOk="0" h="4347210" w="1059179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extrusionOk="0" h="4347210" w="1059179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extrusionOk="0" h="4347210" w="1059179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extrusionOk="0" h="4347210" w="1059179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9" name="Google Shape;1099;p2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761220" y="4925568"/>
              <a:ext cx="65531" cy="262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0" name="Google Shape;1100;p2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1" name="Google Shape;1101;p2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2" name="Google Shape;1102;p24"/>
            <p:cNvSpPr/>
            <p:nvPr/>
          </p:nvSpPr>
          <p:spPr>
            <a:xfrm>
              <a:off x="9218676" y="240804"/>
              <a:ext cx="2973705" cy="5050790"/>
            </a:xfrm>
            <a:custGeom>
              <a:rect b="b" l="l" r="r" t="t"/>
              <a:pathLst>
                <a:path extrusionOk="0" h="5050790" w="2973704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extrusionOk="0" h="5050790" w="2973704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extrusionOk="0" h="5050790" w="2973704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extrusionOk="0" h="5050790" w="2973704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extrusionOk="0" h="5050790" w="2973704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extrusionOk="0" h="5050790" w="2973704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extrusionOk="0" h="5050790" w="2973704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extrusionOk="0" h="5050790" w="2973704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extrusionOk="0" h="5050790" w="2973704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3" name="Google Shape;1103;p24"/>
          <p:cNvSpPr txBox="1"/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</a:t>
            </a:r>
            <a:endParaRPr/>
          </a:p>
        </p:txBody>
      </p:sp>
      <p:sp>
        <p:nvSpPr>
          <p:cNvPr id="1104" name="Google Shape;1104;p24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8"/>
          <p:cNvGrpSpPr/>
          <p:nvPr/>
        </p:nvGrpSpPr>
        <p:grpSpPr>
          <a:xfrm>
            <a:off x="0" y="3770376"/>
            <a:ext cx="4996231" cy="3088132"/>
            <a:chOff x="0" y="3770376"/>
            <a:chExt cx="4996231" cy="3088132"/>
          </a:xfrm>
        </p:grpSpPr>
        <p:sp>
          <p:nvSpPr>
            <p:cNvPr id="258" name="Google Shape;258;p8"/>
            <p:cNvSpPr/>
            <p:nvPr/>
          </p:nvSpPr>
          <p:spPr>
            <a:xfrm>
              <a:off x="0" y="6580632"/>
              <a:ext cx="15240" cy="99060"/>
            </a:xfrm>
            <a:custGeom>
              <a:rect b="b" l="l" r="r" t="t"/>
              <a:pathLst>
                <a:path extrusionOk="0" h="99059" w="15240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0" y="6556248"/>
              <a:ext cx="18415" cy="15240"/>
            </a:xfrm>
            <a:custGeom>
              <a:rect b="b" l="l" r="r" t="t"/>
              <a:pathLst>
                <a:path extrusionOk="0" h="15240" w="18415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0" y="6533388"/>
              <a:ext cx="12700" cy="15240"/>
            </a:xfrm>
            <a:custGeom>
              <a:rect b="b" l="l" r="r" t="t"/>
              <a:pathLst>
                <a:path extrusionOk="0" h="15240" w="1270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0" y="5964936"/>
              <a:ext cx="314325" cy="893444"/>
            </a:xfrm>
            <a:custGeom>
              <a:rect b="b" l="l" r="r" t="t"/>
              <a:pathLst>
                <a:path extrusionOk="0" h="893445" w="31432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63652" y="6088380"/>
              <a:ext cx="421005" cy="547370"/>
            </a:xfrm>
            <a:custGeom>
              <a:rect b="b" l="l" r="r" t="t"/>
              <a:pathLst>
                <a:path extrusionOk="0" h="547370" w="421005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71944" y="6682740"/>
              <a:ext cx="238760" cy="175260"/>
            </a:xfrm>
            <a:custGeom>
              <a:rect b="b" l="l" r="r" t="t"/>
              <a:pathLst>
                <a:path extrusionOk="0" h="175259" w="2387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08788" y="6516624"/>
              <a:ext cx="405765" cy="341630"/>
            </a:xfrm>
            <a:custGeom>
              <a:rect b="b" l="l" r="r" t="t"/>
              <a:pathLst>
                <a:path extrusionOk="0" h="341629" w="405765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0" y="5052060"/>
              <a:ext cx="853440" cy="1153795"/>
            </a:xfrm>
            <a:custGeom>
              <a:rect b="b" l="l" r="r" t="t"/>
              <a:pathLst>
                <a:path extrusionOk="0" h="1153795" w="853440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73466" y="4504944"/>
              <a:ext cx="800100" cy="2353310"/>
            </a:xfrm>
            <a:custGeom>
              <a:rect b="b" l="l" r="r" t="t"/>
              <a:pathLst>
                <a:path extrusionOk="0" h="2353309" w="800100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28523" y="4303776"/>
              <a:ext cx="1844675" cy="2554605"/>
            </a:xfrm>
            <a:custGeom>
              <a:rect b="b" l="l" r="r" t="t"/>
              <a:pathLst>
                <a:path extrusionOk="0" h="2554604" w="1844675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2909621" y="4698492"/>
              <a:ext cx="2086610" cy="2159635"/>
            </a:xfrm>
            <a:custGeom>
              <a:rect b="b" l="l" r="r" t="t"/>
              <a:pathLst>
                <a:path extrusionOk="0" h="2159634" w="2086610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446972" y="5027675"/>
              <a:ext cx="779780" cy="1830705"/>
            </a:xfrm>
            <a:custGeom>
              <a:rect b="b" l="l" r="r" t="t"/>
              <a:pathLst>
                <a:path extrusionOk="0" h="1830704" w="779780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extrusionOk="0" h="1830704" w="779780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2740151" y="3770376"/>
              <a:ext cx="2249805" cy="1572895"/>
            </a:xfrm>
            <a:custGeom>
              <a:rect b="b" l="l" r="r" t="t"/>
              <a:pathLst>
                <a:path extrusionOk="0" h="1572895" w="2249804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468879" y="6249924"/>
              <a:ext cx="73660" cy="71755"/>
            </a:xfrm>
            <a:custGeom>
              <a:rect b="b" l="l" r="r" t="t"/>
              <a:pathLst>
                <a:path extrusionOk="0" h="71754" w="73660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2358415" y="6304788"/>
              <a:ext cx="189865" cy="553720"/>
            </a:xfrm>
            <a:custGeom>
              <a:rect b="b" l="l" r="r" t="t"/>
              <a:pathLst>
                <a:path extrusionOk="0" h="553720" w="189864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128015" y="0"/>
            <a:ext cx="1121917" cy="1903730"/>
            <a:chOff x="128015" y="0"/>
            <a:chExt cx="1121917" cy="1903730"/>
          </a:xfrm>
        </p:grpSpPr>
        <p:sp>
          <p:nvSpPr>
            <p:cNvPr id="274" name="Google Shape;274;p8"/>
            <p:cNvSpPr/>
            <p:nvPr/>
          </p:nvSpPr>
          <p:spPr>
            <a:xfrm>
              <a:off x="321563" y="0"/>
              <a:ext cx="928369" cy="1903730"/>
            </a:xfrm>
            <a:custGeom>
              <a:rect b="b" l="l" r="r" t="t"/>
              <a:pathLst>
                <a:path extrusionOk="0" h="1903730" w="928369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28015" y="0"/>
              <a:ext cx="421005" cy="1720850"/>
            </a:xfrm>
            <a:custGeom>
              <a:rect b="b" l="l" r="r" t="t"/>
              <a:pathLst>
                <a:path extrusionOk="0" h="1720850" w="421005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8"/>
          <p:cNvSpPr/>
          <p:nvPr/>
        </p:nvSpPr>
        <p:spPr>
          <a:xfrm>
            <a:off x="4453352" y="6202679"/>
            <a:ext cx="1155700" cy="655320"/>
          </a:xfrm>
          <a:custGeom>
            <a:rect b="b" l="l" r="r" t="t"/>
            <a:pathLst>
              <a:path extrusionOk="0" h="655320" w="115570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8"/>
          <p:cNvGrpSpPr/>
          <p:nvPr/>
        </p:nvGrpSpPr>
        <p:grpSpPr>
          <a:xfrm>
            <a:off x="2304288" y="1322832"/>
            <a:ext cx="1844167" cy="3668395"/>
            <a:chOff x="2304288" y="1322832"/>
            <a:chExt cx="1844167" cy="3668395"/>
          </a:xfrm>
        </p:grpSpPr>
        <p:sp>
          <p:nvSpPr>
            <p:cNvPr id="278" name="Google Shape;278;p8"/>
            <p:cNvSpPr/>
            <p:nvPr/>
          </p:nvSpPr>
          <p:spPr>
            <a:xfrm>
              <a:off x="2598420" y="1322832"/>
              <a:ext cx="1550035" cy="3633470"/>
            </a:xfrm>
            <a:custGeom>
              <a:rect b="b" l="l" r="r" t="t"/>
              <a:pathLst>
                <a:path extrusionOk="0" h="3633470" w="1550035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743200" y="4919472"/>
              <a:ext cx="79375" cy="71755"/>
            </a:xfrm>
            <a:custGeom>
              <a:rect b="b" l="l" r="r" t="t"/>
              <a:pathLst>
                <a:path extrusionOk="0" h="71754" w="79375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304288" y="3546348"/>
              <a:ext cx="391795" cy="551815"/>
            </a:xfrm>
            <a:custGeom>
              <a:rect b="b" l="l" r="r" t="t"/>
              <a:pathLst>
                <a:path extrusionOk="0" h="551814" w="39179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extrusionOk="0" h="551814" w="39179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142488" y="1476756"/>
              <a:ext cx="802005" cy="2379345"/>
            </a:xfrm>
            <a:custGeom>
              <a:rect b="b" l="l" r="r" t="t"/>
              <a:pathLst>
                <a:path extrusionOk="0" h="2379345" w="802004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8"/>
          <p:cNvGrpSpPr/>
          <p:nvPr/>
        </p:nvGrpSpPr>
        <p:grpSpPr>
          <a:xfrm>
            <a:off x="0" y="1807464"/>
            <a:ext cx="1538224" cy="3516249"/>
            <a:chOff x="0" y="1807464"/>
            <a:chExt cx="1538224" cy="3516249"/>
          </a:xfrm>
        </p:grpSpPr>
        <p:sp>
          <p:nvSpPr>
            <p:cNvPr id="283" name="Google Shape;283;p8"/>
            <p:cNvSpPr/>
            <p:nvPr/>
          </p:nvSpPr>
          <p:spPr>
            <a:xfrm>
              <a:off x="611123" y="1807464"/>
              <a:ext cx="916305" cy="376555"/>
            </a:xfrm>
            <a:custGeom>
              <a:rect b="b" l="l" r="r" t="t"/>
              <a:pathLst>
                <a:path extrusionOk="0" h="376555" w="91630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extrusionOk="0" h="376555" w="91630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0" y="1930908"/>
              <a:ext cx="628015" cy="2788920"/>
            </a:xfrm>
            <a:custGeom>
              <a:rect b="b" l="l" r="r" t="t"/>
              <a:pathLst>
                <a:path extrusionOk="0" h="2788920" w="628015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9435" y="1984248"/>
              <a:ext cx="1251585" cy="3293745"/>
            </a:xfrm>
            <a:custGeom>
              <a:rect b="b" l="l" r="r" t="t"/>
              <a:pathLst>
                <a:path extrusionOk="0" h="3293745" w="125158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523" y="4696968"/>
              <a:ext cx="121920" cy="626745"/>
            </a:xfrm>
            <a:custGeom>
              <a:rect b="b" l="l" r="r" t="t"/>
              <a:pathLst>
                <a:path extrusionOk="0" h="626745" w="121920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877824" y="2060448"/>
              <a:ext cx="660400" cy="745490"/>
            </a:xfrm>
            <a:custGeom>
              <a:rect b="b" l="l" r="r" t="t"/>
              <a:pathLst>
                <a:path extrusionOk="0" h="745489" w="660400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888491" y="2673095"/>
            <a:ext cx="1854835" cy="1763776"/>
            <a:chOff x="888491" y="2673095"/>
            <a:chExt cx="1854835" cy="1763776"/>
          </a:xfrm>
        </p:grpSpPr>
        <p:sp>
          <p:nvSpPr>
            <p:cNvPr id="289" name="Google Shape;289;p8"/>
            <p:cNvSpPr/>
            <p:nvPr/>
          </p:nvSpPr>
          <p:spPr>
            <a:xfrm>
              <a:off x="1840991" y="2936747"/>
              <a:ext cx="902335" cy="688975"/>
            </a:xfrm>
            <a:custGeom>
              <a:rect b="b" l="l" r="r" t="t"/>
              <a:pathLst>
                <a:path extrusionOk="0" h="688975" w="90233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extrusionOk="0" h="688975" w="90233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888491" y="2673095"/>
              <a:ext cx="988060" cy="413384"/>
            </a:xfrm>
            <a:custGeom>
              <a:rect b="b" l="l" r="r" t="t"/>
              <a:pathLst>
                <a:path extrusionOk="0" h="413385" w="988060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101851" y="2945891"/>
              <a:ext cx="782320" cy="1490980"/>
            </a:xfrm>
            <a:custGeom>
              <a:rect b="b" l="l" r="r" t="t"/>
              <a:pathLst>
                <a:path extrusionOk="0" h="1490979" w="78231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8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293" name="Google Shape;293;p8"/>
            <p:cNvSpPr/>
            <p:nvPr/>
          </p:nvSpPr>
          <p:spPr>
            <a:xfrm>
              <a:off x="3171444" y="1226819"/>
              <a:ext cx="760730" cy="314325"/>
            </a:xfrm>
            <a:custGeom>
              <a:rect b="b" l="l" r="r" t="t"/>
              <a:pathLst>
                <a:path extrusionOk="0" h="314325" w="760729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415284" y="1235963"/>
              <a:ext cx="10795" cy="7620"/>
            </a:xfrm>
            <a:custGeom>
              <a:rect b="b" l="l" r="r" t="t"/>
              <a:pathLst>
                <a:path extrusionOk="0" h="7619" w="10795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8"/>
          <p:cNvGrpSpPr/>
          <p:nvPr/>
        </p:nvGrpSpPr>
        <p:grpSpPr>
          <a:xfrm>
            <a:off x="0" y="1083563"/>
            <a:ext cx="617220" cy="2601850"/>
            <a:chOff x="0" y="1083563"/>
            <a:chExt cx="617220" cy="2601850"/>
          </a:xfrm>
        </p:grpSpPr>
        <p:sp>
          <p:nvSpPr>
            <p:cNvPr id="296" name="Google Shape;296;p8"/>
            <p:cNvSpPr/>
            <p:nvPr/>
          </p:nvSpPr>
          <p:spPr>
            <a:xfrm>
              <a:off x="0" y="1877568"/>
              <a:ext cx="231775" cy="1807845"/>
            </a:xfrm>
            <a:custGeom>
              <a:rect b="b" l="l" r="r" t="t"/>
              <a:pathLst>
                <a:path extrusionOk="0" h="1807845" w="23177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0" y="1709927"/>
              <a:ext cx="617220" cy="295910"/>
            </a:xfrm>
            <a:custGeom>
              <a:rect b="b" l="l" r="r" t="t"/>
              <a:pathLst>
                <a:path extrusionOk="0" h="295910" w="61722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extrusionOk="0" h="295910" w="61722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0" y="1083563"/>
              <a:ext cx="334010" cy="719455"/>
            </a:xfrm>
            <a:custGeom>
              <a:rect b="b" l="l" r="r" t="t"/>
              <a:pathLst>
                <a:path extrusionOk="0" h="719455" w="334010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8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300" name="Google Shape;300;p8"/>
            <p:cNvSpPr/>
            <p:nvPr/>
          </p:nvSpPr>
          <p:spPr>
            <a:xfrm>
              <a:off x="1743455" y="3201923"/>
              <a:ext cx="668020" cy="281940"/>
            </a:xfrm>
            <a:custGeom>
              <a:rect b="b" l="l" r="r" t="t"/>
              <a:pathLst>
                <a:path extrusionOk="0" h="281939" w="66801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560575" y="3323843"/>
              <a:ext cx="445134" cy="966469"/>
            </a:xfrm>
            <a:custGeom>
              <a:rect b="b" l="l" r="r" t="t"/>
              <a:pathLst>
                <a:path extrusionOk="0" h="966470" w="445135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892807" y="3378707"/>
              <a:ext cx="527685" cy="806450"/>
            </a:xfrm>
            <a:custGeom>
              <a:rect b="b" l="l" r="r" t="t"/>
              <a:pathLst>
                <a:path extrusionOk="0" h="806450" w="527685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967739" y="4024883"/>
              <a:ext cx="1896110" cy="759460"/>
            </a:xfrm>
            <a:custGeom>
              <a:rect b="b" l="l" r="r" t="t"/>
              <a:pathLst>
                <a:path extrusionOk="0" h="759460" w="189611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8"/>
          <p:cNvSpPr/>
          <p:nvPr/>
        </p:nvSpPr>
        <p:spPr>
          <a:xfrm>
            <a:off x="0" y="893063"/>
            <a:ext cx="321945" cy="242570"/>
          </a:xfrm>
          <a:custGeom>
            <a:rect b="b" l="l" r="r" t="t"/>
            <a:pathLst>
              <a:path extrusionOk="0" h="242569" w="321945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4646676" y="6089903"/>
            <a:ext cx="1169035" cy="768350"/>
          </a:xfrm>
          <a:custGeom>
            <a:rect b="b" l="l" r="r" t="t"/>
            <a:pathLst>
              <a:path extrusionOk="0" h="768350" w="1169035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2561844" y="5012435"/>
            <a:ext cx="676910" cy="1845945"/>
          </a:xfrm>
          <a:custGeom>
            <a:rect b="b" l="l" r="r" t="t"/>
            <a:pathLst>
              <a:path extrusionOk="0" h="1845945" w="676910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extrusionOk="0" h="1845945" w="676910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extrusionOk="0" h="1845945" w="676910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3227070" y="3759707"/>
            <a:ext cx="1787525" cy="1597660"/>
          </a:xfrm>
          <a:custGeom>
            <a:rect b="b" l="l" r="r" t="t"/>
            <a:pathLst>
              <a:path extrusionOk="0" h="1597660" w="1787525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extrusionOk="0" h="1597660" w="1787525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extrusionOk="0" h="1597660" w="1787525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extrusionOk="0" h="1597660" w="1787525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8"/>
          <p:cNvGrpSpPr/>
          <p:nvPr/>
        </p:nvGrpSpPr>
        <p:grpSpPr>
          <a:xfrm>
            <a:off x="45727" y="4692396"/>
            <a:ext cx="90179" cy="591312"/>
            <a:chOff x="45727" y="4692396"/>
            <a:chExt cx="90179" cy="591312"/>
          </a:xfrm>
        </p:grpSpPr>
        <p:sp>
          <p:nvSpPr>
            <p:cNvPr id="309" name="Google Shape;309;p8"/>
            <p:cNvSpPr/>
            <p:nvPr/>
          </p:nvSpPr>
          <p:spPr>
            <a:xfrm>
              <a:off x="45736" y="4692396"/>
              <a:ext cx="90170" cy="530860"/>
            </a:xfrm>
            <a:custGeom>
              <a:rect b="b" l="l" r="r" t="t"/>
              <a:pathLst>
                <a:path extrusionOk="0" h="530860" w="9017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extrusionOk="0" h="530860" w="9017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extrusionOk="0" h="530860" w="9017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0" name="Google Shape;31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7" y="5215763"/>
              <a:ext cx="86860" cy="67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8"/>
          <p:cNvSpPr/>
          <p:nvPr/>
        </p:nvSpPr>
        <p:spPr>
          <a:xfrm>
            <a:off x="2433167" y="6233159"/>
            <a:ext cx="132715" cy="624840"/>
          </a:xfrm>
          <a:custGeom>
            <a:rect b="b" l="l" r="r" t="t"/>
            <a:pathLst>
              <a:path extrusionOk="0" h="624840" w="132714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58485" y="6217920"/>
            <a:ext cx="274981" cy="640078"/>
            <a:chOff x="158485" y="6217920"/>
            <a:chExt cx="274981" cy="640078"/>
          </a:xfrm>
        </p:grpSpPr>
        <p:sp>
          <p:nvSpPr>
            <p:cNvPr id="313" name="Google Shape;313;p8"/>
            <p:cNvSpPr/>
            <p:nvPr/>
          </p:nvSpPr>
          <p:spPr>
            <a:xfrm>
              <a:off x="249935" y="6217920"/>
              <a:ext cx="78105" cy="424180"/>
            </a:xfrm>
            <a:custGeom>
              <a:rect b="b" l="l" r="r" t="t"/>
              <a:pathLst>
                <a:path extrusionOk="0" h="424179" w="78104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extrusionOk="0" h="424179" w="78104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4" name="Google Shape;31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485" y="6662928"/>
              <a:ext cx="274981" cy="195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8"/>
          <p:cNvSpPr/>
          <p:nvPr/>
        </p:nvSpPr>
        <p:spPr>
          <a:xfrm>
            <a:off x="969263" y="0"/>
            <a:ext cx="294640" cy="1823085"/>
          </a:xfrm>
          <a:custGeom>
            <a:rect b="b" l="l" r="r" t="t"/>
            <a:pathLst>
              <a:path extrusionOk="0" h="1823085" w="294640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0" y="5946647"/>
            <a:ext cx="323215" cy="273050"/>
          </a:xfrm>
          <a:custGeom>
            <a:rect b="b" l="l" r="r" t="t"/>
            <a:pathLst>
              <a:path extrusionOk="0" h="273050" w="323215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4622291" y="6187440"/>
            <a:ext cx="1012825" cy="670560"/>
          </a:xfrm>
          <a:custGeom>
            <a:rect b="b" l="l" r="r" t="t"/>
            <a:pathLst>
              <a:path extrusionOk="0" h="670559" w="1012825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2758439" y="4904232"/>
            <a:ext cx="82550" cy="58419"/>
          </a:xfrm>
          <a:custGeom>
            <a:rect b="b" l="l" r="r" t="t"/>
            <a:pathLst>
              <a:path extrusionOk="0" h="58420" w="8255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3126740" y="3866388"/>
            <a:ext cx="1044575" cy="631190"/>
          </a:xfrm>
          <a:custGeom>
            <a:rect b="b" l="l" r="r" t="t"/>
            <a:pathLst>
              <a:path extrusionOk="0" h="631189" w="1044575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extrusionOk="0" h="631189" w="1044575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extrusionOk="0" h="631189" w="1044575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extrusionOk="0" h="631189" w="1044575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2586227" y="3538728"/>
            <a:ext cx="127000" cy="567055"/>
          </a:xfrm>
          <a:custGeom>
            <a:rect b="b" l="l" r="r" t="t"/>
            <a:pathLst>
              <a:path extrusionOk="0" h="567054" w="127000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extrusionOk="0" h="567054" w="127000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1014804" y="4797552"/>
            <a:ext cx="372110" cy="2060575"/>
          </a:xfrm>
          <a:custGeom>
            <a:rect b="b" l="l" r="r" t="t"/>
            <a:pathLst>
              <a:path extrusionOk="0" h="2060575" w="372109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extrusionOk="0" h="2060575" w="372109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3126740" y="3758183"/>
            <a:ext cx="330200" cy="114300"/>
          </a:xfrm>
          <a:custGeom>
            <a:rect b="b" l="l" r="r" t="t"/>
            <a:pathLst>
              <a:path extrusionOk="0" h="114300" w="3302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extrusionOk="0" h="114300" w="3302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extrusionOk="0" h="114300" w="3302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extrusionOk="0" h="114300" w="3302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extrusionOk="0" h="114300" w="3302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314693" y="6071615"/>
            <a:ext cx="372745" cy="149860"/>
          </a:xfrm>
          <a:custGeom>
            <a:rect b="b" l="l" r="r" t="t"/>
            <a:pathLst>
              <a:path extrusionOk="0" h="149860" w="372745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1103376" y="1792223"/>
            <a:ext cx="452120" cy="259079"/>
          </a:xfrm>
          <a:custGeom>
            <a:rect b="b" l="l" r="r" t="t"/>
            <a:pathLst>
              <a:path extrusionOk="0" h="259080" w="452119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extrusionOk="0" h="259080" w="452119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extrusionOk="0" h="259080" w="452119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extrusionOk="0" h="259080" w="452119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594880" y="1967992"/>
            <a:ext cx="371475" cy="226695"/>
          </a:xfrm>
          <a:custGeom>
            <a:rect b="b" l="l" r="r" t="t"/>
            <a:pathLst>
              <a:path extrusionOk="0" h="226694" w="371475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967130" y="2043683"/>
            <a:ext cx="584835" cy="154305"/>
          </a:xfrm>
          <a:custGeom>
            <a:rect b="b" l="l" r="r" t="t"/>
            <a:pathLst>
              <a:path extrusionOk="0" h="154305" w="58483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extrusionOk="0" h="154305" w="58483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extrusionOk="0" h="154305" w="58483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extrusionOk="0" h="154305" w="58483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8"/>
          <p:cNvGrpSpPr/>
          <p:nvPr/>
        </p:nvGrpSpPr>
        <p:grpSpPr>
          <a:xfrm>
            <a:off x="1443228" y="2660903"/>
            <a:ext cx="1303020" cy="647700"/>
            <a:chOff x="1443228" y="2660903"/>
            <a:chExt cx="1303020" cy="647700"/>
          </a:xfrm>
        </p:grpSpPr>
        <p:pic>
          <p:nvPicPr>
            <p:cNvPr id="328" name="Google Shape;328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89759" y="2923032"/>
              <a:ext cx="230123" cy="7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8"/>
            <p:cNvSpPr/>
            <p:nvPr/>
          </p:nvSpPr>
          <p:spPr>
            <a:xfrm>
              <a:off x="1443228" y="2660903"/>
              <a:ext cx="1303020" cy="647700"/>
            </a:xfrm>
            <a:custGeom>
              <a:rect b="b" l="l" r="r" t="t"/>
              <a:pathLst>
                <a:path extrusionOk="0" h="647700" w="130302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extrusionOk="0" h="647700" w="130302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extrusionOk="0" h="647700" w="130302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8"/>
          <p:cNvSpPr/>
          <p:nvPr/>
        </p:nvSpPr>
        <p:spPr>
          <a:xfrm>
            <a:off x="860691" y="2657855"/>
            <a:ext cx="584200" cy="440690"/>
          </a:xfrm>
          <a:custGeom>
            <a:rect b="b" l="l" r="r" t="t"/>
            <a:pathLst>
              <a:path extrusionOk="0" h="440689" w="584200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extrusionOk="0" h="440689" w="584200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extrusionOk="0" h="440689" w="584200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extrusionOk="0" h="440689" w="584200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extrusionOk="0" h="440689" w="584200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1316736" y="2927603"/>
            <a:ext cx="585470" cy="172720"/>
          </a:xfrm>
          <a:custGeom>
            <a:rect b="b" l="l" r="r" t="t"/>
            <a:pathLst>
              <a:path extrusionOk="0" h="172719" w="58546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extrusionOk="0" h="172719" w="58546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extrusionOk="0" h="172719" w="58546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extrusionOk="0" h="172719" w="58546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1436497" y="2043683"/>
            <a:ext cx="114935" cy="628015"/>
          </a:xfrm>
          <a:custGeom>
            <a:rect b="b" l="l" r="r" t="t"/>
            <a:pathLst>
              <a:path extrusionOk="0" h="628014" w="11493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862634" y="2182367"/>
            <a:ext cx="111760" cy="640715"/>
          </a:xfrm>
          <a:custGeom>
            <a:rect b="b" l="l" r="r" t="t"/>
            <a:pathLst>
              <a:path extrusionOk="0" h="640714" w="111759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3127248" y="1552955"/>
            <a:ext cx="500380" cy="2319655"/>
          </a:xfrm>
          <a:custGeom>
            <a:rect b="b" l="l" r="r" t="t"/>
            <a:pathLst>
              <a:path extrusionOk="0" h="2319654" w="500379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extrusionOk="0" h="2319654" w="500379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8"/>
          <p:cNvGrpSpPr/>
          <p:nvPr/>
        </p:nvGrpSpPr>
        <p:grpSpPr>
          <a:xfrm>
            <a:off x="-1524" y="0"/>
            <a:ext cx="4172712" cy="6857998"/>
            <a:chOff x="-1524" y="0"/>
            <a:chExt cx="4172712" cy="6857998"/>
          </a:xfrm>
        </p:grpSpPr>
        <p:sp>
          <p:nvSpPr>
            <p:cNvPr id="336" name="Google Shape;336;p8"/>
            <p:cNvSpPr/>
            <p:nvPr/>
          </p:nvSpPr>
          <p:spPr>
            <a:xfrm>
              <a:off x="0" y="6515100"/>
              <a:ext cx="35560" cy="55244"/>
            </a:xfrm>
            <a:custGeom>
              <a:rect b="b" l="l" r="r" t="t"/>
              <a:pathLst>
                <a:path extrusionOk="0" h="55245" w="35560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extrusionOk="0" h="55245" w="35560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extrusionOk="0" h="55245" w="35560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extrusionOk="0" h="55245" w="35560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extrusionOk="0" h="55245" w="35560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7" name="Google Shape;337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1188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8"/>
            <p:cNvSpPr/>
            <p:nvPr/>
          </p:nvSpPr>
          <p:spPr>
            <a:xfrm>
              <a:off x="-1524" y="6538988"/>
              <a:ext cx="34290" cy="48260"/>
            </a:xfrm>
            <a:custGeom>
              <a:rect b="b" l="l" r="r" t="t"/>
              <a:pathLst>
                <a:path extrusionOk="0" h="48259" w="34290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extrusionOk="0" h="48259" w="34290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extrusionOk="0" h="48259" w="34290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extrusionOk="0" h="48259" w="34290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extrusionOk="0" h="48259" w="34290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8"/>
          <p:cNvSpPr/>
          <p:nvPr/>
        </p:nvSpPr>
        <p:spPr>
          <a:xfrm>
            <a:off x="4637532" y="4679188"/>
            <a:ext cx="375285" cy="1417320"/>
          </a:xfrm>
          <a:custGeom>
            <a:rect b="b" l="l" r="r" t="t"/>
            <a:pathLst>
              <a:path extrusionOk="0" h="1417320" w="375285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extrusionOk="0" h="1417320" w="375285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extrusionOk="0" h="1417320" w="375285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extrusionOk="0" h="1417320" w="375285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extrusionOk="0" h="1417320" w="375285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4438155" y="6086208"/>
            <a:ext cx="212725" cy="772160"/>
          </a:xfrm>
          <a:custGeom>
            <a:rect b="b" l="l" r="r" t="t"/>
            <a:pathLst>
              <a:path extrusionOk="0" h="772159" w="212725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0" y="6563868"/>
            <a:ext cx="30480" cy="208915"/>
          </a:xfrm>
          <a:custGeom>
            <a:rect b="b" l="l" r="r" t="t"/>
            <a:pathLst>
              <a:path extrusionOk="0" h="208915" w="30480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"/>
          <p:cNvSpPr txBox="1"/>
          <p:nvPr>
            <p:ph type="title"/>
          </p:nvPr>
        </p:nvSpPr>
        <p:spPr>
          <a:xfrm>
            <a:off x="6096380" y="422528"/>
            <a:ext cx="3907154" cy="1126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0" lvl="0" marL="12700" marR="5080" rtl="0" algn="l">
              <a:lnSpc>
                <a:spcPct val="107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 PROGRAMÁTICO</a:t>
            </a:r>
            <a:endParaRPr/>
          </a:p>
        </p:txBody>
      </p:sp>
      <p:sp>
        <p:nvSpPr>
          <p:cNvPr id="343" name="Google Shape;343;p8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 txBox="1"/>
          <p:nvPr/>
        </p:nvSpPr>
        <p:spPr>
          <a:xfrm>
            <a:off x="6094857" y="1745107"/>
            <a:ext cx="4208780" cy="1506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1. INTRODUÇÃO AO PYTHON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geral	•	Ambientação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Instalação dos aplicativos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320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2. Conceitos de Programação em Python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6102858" y="3324834"/>
            <a:ext cx="217106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5080" rtl="0" algn="l">
              <a:lnSpc>
                <a:spcPct val="119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Variáveis, operadores e  operações de E/S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6102858" y="4087207"/>
            <a:ext cx="261302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laços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Funções, tuplas e dicionários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 txBox="1"/>
          <p:nvPr/>
        </p:nvSpPr>
        <p:spPr>
          <a:xfrm>
            <a:off x="6102858" y="3872865"/>
            <a:ext cx="28314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Listas, estruturas de decisão e 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 txBox="1"/>
          <p:nvPr/>
        </p:nvSpPr>
        <p:spPr>
          <a:xfrm>
            <a:off x="8846311" y="3324834"/>
            <a:ext cx="2490470" cy="12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Módulos e pacotes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358140" rtl="0" algn="l">
              <a:lnSpc>
                <a:spcPct val="1186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Exceções e strings  Geradores e iteradores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 de arquivos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Módulos diversificados.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 txBox="1"/>
          <p:nvPr/>
        </p:nvSpPr>
        <p:spPr>
          <a:xfrm>
            <a:off x="6105525" y="4799838"/>
            <a:ext cx="5346065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3. Introdução a programação orientada a objetos em  Python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CRITÉRIOS DE	AVALIAÇÃO</a:t>
            </a:r>
            <a:endParaRPr/>
          </a:p>
        </p:txBody>
      </p:sp>
      <p:sp>
        <p:nvSpPr>
          <p:cNvPr id="355" name="Google Shape;355;p9"/>
          <p:cNvSpPr txBox="1"/>
          <p:nvPr/>
        </p:nvSpPr>
        <p:spPr>
          <a:xfrm>
            <a:off x="1672589" y="2149601"/>
            <a:ext cx="2743200" cy="2999740"/>
          </a:xfrm>
          <a:prstGeom prst="rect">
            <a:avLst/>
          </a:prstGeom>
          <a:solidFill>
            <a:srgbClr val="66B1AF"/>
          </a:solidFill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Presença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2430" marR="382905" rtl="0" algn="ctr">
              <a:lnSpc>
                <a:spcPct val="100000"/>
              </a:lnSpc>
              <a:spcBef>
                <a:spcPts val="233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Presença superior a  75%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0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Maximo 20horas,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056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6 dias de aula.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4725161" y="2149601"/>
            <a:ext cx="2743200" cy="2999740"/>
          </a:xfrm>
          <a:prstGeom prst="rect">
            <a:avLst/>
          </a:prstGeom>
          <a:solidFill>
            <a:srgbClr val="F39791"/>
          </a:solidFill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Atividades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540" lvl="0" marL="353060" marR="325120" rtl="0" algn="ctr">
              <a:lnSpc>
                <a:spcPct val="100000"/>
              </a:lnSpc>
              <a:spcBef>
                <a:spcPts val="233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Executar os  exercícios de fixação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 aula terá exercícios</a:t>
            </a:r>
            <a:endParaRPr/>
          </a:p>
          <a:p>
            <a:pPr indent="0" lvl="0" marL="22225" marR="0" rtl="0" algn="ctr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fixação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7770114" y="2149601"/>
            <a:ext cx="2743200" cy="2997835"/>
          </a:xfrm>
          <a:prstGeom prst="rect">
            <a:avLst/>
          </a:prstGeom>
          <a:solidFill>
            <a:srgbClr val="F8AA18"/>
          </a:solidFill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Final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2425" marR="311150" rtl="0" algn="ctr">
              <a:lnSpc>
                <a:spcPct val="100000"/>
              </a:lnSpc>
              <a:spcBef>
                <a:spcPts val="233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projeto que será  implementado nas  ultimas semanas do  curso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0"/>
          <p:cNvGrpSpPr/>
          <p:nvPr/>
        </p:nvGrpSpPr>
        <p:grpSpPr>
          <a:xfrm>
            <a:off x="0" y="3770376"/>
            <a:ext cx="4996231" cy="3088132"/>
            <a:chOff x="0" y="3770376"/>
            <a:chExt cx="4996231" cy="3088132"/>
          </a:xfrm>
        </p:grpSpPr>
        <p:sp>
          <p:nvSpPr>
            <p:cNvPr id="364" name="Google Shape;364;p10"/>
            <p:cNvSpPr/>
            <p:nvPr/>
          </p:nvSpPr>
          <p:spPr>
            <a:xfrm>
              <a:off x="0" y="6580632"/>
              <a:ext cx="15240" cy="99060"/>
            </a:xfrm>
            <a:custGeom>
              <a:rect b="b" l="l" r="r" t="t"/>
              <a:pathLst>
                <a:path extrusionOk="0" h="99059" w="15240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0" y="6556248"/>
              <a:ext cx="18415" cy="15240"/>
            </a:xfrm>
            <a:custGeom>
              <a:rect b="b" l="l" r="r" t="t"/>
              <a:pathLst>
                <a:path extrusionOk="0" h="15240" w="18415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0" y="6533388"/>
              <a:ext cx="12700" cy="15240"/>
            </a:xfrm>
            <a:custGeom>
              <a:rect b="b" l="l" r="r" t="t"/>
              <a:pathLst>
                <a:path extrusionOk="0" h="15240" w="1270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0" y="5964936"/>
              <a:ext cx="314325" cy="893444"/>
            </a:xfrm>
            <a:custGeom>
              <a:rect b="b" l="l" r="r" t="t"/>
              <a:pathLst>
                <a:path extrusionOk="0" h="893445" w="31432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63652" y="6088380"/>
              <a:ext cx="421005" cy="547370"/>
            </a:xfrm>
            <a:custGeom>
              <a:rect b="b" l="l" r="r" t="t"/>
              <a:pathLst>
                <a:path extrusionOk="0" h="547370" w="421005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171944" y="6682740"/>
              <a:ext cx="238760" cy="175260"/>
            </a:xfrm>
            <a:custGeom>
              <a:rect b="b" l="l" r="r" t="t"/>
              <a:pathLst>
                <a:path extrusionOk="0" h="175259" w="2387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08788" y="6516624"/>
              <a:ext cx="405765" cy="341630"/>
            </a:xfrm>
            <a:custGeom>
              <a:rect b="b" l="l" r="r" t="t"/>
              <a:pathLst>
                <a:path extrusionOk="0" h="341629" w="405765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0" y="5052060"/>
              <a:ext cx="853440" cy="1153795"/>
            </a:xfrm>
            <a:custGeom>
              <a:rect b="b" l="l" r="r" t="t"/>
              <a:pathLst>
                <a:path extrusionOk="0" h="1153795" w="853440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573466" y="4504944"/>
              <a:ext cx="800100" cy="2353310"/>
            </a:xfrm>
            <a:custGeom>
              <a:rect b="b" l="l" r="r" t="t"/>
              <a:pathLst>
                <a:path extrusionOk="0" h="2353309" w="800100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1028523" y="4303776"/>
              <a:ext cx="1844675" cy="2554605"/>
            </a:xfrm>
            <a:custGeom>
              <a:rect b="b" l="l" r="r" t="t"/>
              <a:pathLst>
                <a:path extrusionOk="0" h="2554604" w="1844675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909621" y="4698492"/>
              <a:ext cx="2086610" cy="2159635"/>
            </a:xfrm>
            <a:custGeom>
              <a:rect b="b" l="l" r="r" t="t"/>
              <a:pathLst>
                <a:path extrusionOk="0" h="2159634" w="2086610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2446972" y="5027675"/>
              <a:ext cx="779780" cy="1830705"/>
            </a:xfrm>
            <a:custGeom>
              <a:rect b="b" l="l" r="r" t="t"/>
              <a:pathLst>
                <a:path extrusionOk="0" h="1830704" w="779780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extrusionOk="0" h="1830704" w="779780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2740151" y="3770376"/>
              <a:ext cx="2249805" cy="1572895"/>
            </a:xfrm>
            <a:custGeom>
              <a:rect b="b" l="l" r="r" t="t"/>
              <a:pathLst>
                <a:path extrusionOk="0" h="1572895" w="2249804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2468879" y="6249924"/>
              <a:ext cx="73660" cy="71755"/>
            </a:xfrm>
            <a:custGeom>
              <a:rect b="b" l="l" r="r" t="t"/>
              <a:pathLst>
                <a:path extrusionOk="0" h="71754" w="73660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2358415" y="6304788"/>
              <a:ext cx="189865" cy="553720"/>
            </a:xfrm>
            <a:custGeom>
              <a:rect b="b" l="l" r="r" t="t"/>
              <a:pathLst>
                <a:path extrusionOk="0" h="553720" w="189864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0"/>
          <p:cNvGrpSpPr/>
          <p:nvPr/>
        </p:nvGrpSpPr>
        <p:grpSpPr>
          <a:xfrm>
            <a:off x="128015" y="0"/>
            <a:ext cx="1121917" cy="1903730"/>
            <a:chOff x="128015" y="0"/>
            <a:chExt cx="1121917" cy="1903730"/>
          </a:xfrm>
        </p:grpSpPr>
        <p:sp>
          <p:nvSpPr>
            <p:cNvPr id="380" name="Google Shape;380;p10"/>
            <p:cNvSpPr/>
            <p:nvPr/>
          </p:nvSpPr>
          <p:spPr>
            <a:xfrm>
              <a:off x="321563" y="0"/>
              <a:ext cx="928369" cy="1903730"/>
            </a:xfrm>
            <a:custGeom>
              <a:rect b="b" l="l" r="r" t="t"/>
              <a:pathLst>
                <a:path extrusionOk="0" h="1903730" w="928369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128015" y="0"/>
              <a:ext cx="421005" cy="1720850"/>
            </a:xfrm>
            <a:custGeom>
              <a:rect b="b" l="l" r="r" t="t"/>
              <a:pathLst>
                <a:path extrusionOk="0" h="1720850" w="421005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10"/>
          <p:cNvSpPr/>
          <p:nvPr/>
        </p:nvSpPr>
        <p:spPr>
          <a:xfrm>
            <a:off x="4453352" y="6202679"/>
            <a:ext cx="1155700" cy="655320"/>
          </a:xfrm>
          <a:custGeom>
            <a:rect b="b" l="l" r="r" t="t"/>
            <a:pathLst>
              <a:path extrusionOk="0" h="655320" w="115570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10"/>
          <p:cNvGrpSpPr/>
          <p:nvPr/>
        </p:nvGrpSpPr>
        <p:grpSpPr>
          <a:xfrm>
            <a:off x="2304288" y="1322832"/>
            <a:ext cx="1844167" cy="3668395"/>
            <a:chOff x="2304288" y="1322832"/>
            <a:chExt cx="1844167" cy="3668395"/>
          </a:xfrm>
        </p:grpSpPr>
        <p:sp>
          <p:nvSpPr>
            <p:cNvPr id="384" name="Google Shape;384;p10"/>
            <p:cNvSpPr/>
            <p:nvPr/>
          </p:nvSpPr>
          <p:spPr>
            <a:xfrm>
              <a:off x="2598420" y="1322832"/>
              <a:ext cx="1550035" cy="3633470"/>
            </a:xfrm>
            <a:custGeom>
              <a:rect b="b" l="l" r="r" t="t"/>
              <a:pathLst>
                <a:path extrusionOk="0" h="3633470" w="1550035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2743200" y="4919472"/>
              <a:ext cx="79375" cy="71755"/>
            </a:xfrm>
            <a:custGeom>
              <a:rect b="b" l="l" r="r" t="t"/>
              <a:pathLst>
                <a:path extrusionOk="0" h="71754" w="79375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2304288" y="3546348"/>
              <a:ext cx="391795" cy="551815"/>
            </a:xfrm>
            <a:custGeom>
              <a:rect b="b" l="l" r="r" t="t"/>
              <a:pathLst>
                <a:path extrusionOk="0" h="551814" w="39179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extrusionOk="0" h="551814" w="39179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3142488" y="1476756"/>
              <a:ext cx="802005" cy="2379345"/>
            </a:xfrm>
            <a:custGeom>
              <a:rect b="b" l="l" r="r" t="t"/>
              <a:pathLst>
                <a:path extrusionOk="0" h="2379345" w="802004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10"/>
          <p:cNvGrpSpPr/>
          <p:nvPr/>
        </p:nvGrpSpPr>
        <p:grpSpPr>
          <a:xfrm>
            <a:off x="0" y="1807464"/>
            <a:ext cx="1538224" cy="3516249"/>
            <a:chOff x="0" y="1807464"/>
            <a:chExt cx="1538224" cy="3516249"/>
          </a:xfrm>
        </p:grpSpPr>
        <p:sp>
          <p:nvSpPr>
            <p:cNvPr id="389" name="Google Shape;389;p10"/>
            <p:cNvSpPr/>
            <p:nvPr/>
          </p:nvSpPr>
          <p:spPr>
            <a:xfrm>
              <a:off x="611123" y="1807464"/>
              <a:ext cx="916305" cy="376555"/>
            </a:xfrm>
            <a:custGeom>
              <a:rect b="b" l="l" r="r" t="t"/>
              <a:pathLst>
                <a:path extrusionOk="0" h="376555" w="91630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extrusionOk="0" h="376555" w="91630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0" y="1930908"/>
              <a:ext cx="628015" cy="2788920"/>
            </a:xfrm>
            <a:custGeom>
              <a:rect b="b" l="l" r="r" t="t"/>
              <a:pathLst>
                <a:path extrusionOk="0" h="2788920" w="628015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59435" y="1984248"/>
              <a:ext cx="1251585" cy="3293745"/>
            </a:xfrm>
            <a:custGeom>
              <a:rect b="b" l="l" r="r" t="t"/>
              <a:pathLst>
                <a:path extrusionOk="0" h="3293745" w="125158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523" y="4696968"/>
              <a:ext cx="121920" cy="626745"/>
            </a:xfrm>
            <a:custGeom>
              <a:rect b="b" l="l" r="r" t="t"/>
              <a:pathLst>
                <a:path extrusionOk="0" h="626745" w="121920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877824" y="2060448"/>
              <a:ext cx="660400" cy="745490"/>
            </a:xfrm>
            <a:custGeom>
              <a:rect b="b" l="l" r="r" t="t"/>
              <a:pathLst>
                <a:path extrusionOk="0" h="745489" w="660400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10"/>
          <p:cNvGrpSpPr/>
          <p:nvPr/>
        </p:nvGrpSpPr>
        <p:grpSpPr>
          <a:xfrm>
            <a:off x="888491" y="2673095"/>
            <a:ext cx="1854835" cy="1763776"/>
            <a:chOff x="888491" y="2673095"/>
            <a:chExt cx="1854835" cy="1763776"/>
          </a:xfrm>
        </p:grpSpPr>
        <p:sp>
          <p:nvSpPr>
            <p:cNvPr id="395" name="Google Shape;395;p10"/>
            <p:cNvSpPr/>
            <p:nvPr/>
          </p:nvSpPr>
          <p:spPr>
            <a:xfrm>
              <a:off x="1840991" y="2936747"/>
              <a:ext cx="902335" cy="688975"/>
            </a:xfrm>
            <a:custGeom>
              <a:rect b="b" l="l" r="r" t="t"/>
              <a:pathLst>
                <a:path extrusionOk="0" h="688975" w="90233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extrusionOk="0" h="688975" w="90233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888491" y="2673095"/>
              <a:ext cx="988060" cy="413384"/>
            </a:xfrm>
            <a:custGeom>
              <a:rect b="b" l="l" r="r" t="t"/>
              <a:pathLst>
                <a:path extrusionOk="0" h="413385" w="988060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1101851" y="2945891"/>
              <a:ext cx="782320" cy="1490980"/>
            </a:xfrm>
            <a:custGeom>
              <a:rect b="b" l="l" r="r" t="t"/>
              <a:pathLst>
                <a:path extrusionOk="0" h="1490979" w="78231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10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399" name="Google Shape;399;p10"/>
            <p:cNvSpPr/>
            <p:nvPr/>
          </p:nvSpPr>
          <p:spPr>
            <a:xfrm>
              <a:off x="3171444" y="1226819"/>
              <a:ext cx="760730" cy="314325"/>
            </a:xfrm>
            <a:custGeom>
              <a:rect b="b" l="l" r="r" t="t"/>
              <a:pathLst>
                <a:path extrusionOk="0" h="314325" w="760729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415284" y="1235963"/>
              <a:ext cx="10795" cy="7620"/>
            </a:xfrm>
            <a:custGeom>
              <a:rect b="b" l="l" r="r" t="t"/>
              <a:pathLst>
                <a:path extrusionOk="0" h="7619" w="10795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0"/>
          <p:cNvGrpSpPr/>
          <p:nvPr/>
        </p:nvGrpSpPr>
        <p:grpSpPr>
          <a:xfrm>
            <a:off x="0" y="1083563"/>
            <a:ext cx="617220" cy="2601850"/>
            <a:chOff x="0" y="1083563"/>
            <a:chExt cx="617220" cy="2601850"/>
          </a:xfrm>
        </p:grpSpPr>
        <p:sp>
          <p:nvSpPr>
            <p:cNvPr id="402" name="Google Shape;402;p10"/>
            <p:cNvSpPr/>
            <p:nvPr/>
          </p:nvSpPr>
          <p:spPr>
            <a:xfrm>
              <a:off x="0" y="1877568"/>
              <a:ext cx="231775" cy="1807845"/>
            </a:xfrm>
            <a:custGeom>
              <a:rect b="b" l="l" r="r" t="t"/>
              <a:pathLst>
                <a:path extrusionOk="0" h="1807845" w="23177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0" y="1709927"/>
              <a:ext cx="617220" cy="295910"/>
            </a:xfrm>
            <a:custGeom>
              <a:rect b="b" l="l" r="r" t="t"/>
              <a:pathLst>
                <a:path extrusionOk="0" h="295910" w="61722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extrusionOk="0" h="295910" w="61722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0" y="1083563"/>
              <a:ext cx="334010" cy="719455"/>
            </a:xfrm>
            <a:custGeom>
              <a:rect b="b" l="l" r="r" t="t"/>
              <a:pathLst>
                <a:path extrusionOk="0" h="719455" w="334010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0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406" name="Google Shape;406;p10"/>
            <p:cNvSpPr/>
            <p:nvPr/>
          </p:nvSpPr>
          <p:spPr>
            <a:xfrm>
              <a:off x="1743455" y="3201923"/>
              <a:ext cx="668020" cy="281940"/>
            </a:xfrm>
            <a:custGeom>
              <a:rect b="b" l="l" r="r" t="t"/>
              <a:pathLst>
                <a:path extrusionOk="0" h="281939" w="66801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560575" y="3323843"/>
              <a:ext cx="445134" cy="966469"/>
            </a:xfrm>
            <a:custGeom>
              <a:rect b="b" l="l" r="r" t="t"/>
              <a:pathLst>
                <a:path extrusionOk="0" h="966470" w="445135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892807" y="3378707"/>
              <a:ext cx="527685" cy="806450"/>
            </a:xfrm>
            <a:custGeom>
              <a:rect b="b" l="l" r="r" t="t"/>
              <a:pathLst>
                <a:path extrusionOk="0" h="806450" w="527685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967739" y="4024883"/>
              <a:ext cx="1896110" cy="759460"/>
            </a:xfrm>
            <a:custGeom>
              <a:rect b="b" l="l" r="r" t="t"/>
              <a:pathLst>
                <a:path extrusionOk="0" h="759460" w="189611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0"/>
          <p:cNvSpPr/>
          <p:nvPr/>
        </p:nvSpPr>
        <p:spPr>
          <a:xfrm>
            <a:off x="0" y="893063"/>
            <a:ext cx="321945" cy="242570"/>
          </a:xfrm>
          <a:custGeom>
            <a:rect b="b" l="l" r="r" t="t"/>
            <a:pathLst>
              <a:path extrusionOk="0" h="242569" w="321945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4646676" y="6089903"/>
            <a:ext cx="1169035" cy="768350"/>
          </a:xfrm>
          <a:custGeom>
            <a:rect b="b" l="l" r="r" t="t"/>
            <a:pathLst>
              <a:path extrusionOk="0" h="768350" w="1169035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2561844" y="5012435"/>
            <a:ext cx="676910" cy="1845945"/>
          </a:xfrm>
          <a:custGeom>
            <a:rect b="b" l="l" r="r" t="t"/>
            <a:pathLst>
              <a:path extrusionOk="0" h="1845945" w="676910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extrusionOk="0" h="1845945" w="676910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extrusionOk="0" h="1845945" w="676910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0"/>
          <p:cNvSpPr/>
          <p:nvPr/>
        </p:nvSpPr>
        <p:spPr>
          <a:xfrm>
            <a:off x="3227070" y="3759707"/>
            <a:ext cx="1787525" cy="1597660"/>
          </a:xfrm>
          <a:custGeom>
            <a:rect b="b" l="l" r="r" t="t"/>
            <a:pathLst>
              <a:path extrusionOk="0" h="1597660" w="1787525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extrusionOk="0" h="1597660" w="1787525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extrusionOk="0" h="1597660" w="1787525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extrusionOk="0" h="1597660" w="1787525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10"/>
          <p:cNvGrpSpPr/>
          <p:nvPr/>
        </p:nvGrpSpPr>
        <p:grpSpPr>
          <a:xfrm>
            <a:off x="45727" y="4692396"/>
            <a:ext cx="90179" cy="591312"/>
            <a:chOff x="45727" y="4692396"/>
            <a:chExt cx="90179" cy="591312"/>
          </a:xfrm>
        </p:grpSpPr>
        <p:sp>
          <p:nvSpPr>
            <p:cNvPr id="415" name="Google Shape;415;p10"/>
            <p:cNvSpPr/>
            <p:nvPr/>
          </p:nvSpPr>
          <p:spPr>
            <a:xfrm>
              <a:off x="45736" y="4692396"/>
              <a:ext cx="90170" cy="530860"/>
            </a:xfrm>
            <a:custGeom>
              <a:rect b="b" l="l" r="r" t="t"/>
              <a:pathLst>
                <a:path extrusionOk="0" h="530860" w="9017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extrusionOk="0" h="530860" w="9017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extrusionOk="0" h="530860" w="9017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6" name="Google Shape;41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7" y="5215763"/>
              <a:ext cx="86860" cy="67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10"/>
          <p:cNvSpPr/>
          <p:nvPr/>
        </p:nvSpPr>
        <p:spPr>
          <a:xfrm>
            <a:off x="2433167" y="6233159"/>
            <a:ext cx="132715" cy="624840"/>
          </a:xfrm>
          <a:custGeom>
            <a:rect b="b" l="l" r="r" t="t"/>
            <a:pathLst>
              <a:path extrusionOk="0" h="624840" w="132714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10"/>
          <p:cNvGrpSpPr/>
          <p:nvPr/>
        </p:nvGrpSpPr>
        <p:grpSpPr>
          <a:xfrm>
            <a:off x="158485" y="6217920"/>
            <a:ext cx="274981" cy="640078"/>
            <a:chOff x="158485" y="6217920"/>
            <a:chExt cx="274981" cy="640078"/>
          </a:xfrm>
        </p:grpSpPr>
        <p:sp>
          <p:nvSpPr>
            <p:cNvPr id="419" name="Google Shape;419;p10"/>
            <p:cNvSpPr/>
            <p:nvPr/>
          </p:nvSpPr>
          <p:spPr>
            <a:xfrm>
              <a:off x="249935" y="6217920"/>
              <a:ext cx="78105" cy="424180"/>
            </a:xfrm>
            <a:custGeom>
              <a:rect b="b" l="l" r="r" t="t"/>
              <a:pathLst>
                <a:path extrusionOk="0" h="424179" w="78104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extrusionOk="0" h="424179" w="78104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0" name="Google Shape;42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485" y="6662928"/>
              <a:ext cx="274981" cy="195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10"/>
          <p:cNvSpPr/>
          <p:nvPr/>
        </p:nvSpPr>
        <p:spPr>
          <a:xfrm>
            <a:off x="969263" y="0"/>
            <a:ext cx="294640" cy="1823085"/>
          </a:xfrm>
          <a:custGeom>
            <a:rect b="b" l="l" r="r" t="t"/>
            <a:pathLst>
              <a:path extrusionOk="0" h="1823085" w="294640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0" y="5946647"/>
            <a:ext cx="323215" cy="273050"/>
          </a:xfrm>
          <a:custGeom>
            <a:rect b="b" l="l" r="r" t="t"/>
            <a:pathLst>
              <a:path extrusionOk="0" h="273050" w="323215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4622291" y="6187440"/>
            <a:ext cx="1012825" cy="670560"/>
          </a:xfrm>
          <a:custGeom>
            <a:rect b="b" l="l" r="r" t="t"/>
            <a:pathLst>
              <a:path extrusionOk="0" h="670559" w="1012825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2758439" y="4904232"/>
            <a:ext cx="82550" cy="58419"/>
          </a:xfrm>
          <a:custGeom>
            <a:rect b="b" l="l" r="r" t="t"/>
            <a:pathLst>
              <a:path extrusionOk="0" h="58420" w="8255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3126740" y="3866388"/>
            <a:ext cx="1044575" cy="631190"/>
          </a:xfrm>
          <a:custGeom>
            <a:rect b="b" l="l" r="r" t="t"/>
            <a:pathLst>
              <a:path extrusionOk="0" h="631189" w="1044575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extrusionOk="0" h="631189" w="1044575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extrusionOk="0" h="631189" w="1044575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extrusionOk="0" h="631189" w="1044575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0"/>
          <p:cNvSpPr/>
          <p:nvPr/>
        </p:nvSpPr>
        <p:spPr>
          <a:xfrm>
            <a:off x="2586227" y="3538728"/>
            <a:ext cx="127000" cy="567055"/>
          </a:xfrm>
          <a:custGeom>
            <a:rect b="b" l="l" r="r" t="t"/>
            <a:pathLst>
              <a:path extrusionOk="0" h="567054" w="127000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extrusionOk="0" h="567054" w="127000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0"/>
          <p:cNvSpPr/>
          <p:nvPr/>
        </p:nvSpPr>
        <p:spPr>
          <a:xfrm>
            <a:off x="1014804" y="4797552"/>
            <a:ext cx="372110" cy="2060575"/>
          </a:xfrm>
          <a:custGeom>
            <a:rect b="b" l="l" r="r" t="t"/>
            <a:pathLst>
              <a:path extrusionOk="0" h="2060575" w="372109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extrusionOk="0" h="2060575" w="372109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0"/>
          <p:cNvSpPr/>
          <p:nvPr/>
        </p:nvSpPr>
        <p:spPr>
          <a:xfrm>
            <a:off x="3126740" y="3758183"/>
            <a:ext cx="330200" cy="114300"/>
          </a:xfrm>
          <a:custGeom>
            <a:rect b="b" l="l" r="r" t="t"/>
            <a:pathLst>
              <a:path extrusionOk="0" h="114300" w="3302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extrusionOk="0" h="114300" w="3302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extrusionOk="0" h="114300" w="3302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extrusionOk="0" h="114300" w="3302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extrusionOk="0" h="114300" w="3302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0"/>
          <p:cNvSpPr/>
          <p:nvPr/>
        </p:nvSpPr>
        <p:spPr>
          <a:xfrm>
            <a:off x="314693" y="6071615"/>
            <a:ext cx="372745" cy="149860"/>
          </a:xfrm>
          <a:custGeom>
            <a:rect b="b" l="l" r="r" t="t"/>
            <a:pathLst>
              <a:path extrusionOk="0" h="149860" w="372745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0"/>
          <p:cNvSpPr/>
          <p:nvPr/>
        </p:nvSpPr>
        <p:spPr>
          <a:xfrm>
            <a:off x="1103376" y="1792223"/>
            <a:ext cx="452120" cy="259079"/>
          </a:xfrm>
          <a:custGeom>
            <a:rect b="b" l="l" r="r" t="t"/>
            <a:pathLst>
              <a:path extrusionOk="0" h="259080" w="452119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extrusionOk="0" h="259080" w="452119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extrusionOk="0" h="259080" w="452119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extrusionOk="0" h="259080" w="452119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0"/>
          <p:cNvSpPr/>
          <p:nvPr/>
        </p:nvSpPr>
        <p:spPr>
          <a:xfrm>
            <a:off x="594880" y="1967992"/>
            <a:ext cx="371475" cy="226695"/>
          </a:xfrm>
          <a:custGeom>
            <a:rect b="b" l="l" r="r" t="t"/>
            <a:pathLst>
              <a:path extrusionOk="0" h="226694" w="371475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0"/>
          <p:cNvSpPr/>
          <p:nvPr/>
        </p:nvSpPr>
        <p:spPr>
          <a:xfrm>
            <a:off x="967130" y="2043683"/>
            <a:ext cx="584835" cy="154305"/>
          </a:xfrm>
          <a:custGeom>
            <a:rect b="b" l="l" r="r" t="t"/>
            <a:pathLst>
              <a:path extrusionOk="0" h="154305" w="58483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extrusionOk="0" h="154305" w="58483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extrusionOk="0" h="154305" w="58483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extrusionOk="0" h="154305" w="58483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433;p10"/>
          <p:cNvGrpSpPr/>
          <p:nvPr/>
        </p:nvGrpSpPr>
        <p:grpSpPr>
          <a:xfrm>
            <a:off x="1443228" y="2660903"/>
            <a:ext cx="1303020" cy="647700"/>
            <a:chOff x="1443228" y="2660903"/>
            <a:chExt cx="1303020" cy="647700"/>
          </a:xfrm>
        </p:grpSpPr>
        <p:pic>
          <p:nvPicPr>
            <p:cNvPr id="434" name="Google Shape;434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89759" y="2923032"/>
              <a:ext cx="230123" cy="7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10"/>
            <p:cNvSpPr/>
            <p:nvPr/>
          </p:nvSpPr>
          <p:spPr>
            <a:xfrm>
              <a:off x="1443228" y="2660903"/>
              <a:ext cx="1303020" cy="647700"/>
            </a:xfrm>
            <a:custGeom>
              <a:rect b="b" l="l" r="r" t="t"/>
              <a:pathLst>
                <a:path extrusionOk="0" h="647700" w="130302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extrusionOk="0" h="647700" w="130302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extrusionOk="0" h="647700" w="130302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0"/>
          <p:cNvSpPr/>
          <p:nvPr/>
        </p:nvSpPr>
        <p:spPr>
          <a:xfrm>
            <a:off x="860691" y="2657855"/>
            <a:ext cx="584200" cy="440690"/>
          </a:xfrm>
          <a:custGeom>
            <a:rect b="b" l="l" r="r" t="t"/>
            <a:pathLst>
              <a:path extrusionOk="0" h="440689" w="584200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extrusionOk="0" h="440689" w="584200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extrusionOk="0" h="440689" w="584200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extrusionOk="0" h="440689" w="584200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extrusionOk="0" h="440689" w="584200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1316736" y="2927603"/>
            <a:ext cx="585470" cy="172720"/>
          </a:xfrm>
          <a:custGeom>
            <a:rect b="b" l="l" r="r" t="t"/>
            <a:pathLst>
              <a:path extrusionOk="0" h="172719" w="58546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extrusionOk="0" h="172719" w="58546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extrusionOk="0" h="172719" w="58546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extrusionOk="0" h="172719" w="58546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0"/>
          <p:cNvSpPr/>
          <p:nvPr/>
        </p:nvSpPr>
        <p:spPr>
          <a:xfrm>
            <a:off x="1436497" y="2043683"/>
            <a:ext cx="114935" cy="628015"/>
          </a:xfrm>
          <a:custGeom>
            <a:rect b="b" l="l" r="r" t="t"/>
            <a:pathLst>
              <a:path extrusionOk="0" h="628014" w="11493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862634" y="2182367"/>
            <a:ext cx="111760" cy="640715"/>
          </a:xfrm>
          <a:custGeom>
            <a:rect b="b" l="l" r="r" t="t"/>
            <a:pathLst>
              <a:path extrusionOk="0" h="640714" w="111759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0"/>
          <p:cNvSpPr/>
          <p:nvPr/>
        </p:nvSpPr>
        <p:spPr>
          <a:xfrm>
            <a:off x="3127248" y="1552955"/>
            <a:ext cx="500380" cy="2319655"/>
          </a:xfrm>
          <a:custGeom>
            <a:rect b="b" l="l" r="r" t="t"/>
            <a:pathLst>
              <a:path extrusionOk="0" h="2319654" w="500379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extrusionOk="0" h="2319654" w="500379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10"/>
          <p:cNvGrpSpPr/>
          <p:nvPr/>
        </p:nvGrpSpPr>
        <p:grpSpPr>
          <a:xfrm>
            <a:off x="-1524" y="0"/>
            <a:ext cx="4172712" cy="6857998"/>
            <a:chOff x="-1524" y="0"/>
            <a:chExt cx="4172712" cy="6857998"/>
          </a:xfrm>
        </p:grpSpPr>
        <p:sp>
          <p:nvSpPr>
            <p:cNvPr id="442" name="Google Shape;442;p10"/>
            <p:cNvSpPr/>
            <p:nvPr/>
          </p:nvSpPr>
          <p:spPr>
            <a:xfrm>
              <a:off x="0" y="6515100"/>
              <a:ext cx="35560" cy="55244"/>
            </a:xfrm>
            <a:custGeom>
              <a:rect b="b" l="l" r="r" t="t"/>
              <a:pathLst>
                <a:path extrusionOk="0" h="55245" w="35560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extrusionOk="0" h="55245" w="35560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extrusionOk="0" h="55245" w="35560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extrusionOk="0" h="55245" w="35560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extrusionOk="0" h="55245" w="35560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3" name="Google Shape;443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1188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10"/>
            <p:cNvSpPr/>
            <p:nvPr/>
          </p:nvSpPr>
          <p:spPr>
            <a:xfrm>
              <a:off x="-1524" y="6538988"/>
              <a:ext cx="34290" cy="48260"/>
            </a:xfrm>
            <a:custGeom>
              <a:rect b="b" l="l" r="r" t="t"/>
              <a:pathLst>
                <a:path extrusionOk="0" h="48259" w="34290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extrusionOk="0" h="48259" w="34290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extrusionOk="0" h="48259" w="34290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extrusionOk="0" h="48259" w="34290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extrusionOk="0" h="48259" w="34290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0"/>
          <p:cNvSpPr/>
          <p:nvPr/>
        </p:nvSpPr>
        <p:spPr>
          <a:xfrm>
            <a:off x="4637532" y="4679188"/>
            <a:ext cx="375285" cy="1417320"/>
          </a:xfrm>
          <a:custGeom>
            <a:rect b="b" l="l" r="r" t="t"/>
            <a:pathLst>
              <a:path extrusionOk="0" h="1417320" w="375285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extrusionOk="0" h="1417320" w="375285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extrusionOk="0" h="1417320" w="375285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extrusionOk="0" h="1417320" w="375285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extrusionOk="0" h="1417320" w="375285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4438155" y="6086208"/>
            <a:ext cx="212725" cy="772160"/>
          </a:xfrm>
          <a:custGeom>
            <a:rect b="b" l="l" r="r" t="t"/>
            <a:pathLst>
              <a:path extrusionOk="0" h="772159" w="212725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0" y="6563868"/>
            <a:ext cx="30480" cy="208915"/>
          </a:xfrm>
          <a:custGeom>
            <a:rect b="b" l="l" r="r" t="t"/>
            <a:pathLst>
              <a:path extrusionOk="0" h="208915" w="30480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0"/>
          <p:cNvSpPr txBox="1"/>
          <p:nvPr>
            <p:ph type="title"/>
          </p:nvPr>
        </p:nvSpPr>
        <p:spPr>
          <a:xfrm>
            <a:off x="6096380" y="682828"/>
            <a:ext cx="3963035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	DADOS</a:t>
            </a:r>
            <a:endParaRPr/>
          </a:p>
        </p:txBody>
      </p:sp>
      <p:sp>
        <p:nvSpPr>
          <p:cNvPr id="449" name="Google Shape;449;p10"/>
          <p:cNvSpPr txBox="1"/>
          <p:nvPr/>
        </p:nvSpPr>
        <p:spPr>
          <a:xfrm>
            <a:off x="6094857" y="1681098"/>
            <a:ext cx="48768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20574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Dados são as informações a serem  processadas por um computador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Há três principais tipos de dados primitivos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20" lvl="0" marL="307975" marR="0" rtl="0" algn="l">
              <a:lnSpc>
                <a:spcPct val="109750"/>
              </a:lnSpc>
              <a:spcBef>
                <a:spcPts val="13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Numéricos (Decimal ou Inteiro)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20" lvl="0" marL="307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endParaRPr/>
          </a:p>
          <a:p>
            <a:pPr indent="-287020" lvl="0" marL="3079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  <a:endParaRPr/>
          </a:p>
        </p:txBody>
      </p:sp>
      <p:sp>
        <p:nvSpPr>
          <p:cNvPr id="450" name="Google Shape;450;p10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type="title"/>
          </p:nvPr>
        </p:nvSpPr>
        <p:spPr>
          <a:xfrm>
            <a:off x="916939" y="682828"/>
            <a:ext cx="3845560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NUMÉRICO</a:t>
            </a:r>
            <a:endParaRPr/>
          </a:p>
        </p:txBody>
      </p:sp>
      <p:sp>
        <p:nvSpPr>
          <p:cNvPr id="456" name="Google Shape;456;p11"/>
          <p:cNvSpPr txBox="1"/>
          <p:nvPr/>
        </p:nvSpPr>
        <p:spPr>
          <a:xfrm>
            <a:off x="994663" y="1810257"/>
            <a:ext cx="5635625" cy="401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12700" marR="57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Tornando ao aspecto computacional,  os dados numéricos representáveis  em um computador são divididos em  apenas duas classes: os INTEIROS e  os REAIS.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07034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 números inteiros, positivos e  negativos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8076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números fracionários, positivos e  negativos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388" y="1811742"/>
            <a:ext cx="4938306" cy="367313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1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2"/>
          <p:cNvSpPr txBox="1"/>
          <p:nvPr>
            <p:ph type="title"/>
          </p:nvPr>
        </p:nvSpPr>
        <p:spPr>
          <a:xfrm>
            <a:off x="916963" y="682825"/>
            <a:ext cx="8690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CARACTER</a:t>
            </a:r>
            <a:endParaRPr/>
          </a:p>
        </p:txBody>
      </p:sp>
      <p:sp>
        <p:nvSpPr>
          <p:cNvPr id="464" name="Google Shape;464;p12"/>
          <p:cNvSpPr txBox="1"/>
          <p:nvPr>
            <p:ph idx="1" type="body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15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conhecido como tipo literal</a:t>
            </a:r>
            <a:endParaRPr/>
          </a:p>
          <a:p>
            <a:pPr indent="-229234" lvl="0" marL="244475" marR="280035" rtl="0" algn="l">
              <a:lnSpc>
                <a:spcPct val="107857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Se refere a uma sequencia que contenham letras, números e  símbolos</a:t>
            </a:r>
            <a:endParaRPr/>
          </a:p>
          <a:p>
            <a:pPr indent="-229234" lvl="0" marL="244475" marR="5080" rtl="0" algn="l">
              <a:lnSpc>
                <a:spcPct val="108214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Os caracteres devem ser sempre representados com aspas no  código</a:t>
            </a:r>
            <a:endParaRPr/>
          </a:p>
          <a:p>
            <a:pPr indent="-229234" lvl="0" marL="244475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Pode se falar também em cadeia,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/>
              <a:t>, alfanumérico ou char</a:t>
            </a:r>
            <a:endParaRPr/>
          </a:p>
        </p:txBody>
      </p:sp>
      <p:pic>
        <p:nvPicPr>
          <p:cNvPr id="465" name="Google Shape;4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6080" y="4728971"/>
            <a:ext cx="4550092" cy="156644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2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"/>
          <p:cNvSpPr txBox="1"/>
          <p:nvPr>
            <p:ph type="title"/>
          </p:nvPr>
        </p:nvSpPr>
        <p:spPr>
          <a:xfrm>
            <a:off x="916939" y="682828"/>
            <a:ext cx="6093461" cy="598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LÓGICO (Booleano)</a:t>
            </a:r>
            <a:endParaRPr/>
          </a:p>
        </p:txBody>
      </p:sp>
      <p:sp>
        <p:nvSpPr>
          <p:cNvPr id="472" name="Google Shape;472;p13"/>
          <p:cNvSpPr txBox="1"/>
          <p:nvPr/>
        </p:nvSpPr>
        <p:spPr>
          <a:xfrm>
            <a:off x="994663" y="1722399"/>
            <a:ext cx="838708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dados cujos os valores somente podem assumir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Verdadeiro ( True)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Falso (False)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Também conhecido como tipo 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673" y="3107435"/>
            <a:ext cx="2695955" cy="297484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3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4"/>
          <p:cNvSpPr txBox="1"/>
          <p:nvPr>
            <p:ph type="title"/>
          </p:nvPr>
        </p:nvSpPr>
        <p:spPr>
          <a:xfrm>
            <a:off x="916953" y="606625"/>
            <a:ext cx="3201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480" name="Google Shape;480;p14"/>
          <p:cNvSpPr txBox="1"/>
          <p:nvPr/>
        </p:nvSpPr>
        <p:spPr>
          <a:xfrm>
            <a:off x="994663" y="1807210"/>
            <a:ext cx="10029825" cy="3696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-229234" lvl="0" marL="241300" marR="5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variável é uma localização na memória RAM do  computador	que é utilizada para armazenar temporariamente  os dados que são utilizados pelo programa</a:t>
            </a:r>
            <a:endParaRPr/>
          </a:p>
          <a:p>
            <a:pPr indent="-229234" lvl="0" marL="2413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variáveis possuem características como: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Endereço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559" y="3732276"/>
            <a:ext cx="6641592" cy="192063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4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"/>
          <p:cNvSpPr txBox="1"/>
          <p:nvPr>
            <p:ph type="title"/>
          </p:nvPr>
        </p:nvSpPr>
        <p:spPr>
          <a:xfrm>
            <a:off x="916953" y="682825"/>
            <a:ext cx="3988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</a:t>
            </a:r>
            <a:endParaRPr/>
          </a:p>
        </p:txBody>
      </p:sp>
      <p:sp>
        <p:nvSpPr>
          <p:cNvPr id="488" name="Google Shape;488;p15"/>
          <p:cNvSpPr txBox="1"/>
          <p:nvPr/>
        </p:nvSpPr>
        <p:spPr>
          <a:xfrm>
            <a:off x="994663" y="1807210"/>
            <a:ext cx="4843145" cy="249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12700" marR="5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posição na memória  cujo o valor não muda durante  a execução do programa;</a:t>
            </a:r>
            <a:endParaRPr/>
          </a:p>
          <a:p>
            <a:pPr indent="0" lvl="0" marL="12700" marR="8890" rtl="0" algn="just">
              <a:lnSpc>
                <a:spcPct val="108214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o valor Pi é uma  constante, pois possui sempre  o mesmo valor (3,1415...)</a:t>
            </a:r>
            <a:endParaRPr/>
          </a:p>
        </p:txBody>
      </p:sp>
      <p:pic>
        <p:nvPicPr>
          <p:cNvPr id="489" name="Google Shape;4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73376"/>
            <a:ext cx="54483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5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