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BFBFBF"/>
    <a:srgbClr val="080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192A6-55F7-4DE1-A2A5-A50B098D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D8F612-3B06-431E-998E-1E318F57B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A11C59-38F2-4778-8C93-0A7F8BE7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EF9D8-1856-4039-838B-2991E483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63507-04F7-4B9F-8AFE-EF57498D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0AB6A-40E1-4587-99AE-8354BB9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50DEDA-FA88-48AE-89B9-4791EE592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45B56-0135-4CEA-97FE-C4F7FF42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2121C-32D4-43DB-A6AF-6AE712D1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5055F-A37C-439D-BFDD-4EFC4BB5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59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5338A2-8730-4E49-BF9D-F76650FF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C8B91A-9E87-4A13-8F13-7BA104610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18BCD-E630-49E9-AABD-0B5CF373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D9028-7030-4F05-9C6F-EF9BB529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E3364-918D-479F-B8DD-BC5AED8F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93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72E49-170A-4A85-B0E1-2FD94667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62440-ED40-4556-B5EB-8B15CD7E0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CE8F29-8C47-4C1B-9274-BA11033D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764FF-055B-4012-846B-5765B76A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9F101-049E-4F11-8018-BD7E921C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42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298A9-2553-458A-8880-6113BB4A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0E34C8-8E3A-4859-BA99-A48F727E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10AA45-0204-43BD-9C81-EA2BD7EF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8216B-06CA-40CE-A7C1-A450DBA1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D90BD-D89F-45A7-86C7-B1FA8D22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56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68441-6BEB-45C3-897A-7AE4523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EA340-A313-4035-9B24-7E204863C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208511-6746-4D89-86B9-82B2CBC6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798A5C-567C-4893-B64C-61651FD3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86BDBB-A108-474F-A26E-C76AB417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0A36FC-A96E-4A99-9872-18FA90CE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070A3-0369-47B0-B3B6-3D32595A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C39A57-B5E2-4654-88FF-256891918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4EE6C-7E47-4D42-BA25-A8725D48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2A91E-6FE3-4AA3-AF8C-C1BF7C813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D419EC-9F4D-427D-AE19-9259D6E53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6254DE-7262-433B-80A9-05AEEB48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9B5F38-C23A-4488-A195-E5EB919E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F1AEAA-C4FC-4D9A-A0FD-EE0AFF18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418F-8AF7-4ACD-8836-45C1F9ED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6F7296-C54F-47C5-AF11-612C5D8B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C59157-D7F6-49F0-8ED4-79C0CA0D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0887EA-5712-429F-849A-9E4B39B3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12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8B56C8-ECDC-4402-9EDE-89632486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13A21E-38BA-4F91-9D5A-9F9686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C6B92C-EBDF-400E-B75C-E6326D6C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00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8ECB-45A7-49AE-AF67-1768D722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09ECA-0EE7-476D-9CB1-A2C58CD1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8B41C9-4267-44D9-B5AD-4960564F5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01D86-E73A-48B1-80DD-3EBC78EC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0D76C6-7092-483B-8BEF-0A5060A2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A70EB2-FEC1-48FC-869A-2DC44F5E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44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8BEA5-0B23-4B00-8ED7-3ED38AB8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1036FB-3CC2-48E1-8E85-F74E455DB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6BA49-6B21-4FCF-8B45-3564B6D96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25CBA0-BE0D-43E2-9E78-0C326B29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85422C-0143-41F9-9FDE-3C159089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A0E24D-9424-4DF6-8A7A-70659191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63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E26C4B-F5A7-4193-8CD0-C04B530C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8CD41E-3538-4B6D-95F7-A8513F1DE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6DAFB-0FB6-41C8-881C-E2CD48B15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FBBD-3C3C-427F-97FA-40440C871114}" type="datetimeFigureOut">
              <a:rPr lang="pt-BR" smtClean="0"/>
              <a:t>06/10/2021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170D2-5219-4E24-8340-BBC831A91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3199D4-0F90-46C5-A24C-BB9985414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BB34-28A5-43DD-A5DF-E2CABB75F1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59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906718F-CBE9-4469-B542-81A0A5823AE8}"/>
              </a:ext>
            </a:extLst>
          </p:cNvPr>
          <p:cNvSpPr/>
          <p:nvPr/>
        </p:nvSpPr>
        <p:spPr>
          <a:xfrm>
            <a:off x="0" y="14514"/>
            <a:ext cx="12168000" cy="6807600"/>
          </a:xfrm>
          <a:prstGeom prst="roundRect">
            <a:avLst>
              <a:gd name="adj" fmla="val 189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8A7AEC5-27EA-4CC6-AC43-3BB498EB3338}"/>
              </a:ext>
            </a:extLst>
          </p:cNvPr>
          <p:cNvSpPr/>
          <p:nvPr/>
        </p:nvSpPr>
        <p:spPr>
          <a:xfrm>
            <a:off x="83024" y="803484"/>
            <a:ext cx="11995200" cy="5940000"/>
          </a:xfrm>
          <a:prstGeom prst="roundRect">
            <a:avLst>
              <a:gd name="adj" fmla="val 189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62C9D0-94E3-4A02-A94A-3C096C56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224" y="88097"/>
            <a:ext cx="19050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7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Maru</dc:creator>
  <cp:lastModifiedBy>Maru</cp:lastModifiedBy>
  <cp:revision>20</cp:revision>
  <dcterms:created xsi:type="dcterms:W3CDTF">2021-09-12T01:40:39Z</dcterms:created>
  <dcterms:modified xsi:type="dcterms:W3CDTF">2021-10-07T00:03:49Z</dcterms:modified>
</cp:coreProperties>
</file>