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E6620-B38B-4525-A9C7-C0857AEC3296}" v="93" dt="2020-04-06T08:42:17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Elnoamany Fastforward" userId="2f67534cd6f0efcf" providerId="LiveId" clId="{789E6620-B38B-4525-A9C7-C0857AEC3296}"/>
    <pc:docChg chg="undo custSel addSld delSld modSld">
      <pc:chgData name="Ahmed Elnoamany Fastforward" userId="2f67534cd6f0efcf" providerId="LiveId" clId="{789E6620-B38B-4525-A9C7-C0857AEC3296}" dt="2020-04-06T08:42:53.933" v="2124" actId="20577"/>
      <pc:docMkLst>
        <pc:docMk/>
      </pc:docMkLst>
      <pc:sldChg chg="del">
        <pc:chgData name="Ahmed Elnoamany Fastforward" userId="2f67534cd6f0efcf" providerId="LiveId" clId="{789E6620-B38B-4525-A9C7-C0857AEC3296}" dt="2020-04-01T15:17:37.862" v="477" actId="47"/>
        <pc:sldMkLst>
          <pc:docMk/>
          <pc:sldMk cId="1540931152" sldId="256"/>
        </pc:sldMkLst>
      </pc:sldChg>
      <pc:sldChg chg="addSp delSp modSp mod">
        <pc:chgData name="Ahmed Elnoamany Fastforward" userId="2f67534cd6f0efcf" providerId="LiveId" clId="{789E6620-B38B-4525-A9C7-C0857AEC3296}" dt="2020-04-03T10:05:34.979" v="751" actId="20577"/>
        <pc:sldMkLst>
          <pc:docMk/>
          <pc:sldMk cId="229973053" sldId="257"/>
        </pc:sldMkLst>
        <pc:spChg chg="del mod">
          <ac:chgData name="Ahmed Elnoamany Fastforward" userId="2f67534cd6f0efcf" providerId="LiveId" clId="{789E6620-B38B-4525-A9C7-C0857AEC3296}" dt="2020-04-01T15:08:44.895" v="469" actId="478"/>
          <ac:spMkLst>
            <pc:docMk/>
            <pc:sldMk cId="229973053" sldId="257"/>
            <ac:spMk id="2" creationId="{616F6AA6-5F2A-449C-8835-1D84804603A1}"/>
          </ac:spMkLst>
        </pc:spChg>
        <pc:spChg chg="mod">
          <ac:chgData name="Ahmed Elnoamany Fastforward" userId="2f67534cd6f0efcf" providerId="LiveId" clId="{789E6620-B38B-4525-A9C7-C0857AEC3296}" dt="2020-04-01T15:08:54.190" v="470" actId="108"/>
          <ac:spMkLst>
            <pc:docMk/>
            <pc:sldMk cId="229973053" sldId="257"/>
            <ac:spMk id="4" creationId="{719260CE-792E-4AD9-BEBB-EF91B24D1D5B}"/>
          </ac:spMkLst>
        </pc:spChg>
        <pc:spChg chg="mod">
          <ac:chgData name="Ahmed Elnoamany Fastforward" userId="2f67534cd6f0efcf" providerId="LiveId" clId="{789E6620-B38B-4525-A9C7-C0857AEC3296}" dt="2020-04-02T10:57:36.475" v="739" actId="20577"/>
          <ac:spMkLst>
            <pc:docMk/>
            <pc:sldMk cId="229973053" sldId="257"/>
            <ac:spMk id="5" creationId="{F502F53B-C154-4FAE-A7C0-25D345227411}"/>
          </ac:spMkLst>
        </pc:spChg>
        <pc:spChg chg="mod">
          <ac:chgData name="Ahmed Elnoamany Fastforward" userId="2f67534cd6f0efcf" providerId="LiveId" clId="{789E6620-B38B-4525-A9C7-C0857AEC3296}" dt="2020-04-01T14:41:02.971" v="59" actId="14100"/>
          <ac:spMkLst>
            <pc:docMk/>
            <pc:sldMk cId="229973053" sldId="257"/>
            <ac:spMk id="8" creationId="{245C9E7C-FD74-47BA-B6C9-3A2AC75FC5B8}"/>
          </ac:spMkLst>
        </pc:spChg>
        <pc:spChg chg="add mod">
          <ac:chgData name="Ahmed Elnoamany Fastforward" userId="2f67534cd6f0efcf" providerId="LiveId" clId="{789E6620-B38B-4525-A9C7-C0857AEC3296}" dt="2020-04-02T10:50:45.633" v="737" actId="1076"/>
          <ac:spMkLst>
            <pc:docMk/>
            <pc:sldMk cId="229973053" sldId="257"/>
            <ac:spMk id="10" creationId="{19A4E021-4FBE-4E34-9896-4AC85568DACD}"/>
          </ac:spMkLst>
        </pc:spChg>
        <pc:spChg chg="add mod">
          <ac:chgData name="Ahmed Elnoamany Fastforward" userId="2f67534cd6f0efcf" providerId="LiveId" clId="{789E6620-B38B-4525-A9C7-C0857AEC3296}" dt="2020-04-03T10:05:17.192" v="742" actId="20577"/>
          <ac:spMkLst>
            <pc:docMk/>
            <pc:sldMk cId="229973053" sldId="257"/>
            <ac:spMk id="11" creationId="{9250A522-E6A6-4D01-9BC8-7EB22275897C}"/>
          </ac:spMkLst>
        </pc:spChg>
        <pc:spChg chg="add mod">
          <ac:chgData name="Ahmed Elnoamany Fastforward" userId="2f67534cd6f0efcf" providerId="LiveId" clId="{789E6620-B38B-4525-A9C7-C0857AEC3296}" dt="2020-04-01T14:40:00.885" v="28" actId="20577"/>
          <ac:spMkLst>
            <pc:docMk/>
            <pc:sldMk cId="229973053" sldId="257"/>
            <ac:spMk id="14" creationId="{F1C9A296-6E3E-41EE-8F65-7108D44E72C7}"/>
          </ac:spMkLst>
        </pc:spChg>
        <pc:spChg chg="add del mod">
          <ac:chgData name="Ahmed Elnoamany Fastforward" userId="2f67534cd6f0efcf" providerId="LiveId" clId="{789E6620-B38B-4525-A9C7-C0857AEC3296}" dt="2020-04-01T14:50:03.684" v="76" actId="478"/>
          <ac:spMkLst>
            <pc:docMk/>
            <pc:sldMk cId="229973053" sldId="257"/>
            <ac:spMk id="17" creationId="{08F74124-BFEF-45BB-8DA5-6E1377EE99C2}"/>
          </ac:spMkLst>
        </pc:spChg>
        <pc:spChg chg="add mod">
          <ac:chgData name="Ahmed Elnoamany Fastforward" userId="2f67534cd6f0efcf" providerId="LiveId" clId="{789E6620-B38B-4525-A9C7-C0857AEC3296}" dt="2020-04-03T10:05:22.342" v="745" actId="20577"/>
          <ac:spMkLst>
            <pc:docMk/>
            <pc:sldMk cId="229973053" sldId="257"/>
            <ac:spMk id="18" creationId="{B052DC2E-FB82-4412-89F5-11FAE9CF2B38}"/>
          </ac:spMkLst>
        </pc:spChg>
        <pc:spChg chg="add mod">
          <ac:chgData name="Ahmed Elnoamany Fastforward" userId="2f67534cd6f0efcf" providerId="LiveId" clId="{789E6620-B38B-4525-A9C7-C0857AEC3296}" dt="2020-04-02T10:34:31.928" v="723" actId="1076"/>
          <ac:spMkLst>
            <pc:docMk/>
            <pc:sldMk cId="229973053" sldId="257"/>
            <ac:spMk id="23" creationId="{F55F3898-2B5E-430D-9387-D20FE148AD9D}"/>
          </ac:spMkLst>
        </pc:spChg>
        <pc:spChg chg="add del mod">
          <ac:chgData name="Ahmed Elnoamany Fastforward" userId="2f67534cd6f0efcf" providerId="LiveId" clId="{789E6620-B38B-4525-A9C7-C0857AEC3296}" dt="2020-04-01T14:56:50.473" v="286" actId="478"/>
          <ac:spMkLst>
            <pc:docMk/>
            <pc:sldMk cId="229973053" sldId="257"/>
            <ac:spMk id="30" creationId="{E73C212E-23DD-4F13-BFF9-6E92F7997B7D}"/>
          </ac:spMkLst>
        </pc:spChg>
        <pc:spChg chg="add del mod">
          <ac:chgData name="Ahmed Elnoamany Fastforward" userId="2f67534cd6f0efcf" providerId="LiveId" clId="{789E6620-B38B-4525-A9C7-C0857AEC3296}" dt="2020-04-01T14:58:35.031" v="323" actId="478"/>
          <ac:spMkLst>
            <pc:docMk/>
            <pc:sldMk cId="229973053" sldId="257"/>
            <ac:spMk id="43" creationId="{33D3B852-117C-4EE5-8EC7-A1B575227B09}"/>
          </ac:spMkLst>
        </pc:spChg>
        <pc:spChg chg="add del mod">
          <ac:chgData name="Ahmed Elnoamany Fastforward" userId="2f67534cd6f0efcf" providerId="LiveId" clId="{789E6620-B38B-4525-A9C7-C0857AEC3296}" dt="2020-04-01T14:56:37.603" v="282" actId="478"/>
          <ac:spMkLst>
            <pc:docMk/>
            <pc:sldMk cId="229973053" sldId="257"/>
            <ac:spMk id="46" creationId="{85C738E2-35C7-4253-9237-6D15E00F09A6}"/>
          </ac:spMkLst>
        </pc:spChg>
        <pc:spChg chg="add mod">
          <ac:chgData name="Ahmed Elnoamany Fastforward" userId="2f67534cd6f0efcf" providerId="LiveId" clId="{789E6620-B38B-4525-A9C7-C0857AEC3296}" dt="2020-04-03T10:05:30.645" v="748" actId="20577"/>
          <ac:spMkLst>
            <pc:docMk/>
            <pc:sldMk cId="229973053" sldId="257"/>
            <ac:spMk id="47" creationId="{CA94A6C9-23C8-44D0-8256-3885F95FCF4F}"/>
          </ac:spMkLst>
        </pc:spChg>
        <pc:spChg chg="add del mod">
          <ac:chgData name="Ahmed Elnoamany Fastforward" userId="2f67534cd6f0efcf" providerId="LiveId" clId="{789E6620-B38B-4525-A9C7-C0857AEC3296}" dt="2020-04-01T14:59:18.110" v="341" actId="478"/>
          <ac:spMkLst>
            <pc:docMk/>
            <pc:sldMk cId="229973053" sldId="257"/>
            <ac:spMk id="54" creationId="{36583C81-EA4F-4506-9FD7-6E3F70E05E6D}"/>
          </ac:spMkLst>
        </pc:spChg>
        <pc:spChg chg="add mod">
          <ac:chgData name="Ahmed Elnoamany Fastforward" userId="2f67534cd6f0efcf" providerId="LiveId" clId="{789E6620-B38B-4525-A9C7-C0857AEC3296}" dt="2020-04-02T10:31:32.680" v="669" actId="1076"/>
          <ac:spMkLst>
            <pc:docMk/>
            <pc:sldMk cId="229973053" sldId="257"/>
            <ac:spMk id="55" creationId="{630ECFAF-0A85-43A5-8AC9-5089DB3ACA03}"/>
          </ac:spMkLst>
        </pc:spChg>
        <pc:spChg chg="add del mod">
          <ac:chgData name="Ahmed Elnoamany Fastforward" userId="2f67534cd6f0efcf" providerId="LiveId" clId="{789E6620-B38B-4525-A9C7-C0857AEC3296}" dt="2020-04-01T15:06:28.345" v="449" actId="478"/>
          <ac:spMkLst>
            <pc:docMk/>
            <pc:sldMk cId="229973053" sldId="257"/>
            <ac:spMk id="63" creationId="{C405A9D5-8D1F-47B4-A664-225AE0649D8F}"/>
          </ac:spMkLst>
        </pc:spChg>
        <pc:spChg chg="add del mod">
          <ac:chgData name="Ahmed Elnoamany Fastforward" userId="2f67534cd6f0efcf" providerId="LiveId" clId="{789E6620-B38B-4525-A9C7-C0857AEC3296}" dt="2020-04-02T10:28:54.276" v="638" actId="478"/>
          <ac:spMkLst>
            <pc:docMk/>
            <pc:sldMk cId="229973053" sldId="257"/>
            <ac:spMk id="69" creationId="{D65AFC8E-872B-4345-8788-9571AD3BB1FE}"/>
          </ac:spMkLst>
        </pc:spChg>
        <pc:spChg chg="add del mod">
          <ac:chgData name="Ahmed Elnoamany Fastforward" userId="2f67534cd6f0efcf" providerId="LiveId" clId="{789E6620-B38B-4525-A9C7-C0857AEC3296}" dt="2020-04-02T10:25:36.549" v="557" actId="478"/>
          <ac:spMkLst>
            <pc:docMk/>
            <pc:sldMk cId="229973053" sldId="257"/>
            <ac:spMk id="71" creationId="{93139357-5FE1-4F5F-8B21-9B9A3ACB1FE1}"/>
          </ac:spMkLst>
        </pc:spChg>
        <pc:spChg chg="add mod">
          <ac:chgData name="Ahmed Elnoamany Fastforward" userId="2f67534cd6f0efcf" providerId="LiveId" clId="{789E6620-B38B-4525-A9C7-C0857AEC3296}" dt="2020-04-02T10:50:38.578" v="736" actId="1076"/>
          <ac:spMkLst>
            <pc:docMk/>
            <pc:sldMk cId="229973053" sldId="257"/>
            <ac:spMk id="87" creationId="{E7B3F35E-385D-4C80-BE7B-77D20863C2F1}"/>
          </ac:spMkLst>
        </pc:spChg>
        <pc:spChg chg="add del mod">
          <ac:chgData name="Ahmed Elnoamany Fastforward" userId="2f67534cd6f0efcf" providerId="LiveId" clId="{789E6620-B38B-4525-A9C7-C0857AEC3296}" dt="2020-04-02T10:29:52.913" v="646" actId="478"/>
          <ac:spMkLst>
            <pc:docMk/>
            <pc:sldMk cId="229973053" sldId="257"/>
            <ac:spMk id="92" creationId="{BED30374-910E-424D-9D96-DC0F46FCC830}"/>
          </ac:spMkLst>
        </pc:spChg>
        <pc:spChg chg="add del mod">
          <ac:chgData name="Ahmed Elnoamany Fastforward" userId="2f67534cd6f0efcf" providerId="LiveId" clId="{789E6620-B38B-4525-A9C7-C0857AEC3296}" dt="2020-04-02T10:29:06.256" v="641" actId="478"/>
          <ac:spMkLst>
            <pc:docMk/>
            <pc:sldMk cId="229973053" sldId="257"/>
            <ac:spMk id="109" creationId="{AFF06F14-78F2-4EC4-917E-46F57A405FC2}"/>
          </ac:spMkLst>
        </pc:spChg>
        <pc:spChg chg="add del mod">
          <ac:chgData name="Ahmed Elnoamany Fastforward" userId="2f67534cd6f0efcf" providerId="LiveId" clId="{789E6620-B38B-4525-A9C7-C0857AEC3296}" dt="2020-04-02T10:26:31.487" v="571" actId="478"/>
          <ac:spMkLst>
            <pc:docMk/>
            <pc:sldMk cId="229973053" sldId="257"/>
            <ac:spMk id="110" creationId="{24B0E706-8BFB-4444-BA6D-45B58145BAEB}"/>
          </ac:spMkLst>
        </pc:spChg>
        <pc:spChg chg="add mod">
          <ac:chgData name="Ahmed Elnoamany Fastforward" userId="2f67534cd6f0efcf" providerId="LiveId" clId="{789E6620-B38B-4525-A9C7-C0857AEC3296}" dt="2020-04-02T10:31:27.513" v="668" actId="1076"/>
          <ac:spMkLst>
            <pc:docMk/>
            <pc:sldMk cId="229973053" sldId="257"/>
            <ac:spMk id="126" creationId="{B7E41016-9E17-4227-B24B-D964F3FE3268}"/>
          </ac:spMkLst>
        </pc:spChg>
        <pc:spChg chg="add mod">
          <ac:chgData name="Ahmed Elnoamany Fastforward" userId="2f67534cd6f0efcf" providerId="LiveId" clId="{789E6620-B38B-4525-A9C7-C0857AEC3296}" dt="2020-04-02T10:30:56.898" v="664" actId="20577"/>
          <ac:spMkLst>
            <pc:docMk/>
            <pc:sldMk cId="229973053" sldId="257"/>
            <ac:spMk id="135" creationId="{CF6DE72A-ABD3-4FB8-BC50-08D867847A42}"/>
          </ac:spMkLst>
        </pc:spChg>
        <pc:spChg chg="add mod">
          <ac:chgData name="Ahmed Elnoamany Fastforward" userId="2f67534cd6f0efcf" providerId="LiveId" clId="{789E6620-B38B-4525-A9C7-C0857AEC3296}" dt="2020-04-03T10:05:34.979" v="751" actId="20577"/>
          <ac:spMkLst>
            <pc:docMk/>
            <pc:sldMk cId="229973053" sldId="257"/>
            <ac:spMk id="155" creationId="{9F6CA38B-333F-438F-9AA7-3122C9DD3DDA}"/>
          </ac:spMkLst>
        </pc:spChg>
        <pc:spChg chg="add mod">
          <ac:chgData name="Ahmed Elnoamany Fastforward" userId="2f67534cd6f0efcf" providerId="LiveId" clId="{789E6620-B38B-4525-A9C7-C0857AEC3296}" dt="2020-04-02T10:50:31.355" v="735" actId="20577"/>
          <ac:spMkLst>
            <pc:docMk/>
            <pc:sldMk cId="229973053" sldId="257"/>
            <ac:spMk id="166" creationId="{B4A1BC3C-47B6-45B7-97E3-E80A3DDE635C}"/>
          </ac:spMkLst>
        </pc:spChg>
        <pc:cxnChg chg="add mod">
          <ac:chgData name="Ahmed Elnoamany Fastforward" userId="2f67534cd6f0efcf" providerId="LiveId" clId="{789E6620-B38B-4525-A9C7-C0857AEC3296}" dt="2020-04-01T15:18:12.416" v="483" actId="692"/>
          <ac:cxnSpMkLst>
            <pc:docMk/>
            <pc:sldMk cId="229973053" sldId="257"/>
            <ac:cxnSpMk id="6" creationId="{CB264785-DB99-4575-AF8B-96ED593EFECB}"/>
          </ac:cxnSpMkLst>
        </pc:cxnChg>
        <pc:cxnChg chg="add mod">
          <ac:chgData name="Ahmed Elnoamany Fastforward" userId="2f67534cd6f0efcf" providerId="LiveId" clId="{789E6620-B38B-4525-A9C7-C0857AEC3296}" dt="2020-04-01T15:18:12.416" v="483" actId="692"/>
          <ac:cxnSpMkLst>
            <pc:docMk/>
            <pc:sldMk cId="229973053" sldId="257"/>
            <ac:cxnSpMk id="9" creationId="{15C8D0FA-5AA9-4BDD-8E52-834886976F91}"/>
          </ac:cxnSpMkLst>
        </pc:cxnChg>
        <pc:cxnChg chg="add mod">
          <ac:chgData name="Ahmed Elnoamany Fastforward" userId="2f67534cd6f0efcf" providerId="LiveId" clId="{789E6620-B38B-4525-A9C7-C0857AEC3296}" dt="2020-04-01T15:18:12.416" v="483" actId="692"/>
          <ac:cxnSpMkLst>
            <pc:docMk/>
            <pc:sldMk cId="229973053" sldId="257"/>
            <ac:cxnSpMk id="13" creationId="{E9D9CCE3-063C-4FC5-A5FA-EFDB04657E4C}"/>
          </ac:cxnSpMkLst>
        </pc:cxnChg>
        <pc:cxnChg chg="add mod">
          <ac:chgData name="Ahmed Elnoamany Fastforward" userId="2f67534cd6f0efcf" providerId="LiveId" clId="{789E6620-B38B-4525-A9C7-C0857AEC3296}" dt="2020-04-01T15:18:12.416" v="483" actId="692"/>
          <ac:cxnSpMkLst>
            <pc:docMk/>
            <pc:sldMk cId="229973053" sldId="257"/>
            <ac:cxnSpMk id="20" creationId="{6A9CF449-39AB-4005-AEFE-71987879B28B}"/>
          </ac:cxnSpMkLst>
        </pc:cxnChg>
        <pc:cxnChg chg="add mod">
          <ac:chgData name="Ahmed Elnoamany Fastforward" userId="2f67534cd6f0efcf" providerId="LiveId" clId="{789E6620-B38B-4525-A9C7-C0857AEC3296}" dt="2020-04-02T10:34:48.360" v="727" actId="14100"/>
          <ac:cxnSpMkLst>
            <pc:docMk/>
            <pc:sldMk cId="229973053" sldId="257"/>
            <ac:cxnSpMk id="22" creationId="{3AABF718-AB42-4E27-83F6-632B088E178B}"/>
          </ac:cxnSpMkLst>
        </pc:cxnChg>
        <pc:cxnChg chg="add del mod">
          <ac:chgData name="Ahmed Elnoamany Fastforward" userId="2f67534cd6f0efcf" providerId="LiveId" clId="{789E6620-B38B-4525-A9C7-C0857AEC3296}" dt="2020-04-01T14:56:52.573" v="287" actId="478"/>
          <ac:cxnSpMkLst>
            <pc:docMk/>
            <pc:sldMk cId="229973053" sldId="257"/>
            <ac:cxnSpMk id="32" creationId="{0564963F-25C3-4A98-BE0B-90FDAA05944A}"/>
          </ac:cxnSpMkLst>
        </pc:cxnChg>
        <pc:cxnChg chg="add del mod">
          <ac:chgData name="Ahmed Elnoamany Fastforward" userId="2f67534cd6f0efcf" providerId="LiveId" clId="{789E6620-B38B-4525-A9C7-C0857AEC3296}" dt="2020-04-01T14:53:45.906" v="202" actId="478"/>
          <ac:cxnSpMkLst>
            <pc:docMk/>
            <pc:sldMk cId="229973053" sldId="257"/>
            <ac:cxnSpMk id="35" creationId="{9830D7CB-93DF-4977-9A55-29AC02DD3F93}"/>
          </ac:cxnSpMkLst>
        </pc:cxnChg>
        <pc:cxnChg chg="add del mod">
          <ac:chgData name="Ahmed Elnoamany Fastforward" userId="2f67534cd6f0efcf" providerId="LiveId" clId="{789E6620-B38B-4525-A9C7-C0857AEC3296}" dt="2020-04-01T14:54:04.243" v="204" actId="478"/>
          <ac:cxnSpMkLst>
            <pc:docMk/>
            <pc:sldMk cId="229973053" sldId="257"/>
            <ac:cxnSpMk id="37" creationId="{3982D753-728F-4376-91AE-2AF661D71DA6}"/>
          </ac:cxnSpMkLst>
        </pc:cxnChg>
        <pc:cxnChg chg="add del mod">
          <ac:chgData name="Ahmed Elnoamany Fastforward" userId="2f67534cd6f0efcf" providerId="LiveId" clId="{789E6620-B38B-4525-A9C7-C0857AEC3296}" dt="2020-04-01T14:56:33.306" v="281" actId="478"/>
          <ac:cxnSpMkLst>
            <pc:docMk/>
            <pc:sldMk cId="229973053" sldId="257"/>
            <ac:cxnSpMk id="45" creationId="{3F7FBE53-DEAD-49D5-A7F8-775EF8092573}"/>
          </ac:cxnSpMkLst>
        </pc:cxnChg>
        <pc:cxnChg chg="add del mod">
          <ac:chgData name="Ahmed Elnoamany Fastforward" userId="2f67534cd6f0efcf" providerId="LiveId" clId="{789E6620-B38B-4525-A9C7-C0857AEC3296}" dt="2020-04-01T14:58:43.309" v="325" actId="478"/>
          <ac:cxnSpMkLst>
            <pc:docMk/>
            <pc:sldMk cId="229973053" sldId="257"/>
            <ac:cxnSpMk id="51" creationId="{9B78C22A-9962-4260-AEAB-2A5E490ECD81}"/>
          </ac:cxnSpMkLst>
        </pc:cxnChg>
        <pc:cxnChg chg="add del mod">
          <ac:chgData name="Ahmed Elnoamany Fastforward" userId="2f67534cd6f0efcf" providerId="LiveId" clId="{789E6620-B38B-4525-A9C7-C0857AEC3296}" dt="2020-04-02T10:34:39.786" v="725" actId="478"/>
          <ac:cxnSpMkLst>
            <pc:docMk/>
            <pc:sldMk cId="229973053" sldId="257"/>
            <ac:cxnSpMk id="57" creationId="{D11D8B6E-C814-4BA1-B6BC-5DB3EA6B43A7}"/>
          </ac:cxnSpMkLst>
        </pc:cxnChg>
        <pc:cxnChg chg="add del mod">
          <ac:chgData name="Ahmed Elnoamany Fastforward" userId="2f67534cd6f0efcf" providerId="LiveId" clId="{789E6620-B38B-4525-A9C7-C0857AEC3296}" dt="2020-04-01T15:06:11.424" v="444" actId="478"/>
          <ac:cxnSpMkLst>
            <pc:docMk/>
            <pc:sldMk cId="229973053" sldId="257"/>
            <ac:cxnSpMk id="59" creationId="{B07880C2-D668-42CE-9B3E-D796B6C201B2}"/>
          </ac:cxnSpMkLst>
        </pc:cxnChg>
        <pc:cxnChg chg="add del mod">
          <ac:chgData name="Ahmed Elnoamany Fastforward" userId="2f67534cd6f0efcf" providerId="LiveId" clId="{789E6620-B38B-4525-A9C7-C0857AEC3296}" dt="2020-04-01T15:00:34.434" v="364" actId="478"/>
          <ac:cxnSpMkLst>
            <pc:docMk/>
            <pc:sldMk cId="229973053" sldId="257"/>
            <ac:cxnSpMk id="61" creationId="{31AEE1A5-2E41-4EB7-9149-484345E09B0D}"/>
          </ac:cxnSpMkLst>
        </pc:cxnChg>
        <pc:cxnChg chg="add del mod">
          <ac:chgData name="Ahmed Elnoamany Fastforward" userId="2f67534cd6f0efcf" providerId="LiveId" clId="{789E6620-B38B-4525-A9C7-C0857AEC3296}" dt="2020-04-02T10:28:51.380" v="637" actId="478"/>
          <ac:cxnSpMkLst>
            <pc:docMk/>
            <pc:sldMk cId="229973053" sldId="257"/>
            <ac:cxnSpMk id="66" creationId="{AE7552C3-FC44-42B9-A374-8F66DDECF7AE}"/>
          </ac:cxnSpMkLst>
        </pc:cxnChg>
        <pc:cxnChg chg="add mod">
          <ac:chgData name="Ahmed Elnoamany Fastforward" userId="2f67534cd6f0efcf" providerId="LiveId" clId="{789E6620-B38B-4525-A9C7-C0857AEC3296}" dt="2020-04-02T10:31:32.680" v="669" actId="1076"/>
          <ac:cxnSpMkLst>
            <pc:docMk/>
            <pc:sldMk cId="229973053" sldId="257"/>
            <ac:cxnSpMk id="73" creationId="{94EEF923-BE40-4EC4-99D6-A3B4B4354D6B}"/>
          </ac:cxnSpMkLst>
        </pc:cxnChg>
        <pc:cxnChg chg="add del mod">
          <ac:chgData name="Ahmed Elnoamany Fastforward" userId="2f67534cd6f0efcf" providerId="LiveId" clId="{789E6620-B38B-4525-A9C7-C0857AEC3296}" dt="2020-04-01T15:06:54.708" v="453" actId="478"/>
          <ac:cxnSpMkLst>
            <pc:docMk/>
            <pc:sldMk cId="229973053" sldId="257"/>
            <ac:cxnSpMk id="75" creationId="{77C904D0-D17E-4BDA-906F-7132AFCA0593}"/>
          </ac:cxnSpMkLst>
        </pc:cxnChg>
        <pc:cxnChg chg="add del mod">
          <ac:chgData name="Ahmed Elnoamany Fastforward" userId="2f67534cd6f0efcf" providerId="LiveId" clId="{789E6620-B38B-4525-A9C7-C0857AEC3296}" dt="2020-04-02T10:28:49.303" v="636" actId="478"/>
          <ac:cxnSpMkLst>
            <pc:docMk/>
            <pc:sldMk cId="229973053" sldId="257"/>
            <ac:cxnSpMk id="77" creationId="{C0004002-4B85-4AAF-8094-44A655607E66}"/>
          </ac:cxnSpMkLst>
        </pc:cxnChg>
        <pc:cxnChg chg="add del mod">
          <ac:chgData name="Ahmed Elnoamany Fastforward" userId="2f67534cd6f0efcf" providerId="LiveId" clId="{789E6620-B38B-4525-A9C7-C0857AEC3296}" dt="2020-04-01T15:07:36.993" v="460" actId="11529"/>
          <ac:cxnSpMkLst>
            <pc:docMk/>
            <pc:sldMk cId="229973053" sldId="257"/>
            <ac:cxnSpMk id="82" creationId="{58B8A814-2509-449E-B0C2-89186FCE5B64}"/>
          </ac:cxnSpMkLst>
        </pc:cxnChg>
        <pc:cxnChg chg="add del mod">
          <ac:chgData name="Ahmed Elnoamany Fastforward" userId="2f67534cd6f0efcf" providerId="LiveId" clId="{789E6620-B38B-4525-A9C7-C0857AEC3296}" dt="2020-04-02T10:23:13.727" v="508" actId="478"/>
          <ac:cxnSpMkLst>
            <pc:docMk/>
            <pc:sldMk cId="229973053" sldId="257"/>
            <ac:cxnSpMk id="84" creationId="{A6E61693-D488-46EE-AD2B-B7715AB5FF85}"/>
          </ac:cxnSpMkLst>
        </pc:cxnChg>
        <pc:cxnChg chg="add del mod">
          <ac:chgData name="Ahmed Elnoamany Fastforward" userId="2f67534cd6f0efcf" providerId="LiveId" clId="{789E6620-B38B-4525-A9C7-C0857AEC3296}" dt="2020-04-01T15:08:06.658" v="463" actId="478"/>
          <ac:cxnSpMkLst>
            <pc:docMk/>
            <pc:sldMk cId="229973053" sldId="257"/>
            <ac:cxnSpMk id="86" creationId="{74118282-7913-4F7F-8A2F-A7E63A03FB07}"/>
          </ac:cxnSpMkLst>
        </pc:cxnChg>
        <pc:cxnChg chg="add del mod">
          <ac:chgData name="Ahmed Elnoamany Fastforward" userId="2f67534cd6f0efcf" providerId="LiveId" clId="{789E6620-B38B-4525-A9C7-C0857AEC3296}" dt="2020-04-02T10:26:27.567" v="570" actId="478"/>
          <ac:cxnSpMkLst>
            <pc:docMk/>
            <pc:sldMk cId="229973053" sldId="257"/>
            <ac:cxnSpMk id="94" creationId="{A4CD3F88-B1D0-4889-BA02-57B94B49C98C}"/>
          </ac:cxnSpMkLst>
        </pc:cxnChg>
        <pc:cxnChg chg="add del mod">
          <ac:chgData name="Ahmed Elnoamany Fastforward" userId="2f67534cd6f0efcf" providerId="LiveId" clId="{789E6620-B38B-4525-A9C7-C0857AEC3296}" dt="2020-04-02T10:29:03.011" v="640" actId="478"/>
          <ac:cxnSpMkLst>
            <pc:docMk/>
            <pc:sldMk cId="229973053" sldId="257"/>
            <ac:cxnSpMk id="103" creationId="{1EB0BA91-D99A-47B3-9202-1D3FB66707D5}"/>
          </ac:cxnSpMkLst>
        </pc:cxnChg>
        <pc:cxnChg chg="add del mod">
          <ac:chgData name="Ahmed Elnoamany Fastforward" userId="2f67534cd6f0efcf" providerId="LiveId" clId="{789E6620-B38B-4525-A9C7-C0857AEC3296}" dt="2020-04-02T10:30:43.447" v="658" actId="478"/>
          <ac:cxnSpMkLst>
            <pc:docMk/>
            <pc:sldMk cId="229973053" sldId="257"/>
            <ac:cxnSpMk id="132" creationId="{0DDA4191-E724-4CA1-9D54-F30E031AE4E4}"/>
          </ac:cxnSpMkLst>
        </pc:cxnChg>
        <pc:cxnChg chg="add mod">
          <ac:chgData name="Ahmed Elnoamany Fastforward" userId="2f67534cd6f0efcf" providerId="LiveId" clId="{789E6620-B38B-4525-A9C7-C0857AEC3296}" dt="2020-04-02T10:35:17.919" v="731" actId="108"/>
          <ac:cxnSpMkLst>
            <pc:docMk/>
            <pc:sldMk cId="229973053" sldId="257"/>
            <ac:cxnSpMk id="137" creationId="{0753ED25-2FF6-4B31-908D-8D8407B53139}"/>
          </ac:cxnSpMkLst>
        </pc:cxnChg>
        <pc:cxnChg chg="add mod">
          <ac:chgData name="Ahmed Elnoamany Fastforward" userId="2f67534cd6f0efcf" providerId="LiveId" clId="{789E6620-B38B-4525-A9C7-C0857AEC3296}" dt="2020-04-02T10:33:20.016" v="687" actId="108"/>
          <ac:cxnSpMkLst>
            <pc:docMk/>
            <pc:sldMk cId="229973053" sldId="257"/>
            <ac:cxnSpMk id="146" creationId="{D0911410-722A-41B7-9A01-5A538254998F}"/>
          </ac:cxnSpMkLst>
        </pc:cxnChg>
        <pc:cxnChg chg="add mod">
          <ac:chgData name="Ahmed Elnoamany Fastforward" userId="2f67534cd6f0efcf" providerId="LiveId" clId="{789E6620-B38B-4525-A9C7-C0857AEC3296}" dt="2020-04-02T10:33:21.239" v="688" actId="108"/>
          <ac:cxnSpMkLst>
            <pc:docMk/>
            <pc:sldMk cId="229973053" sldId="257"/>
            <ac:cxnSpMk id="147" creationId="{7EC853C9-D282-4560-8BC0-5B40E7018788}"/>
          </ac:cxnSpMkLst>
        </pc:cxnChg>
        <pc:cxnChg chg="add mod">
          <ac:chgData name="Ahmed Elnoamany Fastforward" userId="2f67534cd6f0efcf" providerId="LiveId" clId="{789E6620-B38B-4525-A9C7-C0857AEC3296}" dt="2020-04-02T10:34:11.584" v="722" actId="14100"/>
          <ac:cxnSpMkLst>
            <pc:docMk/>
            <pc:sldMk cId="229973053" sldId="257"/>
            <ac:cxnSpMk id="157" creationId="{3FCEB7C1-2D0C-4D46-9DB2-7025E2281578}"/>
          </ac:cxnSpMkLst>
        </pc:cxnChg>
        <pc:cxnChg chg="add mod">
          <ac:chgData name="Ahmed Elnoamany Fastforward" userId="2f67534cd6f0efcf" providerId="LiveId" clId="{789E6620-B38B-4525-A9C7-C0857AEC3296}" dt="2020-04-02T10:35:10.704" v="730" actId="108"/>
          <ac:cxnSpMkLst>
            <pc:docMk/>
            <pc:sldMk cId="229973053" sldId="257"/>
            <ac:cxnSpMk id="165" creationId="{ADEDD065-1585-494F-A773-9E7AFD815038}"/>
          </ac:cxnSpMkLst>
        </pc:cxnChg>
      </pc:sldChg>
      <pc:sldChg chg="addSp delSp modSp add del mod">
        <pc:chgData name="Ahmed Elnoamany Fastforward" userId="2f67534cd6f0efcf" providerId="LiveId" clId="{789E6620-B38B-4525-A9C7-C0857AEC3296}" dt="2020-04-03T10:23:08.047" v="759" actId="47"/>
        <pc:sldMkLst>
          <pc:docMk/>
          <pc:sldMk cId="179764070" sldId="258"/>
        </pc:sldMkLst>
        <pc:spChg chg="del">
          <ac:chgData name="Ahmed Elnoamany Fastforward" userId="2f67534cd6f0efcf" providerId="LiveId" clId="{789E6620-B38B-4525-A9C7-C0857AEC3296}" dt="2020-04-03T10:22:23.145" v="753" actId="931"/>
          <ac:spMkLst>
            <pc:docMk/>
            <pc:sldMk cId="179764070" sldId="258"/>
            <ac:spMk id="3" creationId="{4A20086F-8216-4A5F-8F75-05EA112624F6}"/>
          </ac:spMkLst>
        </pc:spChg>
        <pc:picChg chg="add mod">
          <ac:chgData name="Ahmed Elnoamany Fastforward" userId="2f67534cd6f0efcf" providerId="LiveId" clId="{789E6620-B38B-4525-A9C7-C0857AEC3296}" dt="2020-04-03T10:22:45.412" v="758" actId="14100"/>
          <ac:picMkLst>
            <pc:docMk/>
            <pc:sldMk cId="179764070" sldId="258"/>
            <ac:picMk id="5" creationId="{B094C5CB-7262-4D9A-9971-DAC775E9D323}"/>
          </ac:picMkLst>
        </pc:picChg>
      </pc:sldChg>
      <pc:sldChg chg="addSp delSp modSp add mod">
        <pc:chgData name="Ahmed Elnoamany Fastforward" userId="2f67534cd6f0efcf" providerId="LiveId" clId="{789E6620-B38B-4525-A9C7-C0857AEC3296}" dt="2020-04-06T08:42:53.933" v="2124" actId="20577"/>
        <pc:sldMkLst>
          <pc:docMk/>
          <pc:sldMk cId="743586903" sldId="258"/>
        </pc:sldMkLst>
        <pc:spChg chg="mod">
          <ac:chgData name="Ahmed Elnoamany Fastforward" userId="2f67534cd6f0efcf" providerId="LiveId" clId="{789E6620-B38B-4525-A9C7-C0857AEC3296}" dt="2020-04-06T08:42:53.933" v="2124" actId="20577"/>
          <ac:spMkLst>
            <pc:docMk/>
            <pc:sldMk cId="743586903" sldId="258"/>
            <ac:spMk id="2" creationId="{2F7C948E-7C7B-4C51-8416-8BFB53013A54}"/>
          </ac:spMkLst>
        </pc:spChg>
        <pc:spChg chg="del mod">
          <ac:chgData name="Ahmed Elnoamany Fastforward" userId="2f67534cd6f0efcf" providerId="LiveId" clId="{789E6620-B38B-4525-A9C7-C0857AEC3296}" dt="2020-04-06T08:42:41.895" v="2122" actId="478"/>
          <ac:spMkLst>
            <pc:docMk/>
            <pc:sldMk cId="743586903" sldId="258"/>
            <ac:spMk id="3" creationId="{C8D2540E-D9D1-45FB-A8EA-3D79F7DE368D}"/>
          </ac:spMkLst>
        </pc:spChg>
        <pc:spChg chg="add del mod">
          <ac:chgData name="Ahmed Elnoamany Fastforward" userId="2f67534cd6f0efcf" providerId="LiveId" clId="{789E6620-B38B-4525-A9C7-C0857AEC3296}" dt="2020-04-06T08:42:44.017" v="2123" actId="478"/>
          <ac:spMkLst>
            <pc:docMk/>
            <pc:sldMk cId="743586903" sldId="258"/>
            <ac:spMk id="8" creationId="{412AED78-EFAF-4EF0-A39C-D11A3C116C52}"/>
          </ac:spMkLst>
        </pc:spChg>
        <pc:picChg chg="add del">
          <ac:chgData name="Ahmed Elnoamany Fastforward" userId="2f67534cd6f0efcf" providerId="LiveId" clId="{789E6620-B38B-4525-A9C7-C0857AEC3296}" dt="2020-04-06T08:42:05.189" v="2113" actId="478"/>
          <ac:picMkLst>
            <pc:docMk/>
            <pc:sldMk cId="743586903" sldId="258"/>
            <ac:picMk id="4" creationId="{CD2C2AAC-34A8-4ACA-B439-0065881849E8}"/>
          </ac:picMkLst>
        </pc:picChg>
        <pc:picChg chg="add mod modCrop">
          <ac:chgData name="Ahmed Elnoamany Fastforward" userId="2f67534cd6f0efcf" providerId="LiveId" clId="{789E6620-B38B-4525-A9C7-C0857AEC3296}" dt="2020-04-06T08:42:38.679" v="2121" actId="1076"/>
          <ac:picMkLst>
            <pc:docMk/>
            <pc:sldMk cId="743586903" sldId="258"/>
            <ac:picMk id="6" creationId="{8EA43ED7-89B7-426D-924D-606B9D87331D}"/>
          </ac:picMkLst>
        </pc:picChg>
      </pc:sldChg>
      <pc:sldChg chg="modSp add mod">
        <pc:chgData name="Ahmed Elnoamany Fastforward" userId="2f67534cd6f0efcf" providerId="LiveId" clId="{789E6620-B38B-4525-A9C7-C0857AEC3296}" dt="2020-04-06T08:39:46.239" v="2051" actId="1076"/>
        <pc:sldMkLst>
          <pc:docMk/>
          <pc:sldMk cId="2920148799" sldId="259"/>
        </pc:sldMkLst>
        <pc:spChg chg="mod">
          <ac:chgData name="Ahmed Elnoamany Fastforward" userId="2f67534cd6f0efcf" providerId="LiveId" clId="{789E6620-B38B-4525-A9C7-C0857AEC3296}" dt="2020-04-06T08:39:46.239" v="2051" actId="1076"/>
          <ac:spMkLst>
            <pc:docMk/>
            <pc:sldMk cId="2920148799" sldId="259"/>
            <ac:spMk id="2" creationId="{23DF66DF-F294-4AA7-8CA5-7E0A56B41B7B}"/>
          </ac:spMkLst>
        </pc:spChg>
        <pc:spChg chg="mod">
          <ac:chgData name="Ahmed Elnoamany Fastforward" userId="2f67534cd6f0efcf" providerId="LiveId" clId="{789E6620-B38B-4525-A9C7-C0857AEC3296}" dt="2020-04-06T08:38:17.226" v="2030" actId="20577"/>
          <ac:spMkLst>
            <pc:docMk/>
            <pc:sldMk cId="2920148799" sldId="259"/>
            <ac:spMk id="3" creationId="{2A5B3AA5-5C48-4E85-802A-3606E51E64E9}"/>
          </ac:spMkLst>
        </pc:spChg>
      </pc:sldChg>
      <pc:sldChg chg="addSp delSp modSp add mod">
        <pc:chgData name="Ahmed Elnoamany Fastforward" userId="2f67534cd6f0efcf" providerId="LiveId" clId="{789E6620-B38B-4525-A9C7-C0857AEC3296}" dt="2020-04-06T08:39:38.247" v="2050" actId="1076"/>
        <pc:sldMkLst>
          <pc:docMk/>
          <pc:sldMk cId="2783329317" sldId="260"/>
        </pc:sldMkLst>
        <pc:spChg chg="mod">
          <ac:chgData name="Ahmed Elnoamany Fastforward" userId="2f67534cd6f0efcf" providerId="LiveId" clId="{789E6620-B38B-4525-A9C7-C0857AEC3296}" dt="2020-04-06T08:39:38.247" v="2050" actId="1076"/>
          <ac:spMkLst>
            <pc:docMk/>
            <pc:sldMk cId="2783329317" sldId="260"/>
            <ac:spMk id="2" creationId="{D78B9EEB-9BA5-4504-9F51-188F5D9AE46C}"/>
          </ac:spMkLst>
        </pc:spChg>
        <pc:spChg chg="mod">
          <ac:chgData name="Ahmed Elnoamany Fastforward" userId="2f67534cd6f0efcf" providerId="LiveId" clId="{789E6620-B38B-4525-A9C7-C0857AEC3296}" dt="2020-04-06T08:39:18.040" v="2047" actId="20577"/>
          <ac:spMkLst>
            <pc:docMk/>
            <pc:sldMk cId="2783329317" sldId="260"/>
            <ac:spMk id="3" creationId="{0E9F3996-3E5E-463F-B2D0-ECE5BCCA996C}"/>
          </ac:spMkLst>
        </pc:spChg>
        <pc:spChg chg="add mod">
          <ac:chgData name="Ahmed Elnoamany Fastforward" userId="2f67534cd6f0efcf" providerId="LiveId" clId="{789E6620-B38B-4525-A9C7-C0857AEC3296}" dt="2020-04-06T08:38:46.479" v="2037" actId="1076"/>
          <ac:spMkLst>
            <pc:docMk/>
            <pc:sldMk cId="2783329317" sldId="260"/>
            <ac:spMk id="13" creationId="{82537F44-8284-437E-8E6C-3466B8072557}"/>
          </ac:spMkLst>
        </pc:spChg>
        <pc:spChg chg="add mod">
          <ac:chgData name="Ahmed Elnoamany Fastforward" userId="2f67534cd6f0efcf" providerId="LiveId" clId="{789E6620-B38B-4525-A9C7-C0857AEC3296}" dt="2020-04-06T08:38:59.887" v="2039" actId="1076"/>
          <ac:spMkLst>
            <pc:docMk/>
            <pc:sldMk cId="2783329317" sldId="260"/>
            <ac:spMk id="15" creationId="{85950570-523C-4816-85C0-3BAF23444CFD}"/>
          </ac:spMkLst>
        </pc:spChg>
        <pc:picChg chg="add del mod">
          <ac:chgData name="Ahmed Elnoamany Fastforward" userId="2f67534cd6f0efcf" providerId="LiveId" clId="{789E6620-B38B-4525-A9C7-C0857AEC3296}" dt="2020-04-06T07:58:09.757" v="1564" actId="478"/>
          <ac:picMkLst>
            <pc:docMk/>
            <pc:sldMk cId="2783329317" sldId="260"/>
            <ac:picMk id="4" creationId="{B654B2ED-0735-4818-8EA4-D4903697F9A0}"/>
          </ac:picMkLst>
        </pc:picChg>
        <pc:picChg chg="add mod">
          <ac:chgData name="Ahmed Elnoamany Fastforward" userId="2f67534cd6f0efcf" providerId="LiveId" clId="{789E6620-B38B-4525-A9C7-C0857AEC3296}" dt="2020-04-06T08:39:25.768" v="2048" actId="1076"/>
          <ac:picMkLst>
            <pc:docMk/>
            <pc:sldMk cId="2783329317" sldId="260"/>
            <ac:picMk id="5" creationId="{8D06D774-F470-4BCA-92B7-4B6117E7A1AD}"/>
          </ac:picMkLst>
        </pc:picChg>
        <pc:picChg chg="add mod">
          <ac:chgData name="Ahmed Elnoamany Fastforward" userId="2f67534cd6f0efcf" providerId="LiveId" clId="{789E6620-B38B-4525-A9C7-C0857AEC3296}" dt="2020-04-06T08:38:28.959" v="2033" actId="1076"/>
          <ac:picMkLst>
            <pc:docMk/>
            <pc:sldMk cId="2783329317" sldId="260"/>
            <ac:picMk id="6" creationId="{F68E9436-BD12-4A41-8A39-D643E392A812}"/>
          </ac:picMkLst>
        </pc:picChg>
        <pc:cxnChg chg="add mod">
          <ac:chgData name="Ahmed Elnoamany Fastforward" userId="2f67534cd6f0efcf" providerId="LiveId" clId="{789E6620-B38B-4525-A9C7-C0857AEC3296}" dt="2020-04-06T08:38:52.535" v="2038" actId="14100"/>
          <ac:cxnSpMkLst>
            <pc:docMk/>
            <pc:sldMk cId="2783329317" sldId="260"/>
            <ac:cxnSpMk id="8" creationId="{AB90C8BD-4C5E-4B2D-9D1E-E03F0AD031DC}"/>
          </ac:cxnSpMkLst>
        </pc:cxnChg>
        <pc:cxnChg chg="add mod">
          <ac:chgData name="Ahmed Elnoamany Fastforward" userId="2f67534cd6f0efcf" providerId="LiveId" clId="{789E6620-B38B-4525-A9C7-C0857AEC3296}" dt="2020-04-06T08:39:03.295" v="2040" actId="14100"/>
          <ac:cxnSpMkLst>
            <pc:docMk/>
            <pc:sldMk cId="2783329317" sldId="260"/>
            <ac:cxnSpMk id="9" creationId="{7FE22C00-C1B2-46FA-B9D8-C4E59695C4D7}"/>
          </ac:cxnSpMkLst>
        </pc:cxnChg>
      </pc:sldChg>
      <pc:sldChg chg="addSp delSp modSp add mod">
        <pc:chgData name="Ahmed Elnoamany Fastforward" userId="2f67534cd6f0efcf" providerId="LiveId" clId="{789E6620-B38B-4525-A9C7-C0857AEC3296}" dt="2020-04-06T08:39:33.551" v="2049" actId="1076"/>
        <pc:sldMkLst>
          <pc:docMk/>
          <pc:sldMk cId="524610248" sldId="261"/>
        </pc:sldMkLst>
        <pc:spChg chg="mod">
          <ac:chgData name="Ahmed Elnoamany Fastforward" userId="2f67534cd6f0efcf" providerId="LiveId" clId="{789E6620-B38B-4525-A9C7-C0857AEC3296}" dt="2020-04-06T08:39:33.551" v="2049" actId="1076"/>
          <ac:spMkLst>
            <pc:docMk/>
            <pc:sldMk cId="524610248" sldId="261"/>
            <ac:spMk id="2" creationId="{3D6BA399-156F-4595-8D7F-2FA8EF788DE9}"/>
          </ac:spMkLst>
        </pc:spChg>
        <pc:spChg chg="del mod">
          <ac:chgData name="Ahmed Elnoamany Fastforward" userId="2f67534cd6f0efcf" providerId="LiveId" clId="{789E6620-B38B-4525-A9C7-C0857AEC3296}" dt="2020-04-06T08:06:54.325" v="1602" actId="478"/>
          <ac:spMkLst>
            <pc:docMk/>
            <pc:sldMk cId="524610248" sldId="261"/>
            <ac:spMk id="3" creationId="{C837206F-D0F7-4B09-88DF-B1231E6AD103}"/>
          </ac:spMkLst>
        </pc:spChg>
        <pc:graphicFrameChg chg="add mod modGraphic">
          <ac:chgData name="Ahmed Elnoamany Fastforward" userId="2f67534cd6f0efcf" providerId="LiveId" clId="{789E6620-B38B-4525-A9C7-C0857AEC3296}" dt="2020-04-06T08:37:41.776" v="2028" actId="798"/>
          <ac:graphicFrameMkLst>
            <pc:docMk/>
            <pc:sldMk cId="524610248" sldId="261"/>
            <ac:graphicFrameMk id="5" creationId="{1B48FA93-FDFF-48C2-A598-A5BAF1B8C62B}"/>
          </ac:graphicFrameMkLst>
        </pc:graphicFrameChg>
        <pc:graphicFrameChg chg="add del mod modGraphic">
          <ac:chgData name="Ahmed Elnoamany Fastforward" userId="2f67534cd6f0efcf" providerId="LiveId" clId="{789E6620-B38B-4525-A9C7-C0857AEC3296}" dt="2020-04-06T08:37:33.671" v="2027" actId="3064"/>
          <ac:graphicFrameMkLst>
            <pc:docMk/>
            <pc:sldMk cId="524610248" sldId="261"/>
            <ac:graphicFrameMk id="6" creationId="{0C4FC1DC-A5EC-4FD1-A90A-2EE93B5F16AB}"/>
          </ac:graphicFrameMkLst>
        </pc:graphicFrameChg>
        <pc:picChg chg="add del mod modCrop">
          <ac:chgData name="Ahmed Elnoamany Fastforward" userId="2f67534cd6f0efcf" providerId="LiveId" clId="{789E6620-B38B-4525-A9C7-C0857AEC3296}" dt="2020-04-06T07:58:13.580" v="1565" actId="21"/>
          <ac:picMkLst>
            <pc:docMk/>
            <pc:sldMk cId="524610248" sldId="261"/>
            <ac:picMk id="4" creationId="{C9A6780F-F1F3-4F80-8269-2794D8604FA4}"/>
          </ac:picMkLst>
        </pc:picChg>
      </pc:sldChg>
      <pc:sldChg chg="addSp delSp modSp add mod">
        <pc:chgData name="Ahmed Elnoamany Fastforward" userId="2f67534cd6f0efcf" providerId="LiveId" clId="{789E6620-B38B-4525-A9C7-C0857AEC3296}" dt="2020-04-06T08:35:24.294" v="1996" actId="1076"/>
        <pc:sldMkLst>
          <pc:docMk/>
          <pc:sldMk cId="2561177539" sldId="262"/>
        </pc:sldMkLst>
        <pc:spChg chg="mod">
          <ac:chgData name="Ahmed Elnoamany Fastforward" userId="2f67534cd6f0efcf" providerId="LiveId" clId="{789E6620-B38B-4525-A9C7-C0857AEC3296}" dt="2020-04-06T08:26:11.583" v="1962" actId="20577"/>
          <ac:spMkLst>
            <pc:docMk/>
            <pc:sldMk cId="2561177539" sldId="262"/>
            <ac:spMk id="2" creationId="{884A8693-6F8B-41D4-BFDD-1105073770EF}"/>
          </ac:spMkLst>
        </pc:spChg>
        <pc:spChg chg="del">
          <ac:chgData name="Ahmed Elnoamany Fastforward" userId="2f67534cd6f0efcf" providerId="LiveId" clId="{789E6620-B38B-4525-A9C7-C0857AEC3296}" dt="2020-04-06T08:26:15.483" v="1963" actId="478"/>
          <ac:spMkLst>
            <pc:docMk/>
            <pc:sldMk cId="2561177539" sldId="262"/>
            <ac:spMk id="3" creationId="{BF24D939-11C7-4E78-A4B2-053D2753B73E}"/>
          </ac:spMkLst>
        </pc:spChg>
        <pc:picChg chg="add del mod">
          <ac:chgData name="Ahmed Elnoamany Fastforward" userId="2f67534cd6f0efcf" providerId="LiveId" clId="{789E6620-B38B-4525-A9C7-C0857AEC3296}" dt="2020-04-06T08:34:27.888" v="1991" actId="478"/>
          <ac:picMkLst>
            <pc:docMk/>
            <pc:sldMk cId="2561177539" sldId="262"/>
            <ac:picMk id="4" creationId="{40BD2D46-E38E-4B02-B7D8-DF51247AC43D}"/>
          </ac:picMkLst>
        </pc:picChg>
        <pc:picChg chg="add mod">
          <ac:chgData name="Ahmed Elnoamany Fastforward" userId="2f67534cd6f0efcf" providerId="LiveId" clId="{789E6620-B38B-4525-A9C7-C0857AEC3296}" dt="2020-04-06T08:35:24.294" v="1996" actId="1076"/>
          <ac:picMkLst>
            <pc:docMk/>
            <pc:sldMk cId="2561177539" sldId="262"/>
            <ac:picMk id="5" creationId="{A1098B04-7C17-49A2-8D2C-D46B6F5BA5A7}"/>
          </ac:picMkLst>
        </pc:picChg>
      </pc:sldChg>
      <pc:sldChg chg="delSp modSp add mod">
        <pc:chgData name="Ahmed Elnoamany Fastforward" userId="2f67534cd6f0efcf" providerId="LiveId" clId="{789E6620-B38B-4525-A9C7-C0857AEC3296}" dt="2020-04-06T08:34:16.941" v="1990" actId="478"/>
        <pc:sldMkLst>
          <pc:docMk/>
          <pc:sldMk cId="578247856" sldId="263"/>
        </pc:sldMkLst>
        <pc:spChg chg="del">
          <ac:chgData name="Ahmed Elnoamany Fastforward" userId="2f67534cd6f0efcf" providerId="LiveId" clId="{789E6620-B38B-4525-A9C7-C0857AEC3296}" dt="2020-04-06T08:34:16.941" v="1990" actId="478"/>
          <ac:spMkLst>
            <pc:docMk/>
            <pc:sldMk cId="578247856" sldId="263"/>
            <ac:spMk id="2" creationId="{ED4EC5E6-157E-42E6-9976-8BE9049D8BAF}"/>
          </ac:spMkLst>
        </pc:spChg>
        <pc:spChg chg="mod">
          <ac:chgData name="Ahmed Elnoamany Fastforward" userId="2f67534cd6f0efcf" providerId="LiveId" clId="{789E6620-B38B-4525-A9C7-C0857AEC3296}" dt="2020-04-06T08:34:13.723" v="1989" actId="122"/>
          <ac:spMkLst>
            <pc:docMk/>
            <pc:sldMk cId="578247856" sldId="263"/>
            <ac:spMk id="3" creationId="{6015D845-C090-4DD0-9401-581B4B889ED1}"/>
          </ac:spMkLst>
        </pc:spChg>
      </pc:sldChg>
      <pc:sldChg chg="addSp delSp modSp add mod">
        <pc:chgData name="Ahmed Elnoamany Fastforward" userId="2f67534cd6f0efcf" providerId="LiveId" clId="{789E6620-B38B-4525-A9C7-C0857AEC3296}" dt="2020-04-06T08:41:11.707" v="2111" actId="478"/>
        <pc:sldMkLst>
          <pc:docMk/>
          <pc:sldMk cId="33078453" sldId="264"/>
        </pc:sldMkLst>
        <pc:spChg chg="mod">
          <ac:chgData name="Ahmed Elnoamany Fastforward" userId="2f67534cd6f0efcf" providerId="LiveId" clId="{789E6620-B38B-4525-A9C7-C0857AEC3296}" dt="2020-04-06T08:40:39.879" v="2091" actId="20577"/>
          <ac:spMkLst>
            <pc:docMk/>
            <pc:sldMk cId="33078453" sldId="264"/>
            <ac:spMk id="2" creationId="{D78B9EEB-9BA5-4504-9F51-188F5D9AE46C}"/>
          </ac:spMkLst>
        </pc:spChg>
        <pc:spChg chg="del">
          <ac:chgData name="Ahmed Elnoamany Fastforward" userId="2f67534cd6f0efcf" providerId="LiveId" clId="{789E6620-B38B-4525-A9C7-C0857AEC3296}" dt="2020-04-06T08:41:11.707" v="2111" actId="478"/>
          <ac:spMkLst>
            <pc:docMk/>
            <pc:sldMk cId="33078453" sldId="264"/>
            <ac:spMk id="3" creationId="{0E9F3996-3E5E-463F-B2D0-ECE5BCCA996C}"/>
          </ac:spMkLst>
        </pc:spChg>
        <pc:spChg chg="add mod">
          <ac:chgData name="Ahmed Elnoamany Fastforward" userId="2f67534cd6f0efcf" providerId="LiveId" clId="{789E6620-B38B-4525-A9C7-C0857AEC3296}" dt="2020-04-06T08:41:11.707" v="2111" actId="478"/>
          <ac:spMkLst>
            <pc:docMk/>
            <pc:sldMk cId="33078453" sldId="264"/>
            <ac:spMk id="7" creationId="{ECFA77E8-8E3E-431F-A1DD-B57832731C4F}"/>
          </ac:spMkLst>
        </pc:spChg>
        <pc:spChg chg="del">
          <ac:chgData name="Ahmed Elnoamany Fastforward" userId="2f67534cd6f0efcf" providerId="LiveId" clId="{789E6620-B38B-4525-A9C7-C0857AEC3296}" dt="2020-04-06T08:41:11.707" v="2111" actId="478"/>
          <ac:spMkLst>
            <pc:docMk/>
            <pc:sldMk cId="33078453" sldId="264"/>
            <ac:spMk id="13" creationId="{82537F44-8284-437E-8E6C-3466B8072557}"/>
          </ac:spMkLst>
        </pc:spChg>
        <pc:spChg chg="del">
          <ac:chgData name="Ahmed Elnoamany Fastforward" userId="2f67534cd6f0efcf" providerId="LiveId" clId="{789E6620-B38B-4525-A9C7-C0857AEC3296}" dt="2020-04-06T08:41:11.707" v="2111" actId="478"/>
          <ac:spMkLst>
            <pc:docMk/>
            <pc:sldMk cId="33078453" sldId="264"/>
            <ac:spMk id="15" creationId="{85950570-523C-4816-85C0-3BAF23444CFD}"/>
          </ac:spMkLst>
        </pc:spChg>
        <pc:picChg chg="del">
          <ac:chgData name="Ahmed Elnoamany Fastforward" userId="2f67534cd6f0efcf" providerId="LiveId" clId="{789E6620-B38B-4525-A9C7-C0857AEC3296}" dt="2020-04-06T08:41:11.707" v="2111" actId="478"/>
          <ac:picMkLst>
            <pc:docMk/>
            <pc:sldMk cId="33078453" sldId="264"/>
            <ac:picMk id="5" creationId="{8D06D774-F470-4BCA-92B7-4B6117E7A1AD}"/>
          </ac:picMkLst>
        </pc:picChg>
        <pc:picChg chg="del">
          <ac:chgData name="Ahmed Elnoamany Fastforward" userId="2f67534cd6f0efcf" providerId="LiveId" clId="{789E6620-B38B-4525-A9C7-C0857AEC3296}" dt="2020-04-06T08:41:11.707" v="2111" actId="478"/>
          <ac:picMkLst>
            <pc:docMk/>
            <pc:sldMk cId="33078453" sldId="264"/>
            <ac:picMk id="6" creationId="{F68E9436-BD12-4A41-8A39-D643E392A812}"/>
          </ac:picMkLst>
        </pc:picChg>
        <pc:cxnChg chg="del">
          <ac:chgData name="Ahmed Elnoamany Fastforward" userId="2f67534cd6f0efcf" providerId="LiveId" clId="{789E6620-B38B-4525-A9C7-C0857AEC3296}" dt="2020-04-06T08:41:11.707" v="2111" actId="478"/>
          <ac:cxnSpMkLst>
            <pc:docMk/>
            <pc:sldMk cId="33078453" sldId="264"/>
            <ac:cxnSpMk id="8" creationId="{AB90C8BD-4C5E-4B2D-9D1E-E03F0AD031DC}"/>
          </ac:cxnSpMkLst>
        </pc:cxnChg>
        <pc:cxnChg chg="del mod">
          <ac:chgData name="Ahmed Elnoamany Fastforward" userId="2f67534cd6f0efcf" providerId="LiveId" clId="{789E6620-B38B-4525-A9C7-C0857AEC3296}" dt="2020-04-06T08:41:11.707" v="2111" actId="478"/>
          <ac:cxnSpMkLst>
            <pc:docMk/>
            <pc:sldMk cId="33078453" sldId="264"/>
            <ac:cxnSpMk id="9" creationId="{7FE22C00-C1B2-46FA-B9D8-C4E59695C4D7}"/>
          </ac:cxnSpMkLst>
        </pc:cxnChg>
      </pc:sldChg>
      <pc:sldChg chg="addSp delSp modSp add mod">
        <pc:chgData name="Ahmed Elnoamany Fastforward" userId="2f67534cd6f0efcf" providerId="LiveId" clId="{789E6620-B38B-4525-A9C7-C0857AEC3296}" dt="2020-04-06T08:41:05.217" v="2110" actId="478"/>
        <pc:sldMkLst>
          <pc:docMk/>
          <pc:sldMk cId="3123827590" sldId="265"/>
        </pc:sldMkLst>
        <pc:spChg chg="mod">
          <ac:chgData name="Ahmed Elnoamany Fastforward" userId="2f67534cd6f0efcf" providerId="LiveId" clId="{789E6620-B38B-4525-A9C7-C0857AEC3296}" dt="2020-04-06T08:40:58.618" v="2109" actId="1076"/>
          <ac:spMkLst>
            <pc:docMk/>
            <pc:sldMk cId="3123827590" sldId="265"/>
            <ac:spMk id="2" creationId="{D78B9EEB-9BA5-4504-9F51-188F5D9AE46C}"/>
          </ac:spMkLst>
        </pc:spChg>
        <pc:spChg chg="del">
          <ac:chgData name="Ahmed Elnoamany Fastforward" userId="2f67534cd6f0efcf" providerId="LiveId" clId="{789E6620-B38B-4525-A9C7-C0857AEC3296}" dt="2020-04-06T08:41:05.217" v="2110" actId="478"/>
          <ac:spMkLst>
            <pc:docMk/>
            <pc:sldMk cId="3123827590" sldId="265"/>
            <ac:spMk id="3" creationId="{0E9F3996-3E5E-463F-B2D0-ECE5BCCA996C}"/>
          </ac:spMkLst>
        </pc:spChg>
        <pc:spChg chg="add mod">
          <ac:chgData name="Ahmed Elnoamany Fastforward" userId="2f67534cd6f0efcf" providerId="LiveId" clId="{789E6620-B38B-4525-A9C7-C0857AEC3296}" dt="2020-04-06T08:41:05.217" v="2110" actId="478"/>
          <ac:spMkLst>
            <pc:docMk/>
            <pc:sldMk cId="3123827590" sldId="265"/>
            <ac:spMk id="7" creationId="{217346E5-237A-4296-9837-36E5A695570F}"/>
          </ac:spMkLst>
        </pc:spChg>
        <pc:spChg chg="del">
          <ac:chgData name="Ahmed Elnoamany Fastforward" userId="2f67534cd6f0efcf" providerId="LiveId" clId="{789E6620-B38B-4525-A9C7-C0857AEC3296}" dt="2020-04-06T08:41:05.217" v="2110" actId="478"/>
          <ac:spMkLst>
            <pc:docMk/>
            <pc:sldMk cId="3123827590" sldId="265"/>
            <ac:spMk id="13" creationId="{82537F44-8284-437E-8E6C-3466B8072557}"/>
          </ac:spMkLst>
        </pc:spChg>
        <pc:spChg chg="del">
          <ac:chgData name="Ahmed Elnoamany Fastforward" userId="2f67534cd6f0efcf" providerId="LiveId" clId="{789E6620-B38B-4525-A9C7-C0857AEC3296}" dt="2020-04-06T08:41:05.217" v="2110" actId="478"/>
          <ac:spMkLst>
            <pc:docMk/>
            <pc:sldMk cId="3123827590" sldId="265"/>
            <ac:spMk id="15" creationId="{85950570-523C-4816-85C0-3BAF23444CFD}"/>
          </ac:spMkLst>
        </pc:spChg>
        <pc:picChg chg="del">
          <ac:chgData name="Ahmed Elnoamany Fastforward" userId="2f67534cd6f0efcf" providerId="LiveId" clId="{789E6620-B38B-4525-A9C7-C0857AEC3296}" dt="2020-04-06T08:41:05.217" v="2110" actId="478"/>
          <ac:picMkLst>
            <pc:docMk/>
            <pc:sldMk cId="3123827590" sldId="265"/>
            <ac:picMk id="5" creationId="{8D06D774-F470-4BCA-92B7-4B6117E7A1AD}"/>
          </ac:picMkLst>
        </pc:picChg>
        <pc:picChg chg="del">
          <ac:chgData name="Ahmed Elnoamany Fastforward" userId="2f67534cd6f0efcf" providerId="LiveId" clId="{789E6620-B38B-4525-A9C7-C0857AEC3296}" dt="2020-04-06T08:41:05.217" v="2110" actId="478"/>
          <ac:picMkLst>
            <pc:docMk/>
            <pc:sldMk cId="3123827590" sldId="265"/>
            <ac:picMk id="6" creationId="{F68E9436-BD12-4A41-8A39-D643E392A812}"/>
          </ac:picMkLst>
        </pc:picChg>
        <pc:cxnChg chg="del">
          <ac:chgData name="Ahmed Elnoamany Fastforward" userId="2f67534cd6f0efcf" providerId="LiveId" clId="{789E6620-B38B-4525-A9C7-C0857AEC3296}" dt="2020-04-06T08:41:05.217" v="2110" actId="478"/>
          <ac:cxnSpMkLst>
            <pc:docMk/>
            <pc:sldMk cId="3123827590" sldId="265"/>
            <ac:cxnSpMk id="8" creationId="{AB90C8BD-4C5E-4B2D-9D1E-E03F0AD031DC}"/>
          </ac:cxnSpMkLst>
        </pc:cxnChg>
        <pc:cxnChg chg="del mod">
          <ac:chgData name="Ahmed Elnoamany Fastforward" userId="2f67534cd6f0efcf" providerId="LiveId" clId="{789E6620-B38B-4525-A9C7-C0857AEC3296}" dt="2020-04-06T08:41:05.217" v="2110" actId="478"/>
          <ac:cxnSpMkLst>
            <pc:docMk/>
            <pc:sldMk cId="3123827590" sldId="265"/>
            <ac:cxnSpMk id="9" creationId="{7FE22C00-C1B2-46FA-B9D8-C4E59695C4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B81-933A-4BB2-B548-9C249FB2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BCCFC-96CA-4E4E-B603-0081B97E6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D500-C69A-4FE0-BBA6-E3EFF1A1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09B1-F324-4B5E-B8DB-6475DBC9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28F4-E3F0-4A62-9FEA-08C80C0F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5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CAB-FC1C-40FD-8937-B2B2E71F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2892D-BA78-437E-AAE4-F406047B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757B-772A-41FB-A912-482D0EDB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29C6-62C7-4BD6-BB69-51C0B02C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C30D-50DE-425A-AE47-4952F399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EEF85-5DA7-4B12-95C1-4056B4345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5C92A-4196-4C4E-99CC-99D42331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3D5A-66B4-4A13-8C08-A3575EFB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B236-E220-499F-85DA-B674A6E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0FE7-9464-4E82-BFCD-F8686147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B537-B695-4D55-8B66-AC281C6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6475-B125-4D0A-AA53-8A8FFD6B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96AE-56EB-4E95-850F-0954BF56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E4F0-E28B-4CCF-AE9D-CB4EFC73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8364-33AA-4566-AC88-8E1915C8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1951-B9E7-4A6F-B7B2-0A0E225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AAA1-E0DC-4433-8ECF-AB4750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4B09-D023-414A-81A2-220911D9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853C-A467-486D-8807-3CA2941D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8D0B-83B5-4E9F-BCBF-76323C2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9FF2-C588-455B-B904-C23906A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8B5A-B5BE-4667-AC03-8DD164ECE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4054-3419-4A7C-AC96-746AA7C9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BF01-4363-48DB-875B-8BFB1B96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1E38-209C-40FC-A084-C3AC0AEF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CFB3-90F3-444D-8D72-71E010A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AFC4-B893-46D5-AF03-9337AE32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FBE62-B1D2-4436-9A55-26A81241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1389F-5A7E-4FC6-BAD9-2BAC87CB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E739B-89C2-4A38-A5AB-94F206D5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625F9-B9DB-4BE3-9686-E90AB855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25DD6-C019-4349-9CCA-29BA50B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BA2D-E619-46BA-B0DB-200C21C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25778-67AC-4FB4-9531-E409103C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9377-D13A-457B-80AA-6CDC9A63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30C5-5637-4E20-8CC4-FCE4615B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C81A-4D25-4CC5-8C46-1233391F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668AD-DCDD-4E29-BE3F-1403FD43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DD775-21FB-4D93-9CE6-010AD4FB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E5915-F0E0-4C7E-8B84-079A6CC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39C8-B228-4870-B94D-F2254710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C82-9380-4BD5-B44D-077E461D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9270-E027-450A-83C0-781E82C8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13B5A-7A68-4790-9745-49896CE8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D74F-90A3-4DE0-975E-8D959DDD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2D57-46E2-4D03-801C-B8141DF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5CA1-A30A-4CC1-9DFA-4BFAD33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1972-B1C6-4069-92F1-44042BA1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C74D2-F6F5-48E5-82DE-55507ABE9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ED38-F4E0-480E-AE8B-8196C3C7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37D55-5F5F-4CCC-ADFF-A1EEAEC5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17F6-61DC-407E-A080-86B78DA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8D56-1DA6-4D8A-A297-BF2BFCD2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5393B-6E0B-4579-AEA9-779FDFC8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5C9A-4690-4ED1-BAE0-C19671C9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E176-25B4-4E87-AD06-C31E2DDE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02AB-7C7B-43A6-A639-05C7BE904A5D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5BE8-5204-4C33-BF8C-2CE666926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3949-2D3E-4463-B267-5CC8EFF7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1160-6121-45CE-A07E-6304ACD18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948E-7C7B-4C51-8416-8BFB53013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Alerts Handling Protocol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A43ED7-89B7-426D-924D-606B9D87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0" b="23629"/>
          <a:stretch/>
        </p:blipFill>
        <p:spPr>
          <a:xfrm>
            <a:off x="3567112" y="4052888"/>
            <a:ext cx="5057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6DF-F294-4AA7-8CA5-7E0A56B4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87220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3AA5-5C48-4E85-802A-3606E51E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have a clear boarder line for roles and responsibilities for Alerts handling</a:t>
            </a:r>
          </a:p>
          <a:p>
            <a:r>
              <a:rPr lang="en-US" dirty="0"/>
              <a:t>Teams involved are Cloud-OPS, Service Desk and Development team.</a:t>
            </a:r>
          </a:p>
          <a:p>
            <a:r>
              <a:rPr lang="en-US" dirty="0"/>
              <a:t>We have three different possibilities for alerts: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Physical VPN or Customer integration layer Alerts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FF service instances Alerts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Cloud Alerts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9EEB-9BA5-4504-9F51-188F5D9A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99293"/>
            <a:ext cx="10515600" cy="1325563"/>
          </a:xfrm>
        </p:spPr>
        <p:txBody>
          <a:bodyPr/>
          <a:lstStyle/>
          <a:p>
            <a:r>
              <a:rPr lang="en-US" dirty="0"/>
              <a:t>Part 1: Physical VPN and Customer integration layer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3996-3E5E-463F-B2D0-ECE5BCCA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02" y="5911260"/>
            <a:ext cx="9230566" cy="460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Alarms are generated by Librato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6D774-F470-4BCA-92B7-4B6117E7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39" y="5518188"/>
            <a:ext cx="2509838" cy="78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9436-BD12-4A41-8A39-D643E392A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7"/>
          <a:stretch/>
        </p:blipFill>
        <p:spPr>
          <a:xfrm>
            <a:off x="3523129" y="1337441"/>
            <a:ext cx="8436069" cy="4183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90C8BD-4C5E-4B2D-9D1E-E03F0AD031DC}"/>
              </a:ext>
            </a:extLst>
          </p:cNvPr>
          <p:cNvCxnSpPr>
            <a:cxnSpLocks/>
          </p:cNvCxnSpPr>
          <p:nvPr/>
        </p:nvCxnSpPr>
        <p:spPr>
          <a:xfrm flipV="1">
            <a:off x="1335741" y="2763086"/>
            <a:ext cx="2725271" cy="711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E22C00-C1B2-46FA-B9D8-C4E59695C4D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555399" y="4278870"/>
            <a:ext cx="2595260" cy="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37F44-8284-437E-8E6C-3466B8072557}"/>
              </a:ext>
            </a:extLst>
          </p:cNvPr>
          <p:cNvSpPr/>
          <p:nvPr/>
        </p:nvSpPr>
        <p:spPr>
          <a:xfrm>
            <a:off x="232802" y="2394465"/>
            <a:ext cx="2946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VPN : represents connectivity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50570-523C-4816-85C0-3BAF23444CFD}"/>
              </a:ext>
            </a:extLst>
          </p:cNvPr>
          <p:cNvSpPr/>
          <p:nvPr/>
        </p:nvSpPr>
        <p:spPr>
          <a:xfrm>
            <a:off x="227759" y="3909538"/>
            <a:ext cx="2655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CIL: represents the service</a:t>
            </a:r>
          </a:p>
        </p:txBody>
      </p:sp>
    </p:spTree>
    <p:extLst>
      <p:ext uri="{BB962C8B-B14F-4D97-AF65-F5344CB8AC3E}">
        <p14:creationId xmlns:p14="http://schemas.microsoft.com/office/powerpoint/2010/main" val="278332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A399-156F-4595-8D7F-2FA8EF78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99" y="0"/>
            <a:ext cx="10515600" cy="1325563"/>
          </a:xfrm>
        </p:spPr>
        <p:txBody>
          <a:bodyPr/>
          <a:lstStyle/>
          <a:p>
            <a:r>
              <a:rPr lang="en-US" dirty="0"/>
              <a:t>Responsibility Matrix and SLA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8FA93-FDFF-48C2-A598-A5BAF1B8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5861"/>
              </p:ext>
            </p:extLst>
          </p:nvPr>
        </p:nvGraphicFramePr>
        <p:xfrm>
          <a:off x="5934635" y="1402508"/>
          <a:ext cx="6113929" cy="5455492"/>
        </p:xfrm>
        <a:graphic>
          <a:graphicData uri="http://schemas.openxmlformats.org/drawingml/2006/table">
            <a:tbl>
              <a:tblPr/>
              <a:tblGrid>
                <a:gridCol w="1945341">
                  <a:extLst>
                    <a:ext uri="{9D8B030D-6E8A-4147-A177-3AD203B41FA5}">
                      <a16:colId xmlns:a16="http://schemas.microsoft.com/office/drawing/2014/main" val="4253597751"/>
                    </a:ext>
                  </a:extLst>
                </a:gridCol>
                <a:gridCol w="4168588">
                  <a:extLst>
                    <a:ext uri="{9D8B030D-6E8A-4147-A177-3AD203B41FA5}">
                      <a16:colId xmlns:a16="http://schemas.microsoft.com/office/drawing/2014/main" val="292729606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work hours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9AM - 5PM CET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5825"/>
                  </a:ext>
                </a:extLst>
              </a:tr>
              <a:tr h="24825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Type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VPN is down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57621"/>
                  </a:ext>
                </a:extLst>
              </a:tr>
              <a:tr h="248251">
                <a:tc vMerge="1">
                  <a:txBody>
                    <a:bodyPr/>
                    <a:lstStyle/>
                    <a:p>
                      <a:pPr algn="ctr" rtl="0" fontAlgn="b"/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API is down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8367"/>
                  </a:ext>
                </a:extLst>
              </a:tr>
              <a:tr h="4279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System Action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Email sent automatic from Liberato to Cloud-Ops, Service Desk, Customer Contact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663845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Trigger 1</a:t>
                      </a:r>
                      <a:r>
                        <a:rPr lang="en-US" sz="1600" baseline="30000" dirty="0">
                          <a:effectLst/>
                        </a:rPr>
                        <a:t>st</a:t>
                      </a:r>
                      <a:r>
                        <a:rPr lang="en-US" sz="1600" dirty="0">
                          <a:effectLst/>
                        </a:rPr>
                        <a:t> Email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5 min persistent outage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008659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Frequency period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Every 45 minutes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40553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Tier 1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32787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who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DevOps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3803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Action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investigate FF.ai infrastructure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627248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time: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30min from 1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  <a:effectLst/>
                        </a:rPr>
                        <a:t>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 alert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21875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90171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Tier 2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01490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who 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TAM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747018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what action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follow-up with customer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67562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time: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After 1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  <a:effectLst/>
                        </a:rPr>
                        <a:t>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 Feedback of Cloud-OPS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557008"/>
                  </a:ext>
                </a:extLst>
              </a:tr>
              <a:tr h="422976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After problem solving </a:t>
                      </a:r>
                      <a:b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 To send report to customer (1 working day)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16965"/>
                  </a:ext>
                </a:extLst>
              </a:tr>
              <a:tr h="248251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96476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Post-incident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If incident stopped at Tier 1, Cloud-Ops logs reason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859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If incident stopped at Tier 2, Cloud-Ops logs reason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4852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4FC1DC-A5EC-4FD1-A90A-2EE93B5F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79698"/>
              </p:ext>
            </p:extLst>
          </p:nvPr>
        </p:nvGraphicFramePr>
        <p:xfrm>
          <a:off x="340099" y="2890097"/>
          <a:ext cx="5419725" cy="1891276"/>
        </p:xfrm>
        <a:graphic>
          <a:graphicData uri="http://schemas.openxmlformats.org/drawingml/2006/table">
            <a:tbl>
              <a:tblPr/>
              <a:tblGrid>
                <a:gridCol w="2286560">
                  <a:extLst>
                    <a:ext uri="{9D8B030D-6E8A-4147-A177-3AD203B41FA5}">
                      <a16:colId xmlns:a16="http://schemas.microsoft.com/office/drawing/2014/main" val="2859306777"/>
                    </a:ext>
                  </a:extLst>
                </a:gridCol>
                <a:gridCol w="3133165">
                  <a:extLst>
                    <a:ext uri="{9D8B030D-6E8A-4147-A177-3AD203B41FA5}">
                      <a16:colId xmlns:a16="http://schemas.microsoft.com/office/drawing/2014/main" val="362023998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Outside work hours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5PM - 9AM CET + Holidays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75906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Alert Type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Customer VPN is down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2825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 rtl="0" fontAlgn="b"/>
                      <a:endParaRPr lang="en-US" b="1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Customer API is down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74104"/>
                  </a:ext>
                </a:extLst>
              </a:tr>
              <a:tr h="168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System Action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automatic to Cloud-Ops, Service Desk, Customer Contact</a:t>
                      </a:r>
                    </a:p>
                  </a:txBody>
                  <a:tcPr marL="0" marR="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1742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Trigger 1</a:t>
                      </a:r>
                      <a:r>
                        <a:rPr lang="en-US" sz="1600" baseline="30000" dirty="0">
                          <a:effectLst/>
                        </a:rPr>
                        <a:t>st</a:t>
                      </a:r>
                      <a:r>
                        <a:rPr lang="en-US" sz="1600" dirty="0">
                          <a:effectLst/>
                        </a:rPr>
                        <a:t> Email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40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5 min persistent outage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22631"/>
                  </a:ext>
                </a:extLst>
              </a:tr>
              <a:tr h="822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Frequency period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Every 3 Hours</a:t>
                      </a:r>
                    </a:p>
                  </a:txBody>
                  <a:tcPr marL="11998" marR="11998" marT="7999" marB="799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1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693-6F8B-41D4-BFDD-11050737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work-flow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98B04-7C17-49A2-8D2C-D46B6F5B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00089"/>
            <a:ext cx="9953625" cy="52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9EEB-9BA5-4504-9F51-188F5D9A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99293"/>
            <a:ext cx="10515600" cy="1325563"/>
          </a:xfrm>
        </p:spPr>
        <p:txBody>
          <a:bodyPr/>
          <a:lstStyle/>
          <a:p>
            <a:r>
              <a:rPr lang="en-US" dirty="0"/>
              <a:t>Part 2: FF.ai Service Instances Alerts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FA77E8-8E3E-431F-A1DD-B5783273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9EEB-9BA5-4504-9F51-188F5D9A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99293"/>
            <a:ext cx="10515600" cy="1325563"/>
          </a:xfrm>
        </p:spPr>
        <p:txBody>
          <a:bodyPr/>
          <a:lstStyle/>
          <a:p>
            <a:r>
              <a:rPr lang="en-US" dirty="0"/>
              <a:t>Part 3: Cloud Alerts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7346E5-237A-4296-9837-36E5A695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D845-C090-4DD0-9401-581B4B88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5782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9260CE-792E-4AD9-BEBB-EF91B24D1D5B}"/>
              </a:ext>
            </a:extLst>
          </p:cNvPr>
          <p:cNvSpPr/>
          <p:nvPr/>
        </p:nvSpPr>
        <p:spPr>
          <a:xfrm>
            <a:off x="349625" y="2277035"/>
            <a:ext cx="1272988" cy="69028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Alerts received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502F53B-C154-4FAE-A7C0-25D345227411}"/>
              </a:ext>
            </a:extLst>
          </p:cNvPr>
          <p:cNvSpPr/>
          <p:nvPr/>
        </p:nvSpPr>
        <p:spPr>
          <a:xfrm>
            <a:off x="2465297" y="2126876"/>
            <a:ext cx="1344704" cy="990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VPN?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E-SIF?</a:t>
            </a:r>
          </a:p>
          <a:p>
            <a:pPr algn="ctr"/>
            <a:endParaRPr lang="en-US" sz="1000" dirty="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245C9E7C-FD74-47BA-B6C9-3A2AC75FC5B8}"/>
              </a:ext>
            </a:extLst>
          </p:cNvPr>
          <p:cNvSpPr/>
          <p:nvPr/>
        </p:nvSpPr>
        <p:spPr>
          <a:xfrm>
            <a:off x="4365811" y="2191870"/>
            <a:ext cx="1461248" cy="86061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Send an Automatic Alert email to customer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64785-DB99-4575-AF8B-96ED593EFEC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22613" y="2622176"/>
            <a:ext cx="842684" cy="1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C8D0FA-5AA9-4BDD-8E52-834886976F9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10001" y="2622176"/>
            <a:ext cx="555810" cy="0"/>
          </a:xfrm>
          <a:prstGeom prst="line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A4E021-4FBE-4E34-9896-4AC85568DACD}"/>
              </a:ext>
            </a:extLst>
          </p:cNvPr>
          <p:cNvSpPr txBox="1"/>
          <p:nvPr/>
        </p:nvSpPr>
        <p:spPr>
          <a:xfrm>
            <a:off x="3632891" y="2285453"/>
            <a:ext cx="55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9250A522-E6A6-4D01-9BC8-7EB22275897C}"/>
              </a:ext>
            </a:extLst>
          </p:cNvPr>
          <p:cNvSpPr/>
          <p:nvPr/>
        </p:nvSpPr>
        <p:spPr>
          <a:xfrm>
            <a:off x="2465297" y="4150659"/>
            <a:ext cx="1344704" cy="990600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Send an Automatic email TAM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D9CCE3-063C-4FC5-A5FA-EFDB04657E4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137649" y="3117476"/>
            <a:ext cx="0" cy="1033183"/>
          </a:xfrm>
          <a:prstGeom prst="line">
            <a:avLst/>
          </a:prstGeom>
          <a:ln w="19050">
            <a:headEnd type="none"/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9A296-6E3E-41EE-8F65-7108D44E72C7}"/>
              </a:ext>
            </a:extLst>
          </p:cNvPr>
          <p:cNvSpPr txBox="1"/>
          <p:nvPr/>
        </p:nvSpPr>
        <p:spPr>
          <a:xfrm>
            <a:off x="2653554" y="3422859"/>
            <a:ext cx="55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B052DC2E-FB82-4412-89F5-11FAE9CF2B38}"/>
              </a:ext>
            </a:extLst>
          </p:cNvPr>
          <p:cNvSpPr/>
          <p:nvPr/>
        </p:nvSpPr>
        <p:spPr>
          <a:xfrm>
            <a:off x="4365811" y="3418235"/>
            <a:ext cx="1461248" cy="86061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Send an Automatic Alert email to TAM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A9CF449-39AB-4005-AEFE-71987879B28B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3810001" y="2622176"/>
            <a:ext cx="555810" cy="1226365"/>
          </a:xfrm>
          <a:prstGeom prst="bentConnector3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ABF718-AB42-4E27-83F6-632B088E178B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810001" y="2622176"/>
            <a:ext cx="2046500" cy="2725001"/>
          </a:xfrm>
          <a:prstGeom prst="bentConnector3">
            <a:avLst>
              <a:gd name="adj1" fmla="val 13697"/>
            </a:avLst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F55F3898-2B5E-430D-9387-D20FE148AD9D}"/>
              </a:ext>
            </a:extLst>
          </p:cNvPr>
          <p:cNvSpPr/>
          <p:nvPr/>
        </p:nvSpPr>
        <p:spPr>
          <a:xfrm>
            <a:off x="5710376" y="4840962"/>
            <a:ext cx="1461248" cy="1012429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 start internal investigation by OPS team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A94A6C9-23C8-44D0-8256-3885F95FCF4F}"/>
              </a:ext>
            </a:extLst>
          </p:cNvPr>
          <p:cNvSpPr/>
          <p:nvPr/>
        </p:nvSpPr>
        <p:spPr>
          <a:xfrm>
            <a:off x="10533248" y="2458758"/>
            <a:ext cx="1461248" cy="86061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manual email to TAM to explain the problem</a:t>
            </a: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630ECFAF-0A85-43A5-8AC9-5089DB3ACA03}"/>
              </a:ext>
            </a:extLst>
          </p:cNvPr>
          <p:cNvSpPr/>
          <p:nvPr/>
        </p:nvSpPr>
        <p:spPr>
          <a:xfrm>
            <a:off x="7989232" y="3354711"/>
            <a:ext cx="1642220" cy="990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FF problem?</a:t>
            </a:r>
          </a:p>
          <a:p>
            <a:pPr algn="ctr"/>
            <a:endParaRPr lang="en-US" sz="1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EEF923-BE40-4EC4-99D6-A3B4B4354D6B}"/>
              </a:ext>
            </a:extLst>
          </p:cNvPr>
          <p:cNvCxnSpPr>
            <a:cxnSpLocks/>
            <a:stCxn id="55" idx="0"/>
            <a:endCxn id="126" idx="4"/>
          </p:cNvCxnSpPr>
          <p:nvPr/>
        </p:nvCxnSpPr>
        <p:spPr>
          <a:xfrm flipV="1">
            <a:off x="8810342" y="2188298"/>
            <a:ext cx="0" cy="1166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7B3F35E-385D-4C80-BE7B-77D20863C2F1}"/>
              </a:ext>
            </a:extLst>
          </p:cNvPr>
          <p:cNvSpPr txBox="1"/>
          <p:nvPr/>
        </p:nvSpPr>
        <p:spPr>
          <a:xfrm>
            <a:off x="8372643" y="2917288"/>
            <a:ext cx="55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sp>
        <p:nvSpPr>
          <p:cNvPr id="126" name="Flowchart: Data 125">
            <a:extLst>
              <a:ext uri="{FF2B5EF4-FFF2-40B4-BE49-F238E27FC236}">
                <a16:creationId xmlns:a16="http://schemas.microsoft.com/office/drawing/2014/main" id="{B7E41016-9E17-4227-B24B-D964F3FE3268}"/>
              </a:ext>
            </a:extLst>
          </p:cNvPr>
          <p:cNvSpPr/>
          <p:nvPr/>
        </p:nvSpPr>
        <p:spPr>
          <a:xfrm>
            <a:off x="7989232" y="1375872"/>
            <a:ext cx="1642220" cy="81242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Automatic alert emails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Flowchart: Data 134">
            <a:extLst>
              <a:ext uri="{FF2B5EF4-FFF2-40B4-BE49-F238E27FC236}">
                <a16:creationId xmlns:a16="http://schemas.microsoft.com/office/drawing/2014/main" id="{CF6DE72A-ABD3-4FB8-BC50-08D867847A42}"/>
              </a:ext>
            </a:extLst>
          </p:cNvPr>
          <p:cNvSpPr/>
          <p:nvPr/>
        </p:nvSpPr>
        <p:spPr>
          <a:xfrm>
            <a:off x="6264928" y="1375872"/>
            <a:ext cx="1642220" cy="81242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Automatic alert emails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753ED25-2FF6-4B31-908D-8D8407B53139}"/>
              </a:ext>
            </a:extLst>
          </p:cNvPr>
          <p:cNvCxnSpPr>
            <a:stCxn id="55" idx="1"/>
            <a:endCxn id="135" idx="4"/>
          </p:cNvCxnSpPr>
          <p:nvPr/>
        </p:nvCxnSpPr>
        <p:spPr>
          <a:xfrm rot="10800000">
            <a:off x="7086038" y="2188299"/>
            <a:ext cx="903194" cy="16617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0911410-722A-41B7-9A01-5A538254998F}"/>
              </a:ext>
            </a:extLst>
          </p:cNvPr>
          <p:cNvCxnSpPr>
            <a:stCxn id="126" idx="0"/>
            <a:endCxn id="47" idx="0"/>
          </p:cNvCxnSpPr>
          <p:nvPr/>
        </p:nvCxnSpPr>
        <p:spPr>
          <a:xfrm rot="16200000" flipH="1">
            <a:off x="9577775" y="772661"/>
            <a:ext cx="1082886" cy="2289308"/>
          </a:xfrm>
          <a:prstGeom prst="bentConnector3">
            <a:avLst>
              <a:gd name="adj1" fmla="val -6684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EC853C9-D282-4560-8BC0-5B40E7018788}"/>
              </a:ext>
            </a:extLst>
          </p:cNvPr>
          <p:cNvCxnSpPr>
            <a:cxnSpLocks/>
            <a:stCxn id="135" idx="1"/>
          </p:cNvCxnSpPr>
          <p:nvPr/>
        </p:nvCxnSpPr>
        <p:spPr>
          <a:xfrm rot="5400000" flipH="1" flipV="1">
            <a:off x="8810705" y="-1077297"/>
            <a:ext cx="728503" cy="41778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Flowchart: Alternate Process 154">
            <a:extLst>
              <a:ext uri="{FF2B5EF4-FFF2-40B4-BE49-F238E27FC236}">
                <a16:creationId xmlns:a16="http://schemas.microsoft.com/office/drawing/2014/main" id="{9F6CA38B-333F-438F-9AA7-3122C9DD3DDA}"/>
              </a:ext>
            </a:extLst>
          </p:cNvPr>
          <p:cNvSpPr/>
          <p:nvPr/>
        </p:nvSpPr>
        <p:spPr>
          <a:xfrm>
            <a:off x="10533248" y="3915005"/>
            <a:ext cx="1461248" cy="62842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TAM to send email to customer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FCEB7C1-2D0C-4D46-9DB2-7025E2281578}"/>
              </a:ext>
            </a:extLst>
          </p:cNvPr>
          <p:cNvCxnSpPr>
            <a:cxnSpLocks/>
            <a:stCxn id="47" idx="2"/>
            <a:endCxn id="155" idx="0"/>
          </p:cNvCxnSpPr>
          <p:nvPr/>
        </p:nvCxnSpPr>
        <p:spPr>
          <a:xfrm>
            <a:off x="11263872" y="3319370"/>
            <a:ext cx="0" cy="595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DEDD065-1585-494F-A773-9E7AFD815038}"/>
              </a:ext>
            </a:extLst>
          </p:cNvPr>
          <p:cNvCxnSpPr>
            <a:stCxn id="23" idx="3"/>
            <a:endCxn id="55" idx="2"/>
          </p:cNvCxnSpPr>
          <p:nvPr/>
        </p:nvCxnSpPr>
        <p:spPr>
          <a:xfrm flipV="1">
            <a:off x="7025499" y="4345311"/>
            <a:ext cx="1784843" cy="1001866"/>
          </a:xfrm>
          <a:prstGeom prst="bentConnector2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4A1BC3C-47B6-45B7-97E3-E80A3DDE635C}"/>
              </a:ext>
            </a:extLst>
          </p:cNvPr>
          <p:cNvSpPr txBox="1"/>
          <p:nvPr/>
        </p:nvSpPr>
        <p:spPr>
          <a:xfrm>
            <a:off x="6587297" y="2909463"/>
            <a:ext cx="55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9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Alerts Handling Protocol</vt:lpstr>
      <vt:lpstr>Introduction</vt:lpstr>
      <vt:lpstr>Part 1: Physical VPN and Customer integration layer Alerts</vt:lpstr>
      <vt:lpstr>Responsibility Matrix and SLA</vt:lpstr>
      <vt:lpstr>Process work-flow</vt:lpstr>
      <vt:lpstr>Part 2: FF.ai Service Instances Alerts</vt:lpstr>
      <vt:lpstr>Part 3: Cloud Alerts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Elnoamany Fastforward</dc:creator>
  <cp:lastModifiedBy>Ahmed Elnoamany Fastforward</cp:lastModifiedBy>
  <cp:revision>2</cp:revision>
  <dcterms:created xsi:type="dcterms:W3CDTF">2020-04-01T14:26:08Z</dcterms:created>
  <dcterms:modified xsi:type="dcterms:W3CDTF">2020-04-06T08:43:02Z</dcterms:modified>
</cp:coreProperties>
</file>