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CF6-8AEE-49CD-B5D2-965D4C76B357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CC27-CA81-4022-9C05-711A820666D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chemeClr val="tx2"/>
                </a:solidFill>
                <a:latin typeface="Calibri" pitchFamily="34" charset="0"/>
              </a:rPr>
              <a:t>Aplicando conjuntos de threads</a:t>
            </a:r>
            <a:endParaRPr lang="pt-BR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Paradigmas de linguagem de </a:t>
            </a:r>
            <a:r>
              <a:rPr lang="pt-PT" dirty="0" smtClean="0"/>
              <a:t>programação</a:t>
            </a:r>
          </a:p>
          <a:p>
            <a:r>
              <a:rPr lang="pt-PT" dirty="0" smtClean="0"/>
              <a:t>---</a:t>
            </a:r>
            <a:endParaRPr lang="pt-PT" dirty="0" smtClean="0"/>
          </a:p>
          <a:p>
            <a:r>
              <a:rPr lang="pt-PT" sz="2200" dirty="0" smtClean="0"/>
              <a:t>José Aelysson Díonísio de Souza</a:t>
            </a:r>
            <a:endParaRPr lang="pt-BR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Pools de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Analizar </a:t>
            </a:r>
            <a:r>
              <a:rPr lang="pt-PT" dirty="0" smtClean="0"/>
              <a:t>as opções avançadas para configurar e sintonizar pools de </a:t>
            </a:r>
            <a:r>
              <a:rPr lang="pt-PT" dirty="0" smtClean="0"/>
              <a:t>threads;</a:t>
            </a:r>
          </a:p>
          <a:p>
            <a:r>
              <a:rPr lang="pt-PT" dirty="0" smtClean="0"/>
              <a:t>descreve </a:t>
            </a:r>
            <a:r>
              <a:rPr lang="pt-PT" dirty="0" smtClean="0"/>
              <a:t>os perigos a serem observados ao usar a estrutura de execução da </a:t>
            </a:r>
            <a:r>
              <a:rPr lang="pt-PT" dirty="0" smtClean="0"/>
              <a:t>tarefa;</a:t>
            </a:r>
          </a:p>
          <a:p>
            <a:r>
              <a:rPr lang="pt-PT" dirty="0" smtClean="0"/>
              <a:t>oferece </a:t>
            </a:r>
            <a:r>
              <a:rPr lang="pt-PT" dirty="0" smtClean="0"/>
              <a:t>alguns exemplos mais avançados do uso do Executor.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 </a:t>
            </a:r>
            <a:r>
              <a:rPr lang="pt-BR" dirty="0" err="1" smtClean="0"/>
              <a:t>starvation</a:t>
            </a:r>
            <a:r>
              <a:rPr lang="pt-BR" dirty="0" smtClean="0"/>
              <a:t> </a:t>
            </a:r>
            <a:r>
              <a:rPr lang="pt-BR" dirty="0" err="1" smtClean="0"/>
              <a:t>deadlock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Se threads depende de outra thread para serem </a:t>
            </a:r>
            <a:r>
              <a:rPr lang="pt-PT" dirty="0" smtClean="0"/>
              <a:t>executadas em um pool de threads, elas podem </a:t>
            </a:r>
            <a:r>
              <a:rPr lang="pt-PT" dirty="0" smtClean="0"/>
              <a:t>bloquear</a:t>
            </a:r>
            <a:r>
              <a:rPr lang="pt-PT" dirty="0"/>
              <a:t>;</a:t>
            </a:r>
            <a:endParaRPr lang="pt-PT" dirty="0" smtClean="0"/>
          </a:p>
          <a:p>
            <a:r>
              <a:rPr lang="pt-PT" dirty="0" smtClean="0"/>
              <a:t>Dentro </a:t>
            </a:r>
            <a:r>
              <a:rPr lang="pt-PT" dirty="0" smtClean="0"/>
              <a:t>um executor de thread único, uma tarefa que envia outra tarefa para o mesmo executor e aguarda o resultado sempre será impasse.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Exemplificando de com</a:t>
            </a:r>
          </a:p>
          <a:p>
            <a:r>
              <a:rPr lang="pt-PT" dirty="0" smtClean="0"/>
              <a:t>Se </a:t>
            </a:r>
            <a:r>
              <a:rPr lang="pt-PT" dirty="0" smtClean="0"/>
              <a:t>a sua aplicação usa um pool de conexão JDBC com dez conexões e cada tarefa precisa </a:t>
            </a:r>
            <a:r>
              <a:rPr lang="pt-PT" dirty="0" smtClean="0"/>
              <a:t>de conexão com um banco dados, </a:t>
            </a:r>
            <a:r>
              <a:rPr lang="pt-PT" dirty="0" smtClean="0"/>
              <a:t>é como se </a:t>
            </a:r>
            <a:r>
              <a:rPr lang="pt-PT" dirty="0"/>
              <a:t>o</a:t>
            </a:r>
            <a:r>
              <a:rPr lang="pt-PT" dirty="0" smtClean="0"/>
              <a:t> </a:t>
            </a:r>
            <a:r>
              <a:rPr lang="pt-PT" dirty="0" smtClean="0"/>
              <a:t>grupo de threads tivesse apenas dez threads </a:t>
            </a:r>
            <a:r>
              <a:rPr lang="pt-PT" dirty="0" smtClean="0"/>
              <a:t>já que tarefas em excesso podem bloquear </a:t>
            </a:r>
            <a:r>
              <a:rPr lang="pt-PT" dirty="0" smtClean="0"/>
              <a:t>a espera de uma conexão.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Deadlock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9687" y="2267744"/>
            <a:ext cx="65246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Tarefas de longa </a:t>
            </a:r>
            <a:r>
              <a:rPr lang="pt-PT" dirty="0" smtClean="0"/>
              <a:t>duração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pools de linhas podem ter problemas de resposta se as tarefas </a:t>
            </a:r>
            <a:r>
              <a:rPr lang="pt-BR" dirty="0" smtClean="0"/>
              <a:t>bloquearem em alguns </a:t>
            </a:r>
            <a:r>
              <a:rPr lang="pt-BR" dirty="0" smtClean="0"/>
              <a:t>períodos de </a:t>
            </a:r>
            <a:r>
              <a:rPr lang="pt-BR" dirty="0" smtClean="0"/>
              <a:t>tempo;</a:t>
            </a:r>
          </a:p>
          <a:p>
            <a:r>
              <a:rPr lang="pt-BR" dirty="0" smtClean="0"/>
              <a:t>Um </a:t>
            </a:r>
            <a:r>
              <a:rPr lang="pt-BR" dirty="0" smtClean="0"/>
              <a:t>grupo de threads pode </a:t>
            </a:r>
            <a:r>
              <a:rPr lang="pt-BR" dirty="0" smtClean="0"/>
              <a:t>ficar lotado </a:t>
            </a:r>
            <a:r>
              <a:rPr lang="pt-BR" dirty="0" smtClean="0"/>
              <a:t>com tarefas de longa duração, aumentando o tempo de serviço, mesmo para tarefas curtas.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Grupos de threads de dimensionamento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tamanho ideal para um pool de threads depende dos tipos de tarefas que serão </a:t>
            </a:r>
            <a:r>
              <a:rPr lang="pt-PT" dirty="0" smtClean="0"/>
              <a:t>enviadas;</a:t>
            </a:r>
          </a:p>
          <a:p>
            <a:r>
              <a:rPr lang="pt-PT" dirty="0" smtClean="0"/>
              <a:t>os </a:t>
            </a:r>
            <a:r>
              <a:rPr lang="pt-PT" dirty="0" smtClean="0"/>
              <a:t>tamanhos do pool devem ser fornecidos por uma configuração mecanismo ou computação dinamicamente </a:t>
            </a:r>
            <a:r>
              <a:rPr lang="pt-PT" dirty="0" smtClean="0"/>
              <a:t>consultando.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O tamanho </a:t>
            </a:r>
            <a:r>
              <a:rPr lang="pt-PT" dirty="0" smtClean="0"/>
              <a:t>do pool de thread não </a:t>
            </a:r>
            <a:r>
              <a:rPr lang="pt-PT" dirty="0" smtClean="0"/>
              <a:t>é uma ciência exata, mas, </a:t>
            </a:r>
            <a:r>
              <a:rPr lang="pt-PT" dirty="0" smtClean="0"/>
              <a:t>é preciso evitar </a:t>
            </a:r>
            <a:r>
              <a:rPr lang="pt-PT" dirty="0" smtClean="0"/>
              <a:t>os extremos de "muito grande" e "muito </a:t>
            </a:r>
            <a:r>
              <a:rPr lang="pt-PT" dirty="0" smtClean="0"/>
              <a:t>pequeno“.</a:t>
            </a:r>
          </a:p>
          <a:p>
            <a:r>
              <a:rPr lang="pt-PT" dirty="0" smtClean="0"/>
              <a:t>Se </a:t>
            </a:r>
            <a:r>
              <a:rPr lang="pt-PT" dirty="0" smtClean="0"/>
              <a:t>um grupo de threads for muito grande, então os segmentos competem por recursos escassos de CPU e memória, resultando em maior uso de </a:t>
            </a:r>
            <a:r>
              <a:rPr lang="pt-PT" dirty="0" smtClean="0"/>
              <a:t>memória e </a:t>
            </a:r>
            <a:r>
              <a:rPr lang="pt-PT" dirty="0" smtClean="0"/>
              <a:t>possível esgotamento de </a:t>
            </a:r>
            <a:r>
              <a:rPr lang="pt-PT" dirty="0" smtClean="0"/>
              <a:t>recursos.</a:t>
            </a:r>
          </a:p>
          <a:p>
            <a:r>
              <a:rPr lang="pt-PT" dirty="0" smtClean="0"/>
              <a:t>Se </a:t>
            </a:r>
            <a:r>
              <a:rPr lang="pt-PT" dirty="0" smtClean="0"/>
              <a:t>for muito pequeno, o rendimento sofre enquanto os processadores não são utilizados apesar do trabalho disponível.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324</Words>
  <Application>Microsoft Office PowerPoint</Application>
  <PresentationFormat>Apresentação na tela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Aplicando conjuntos de threads</vt:lpstr>
      <vt:lpstr>Pools de threads</vt:lpstr>
      <vt:lpstr>Thread starvation deadlock</vt:lpstr>
      <vt:lpstr>Entendendo o funcionamento</vt:lpstr>
      <vt:lpstr>Deadlock</vt:lpstr>
      <vt:lpstr>Tarefas de longa duração</vt:lpstr>
      <vt:lpstr>Grupos de threads de dimensionamento</vt:lpstr>
      <vt:lpstr>Conclusão</vt:lpstr>
    </vt:vector>
  </TitlesOfParts>
  <Company>CESED - Centro de Ensino Superior e Desenvolvimento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Aplicando conjuntos de threads</dc:title>
  <dc:creator>aluno</dc:creator>
  <cp:lastModifiedBy>002101</cp:lastModifiedBy>
  <cp:revision>8</cp:revision>
  <dcterms:created xsi:type="dcterms:W3CDTF">2017-09-21T21:51:58Z</dcterms:created>
  <dcterms:modified xsi:type="dcterms:W3CDTF">2017-09-22T18:44:54Z</dcterms:modified>
</cp:coreProperties>
</file>