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5cc19e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5cc19e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Generell info ang. Oppgave valget (antall rotorer, dof.arm, hvorfor valg av denne overfor andre oppgaver)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7327a96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7327a96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5cc19eb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5cc19eb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5cc19eb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5cc19eb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744575"/>
            <a:ext cx="8520600" cy="10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PDR - Gruppe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Hexacopter som plukker plommer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760975"/>
            <a:ext cx="30309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 J. Eidesen</a:t>
            </a:r>
            <a:br>
              <a:rPr lang="en"/>
            </a:br>
            <a:r>
              <a:rPr lang="en"/>
              <a:t>Kristoffer R. Huseby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 Løkvoll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Mikkel A. D. Sundberg</a:t>
            </a:r>
            <a:br>
              <a:rPr lang="en"/>
            </a:br>
            <a:r>
              <a:rPr lang="en"/>
              <a:t>Simen S. Gåsland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600" y="1771475"/>
            <a:ext cx="5367645" cy="30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Oppgave nummer 5 - Hexacopter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4843" l="3233" r="5674" t="0"/>
          <a:stretch/>
        </p:blipFill>
        <p:spPr>
          <a:xfrm>
            <a:off x="197600" y="1576300"/>
            <a:ext cx="5561951" cy="27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264223" y="619225"/>
            <a:ext cx="3879777" cy="266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8" y="133675"/>
            <a:ext cx="8950026" cy="339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25" y="3387643"/>
            <a:ext cx="4084376" cy="14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Navigasjon, lokalisering og regulering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Ønsker navigasjonsstrategi som kan utnytte et kart, siden omgivelsene er stort sett stasjonære.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D* eller RRT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Ønsker lokaliseringsstrategi som lager kart i tillegg til å bestemme pose til roboten.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Simultaneous Localization And Mapping ved hjelp av Extended Kalman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Sensorer</a:t>
            </a:r>
            <a:r>
              <a:rPr lang="en"/>
              <a:t>: IMU med akselerometer og gyroskop, kamera for identifisering av trær og plommer, og LiDAR for deteksjon av hindringer.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Veien videre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Konvertere Fusion 360-modell av robot til URDF/Xacro fil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Velge og implementere regulatorer i 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Velge og implementere nav- og lok-strategier i 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Koble sammen ROS og 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Simulering av hexacopter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