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sldIdLst>
    <p:sldId id="290" r:id="rId5"/>
    <p:sldId id="295" r:id="rId6"/>
    <p:sldId id="296" r:id="rId7"/>
    <p:sldId id="303" r:id="rId8"/>
    <p:sldId id="297" r:id="rId9"/>
    <p:sldId id="300" r:id="rId10"/>
    <p:sldId id="304" r:id="rId11"/>
    <p:sldId id="299" r:id="rId12"/>
    <p:sldId id="305" r:id="rId13"/>
    <p:sldId id="301" r:id="rId14"/>
    <p:sldId id="280" r:id="rId1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575"/>
    <a:srgbClr val="737373"/>
    <a:srgbClr val="7F7F7F"/>
    <a:srgbClr val="00202A"/>
    <a:srgbClr val="00AFBA"/>
    <a:srgbClr val="98E0E4"/>
    <a:srgbClr val="1C8087"/>
    <a:srgbClr val="6D24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4"/>
  </p:normalViewPr>
  <p:slideViewPr>
    <p:cSldViewPr snapToGrid="0">
      <p:cViewPr>
        <p:scale>
          <a:sx n="60" d="100"/>
          <a:sy n="60" d="100"/>
        </p:scale>
        <p:origin x="840" y="-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45283-168F-8940-A073-B2FF66BC4C5E}" type="datetimeFigureOut">
              <a:rPr lang="nb-NO" smtClean="0"/>
              <a:t>30.10.2024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4BF77-11FD-8E4D-B223-FC6B75E0C3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198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RRT     PRM</a:t>
            </a:r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4BF77-11FD-8E4D-B223-FC6B75E0C356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875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lys - stående bil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39" y="553771"/>
            <a:ext cx="3113909" cy="8100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619511" y="2054942"/>
            <a:ext cx="5040000" cy="1258529"/>
          </a:xfrm>
        </p:spPr>
        <p:txBody>
          <a:bodyPr lIns="0" tIns="0" rIns="0" bIns="0" anchor="b">
            <a:norm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2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nn-NO" noProof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619512" y="3718184"/>
            <a:ext cx="5040000" cy="1050462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/>
              <a:t>Klikk for å redigere undertittelstil i malen</a:t>
            </a:r>
            <a:endParaRPr lang="nn-NO" noProof="0" dirty="0"/>
          </a:p>
        </p:txBody>
      </p:sp>
      <p:cxnSp>
        <p:nvCxnSpPr>
          <p:cNvPr id="5" name="Rett linj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619512" y="5433342"/>
            <a:ext cx="42193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lassholder for tekst 2"/>
          <p:cNvSpPr>
            <a:spLocks noGrp="1"/>
          </p:cNvSpPr>
          <p:nvPr>
            <p:ph type="body" idx="10" hasCustomPrompt="1"/>
          </p:nvPr>
        </p:nvSpPr>
        <p:spPr>
          <a:xfrm>
            <a:off x="1619512" y="5596146"/>
            <a:ext cx="5040000" cy="90805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n-NO" noProof="0"/>
              <a:t>Rediger tekststiler i malen</a:t>
            </a:r>
          </a:p>
        </p:txBody>
      </p:sp>
      <p:sp>
        <p:nvSpPr>
          <p:cNvPr id="12" name="Plassholder for bilde 8"/>
          <p:cNvSpPr>
            <a:spLocks noGrp="1"/>
          </p:cNvSpPr>
          <p:nvPr>
            <p:ph type="pic" sz="quarter" idx="11" hasCustomPrompt="1"/>
          </p:nvPr>
        </p:nvSpPr>
        <p:spPr>
          <a:xfrm>
            <a:off x="7152000" y="0"/>
            <a:ext cx="5040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n-NO" noProof="0"/>
              <a:t>Klikk ikonet for å legge til et bilde</a:t>
            </a:r>
          </a:p>
        </p:txBody>
      </p:sp>
    </p:spTree>
    <p:extLst>
      <p:ext uri="{BB962C8B-B14F-4D97-AF65-F5344CB8AC3E}">
        <p14:creationId xmlns:p14="http://schemas.microsoft.com/office/powerpoint/2010/main" val="2016223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eside mørk - stående bil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1"/>
          <p:cNvSpPr>
            <a:spLocks noGrp="1"/>
          </p:cNvSpPr>
          <p:nvPr>
            <p:ph type="ctrTitle"/>
          </p:nvPr>
        </p:nvSpPr>
        <p:spPr>
          <a:xfrm>
            <a:off x="809426" y="1879389"/>
            <a:ext cx="4914000" cy="1258529"/>
          </a:xfrm>
        </p:spPr>
        <p:txBody>
          <a:bodyPr lIns="0" tIns="0" rIns="0" bIns="0" anchor="b">
            <a:norm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nn-NO" noProof="0"/>
          </a:p>
        </p:txBody>
      </p:sp>
      <p:cxnSp>
        <p:nvCxnSpPr>
          <p:cNvPr id="9" name="Rett linje 8"/>
          <p:cNvCxnSpPr/>
          <p:nvPr userDrawn="1"/>
        </p:nvCxnSpPr>
        <p:spPr>
          <a:xfrm>
            <a:off x="809427" y="3434389"/>
            <a:ext cx="42193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Undertittel 2"/>
          <p:cNvSpPr>
            <a:spLocks noGrp="1"/>
          </p:cNvSpPr>
          <p:nvPr>
            <p:ph type="subTitle" idx="1"/>
          </p:nvPr>
        </p:nvSpPr>
        <p:spPr>
          <a:xfrm>
            <a:off x="809426" y="3703967"/>
            <a:ext cx="4860000" cy="10512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/>
              <a:t>Klikk for å redigere undertittelstil i malen</a:t>
            </a:r>
            <a:endParaRPr lang="nn-NO" noProof="0"/>
          </a:p>
        </p:txBody>
      </p:sp>
      <p:sp>
        <p:nvSpPr>
          <p:cNvPr id="5" name="Plassholder for bilde 8"/>
          <p:cNvSpPr>
            <a:spLocks noGrp="1"/>
          </p:cNvSpPr>
          <p:nvPr>
            <p:ph type="pic" sz="quarter" idx="12" hasCustomPrompt="1"/>
          </p:nvPr>
        </p:nvSpPr>
        <p:spPr>
          <a:xfrm>
            <a:off x="6252000" y="5495"/>
            <a:ext cx="5940000" cy="68525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n-NO" noProof="0"/>
              <a:t>Klikk ikonet for å legge til et bilde</a:t>
            </a:r>
          </a:p>
        </p:txBody>
      </p:sp>
      <p:grpSp>
        <p:nvGrpSpPr>
          <p:cNvPr id="2" name="Gruppe 1">
            <a:extLst>
              <a:ext uri="{FF2B5EF4-FFF2-40B4-BE49-F238E27FC236}">
                <a16:creationId xmlns:a16="http://schemas.microsoft.com/office/drawing/2014/main" id="{1ED90178-C4D3-5C63-2954-B1CE469C3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79820" y="6504062"/>
            <a:ext cx="250360" cy="218504"/>
            <a:chOff x="5122863" y="2579688"/>
            <a:chExt cx="1946276" cy="1698625"/>
          </a:xfrm>
          <a:solidFill>
            <a:schemeClr val="accent1"/>
          </a:solidFill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316D451A-1F33-42EC-C6BF-FDA2C147F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579688"/>
              <a:ext cx="554038" cy="747713"/>
            </a:xfrm>
            <a:custGeom>
              <a:avLst/>
              <a:gdLst>
                <a:gd name="T0" fmla="*/ 164 w 349"/>
                <a:gd name="T1" fmla="*/ 0 h 471"/>
                <a:gd name="T2" fmla="*/ 0 w 349"/>
                <a:gd name="T3" fmla="*/ 0 h 471"/>
                <a:gd name="T4" fmla="*/ 271 w 349"/>
                <a:gd name="T5" fmla="*/ 471 h 471"/>
                <a:gd name="T6" fmla="*/ 349 w 349"/>
                <a:gd name="T7" fmla="*/ 328 h 471"/>
                <a:gd name="T8" fmla="*/ 164 w 349"/>
                <a:gd name="T9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71">
                  <a:moveTo>
                    <a:pt x="164" y="0"/>
                  </a:moveTo>
                  <a:lnTo>
                    <a:pt x="0" y="0"/>
                  </a:lnTo>
                  <a:lnTo>
                    <a:pt x="271" y="471"/>
                  </a:lnTo>
                  <a:lnTo>
                    <a:pt x="349" y="328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n-NO" noProof="0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013B2607-B9D4-338D-FEF6-4D6E1CE5F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6276" y="2579688"/>
              <a:ext cx="1312863" cy="1698625"/>
            </a:xfrm>
            <a:custGeom>
              <a:avLst/>
              <a:gdLst>
                <a:gd name="T0" fmla="*/ 406 w 827"/>
                <a:gd name="T1" fmla="*/ 0 h 1070"/>
                <a:gd name="T2" fmla="*/ 86 w 827"/>
                <a:gd name="T3" fmla="*/ 564 h 1070"/>
                <a:gd name="T4" fmla="*/ 0 w 827"/>
                <a:gd name="T5" fmla="*/ 699 h 1070"/>
                <a:gd name="T6" fmla="*/ 214 w 827"/>
                <a:gd name="T7" fmla="*/ 1070 h 1070"/>
                <a:gd name="T8" fmla="*/ 827 w 827"/>
                <a:gd name="T9" fmla="*/ 0 h 1070"/>
                <a:gd name="T10" fmla="*/ 406 w 827"/>
                <a:gd name="T11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7" h="1070">
                  <a:moveTo>
                    <a:pt x="406" y="0"/>
                  </a:moveTo>
                  <a:lnTo>
                    <a:pt x="86" y="564"/>
                  </a:lnTo>
                  <a:lnTo>
                    <a:pt x="0" y="699"/>
                  </a:lnTo>
                  <a:lnTo>
                    <a:pt x="214" y="1070"/>
                  </a:lnTo>
                  <a:lnTo>
                    <a:pt x="827" y="0"/>
                  </a:lnTo>
                  <a:lnTo>
                    <a:pt x="4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n-NO" noProof="0"/>
            </a:p>
          </p:txBody>
        </p:sp>
      </p:grpSp>
    </p:spTree>
    <p:extLst>
      <p:ext uri="{BB962C8B-B14F-4D97-AF65-F5344CB8AC3E}">
        <p14:creationId xmlns:p14="http://schemas.microsoft.com/office/powerpoint/2010/main" val="121208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eside lys - to liggende bil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809426" y="1879389"/>
            <a:ext cx="5760000" cy="1258529"/>
          </a:xfrm>
        </p:spPr>
        <p:txBody>
          <a:bodyPr lIns="0" tIns="0" rIns="0" bIns="0" anchor="b">
            <a:norm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2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nn-NO" noProof="0"/>
          </a:p>
        </p:txBody>
      </p:sp>
      <p:cxnSp>
        <p:nvCxnSpPr>
          <p:cNvPr id="11" name="Rett linj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09427" y="3434389"/>
            <a:ext cx="42193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809426" y="3703967"/>
            <a:ext cx="5760000" cy="10512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/>
              <a:t>Klikk for å redigere undertittelstil i malen</a:t>
            </a:r>
            <a:endParaRPr lang="nn-NO" noProof="0"/>
          </a:p>
        </p:txBody>
      </p:sp>
      <p:sp>
        <p:nvSpPr>
          <p:cNvPr id="5" name="Plassholder for bilde 8"/>
          <p:cNvSpPr>
            <a:spLocks noGrp="1"/>
          </p:cNvSpPr>
          <p:nvPr>
            <p:ph type="pic" sz="quarter" idx="12" hasCustomPrompt="1"/>
          </p:nvPr>
        </p:nvSpPr>
        <p:spPr>
          <a:xfrm>
            <a:off x="7152000" y="5495"/>
            <a:ext cx="5040000" cy="33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n-NO" noProof="0"/>
              <a:t>Klikk ikonet for å legge til et bilde</a:t>
            </a:r>
          </a:p>
        </p:txBody>
      </p:sp>
      <p:sp>
        <p:nvSpPr>
          <p:cNvPr id="12" name="Plassholder for bilde 8"/>
          <p:cNvSpPr>
            <a:spLocks noGrp="1"/>
          </p:cNvSpPr>
          <p:nvPr>
            <p:ph type="pic" sz="quarter" idx="13" hasCustomPrompt="1"/>
          </p:nvPr>
        </p:nvSpPr>
        <p:spPr>
          <a:xfrm>
            <a:off x="7152000" y="3468783"/>
            <a:ext cx="5040000" cy="33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n-NO" noProof="0"/>
              <a:t>Klikk ikonet for å legge til et bilde</a:t>
            </a:r>
          </a:p>
        </p:txBody>
      </p:sp>
      <p:grpSp>
        <p:nvGrpSpPr>
          <p:cNvPr id="4" name="Gruppe 3">
            <a:extLst>
              <a:ext uri="{FF2B5EF4-FFF2-40B4-BE49-F238E27FC236}">
                <a16:creationId xmlns:a16="http://schemas.microsoft.com/office/drawing/2014/main" id="{A355FD3C-0601-C167-97A9-5718A5C5B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79820" y="6504062"/>
            <a:ext cx="250360" cy="218504"/>
            <a:chOff x="5122863" y="2579688"/>
            <a:chExt cx="1946276" cy="169862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51D25AB-8045-4351-B997-9E85DC7D4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579688"/>
              <a:ext cx="554038" cy="747713"/>
            </a:xfrm>
            <a:custGeom>
              <a:avLst/>
              <a:gdLst>
                <a:gd name="T0" fmla="*/ 164 w 349"/>
                <a:gd name="T1" fmla="*/ 0 h 471"/>
                <a:gd name="T2" fmla="*/ 0 w 349"/>
                <a:gd name="T3" fmla="*/ 0 h 471"/>
                <a:gd name="T4" fmla="*/ 271 w 349"/>
                <a:gd name="T5" fmla="*/ 471 h 471"/>
                <a:gd name="T6" fmla="*/ 349 w 349"/>
                <a:gd name="T7" fmla="*/ 328 h 471"/>
                <a:gd name="T8" fmla="*/ 164 w 349"/>
                <a:gd name="T9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71">
                  <a:moveTo>
                    <a:pt x="164" y="0"/>
                  </a:moveTo>
                  <a:lnTo>
                    <a:pt x="0" y="0"/>
                  </a:lnTo>
                  <a:lnTo>
                    <a:pt x="271" y="471"/>
                  </a:lnTo>
                  <a:lnTo>
                    <a:pt x="349" y="328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n-NO" noProof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AD485E4-A2A0-D241-CFF3-90EA4C036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6276" y="2579688"/>
              <a:ext cx="1312863" cy="1698625"/>
            </a:xfrm>
            <a:custGeom>
              <a:avLst/>
              <a:gdLst>
                <a:gd name="T0" fmla="*/ 406 w 827"/>
                <a:gd name="T1" fmla="*/ 0 h 1070"/>
                <a:gd name="T2" fmla="*/ 86 w 827"/>
                <a:gd name="T3" fmla="*/ 564 h 1070"/>
                <a:gd name="T4" fmla="*/ 0 w 827"/>
                <a:gd name="T5" fmla="*/ 699 h 1070"/>
                <a:gd name="T6" fmla="*/ 214 w 827"/>
                <a:gd name="T7" fmla="*/ 1070 h 1070"/>
                <a:gd name="T8" fmla="*/ 827 w 827"/>
                <a:gd name="T9" fmla="*/ 0 h 1070"/>
                <a:gd name="T10" fmla="*/ 406 w 827"/>
                <a:gd name="T11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7" h="1070">
                  <a:moveTo>
                    <a:pt x="406" y="0"/>
                  </a:moveTo>
                  <a:lnTo>
                    <a:pt x="86" y="564"/>
                  </a:lnTo>
                  <a:lnTo>
                    <a:pt x="0" y="699"/>
                  </a:lnTo>
                  <a:lnTo>
                    <a:pt x="214" y="1070"/>
                  </a:lnTo>
                  <a:lnTo>
                    <a:pt x="827" y="0"/>
                  </a:lnTo>
                  <a:lnTo>
                    <a:pt x="4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n-NO" noProof="0"/>
            </a:p>
          </p:txBody>
        </p:sp>
      </p:grpSp>
    </p:spTree>
    <p:extLst>
      <p:ext uri="{BB962C8B-B14F-4D97-AF65-F5344CB8AC3E}">
        <p14:creationId xmlns:p14="http://schemas.microsoft.com/office/powerpoint/2010/main" val="1211101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eside mørk - to liggende bil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809426" y="1879389"/>
            <a:ext cx="5760000" cy="1258529"/>
          </a:xfrm>
        </p:spPr>
        <p:txBody>
          <a:bodyPr lIns="0" tIns="0" rIns="0" bIns="0" anchor="b">
            <a:norm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nn-NO" noProof="0"/>
          </a:p>
        </p:txBody>
      </p:sp>
      <p:cxnSp>
        <p:nvCxnSpPr>
          <p:cNvPr id="11" name="Rett linj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09427" y="3434389"/>
            <a:ext cx="42193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809426" y="3703967"/>
            <a:ext cx="5760000" cy="10512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/>
              <a:t>Klikk for å redigere undertittelstil i malen</a:t>
            </a:r>
            <a:endParaRPr lang="nn-NO" noProof="0"/>
          </a:p>
        </p:txBody>
      </p:sp>
      <p:sp>
        <p:nvSpPr>
          <p:cNvPr id="5" name="Plassholder for bilde 8"/>
          <p:cNvSpPr>
            <a:spLocks noGrp="1"/>
          </p:cNvSpPr>
          <p:nvPr>
            <p:ph type="pic" sz="quarter" idx="12" hasCustomPrompt="1"/>
          </p:nvPr>
        </p:nvSpPr>
        <p:spPr>
          <a:xfrm>
            <a:off x="7152000" y="5495"/>
            <a:ext cx="5040000" cy="33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n-NO" noProof="0"/>
              <a:t>Klikk ikonet for å legge til et bilde</a:t>
            </a:r>
          </a:p>
        </p:txBody>
      </p:sp>
      <p:sp>
        <p:nvSpPr>
          <p:cNvPr id="12" name="Plassholder for bilde 8"/>
          <p:cNvSpPr>
            <a:spLocks noGrp="1"/>
          </p:cNvSpPr>
          <p:nvPr>
            <p:ph type="pic" sz="quarter" idx="13" hasCustomPrompt="1"/>
          </p:nvPr>
        </p:nvSpPr>
        <p:spPr>
          <a:xfrm>
            <a:off x="7152000" y="3468783"/>
            <a:ext cx="5040000" cy="33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n-NO" noProof="0"/>
              <a:t>Klikk ikonet for å legge til et bilde</a:t>
            </a:r>
          </a:p>
        </p:txBody>
      </p:sp>
      <p:grpSp>
        <p:nvGrpSpPr>
          <p:cNvPr id="4" name="Gruppe 3">
            <a:extLst>
              <a:ext uri="{FF2B5EF4-FFF2-40B4-BE49-F238E27FC236}">
                <a16:creationId xmlns:a16="http://schemas.microsoft.com/office/drawing/2014/main" id="{F0748927-B2E7-70A2-21B3-A590AA1D1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79820" y="6504062"/>
            <a:ext cx="250360" cy="218504"/>
            <a:chOff x="5122863" y="2579688"/>
            <a:chExt cx="1946276" cy="1698625"/>
          </a:xfrm>
          <a:solidFill>
            <a:schemeClr val="accent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F47A0EF-66F7-FF55-5221-79B16BBC8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579688"/>
              <a:ext cx="554038" cy="747713"/>
            </a:xfrm>
            <a:custGeom>
              <a:avLst/>
              <a:gdLst>
                <a:gd name="T0" fmla="*/ 164 w 349"/>
                <a:gd name="T1" fmla="*/ 0 h 471"/>
                <a:gd name="T2" fmla="*/ 0 w 349"/>
                <a:gd name="T3" fmla="*/ 0 h 471"/>
                <a:gd name="T4" fmla="*/ 271 w 349"/>
                <a:gd name="T5" fmla="*/ 471 h 471"/>
                <a:gd name="T6" fmla="*/ 349 w 349"/>
                <a:gd name="T7" fmla="*/ 328 h 471"/>
                <a:gd name="T8" fmla="*/ 164 w 349"/>
                <a:gd name="T9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71">
                  <a:moveTo>
                    <a:pt x="164" y="0"/>
                  </a:moveTo>
                  <a:lnTo>
                    <a:pt x="0" y="0"/>
                  </a:lnTo>
                  <a:lnTo>
                    <a:pt x="271" y="471"/>
                  </a:lnTo>
                  <a:lnTo>
                    <a:pt x="349" y="328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n-NO" noProof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B6F064A-6557-608C-238E-5A3428FE9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6276" y="2579688"/>
              <a:ext cx="1312863" cy="1698625"/>
            </a:xfrm>
            <a:custGeom>
              <a:avLst/>
              <a:gdLst>
                <a:gd name="T0" fmla="*/ 406 w 827"/>
                <a:gd name="T1" fmla="*/ 0 h 1070"/>
                <a:gd name="T2" fmla="*/ 86 w 827"/>
                <a:gd name="T3" fmla="*/ 564 h 1070"/>
                <a:gd name="T4" fmla="*/ 0 w 827"/>
                <a:gd name="T5" fmla="*/ 699 h 1070"/>
                <a:gd name="T6" fmla="*/ 214 w 827"/>
                <a:gd name="T7" fmla="*/ 1070 h 1070"/>
                <a:gd name="T8" fmla="*/ 827 w 827"/>
                <a:gd name="T9" fmla="*/ 0 h 1070"/>
                <a:gd name="T10" fmla="*/ 406 w 827"/>
                <a:gd name="T11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7" h="1070">
                  <a:moveTo>
                    <a:pt x="406" y="0"/>
                  </a:moveTo>
                  <a:lnTo>
                    <a:pt x="86" y="564"/>
                  </a:lnTo>
                  <a:lnTo>
                    <a:pt x="0" y="699"/>
                  </a:lnTo>
                  <a:lnTo>
                    <a:pt x="214" y="1070"/>
                  </a:lnTo>
                  <a:lnTo>
                    <a:pt x="827" y="0"/>
                  </a:lnTo>
                  <a:lnTo>
                    <a:pt x="4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n-NO" noProof="0"/>
            </a:p>
          </p:txBody>
        </p:sp>
      </p:grpSp>
    </p:spTree>
    <p:extLst>
      <p:ext uri="{BB962C8B-B14F-4D97-AF65-F5344CB8AC3E}">
        <p14:creationId xmlns:p14="http://schemas.microsoft.com/office/powerpoint/2010/main" val="1552147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spalte uten bakgrunn l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09976" y="-2081"/>
            <a:ext cx="10926000" cy="1350000"/>
          </a:xfrm>
        </p:spPr>
        <p:txBody>
          <a:bodyPr/>
          <a:lstStyle>
            <a:lvl1pPr algn="l">
              <a:defRPr/>
            </a:lvl1pPr>
          </a:lstStyle>
          <a:p>
            <a:r>
              <a:rPr lang="nb-NO" noProof="0"/>
              <a:t>Klikk for å redigere tittelstil</a:t>
            </a:r>
            <a:endParaRPr lang="nn-NO" noProof="0"/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CC3D6142-149C-327E-AB7D-A37543A2B71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1949" y="1352020"/>
            <a:ext cx="10923097" cy="5058000"/>
          </a:xfrm>
          <a:noFill/>
          <a:ln>
            <a:noFill/>
          </a:ln>
        </p:spPr>
        <p:txBody>
          <a:bodyPr lIns="180000" tIns="180000" rIns="180000" bIns="180000">
            <a:norm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2000">
                <a:latin typeface="+mn-lt"/>
              </a:defRPr>
            </a:lvl2pPr>
            <a:lvl3pPr>
              <a:lnSpc>
                <a:spcPct val="100000"/>
              </a:lnSpc>
              <a:defRPr sz="2000">
                <a:latin typeface="+mn-lt"/>
              </a:defRPr>
            </a:lvl3pPr>
            <a:lvl4pPr>
              <a:lnSpc>
                <a:spcPct val="100000"/>
              </a:lnSpc>
              <a:defRPr sz="2000">
                <a:latin typeface="+mn-lt"/>
              </a:defRPr>
            </a:lvl4pPr>
            <a:lvl5pPr>
              <a:lnSpc>
                <a:spcPct val="100000"/>
              </a:lnSpc>
              <a:defRPr sz="2000">
                <a:latin typeface="+mn-lt"/>
              </a:defRPr>
            </a:lvl5pPr>
          </a:lstStyle>
          <a:p>
            <a:pPr lvl="0"/>
            <a:r>
              <a:rPr lang="nn-NO" noProof="0"/>
              <a:t>Rediger tekststiler i malen</a:t>
            </a:r>
          </a:p>
          <a:p>
            <a:pPr lvl="1"/>
            <a:r>
              <a:rPr lang="nn-NO" noProof="0"/>
              <a:t>Andre nivå</a:t>
            </a:r>
          </a:p>
          <a:p>
            <a:pPr lvl="2"/>
            <a:r>
              <a:rPr lang="nn-NO" noProof="0"/>
              <a:t>Tredje nivå</a:t>
            </a:r>
          </a:p>
          <a:p>
            <a:pPr lvl="3"/>
            <a:r>
              <a:rPr lang="nn-NO" noProof="0"/>
              <a:t>Fjerde nivå</a:t>
            </a:r>
          </a:p>
          <a:p>
            <a:pPr lvl="4"/>
            <a:r>
              <a:rPr lang="nn-NO" noProof="0"/>
              <a:t>Femte nivå</a:t>
            </a:r>
          </a:p>
        </p:txBody>
      </p:sp>
      <p:grpSp>
        <p:nvGrpSpPr>
          <p:cNvPr id="12" name="Grupp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79820" y="6504062"/>
            <a:ext cx="250360" cy="218504"/>
            <a:chOff x="5122863" y="2579688"/>
            <a:chExt cx="1946276" cy="169862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5122863" y="2579688"/>
              <a:ext cx="554038" cy="747713"/>
            </a:xfrm>
            <a:custGeom>
              <a:avLst/>
              <a:gdLst>
                <a:gd name="T0" fmla="*/ 164 w 349"/>
                <a:gd name="T1" fmla="*/ 0 h 471"/>
                <a:gd name="T2" fmla="*/ 0 w 349"/>
                <a:gd name="T3" fmla="*/ 0 h 471"/>
                <a:gd name="T4" fmla="*/ 271 w 349"/>
                <a:gd name="T5" fmla="*/ 471 h 471"/>
                <a:gd name="T6" fmla="*/ 349 w 349"/>
                <a:gd name="T7" fmla="*/ 328 h 471"/>
                <a:gd name="T8" fmla="*/ 164 w 349"/>
                <a:gd name="T9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71">
                  <a:moveTo>
                    <a:pt x="164" y="0"/>
                  </a:moveTo>
                  <a:lnTo>
                    <a:pt x="0" y="0"/>
                  </a:lnTo>
                  <a:lnTo>
                    <a:pt x="271" y="471"/>
                  </a:lnTo>
                  <a:lnTo>
                    <a:pt x="349" y="328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n-NO" noProof="0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5756276" y="2579688"/>
              <a:ext cx="1312863" cy="1698625"/>
            </a:xfrm>
            <a:custGeom>
              <a:avLst/>
              <a:gdLst>
                <a:gd name="T0" fmla="*/ 406 w 827"/>
                <a:gd name="T1" fmla="*/ 0 h 1070"/>
                <a:gd name="T2" fmla="*/ 86 w 827"/>
                <a:gd name="T3" fmla="*/ 564 h 1070"/>
                <a:gd name="T4" fmla="*/ 0 w 827"/>
                <a:gd name="T5" fmla="*/ 699 h 1070"/>
                <a:gd name="T6" fmla="*/ 214 w 827"/>
                <a:gd name="T7" fmla="*/ 1070 h 1070"/>
                <a:gd name="T8" fmla="*/ 827 w 827"/>
                <a:gd name="T9" fmla="*/ 0 h 1070"/>
                <a:gd name="T10" fmla="*/ 406 w 827"/>
                <a:gd name="T11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7" h="1070">
                  <a:moveTo>
                    <a:pt x="406" y="0"/>
                  </a:moveTo>
                  <a:lnTo>
                    <a:pt x="86" y="564"/>
                  </a:lnTo>
                  <a:lnTo>
                    <a:pt x="0" y="699"/>
                  </a:lnTo>
                  <a:lnTo>
                    <a:pt x="214" y="1070"/>
                  </a:lnTo>
                  <a:lnTo>
                    <a:pt x="827" y="0"/>
                  </a:lnTo>
                  <a:lnTo>
                    <a:pt x="4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n-NO" noProof="0"/>
            </a:p>
          </p:txBody>
        </p:sp>
      </p:grp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>
          <a:xfrm>
            <a:off x="811950" y="6408000"/>
            <a:ext cx="10923096" cy="450000"/>
          </a:xfrm>
        </p:spPr>
        <p:txBody>
          <a:bodyPr/>
          <a:lstStyle>
            <a:lvl1pPr>
              <a:defRPr>
                <a:solidFill>
                  <a:srgbClr val="737373"/>
                </a:solidFill>
              </a:defRPr>
            </a:lvl1pPr>
          </a:lstStyle>
          <a:p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737373"/>
                </a:solidFill>
              </a:defRPr>
            </a:lvl1pPr>
          </a:lstStyle>
          <a:p>
            <a:fld id="{D0BEE4E4-E047-6A49-BCB9-4D06E7BA237B}" type="slidenum">
              <a:rPr lang="nn-NO" smtClean="0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82388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spalte uten bakgrunn mø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09976" y="-2081"/>
            <a:ext cx="10926000" cy="1350000"/>
          </a:xfrm>
        </p:spPr>
        <p:txBody>
          <a:bodyPr/>
          <a:lstStyle>
            <a:lvl1pPr algn="l">
              <a:defRPr/>
            </a:lvl1pPr>
          </a:lstStyle>
          <a:p>
            <a:r>
              <a:rPr lang="nb-NO" noProof="0"/>
              <a:t>Klikk for å redigere tittelstil</a:t>
            </a:r>
            <a:endParaRPr lang="nn-NO" noProof="0"/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CC3D6142-149C-327E-AB7D-A37543A2B71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1949" y="1352020"/>
            <a:ext cx="10923097" cy="5058000"/>
          </a:xfrm>
          <a:noFill/>
          <a:ln>
            <a:noFill/>
          </a:ln>
        </p:spPr>
        <p:txBody>
          <a:bodyPr lIns="180000" tIns="180000" rIns="180000" bIns="180000">
            <a:normAutofit/>
          </a:bodyPr>
          <a:lstStyle>
            <a:lvl1pPr>
              <a:lnSpc>
                <a:spcPct val="100000"/>
              </a:lnSpc>
              <a:buClr>
                <a:schemeClr val="accent2"/>
              </a:buClr>
              <a:defRPr sz="2000"/>
            </a:lvl1pPr>
            <a:lvl2pPr>
              <a:lnSpc>
                <a:spcPct val="100000"/>
              </a:lnSpc>
              <a:buClr>
                <a:schemeClr val="accent2"/>
              </a:buClr>
              <a:defRPr sz="2000">
                <a:latin typeface="+mn-lt"/>
              </a:defRPr>
            </a:lvl2pPr>
            <a:lvl3pPr>
              <a:lnSpc>
                <a:spcPct val="100000"/>
              </a:lnSpc>
              <a:buClr>
                <a:schemeClr val="accent2"/>
              </a:buClr>
              <a:defRPr sz="2000">
                <a:latin typeface="+mn-lt"/>
              </a:defRPr>
            </a:lvl3pPr>
            <a:lvl4pPr>
              <a:lnSpc>
                <a:spcPct val="100000"/>
              </a:lnSpc>
              <a:buClr>
                <a:schemeClr val="accent2"/>
              </a:buClr>
              <a:defRPr sz="2000">
                <a:latin typeface="+mn-lt"/>
              </a:defRPr>
            </a:lvl4pPr>
            <a:lvl5pPr>
              <a:lnSpc>
                <a:spcPct val="100000"/>
              </a:lnSpc>
              <a:buClr>
                <a:schemeClr val="accent2"/>
              </a:buClr>
              <a:defRPr sz="2000">
                <a:latin typeface="+mn-lt"/>
              </a:defRPr>
            </a:lvl5pPr>
          </a:lstStyle>
          <a:p>
            <a:pPr lvl="0"/>
            <a:r>
              <a:rPr lang="nn-NO" noProof="0"/>
              <a:t>Rediger tekststiler i malen</a:t>
            </a:r>
          </a:p>
          <a:p>
            <a:pPr lvl="1"/>
            <a:r>
              <a:rPr lang="nn-NO" noProof="0"/>
              <a:t>Andre nivå</a:t>
            </a:r>
          </a:p>
          <a:p>
            <a:pPr lvl="2"/>
            <a:r>
              <a:rPr lang="nn-NO" noProof="0"/>
              <a:t>Tredje nivå</a:t>
            </a:r>
          </a:p>
          <a:p>
            <a:pPr lvl="3"/>
            <a:r>
              <a:rPr lang="nn-NO" noProof="0"/>
              <a:t>Fjerde nivå</a:t>
            </a:r>
          </a:p>
          <a:p>
            <a:pPr lvl="4"/>
            <a:r>
              <a:rPr lang="nn-NO" noProof="0"/>
              <a:t>Femte nivå</a:t>
            </a:r>
          </a:p>
        </p:txBody>
      </p:sp>
      <p:grpSp>
        <p:nvGrpSpPr>
          <p:cNvPr id="12" name="Grupp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79820" y="6504062"/>
            <a:ext cx="250360" cy="218504"/>
            <a:chOff x="5122863" y="2579688"/>
            <a:chExt cx="1946276" cy="1698625"/>
          </a:xfrm>
          <a:solidFill>
            <a:schemeClr val="accent1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5122863" y="2579688"/>
              <a:ext cx="554038" cy="747713"/>
            </a:xfrm>
            <a:custGeom>
              <a:avLst/>
              <a:gdLst>
                <a:gd name="T0" fmla="*/ 164 w 349"/>
                <a:gd name="T1" fmla="*/ 0 h 471"/>
                <a:gd name="T2" fmla="*/ 0 w 349"/>
                <a:gd name="T3" fmla="*/ 0 h 471"/>
                <a:gd name="T4" fmla="*/ 271 w 349"/>
                <a:gd name="T5" fmla="*/ 471 h 471"/>
                <a:gd name="T6" fmla="*/ 349 w 349"/>
                <a:gd name="T7" fmla="*/ 328 h 471"/>
                <a:gd name="T8" fmla="*/ 164 w 349"/>
                <a:gd name="T9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71">
                  <a:moveTo>
                    <a:pt x="164" y="0"/>
                  </a:moveTo>
                  <a:lnTo>
                    <a:pt x="0" y="0"/>
                  </a:lnTo>
                  <a:lnTo>
                    <a:pt x="271" y="471"/>
                  </a:lnTo>
                  <a:lnTo>
                    <a:pt x="349" y="328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n-NO" noProof="0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5756276" y="2579688"/>
              <a:ext cx="1312863" cy="1698625"/>
            </a:xfrm>
            <a:custGeom>
              <a:avLst/>
              <a:gdLst>
                <a:gd name="T0" fmla="*/ 406 w 827"/>
                <a:gd name="T1" fmla="*/ 0 h 1070"/>
                <a:gd name="T2" fmla="*/ 86 w 827"/>
                <a:gd name="T3" fmla="*/ 564 h 1070"/>
                <a:gd name="T4" fmla="*/ 0 w 827"/>
                <a:gd name="T5" fmla="*/ 699 h 1070"/>
                <a:gd name="T6" fmla="*/ 214 w 827"/>
                <a:gd name="T7" fmla="*/ 1070 h 1070"/>
                <a:gd name="T8" fmla="*/ 827 w 827"/>
                <a:gd name="T9" fmla="*/ 0 h 1070"/>
                <a:gd name="T10" fmla="*/ 406 w 827"/>
                <a:gd name="T11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7" h="1070">
                  <a:moveTo>
                    <a:pt x="406" y="0"/>
                  </a:moveTo>
                  <a:lnTo>
                    <a:pt x="86" y="564"/>
                  </a:lnTo>
                  <a:lnTo>
                    <a:pt x="0" y="699"/>
                  </a:lnTo>
                  <a:lnTo>
                    <a:pt x="214" y="1070"/>
                  </a:lnTo>
                  <a:lnTo>
                    <a:pt x="827" y="0"/>
                  </a:lnTo>
                  <a:lnTo>
                    <a:pt x="4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n-NO" noProof="0"/>
            </a:p>
          </p:txBody>
        </p:sp>
      </p:grp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>
          <a:xfrm>
            <a:off x="811950" y="6408000"/>
            <a:ext cx="10923096" cy="45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E4E4-E047-6A49-BCB9-4D06E7BA237B}" type="slidenum">
              <a:rPr lang="nn-NO" smtClean="0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278695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 spalter uten bakgrunn l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09976" y="-2081"/>
            <a:ext cx="10926000" cy="1350000"/>
          </a:xfrm>
        </p:spPr>
        <p:txBody>
          <a:bodyPr/>
          <a:lstStyle>
            <a:lvl1pPr algn="l">
              <a:defRPr/>
            </a:lvl1pPr>
          </a:lstStyle>
          <a:p>
            <a:r>
              <a:rPr lang="nb-NO" noProof="0"/>
              <a:t>Klikk for å redigere tittelstil</a:t>
            </a:r>
            <a:endParaRPr lang="nn-NO" noProof="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809047" y="1352020"/>
            <a:ext cx="5256000" cy="5058000"/>
          </a:xfrm>
          <a:noFill/>
          <a:ln>
            <a:noFill/>
          </a:ln>
        </p:spPr>
        <p:txBody>
          <a:bodyPr lIns="180000" tIns="180000" rIns="180000" bIns="180000">
            <a:norm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2000">
                <a:latin typeface="+mn-lt"/>
              </a:defRPr>
            </a:lvl2pPr>
            <a:lvl3pPr>
              <a:lnSpc>
                <a:spcPct val="100000"/>
              </a:lnSpc>
              <a:defRPr sz="2000">
                <a:latin typeface="+mn-lt"/>
              </a:defRPr>
            </a:lvl3pPr>
            <a:lvl4pPr>
              <a:lnSpc>
                <a:spcPct val="100000"/>
              </a:lnSpc>
              <a:defRPr sz="2000">
                <a:latin typeface="+mn-lt"/>
              </a:defRPr>
            </a:lvl4pPr>
            <a:lvl5pPr>
              <a:lnSpc>
                <a:spcPct val="100000"/>
              </a:lnSpc>
              <a:defRPr sz="2000">
                <a:latin typeface="+mn-lt"/>
              </a:defRPr>
            </a:lvl5pPr>
          </a:lstStyle>
          <a:p>
            <a:pPr lvl="0"/>
            <a:r>
              <a:rPr lang="nn-NO" noProof="0"/>
              <a:t>Rediger tekststiler i malen</a:t>
            </a:r>
          </a:p>
          <a:p>
            <a:pPr lvl="1"/>
            <a:r>
              <a:rPr lang="nn-NO" noProof="0"/>
              <a:t>Andre nivå</a:t>
            </a:r>
          </a:p>
          <a:p>
            <a:pPr lvl="2"/>
            <a:r>
              <a:rPr lang="nn-NO" noProof="0"/>
              <a:t>Tredje nivå</a:t>
            </a:r>
          </a:p>
          <a:p>
            <a:pPr lvl="3"/>
            <a:r>
              <a:rPr lang="nn-NO" noProof="0"/>
              <a:t>Fjerde nivå</a:t>
            </a:r>
          </a:p>
          <a:p>
            <a:pPr lvl="4"/>
            <a:r>
              <a:rPr lang="nn-NO" noProof="0"/>
              <a:t>Femte nivå</a:t>
            </a:r>
          </a:p>
        </p:txBody>
      </p:sp>
      <p:sp>
        <p:nvSpPr>
          <p:cNvPr id="15" name="Plassholder for innhold 2"/>
          <p:cNvSpPr>
            <a:spLocks noGrp="1"/>
          </p:cNvSpPr>
          <p:nvPr>
            <p:ph idx="12" hasCustomPrompt="1"/>
          </p:nvPr>
        </p:nvSpPr>
        <p:spPr>
          <a:xfrm>
            <a:off x="6479976" y="1347919"/>
            <a:ext cx="5256000" cy="5058000"/>
          </a:xfrm>
          <a:noFill/>
          <a:ln>
            <a:noFill/>
          </a:ln>
        </p:spPr>
        <p:txBody>
          <a:bodyPr lIns="180000" tIns="180000" rIns="180000" bIns="180000">
            <a:norm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2000">
                <a:latin typeface="+mn-lt"/>
              </a:defRPr>
            </a:lvl2pPr>
            <a:lvl3pPr>
              <a:lnSpc>
                <a:spcPct val="100000"/>
              </a:lnSpc>
              <a:defRPr sz="2000">
                <a:latin typeface="+mn-lt"/>
              </a:defRPr>
            </a:lvl3pPr>
            <a:lvl4pPr>
              <a:lnSpc>
                <a:spcPct val="100000"/>
              </a:lnSpc>
              <a:defRPr sz="2000">
                <a:latin typeface="+mn-lt"/>
              </a:defRPr>
            </a:lvl4pPr>
            <a:lvl5pPr>
              <a:lnSpc>
                <a:spcPct val="100000"/>
              </a:lnSpc>
              <a:defRPr sz="2000">
                <a:latin typeface="+mn-lt"/>
              </a:defRPr>
            </a:lvl5pPr>
          </a:lstStyle>
          <a:p>
            <a:pPr lvl="0"/>
            <a:r>
              <a:rPr lang="nn-NO" noProof="0"/>
              <a:t>Rediger tekststiler i malen</a:t>
            </a:r>
          </a:p>
          <a:p>
            <a:pPr lvl="1"/>
            <a:r>
              <a:rPr lang="nn-NO" noProof="0"/>
              <a:t>Andre nivå</a:t>
            </a:r>
          </a:p>
          <a:p>
            <a:pPr lvl="2"/>
            <a:r>
              <a:rPr lang="nn-NO" noProof="0"/>
              <a:t>Tredje nivå</a:t>
            </a:r>
          </a:p>
          <a:p>
            <a:pPr lvl="3"/>
            <a:r>
              <a:rPr lang="nn-NO" noProof="0"/>
              <a:t>Fjerde nivå</a:t>
            </a:r>
          </a:p>
          <a:p>
            <a:pPr lvl="4"/>
            <a:r>
              <a:rPr lang="nn-NO" noProof="0"/>
              <a:t>Femte nivå</a:t>
            </a:r>
          </a:p>
        </p:txBody>
      </p:sp>
      <p:grpSp>
        <p:nvGrpSpPr>
          <p:cNvPr id="12" name="Grupp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79820" y="6504062"/>
            <a:ext cx="250360" cy="218504"/>
            <a:chOff x="5122863" y="2579688"/>
            <a:chExt cx="1946276" cy="169862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5122863" y="2579688"/>
              <a:ext cx="554038" cy="747713"/>
            </a:xfrm>
            <a:custGeom>
              <a:avLst/>
              <a:gdLst>
                <a:gd name="T0" fmla="*/ 164 w 349"/>
                <a:gd name="T1" fmla="*/ 0 h 471"/>
                <a:gd name="T2" fmla="*/ 0 w 349"/>
                <a:gd name="T3" fmla="*/ 0 h 471"/>
                <a:gd name="T4" fmla="*/ 271 w 349"/>
                <a:gd name="T5" fmla="*/ 471 h 471"/>
                <a:gd name="T6" fmla="*/ 349 w 349"/>
                <a:gd name="T7" fmla="*/ 328 h 471"/>
                <a:gd name="T8" fmla="*/ 164 w 349"/>
                <a:gd name="T9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71">
                  <a:moveTo>
                    <a:pt x="164" y="0"/>
                  </a:moveTo>
                  <a:lnTo>
                    <a:pt x="0" y="0"/>
                  </a:lnTo>
                  <a:lnTo>
                    <a:pt x="271" y="471"/>
                  </a:lnTo>
                  <a:lnTo>
                    <a:pt x="349" y="328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n-NO" noProof="0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5756276" y="2579688"/>
              <a:ext cx="1312863" cy="1698625"/>
            </a:xfrm>
            <a:custGeom>
              <a:avLst/>
              <a:gdLst>
                <a:gd name="T0" fmla="*/ 406 w 827"/>
                <a:gd name="T1" fmla="*/ 0 h 1070"/>
                <a:gd name="T2" fmla="*/ 86 w 827"/>
                <a:gd name="T3" fmla="*/ 564 h 1070"/>
                <a:gd name="T4" fmla="*/ 0 w 827"/>
                <a:gd name="T5" fmla="*/ 699 h 1070"/>
                <a:gd name="T6" fmla="*/ 214 w 827"/>
                <a:gd name="T7" fmla="*/ 1070 h 1070"/>
                <a:gd name="T8" fmla="*/ 827 w 827"/>
                <a:gd name="T9" fmla="*/ 0 h 1070"/>
                <a:gd name="T10" fmla="*/ 406 w 827"/>
                <a:gd name="T11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7" h="1070">
                  <a:moveTo>
                    <a:pt x="406" y="0"/>
                  </a:moveTo>
                  <a:lnTo>
                    <a:pt x="86" y="564"/>
                  </a:lnTo>
                  <a:lnTo>
                    <a:pt x="0" y="699"/>
                  </a:lnTo>
                  <a:lnTo>
                    <a:pt x="214" y="1070"/>
                  </a:lnTo>
                  <a:lnTo>
                    <a:pt x="827" y="0"/>
                  </a:lnTo>
                  <a:lnTo>
                    <a:pt x="4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n-NO" noProof="0"/>
            </a:p>
          </p:txBody>
        </p:sp>
      </p:grpSp>
      <p:sp>
        <p:nvSpPr>
          <p:cNvPr id="20" name="Plassholder for bunntekst 19"/>
          <p:cNvSpPr>
            <a:spLocks noGrp="1"/>
          </p:cNvSpPr>
          <p:nvPr>
            <p:ph type="ftr" sz="quarter" idx="10"/>
          </p:nvPr>
        </p:nvSpPr>
        <p:spPr>
          <a:xfrm>
            <a:off x="811950" y="6408000"/>
            <a:ext cx="10926137" cy="450000"/>
          </a:xfrm>
        </p:spPr>
        <p:txBody>
          <a:bodyPr/>
          <a:lstStyle>
            <a:lvl1pPr>
              <a:defRPr>
                <a:solidFill>
                  <a:srgbClr val="737373"/>
                </a:solidFill>
              </a:defRPr>
            </a:lvl1pPr>
          </a:lstStyle>
          <a:p>
            <a:endParaRPr lang="nn-NO"/>
          </a:p>
        </p:txBody>
      </p:sp>
      <p:sp>
        <p:nvSpPr>
          <p:cNvPr id="21" name="Plassholder for lysbildenumm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737373"/>
                </a:solidFill>
              </a:defRPr>
            </a:lvl1pPr>
          </a:lstStyle>
          <a:p>
            <a:fld id="{D0BEE4E4-E047-6A49-BCB9-4D06E7BA237B}" type="slidenum">
              <a:rPr lang="nn-NO" smtClean="0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896191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 spalter uten bakgrunn mø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09976" y="-2081"/>
            <a:ext cx="10926000" cy="1350000"/>
          </a:xfrm>
        </p:spPr>
        <p:txBody>
          <a:bodyPr/>
          <a:lstStyle>
            <a:lvl1pPr algn="l">
              <a:defRPr/>
            </a:lvl1pPr>
          </a:lstStyle>
          <a:p>
            <a:r>
              <a:rPr lang="nb-NO" noProof="0"/>
              <a:t>Klikk for å redigere tittelstil</a:t>
            </a:r>
            <a:endParaRPr lang="nn-NO" noProof="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809047" y="1352020"/>
            <a:ext cx="5256000" cy="5058000"/>
          </a:xfrm>
          <a:noFill/>
          <a:ln>
            <a:noFill/>
          </a:ln>
        </p:spPr>
        <p:txBody>
          <a:bodyPr lIns="180000" tIns="180000" rIns="180000" bIns="180000">
            <a:normAutofit/>
          </a:bodyPr>
          <a:lstStyle>
            <a:lvl1pPr>
              <a:lnSpc>
                <a:spcPct val="100000"/>
              </a:lnSpc>
              <a:buClr>
                <a:schemeClr val="accent2"/>
              </a:buClr>
              <a:defRPr sz="2000"/>
            </a:lvl1pPr>
            <a:lvl2pPr>
              <a:lnSpc>
                <a:spcPct val="100000"/>
              </a:lnSpc>
              <a:buClr>
                <a:schemeClr val="accent2"/>
              </a:buClr>
              <a:defRPr sz="2000">
                <a:latin typeface="+mn-lt"/>
              </a:defRPr>
            </a:lvl2pPr>
            <a:lvl3pPr>
              <a:lnSpc>
                <a:spcPct val="100000"/>
              </a:lnSpc>
              <a:buClr>
                <a:schemeClr val="accent2"/>
              </a:buClr>
              <a:defRPr sz="2000">
                <a:latin typeface="+mn-lt"/>
              </a:defRPr>
            </a:lvl3pPr>
            <a:lvl4pPr>
              <a:lnSpc>
                <a:spcPct val="100000"/>
              </a:lnSpc>
              <a:buClr>
                <a:schemeClr val="accent2"/>
              </a:buClr>
              <a:defRPr sz="2000">
                <a:latin typeface="+mn-lt"/>
              </a:defRPr>
            </a:lvl4pPr>
            <a:lvl5pPr>
              <a:lnSpc>
                <a:spcPct val="100000"/>
              </a:lnSpc>
              <a:buClr>
                <a:schemeClr val="accent2"/>
              </a:buClr>
              <a:defRPr sz="2000">
                <a:latin typeface="+mn-lt"/>
              </a:defRPr>
            </a:lvl5pPr>
          </a:lstStyle>
          <a:p>
            <a:pPr lvl="0"/>
            <a:r>
              <a:rPr lang="nn-NO" noProof="0" dirty="0"/>
              <a:t>Rediger tekststiler i malen</a:t>
            </a:r>
          </a:p>
          <a:p>
            <a:pPr lvl="1"/>
            <a:r>
              <a:rPr lang="nn-NO" noProof="0" dirty="0"/>
              <a:t>Andre nivå</a:t>
            </a:r>
          </a:p>
          <a:p>
            <a:pPr lvl="2"/>
            <a:r>
              <a:rPr lang="nn-NO" noProof="0" dirty="0"/>
              <a:t>Tredje nivå</a:t>
            </a:r>
          </a:p>
          <a:p>
            <a:pPr lvl="3"/>
            <a:r>
              <a:rPr lang="nn-NO" noProof="0" dirty="0"/>
              <a:t>Fjerde nivå</a:t>
            </a:r>
          </a:p>
          <a:p>
            <a:pPr lvl="4"/>
            <a:r>
              <a:rPr lang="nn-NO" noProof="0" dirty="0"/>
              <a:t>Femte nivå</a:t>
            </a:r>
          </a:p>
        </p:txBody>
      </p:sp>
      <p:sp>
        <p:nvSpPr>
          <p:cNvPr id="15" name="Plassholder for innhold 2"/>
          <p:cNvSpPr>
            <a:spLocks noGrp="1"/>
          </p:cNvSpPr>
          <p:nvPr>
            <p:ph idx="12" hasCustomPrompt="1"/>
          </p:nvPr>
        </p:nvSpPr>
        <p:spPr>
          <a:xfrm>
            <a:off x="6479976" y="1347919"/>
            <a:ext cx="5256000" cy="5058000"/>
          </a:xfrm>
          <a:noFill/>
          <a:ln>
            <a:noFill/>
          </a:ln>
        </p:spPr>
        <p:txBody>
          <a:bodyPr lIns="180000" tIns="180000" rIns="180000" bIns="180000">
            <a:normAutofit/>
          </a:bodyPr>
          <a:lstStyle>
            <a:lvl1pPr>
              <a:lnSpc>
                <a:spcPct val="100000"/>
              </a:lnSpc>
              <a:buClr>
                <a:schemeClr val="accent2"/>
              </a:buClr>
              <a:defRPr sz="2000"/>
            </a:lvl1pPr>
            <a:lvl2pPr>
              <a:lnSpc>
                <a:spcPct val="100000"/>
              </a:lnSpc>
              <a:buClr>
                <a:schemeClr val="accent2"/>
              </a:buClr>
              <a:defRPr sz="2000">
                <a:latin typeface="+mn-lt"/>
              </a:defRPr>
            </a:lvl2pPr>
            <a:lvl3pPr>
              <a:lnSpc>
                <a:spcPct val="100000"/>
              </a:lnSpc>
              <a:buClr>
                <a:schemeClr val="accent2"/>
              </a:buClr>
              <a:defRPr sz="2000">
                <a:latin typeface="+mn-lt"/>
              </a:defRPr>
            </a:lvl3pPr>
            <a:lvl4pPr>
              <a:lnSpc>
                <a:spcPct val="100000"/>
              </a:lnSpc>
              <a:buClr>
                <a:schemeClr val="accent2"/>
              </a:buClr>
              <a:defRPr sz="2000">
                <a:latin typeface="+mn-lt"/>
              </a:defRPr>
            </a:lvl4pPr>
            <a:lvl5pPr>
              <a:lnSpc>
                <a:spcPct val="100000"/>
              </a:lnSpc>
              <a:buClr>
                <a:schemeClr val="accent2"/>
              </a:buClr>
              <a:defRPr sz="2000">
                <a:latin typeface="+mn-lt"/>
              </a:defRPr>
            </a:lvl5pPr>
          </a:lstStyle>
          <a:p>
            <a:pPr lvl="0"/>
            <a:r>
              <a:rPr lang="nn-NO" noProof="0"/>
              <a:t>Rediger tekststiler i malen</a:t>
            </a:r>
          </a:p>
          <a:p>
            <a:pPr lvl="1"/>
            <a:r>
              <a:rPr lang="nn-NO" noProof="0"/>
              <a:t>Andre nivå</a:t>
            </a:r>
          </a:p>
          <a:p>
            <a:pPr lvl="2"/>
            <a:r>
              <a:rPr lang="nn-NO" noProof="0"/>
              <a:t>Tredje nivå</a:t>
            </a:r>
          </a:p>
          <a:p>
            <a:pPr lvl="3"/>
            <a:r>
              <a:rPr lang="nn-NO" noProof="0"/>
              <a:t>Fjerde nivå</a:t>
            </a:r>
          </a:p>
          <a:p>
            <a:pPr lvl="4"/>
            <a:r>
              <a:rPr lang="nn-NO" noProof="0"/>
              <a:t>Femte nivå</a:t>
            </a:r>
          </a:p>
        </p:txBody>
      </p:sp>
      <p:grpSp>
        <p:nvGrpSpPr>
          <p:cNvPr id="12" name="Grupp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79820" y="6504062"/>
            <a:ext cx="250360" cy="218504"/>
            <a:chOff x="5122863" y="2579688"/>
            <a:chExt cx="1946276" cy="1698625"/>
          </a:xfrm>
          <a:solidFill>
            <a:schemeClr val="accent1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5122863" y="2579688"/>
              <a:ext cx="554038" cy="747713"/>
            </a:xfrm>
            <a:custGeom>
              <a:avLst/>
              <a:gdLst>
                <a:gd name="T0" fmla="*/ 164 w 349"/>
                <a:gd name="T1" fmla="*/ 0 h 471"/>
                <a:gd name="T2" fmla="*/ 0 w 349"/>
                <a:gd name="T3" fmla="*/ 0 h 471"/>
                <a:gd name="T4" fmla="*/ 271 w 349"/>
                <a:gd name="T5" fmla="*/ 471 h 471"/>
                <a:gd name="T6" fmla="*/ 349 w 349"/>
                <a:gd name="T7" fmla="*/ 328 h 471"/>
                <a:gd name="T8" fmla="*/ 164 w 349"/>
                <a:gd name="T9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71">
                  <a:moveTo>
                    <a:pt x="164" y="0"/>
                  </a:moveTo>
                  <a:lnTo>
                    <a:pt x="0" y="0"/>
                  </a:lnTo>
                  <a:lnTo>
                    <a:pt x="271" y="471"/>
                  </a:lnTo>
                  <a:lnTo>
                    <a:pt x="349" y="328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n-NO" noProof="0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5756276" y="2579688"/>
              <a:ext cx="1312863" cy="1698625"/>
            </a:xfrm>
            <a:custGeom>
              <a:avLst/>
              <a:gdLst>
                <a:gd name="T0" fmla="*/ 406 w 827"/>
                <a:gd name="T1" fmla="*/ 0 h 1070"/>
                <a:gd name="T2" fmla="*/ 86 w 827"/>
                <a:gd name="T3" fmla="*/ 564 h 1070"/>
                <a:gd name="T4" fmla="*/ 0 w 827"/>
                <a:gd name="T5" fmla="*/ 699 h 1070"/>
                <a:gd name="T6" fmla="*/ 214 w 827"/>
                <a:gd name="T7" fmla="*/ 1070 h 1070"/>
                <a:gd name="T8" fmla="*/ 827 w 827"/>
                <a:gd name="T9" fmla="*/ 0 h 1070"/>
                <a:gd name="T10" fmla="*/ 406 w 827"/>
                <a:gd name="T11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7" h="1070">
                  <a:moveTo>
                    <a:pt x="406" y="0"/>
                  </a:moveTo>
                  <a:lnTo>
                    <a:pt x="86" y="564"/>
                  </a:lnTo>
                  <a:lnTo>
                    <a:pt x="0" y="699"/>
                  </a:lnTo>
                  <a:lnTo>
                    <a:pt x="214" y="1070"/>
                  </a:lnTo>
                  <a:lnTo>
                    <a:pt x="827" y="0"/>
                  </a:lnTo>
                  <a:lnTo>
                    <a:pt x="4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n-NO" noProof="0"/>
            </a:p>
          </p:txBody>
        </p:sp>
      </p:grpSp>
      <p:sp>
        <p:nvSpPr>
          <p:cNvPr id="20" name="Plassholder for bunntekst 19"/>
          <p:cNvSpPr>
            <a:spLocks noGrp="1"/>
          </p:cNvSpPr>
          <p:nvPr>
            <p:ph type="ftr" sz="quarter" idx="10"/>
          </p:nvPr>
        </p:nvSpPr>
        <p:spPr>
          <a:xfrm>
            <a:off x="811950" y="6408000"/>
            <a:ext cx="10923097" cy="45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n-NO"/>
          </a:p>
        </p:txBody>
      </p:sp>
      <p:sp>
        <p:nvSpPr>
          <p:cNvPr id="21" name="Plassholder for lysbildenumm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E4E4-E047-6A49-BCB9-4D06E7BA237B}" type="slidenum">
              <a:rPr lang="nn-NO" smtClean="0"/>
              <a:pPr/>
              <a:t>‹#›</a:t>
            </a:fld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176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spalte blå fokusfelt ett fok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09976" y="-2081"/>
            <a:ext cx="10926000" cy="1350000"/>
          </a:xfrm>
        </p:spPr>
        <p:txBody>
          <a:bodyPr/>
          <a:lstStyle>
            <a:lvl1pPr algn="l">
              <a:defRPr/>
            </a:lvl1pPr>
          </a:lstStyle>
          <a:p>
            <a:r>
              <a:rPr lang="nb-NO" noProof="0"/>
              <a:t>Klikk for å redigere tittelstil</a:t>
            </a:r>
            <a:endParaRPr lang="nn-NO" noProof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BFDCA8A7-DBDC-4932-9E8D-FAD81293B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913" y="4105436"/>
            <a:ext cx="12192000" cy="27566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b-N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n-NO" noProof="0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A74FB5AA-5B3A-4EAD-9213-63995A700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1643593" y="3888097"/>
            <a:ext cx="369974" cy="36997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b-NO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n-NO" noProof="0">
              <a:solidFill>
                <a:schemeClr val="bg1"/>
              </a:solidFill>
            </a:endParaRPr>
          </a:p>
        </p:txBody>
      </p:sp>
      <p:sp>
        <p:nvSpPr>
          <p:cNvPr id="37" name="Plassholder for innhold 2">
            <a:extLst>
              <a:ext uri="{FF2B5EF4-FFF2-40B4-BE49-F238E27FC236}">
                <a16:creationId xmlns:a16="http://schemas.microsoft.com/office/drawing/2014/main" id="{6BFBACE1-C0F2-4FB9-AC7A-2304E597366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09976" y="1354730"/>
            <a:ext cx="5462637" cy="2744659"/>
          </a:xfrm>
          <a:noFill/>
          <a:ln>
            <a:noFill/>
          </a:ln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2000">
                <a:latin typeface="+mn-lt"/>
              </a:defRPr>
            </a:lvl2pPr>
            <a:lvl3pPr>
              <a:lnSpc>
                <a:spcPct val="100000"/>
              </a:lnSpc>
              <a:defRPr sz="2000">
                <a:latin typeface="+mn-lt"/>
              </a:defRPr>
            </a:lvl3pPr>
            <a:lvl4pPr>
              <a:lnSpc>
                <a:spcPct val="100000"/>
              </a:lnSpc>
              <a:defRPr sz="2000">
                <a:latin typeface="+mn-lt"/>
              </a:defRPr>
            </a:lvl4pPr>
            <a:lvl5pPr>
              <a:lnSpc>
                <a:spcPct val="100000"/>
              </a:lnSpc>
              <a:defRPr sz="2000">
                <a:latin typeface="+mn-lt"/>
              </a:defRPr>
            </a:lvl5pPr>
          </a:lstStyle>
          <a:p>
            <a:pPr lvl="0"/>
            <a:r>
              <a:rPr lang="nn-NO" noProof="0"/>
              <a:t>Rediger tekststiler i malen</a:t>
            </a:r>
          </a:p>
          <a:p>
            <a:pPr lvl="1"/>
            <a:r>
              <a:rPr lang="nn-NO" noProof="0"/>
              <a:t>Andre nivå</a:t>
            </a:r>
          </a:p>
          <a:p>
            <a:pPr lvl="2"/>
            <a:r>
              <a:rPr lang="nn-NO" noProof="0"/>
              <a:t>Tredje nivå</a:t>
            </a:r>
          </a:p>
          <a:p>
            <a:pPr lvl="3"/>
            <a:r>
              <a:rPr lang="nn-NO" noProof="0"/>
              <a:t>Fjerde nivå</a:t>
            </a:r>
          </a:p>
          <a:p>
            <a:pPr lvl="4"/>
            <a:r>
              <a:rPr lang="nn-NO" noProof="0"/>
              <a:t>Femte nivå</a:t>
            </a:r>
          </a:p>
        </p:txBody>
      </p:sp>
      <p:sp>
        <p:nvSpPr>
          <p:cNvPr id="21" name="Plassholder for innhold 2">
            <a:extLst>
              <a:ext uri="{FF2B5EF4-FFF2-40B4-BE49-F238E27FC236}">
                <a16:creationId xmlns:a16="http://schemas.microsoft.com/office/drawing/2014/main" id="{DF5504D8-1490-43DE-A101-64406EB19B0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82571" y="1354730"/>
            <a:ext cx="5462637" cy="2744659"/>
          </a:xfrm>
          <a:noFill/>
          <a:ln>
            <a:noFill/>
          </a:ln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2000">
                <a:latin typeface="+mn-lt"/>
              </a:defRPr>
            </a:lvl2pPr>
            <a:lvl3pPr>
              <a:lnSpc>
                <a:spcPct val="100000"/>
              </a:lnSpc>
              <a:defRPr sz="2000">
                <a:latin typeface="+mn-lt"/>
              </a:defRPr>
            </a:lvl3pPr>
            <a:lvl4pPr>
              <a:lnSpc>
                <a:spcPct val="100000"/>
              </a:lnSpc>
              <a:defRPr sz="2000">
                <a:latin typeface="+mn-lt"/>
              </a:defRPr>
            </a:lvl4pPr>
            <a:lvl5pPr>
              <a:lnSpc>
                <a:spcPct val="100000"/>
              </a:lnSpc>
              <a:defRPr sz="2000">
                <a:latin typeface="+mn-lt"/>
              </a:defRPr>
            </a:lvl5pPr>
          </a:lstStyle>
          <a:p>
            <a:pPr lvl="0"/>
            <a:r>
              <a:rPr lang="nn-NO" noProof="0"/>
              <a:t>Rediger tekststiler i malen</a:t>
            </a:r>
          </a:p>
          <a:p>
            <a:pPr lvl="1"/>
            <a:r>
              <a:rPr lang="nn-NO" noProof="0"/>
              <a:t>Andre nivå</a:t>
            </a:r>
          </a:p>
          <a:p>
            <a:pPr lvl="2"/>
            <a:r>
              <a:rPr lang="nn-NO" noProof="0"/>
              <a:t>Tredje nivå</a:t>
            </a:r>
          </a:p>
          <a:p>
            <a:pPr lvl="3"/>
            <a:r>
              <a:rPr lang="nn-NO" noProof="0"/>
              <a:t>Fjerde nivå</a:t>
            </a:r>
          </a:p>
          <a:p>
            <a:pPr lvl="4"/>
            <a:r>
              <a:rPr lang="nn-NO" noProof="0"/>
              <a:t>Femte nivå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DEA17B9E-ECD2-45D7-82A4-A62B8458CE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9976" y="4983503"/>
            <a:ext cx="10926000" cy="96837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BEE4E4-E047-6A49-BCB9-4D06E7BA237B}" type="slidenum">
              <a:rPr lang="nn-NO" smtClean="0"/>
              <a:pPr/>
              <a:t>‹#›</a:t>
            </a:fld>
            <a:endParaRPr lang="nn-NO" dirty="0"/>
          </a:p>
        </p:txBody>
      </p:sp>
      <p:grpSp>
        <p:nvGrpSpPr>
          <p:cNvPr id="3" name="Gruppe 2">
            <a:extLst>
              <a:ext uri="{FF2B5EF4-FFF2-40B4-BE49-F238E27FC236}">
                <a16:creationId xmlns:a16="http://schemas.microsoft.com/office/drawing/2014/main" id="{EC8613C3-A7A9-9C38-FF34-46DEDD1F8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79820" y="6504062"/>
            <a:ext cx="250360" cy="218504"/>
            <a:chOff x="5122863" y="2579688"/>
            <a:chExt cx="1946276" cy="1698625"/>
          </a:xfrm>
          <a:solidFill>
            <a:schemeClr val="accent1"/>
          </a:solidFill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FB632EC6-5CD8-1F66-906D-8231A4332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579688"/>
              <a:ext cx="554038" cy="747713"/>
            </a:xfrm>
            <a:custGeom>
              <a:avLst/>
              <a:gdLst>
                <a:gd name="T0" fmla="*/ 164 w 349"/>
                <a:gd name="T1" fmla="*/ 0 h 471"/>
                <a:gd name="T2" fmla="*/ 0 w 349"/>
                <a:gd name="T3" fmla="*/ 0 h 471"/>
                <a:gd name="T4" fmla="*/ 271 w 349"/>
                <a:gd name="T5" fmla="*/ 471 h 471"/>
                <a:gd name="T6" fmla="*/ 349 w 349"/>
                <a:gd name="T7" fmla="*/ 328 h 471"/>
                <a:gd name="T8" fmla="*/ 164 w 349"/>
                <a:gd name="T9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71">
                  <a:moveTo>
                    <a:pt x="164" y="0"/>
                  </a:moveTo>
                  <a:lnTo>
                    <a:pt x="0" y="0"/>
                  </a:lnTo>
                  <a:lnTo>
                    <a:pt x="271" y="471"/>
                  </a:lnTo>
                  <a:lnTo>
                    <a:pt x="349" y="328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n-NO" noProof="0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0F683954-223B-B139-514F-270D3F32D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6276" y="2579688"/>
              <a:ext cx="1312863" cy="1698625"/>
            </a:xfrm>
            <a:custGeom>
              <a:avLst/>
              <a:gdLst>
                <a:gd name="T0" fmla="*/ 406 w 827"/>
                <a:gd name="T1" fmla="*/ 0 h 1070"/>
                <a:gd name="T2" fmla="*/ 86 w 827"/>
                <a:gd name="T3" fmla="*/ 564 h 1070"/>
                <a:gd name="T4" fmla="*/ 0 w 827"/>
                <a:gd name="T5" fmla="*/ 699 h 1070"/>
                <a:gd name="T6" fmla="*/ 214 w 827"/>
                <a:gd name="T7" fmla="*/ 1070 h 1070"/>
                <a:gd name="T8" fmla="*/ 827 w 827"/>
                <a:gd name="T9" fmla="*/ 0 h 1070"/>
                <a:gd name="T10" fmla="*/ 406 w 827"/>
                <a:gd name="T11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7" h="1070">
                  <a:moveTo>
                    <a:pt x="406" y="0"/>
                  </a:moveTo>
                  <a:lnTo>
                    <a:pt x="86" y="564"/>
                  </a:lnTo>
                  <a:lnTo>
                    <a:pt x="0" y="699"/>
                  </a:lnTo>
                  <a:lnTo>
                    <a:pt x="214" y="1070"/>
                  </a:lnTo>
                  <a:lnTo>
                    <a:pt x="827" y="0"/>
                  </a:lnTo>
                  <a:lnTo>
                    <a:pt x="4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n-NO" noProof="0"/>
            </a:p>
          </p:txBody>
        </p:sp>
      </p:grpSp>
    </p:spTree>
    <p:extLst>
      <p:ext uri="{BB962C8B-B14F-4D97-AF65-F5344CB8AC3E}">
        <p14:creationId xmlns:p14="http://schemas.microsoft.com/office/powerpoint/2010/main" val="2807815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spalte blå fokusfelt ett fokus mid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09976" y="-2081"/>
            <a:ext cx="10926000" cy="1350000"/>
          </a:xfrm>
        </p:spPr>
        <p:txBody>
          <a:bodyPr/>
          <a:lstStyle>
            <a:lvl1pPr algn="l">
              <a:defRPr/>
            </a:lvl1pPr>
          </a:lstStyle>
          <a:p>
            <a:r>
              <a:rPr lang="nb-NO" noProof="0"/>
              <a:t>Klikk for å redigere tittelstil</a:t>
            </a:r>
            <a:endParaRPr lang="nn-NO" noProof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061E6D3-E299-3CE7-D16A-FC1675B8E6B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1949" y="1352020"/>
            <a:ext cx="10923097" cy="2747369"/>
          </a:xfrm>
          <a:noFill/>
          <a:ln>
            <a:noFill/>
          </a:ln>
        </p:spPr>
        <p:txBody>
          <a:bodyPr lIns="180000" tIns="180000" rIns="180000" bIns="180000">
            <a:norm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2000">
                <a:latin typeface="+mn-lt"/>
              </a:defRPr>
            </a:lvl2pPr>
            <a:lvl3pPr>
              <a:lnSpc>
                <a:spcPct val="100000"/>
              </a:lnSpc>
              <a:defRPr sz="2000">
                <a:latin typeface="+mn-lt"/>
              </a:defRPr>
            </a:lvl3pPr>
            <a:lvl4pPr>
              <a:lnSpc>
                <a:spcPct val="100000"/>
              </a:lnSpc>
              <a:defRPr sz="2000">
                <a:latin typeface="+mn-lt"/>
              </a:defRPr>
            </a:lvl4pPr>
            <a:lvl5pPr>
              <a:lnSpc>
                <a:spcPct val="100000"/>
              </a:lnSpc>
              <a:defRPr sz="2000">
                <a:latin typeface="+mn-lt"/>
              </a:defRPr>
            </a:lvl5pPr>
          </a:lstStyle>
          <a:p>
            <a:pPr lvl="0"/>
            <a:r>
              <a:rPr lang="nn-NO" noProof="0"/>
              <a:t>Rediger tekststiler i malen</a:t>
            </a:r>
          </a:p>
          <a:p>
            <a:pPr lvl="1"/>
            <a:r>
              <a:rPr lang="nn-NO" noProof="0"/>
              <a:t>Andre nivå</a:t>
            </a:r>
          </a:p>
          <a:p>
            <a:pPr lvl="2"/>
            <a:r>
              <a:rPr lang="nn-NO" noProof="0"/>
              <a:t>Tredje nivå</a:t>
            </a:r>
          </a:p>
          <a:p>
            <a:pPr lvl="3"/>
            <a:r>
              <a:rPr lang="nn-NO" noProof="0"/>
              <a:t>Fjerde nivå</a:t>
            </a:r>
          </a:p>
          <a:p>
            <a:pPr lvl="4"/>
            <a:r>
              <a:rPr lang="nn-NO" noProof="0"/>
              <a:t>Femte nivå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BFDCA8A7-DBDC-4932-9E8D-FAD81293B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913" y="4112655"/>
            <a:ext cx="12192000" cy="27566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b-N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n-NO" noProof="0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A74FB5AA-5B3A-4EAD-9213-63995A700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5861463" y="3836938"/>
            <a:ext cx="477292" cy="4772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b-NO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n-NO" noProof="0">
              <a:solidFill>
                <a:schemeClr val="bg1"/>
              </a:solidFill>
            </a:endParaRP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DEA17B9E-ECD2-45D7-82A4-A62B8458CE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9976" y="4983503"/>
            <a:ext cx="10926000" cy="96837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BEE4E4-E047-6A49-BCB9-4D06E7BA237B}" type="slidenum">
              <a:rPr lang="nn-NO" smtClean="0"/>
              <a:pPr/>
              <a:t>‹#›</a:t>
            </a:fld>
            <a:endParaRPr lang="nn-NO" dirty="0"/>
          </a:p>
        </p:txBody>
      </p:sp>
      <p:grpSp>
        <p:nvGrpSpPr>
          <p:cNvPr id="4" name="Gruppe 3">
            <a:extLst>
              <a:ext uri="{FF2B5EF4-FFF2-40B4-BE49-F238E27FC236}">
                <a16:creationId xmlns:a16="http://schemas.microsoft.com/office/drawing/2014/main" id="{6F1564D3-628D-F59A-EA06-3822F7658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79820" y="6504062"/>
            <a:ext cx="250360" cy="218504"/>
            <a:chOff x="5122863" y="2579688"/>
            <a:chExt cx="1946276" cy="1698625"/>
          </a:xfrm>
          <a:solidFill>
            <a:schemeClr val="accent1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5F42223F-2AA9-3C9F-9976-5627728A6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579688"/>
              <a:ext cx="554038" cy="747713"/>
            </a:xfrm>
            <a:custGeom>
              <a:avLst/>
              <a:gdLst>
                <a:gd name="T0" fmla="*/ 164 w 349"/>
                <a:gd name="T1" fmla="*/ 0 h 471"/>
                <a:gd name="T2" fmla="*/ 0 w 349"/>
                <a:gd name="T3" fmla="*/ 0 h 471"/>
                <a:gd name="T4" fmla="*/ 271 w 349"/>
                <a:gd name="T5" fmla="*/ 471 h 471"/>
                <a:gd name="T6" fmla="*/ 349 w 349"/>
                <a:gd name="T7" fmla="*/ 328 h 471"/>
                <a:gd name="T8" fmla="*/ 164 w 349"/>
                <a:gd name="T9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71">
                  <a:moveTo>
                    <a:pt x="164" y="0"/>
                  </a:moveTo>
                  <a:lnTo>
                    <a:pt x="0" y="0"/>
                  </a:lnTo>
                  <a:lnTo>
                    <a:pt x="271" y="471"/>
                  </a:lnTo>
                  <a:lnTo>
                    <a:pt x="349" y="328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n-NO" noProof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7CA9F86E-8040-209F-9BC5-6911B2B84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6276" y="2579688"/>
              <a:ext cx="1312863" cy="1698625"/>
            </a:xfrm>
            <a:custGeom>
              <a:avLst/>
              <a:gdLst>
                <a:gd name="T0" fmla="*/ 406 w 827"/>
                <a:gd name="T1" fmla="*/ 0 h 1070"/>
                <a:gd name="T2" fmla="*/ 86 w 827"/>
                <a:gd name="T3" fmla="*/ 564 h 1070"/>
                <a:gd name="T4" fmla="*/ 0 w 827"/>
                <a:gd name="T5" fmla="*/ 699 h 1070"/>
                <a:gd name="T6" fmla="*/ 214 w 827"/>
                <a:gd name="T7" fmla="*/ 1070 h 1070"/>
                <a:gd name="T8" fmla="*/ 827 w 827"/>
                <a:gd name="T9" fmla="*/ 0 h 1070"/>
                <a:gd name="T10" fmla="*/ 406 w 827"/>
                <a:gd name="T11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7" h="1070">
                  <a:moveTo>
                    <a:pt x="406" y="0"/>
                  </a:moveTo>
                  <a:lnTo>
                    <a:pt x="86" y="564"/>
                  </a:lnTo>
                  <a:lnTo>
                    <a:pt x="0" y="699"/>
                  </a:lnTo>
                  <a:lnTo>
                    <a:pt x="214" y="1070"/>
                  </a:lnTo>
                  <a:lnTo>
                    <a:pt x="827" y="0"/>
                  </a:lnTo>
                  <a:lnTo>
                    <a:pt x="4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n-NO" noProof="0"/>
            </a:p>
          </p:txBody>
        </p:sp>
      </p:grpSp>
    </p:spTree>
    <p:extLst>
      <p:ext uri="{BB962C8B-B14F-4D97-AF65-F5344CB8AC3E}">
        <p14:creationId xmlns:p14="http://schemas.microsoft.com/office/powerpoint/2010/main" val="3306179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spalte blå fokusfelt me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09976" y="-2081"/>
            <a:ext cx="10926000" cy="1350000"/>
          </a:xfrm>
        </p:spPr>
        <p:txBody>
          <a:bodyPr/>
          <a:lstStyle>
            <a:lvl1pPr algn="l">
              <a:defRPr/>
            </a:lvl1pPr>
          </a:lstStyle>
          <a:p>
            <a:r>
              <a:rPr lang="nb-NO" noProof="0"/>
              <a:t>Klikk for å redigere tittelstil</a:t>
            </a:r>
            <a:endParaRPr lang="nn-NO" noProof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BFDCA8A7-DBDC-4932-9E8D-FAD81293B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913" y="4105405"/>
            <a:ext cx="12192000" cy="27566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b-N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n-NO" noProof="0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A74FB5AA-5B3A-4EAD-9213-63995A700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1643593" y="3888097"/>
            <a:ext cx="369974" cy="36997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b-NO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n-NO" noProof="0">
              <a:solidFill>
                <a:schemeClr val="bg1"/>
              </a:solidFill>
            </a:endParaRP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B68D5E61-E5AF-43DC-B206-BFB779BE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4444547" y="3896367"/>
            <a:ext cx="369974" cy="36997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b-NO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n-NO" noProof="0">
              <a:solidFill>
                <a:schemeClr val="bg1"/>
              </a:solidFill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0D7F5611-50E6-4A28-94F1-718920A51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7245501" y="3888096"/>
            <a:ext cx="369974" cy="36997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b-NO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n-NO" noProof="0">
              <a:solidFill>
                <a:schemeClr val="bg1"/>
              </a:solidFill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A115F517-474C-417F-A9C9-1BBC80313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10046456" y="3905323"/>
            <a:ext cx="369974" cy="36997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b-NO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n-NO" noProof="0">
              <a:solidFill>
                <a:schemeClr val="bg1"/>
              </a:solidFill>
            </a:endParaRPr>
          </a:p>
        </p:txBody>
      </p:sp>
      <p:sp>
        <p:nvSpPr>
          <p:cNvPr id="40" name="Plassholder for bilde 39">
            <a:extLst>
              <a:ext uri="{FF2B5EF4-FFF2-40B4-BE49-F238E27FC236}">
                <a16:creationId xmlns:a16="http://schemas.microsoft.com/office/drawing/2014/main" id="{7D7A7C5E-3A34-458C-A73F-708C592BAC3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39800" y="1649783"/>
            <a:ext cx="1909763" cy="2205943"/>
          </a:xfrm>
          <a:custGeom>
            <a:avLst/>
            <a:gdLst>
              <a:gd name="connsiteX0" fmla="*/ 954991 w 1909763"/>
              <a:gd name="connsiteY0" fmla="*/ 0 h 2205943"/>
              <a:gd name="connsiteX1" fmla="*/ 1909763 w 1909763"/>
              <a:gd name="connsiteY1" fmla="*/ 551271 h 2205943"/>
              <a:gd name="connsiteX2" fmla="*/ 1909763 w 1909763"/>
              <a:gd name="connsiteY2" fmla="*/ 1654672 h 2205943"/>
              <a:gd name="connsiteX3" fmla="*/ 954991 w 1909763"/>
              <a:gd name="connsiteY3" fmla="*/ 2205943 h 2205943"/>
              <a:gd name="connsiteX4" fmla="*/ 0 w 1909763"/>
              <a:gd name="connsiteY4" fmla="*/ 1654545 h 2205943"/>
              <a:gd name="connsiteX5" fmla="*/ 0 w 1909763"/>
              <a:gd name="connsiteY5" fmla="*/ 551398 h 220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9763" h="2205943">
                <a:moveTo>
                  <a:pt x="954991" y="0"/>
                </a:moveTo>
                <a:lnTo>
                  <a:pt x="1909763" y="551271"/>
                </a:lnTo>
                <a:lnTo>
                  <a:pt x="1909763" y="1654672"/>
                </a:lnTo>
                <a:lnTo>
                  <a:pt x="954991" y="2205943"/>
                </a:lnTo>
                <a:lnTo>
                  <a:pt x="0" y="1654545"/>
                </a:lnTo>
                <a:lnTo>
                  <a:pt x="0" y="55139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nb-NO" noProof="0"/>
              <a:t>Klikk på ikonet for å legge til et bilde</a:t>
            </a:r>
            <a:endParaRPr lang="nn-NO" noProof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DEA17B9E-ECD2-45D7-82A4-A62B8458CE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9580" y="4479707"/>
            <a:ext cx="1778000" cy="181280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44" name="Plassholder for bilde 43">
            <a:extLst>
              <a:ext uri="{FF2B5EF4-FFF2-40B4-BE49-F238E27FC236}">
                <a16:creationId xmlns:a16="http://schemas.microsoft.com/office/drawing/2014/main" id="{9CDF4A43-B8E9-4386-A812-A9A066727D5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727767" y="1649783"/>
            <a:ext cx="1909763" cy="2205943"/>
          </a:xfrm>
          <a:custGeom>
            <a:avLst/>
            <a:gdLst>
              <a:gd name="connsiteX0" fmla="*/ 954991 w 1909763"/>
              <a:gd name="connsiteY0" fmla="*/ 0 h 2205943"/>
              <a:gd name="connsiteX1" fmla="*/ 1909763 w 1909763"/>
              <a:gd name="connsiteY1" fmla="*/ 551271 h 2205943"/>
              <a:gd name="connsiteX2" fmla="*/ 1909763 w 1909763"/>
              <a:gd name="connsiteY2" fmla="*/ 1654672 h 2205943"/>
              <a:gd name="connsiteX3" fmla="*/ 954991 w 1909763"/>
              <a:gd name="connsiteY3" fmla="*/ 2205943 h 2205943"/>
              <a:gd name="connsiteX4" fmla="*/ 0 w 1909763"/>
              <a:gd name="connsiteY4" fmla="*/ 1654545 h 2205943"/>
              <a:gd name="connsiteX5" fmla="*/ 0 w 1909763"/>
              <a:gd name="connsiteY5" fmla="*/ 551398 h 220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9763" h="2205943">
                <a:moveTo>
                  <a:pt x="954991" y="0"/>
                </a:moveTo>
                <a:lnTo>
                  <a:pt x="1909763" y="551271"/>
                </a:lnTo>
                <a:lnTo>
                  <a:pt x="1909763" y="1654672"/>
                </a:lnTo>
                <a:lnTo>
                  <a:pt x="954991" y="2205943"/>
                </a:lnTo>
                <a:lnTo>
                  <a:pt x="0" y="1654545"/>
                </a:lnTo>
                <a:lnTo>
                  <a:pt x="0" y="55139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nb-NO" noProof="0"/>
              <a:t>Klikk på ikonet for å legge til et bilde</a:t>
            </a:r>
            <a:endParaRPr lang="nn-NO" noProof="0"/>
          </a:p>
        </p:txBody>
      </p:sp>
      <p:sp>
        <p:nvSpPr>
          <p:cNvPr id="28" name="Plassholder for tekst 6">
            <a:extLst>
              <a:ext uri="{FF2B5EF4-FFF2-40B4-BE49-F238E27FC236}">
                <a16:creationId xmlns:a16="http://schemas.microsoft.com/office/drawing/2014/main" id="{8D4577E7-545F-4371-889F-E62555D804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49581" y="4479707"/>
            <a:ext cx="1778000" cy="181280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46" name="Plassholder for bilde 45">
            <a:extLst>
              <a:ext uri="{FF2B5EF4-FFF2-40B4-BE49-F238E27FC236}">
                <a16:creationId xmlns:a16="http://schemas.microsoft.com/office/drawing/2014/main" id="{1C6D9DE1-376B-4CB9-8944-F6538634048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15734" y="1649783"/>
            <a:ext cx="1909763" cy="2205943"/>
          </a:xfrm>
          <a:custGeom>
            <a:avLst/>
            <a:gdLst>
              <a:gd name="connsiteX0" fmla="*/ 954991 w 1909763"/>
              <a:gd name="connsiteY0" fmla="*/ 0 h 2205943"/>
              <a:gd name="connsiteX1" fmla="*/ 1909763 w 1909763"/>
              <a:gd name="connsiteY1" fmla="*/ 551271 h 2205943"/>
              <a:gd name="connsiteX2" fmla="*/ 1909763 w 1909763"/>
              <a:gd name="connsiteY2" fmla="*/ 1654672 h 2205943"/>
              <a:gd name="connsiteX3" fmla="*/ 954991 w 1909763"/>
              <a:gd name="connsiteY3" fmla="*/ 2205943 h 2205943"/>
              <a:gd name="connsiteX4" fmla="*/ 0 w 1909763"/>
              <a:gd name="connsiteY4" fmla="*/ 1654545 h 2205943"/>
              <a:gd name="connsiteX5" fmla="*/ 0 w 1909763"/>
              <a:gd name="connsiteY5" fmla="*/ 551398 h 220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9763" h="2205943">
                <a:moveTo>
                  <a:pt x="954991" y="0"/>
                </a:moveTo>
                <a:lnTo>
                  <a:pt x="1909763" y="551271"/>
                </a:lnTo>
                <a:lnTo>
                  <a:pt x="1909763" y="1654672"/>
                </a:lnTo>
                <a:lnTo>
                  <a:pt x="954991" y="2205943"/>
                </a:lnTo>
                <a:lnTo>
                  <a:pt x="0" y="1654545"/>
                </a:lnTo>
                <a:lnTo>
                  <a:pt x="0" y="55139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nb-NO" noProof="0"/>
              <a:t>Klikk på ikonet for å legge til et bilde</a:t>
            </a:r>
            <a:endParaRPr lang="nn-NO" noProof="0"/>
          </a:p>
        </p:txBody>
      </p:sp>
      <p:sp>
        <p:nvSpPr>
          <p:cNvPr id="27" name="Plassholder for tekst 6">
            <a:extLst>
              <a:ext uri="{FF2B5EF4-FFF2-40B4-BE49-F238E27FC236}">
                <a16:creationId xmlns:a16="http://schemas.microsoft.com/office/drawing/2014/main" id="{25A29E50-E978-44FE-8CEB-F196D77305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59582" y="4479707"/>
            <a:ext cx="1778000" cy="181280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45" name="Plassholder for bilde 44">
            <a:extLst>
              <a:ext uri="{FF2B5EF4-FFF2-40B4-BE49-F238E27FC236}">
                <a16:creationId xmlns:a16="http://schemas.microsoft.com/office/drawing/2014/main" id="{5B1351DB-1584-4322-AD1D-2DA93870A3F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303700" y="1649783"/>
            <a:ext cx="1909763" cy="2205943"/>
          </a:xfrm>
          <a:custGeom>
            <a:avLst/>
            <a:gdLst>
              <a:gd name="connsiteX0" fmla="*/ 954991 w 1909763"/>
              <a:gd name="connsiteY0" fmla="*/ 0 h 2205943"/>
              <a:gd name="connsiteX1" fmla="*/ 1909763 w 1909763"/>
              <a:gd name="connsiteY1" fmla="*/ 551271 h 2205943"/>
              <a:gd name="connsiteX2" fmla="*/ 1909763 w 1909763"/>
              <a:gd name="connsiteY2" fmla="*/ 1654672 h 2205943"/>
              <a:gd name="connsiteX3" fmla="*/ 954991 w 1909763"/>
              <a:gd name="connsiteY3" fmla="*/ 2205943 h 2205943"/>
              <a:gd name="connsiteX4" fmla="*/ 0 w 1909763"/>
              <a:gd name="connsiteY4" fmla="*/ 1654545 h 2205943"/>
              <a:gd name="connsiteX5" fmla="*/ 0 w 1909763"/>
              <a:gd name="connsiteY5" fmla="*/ 551398 h 220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9763" h="2205943">
                <a:moveTo>
                  <a:pt x="954991" y="0"/>
                </a:moveTo>
                <a:lnTo>
                  <a:pt x="1909763" y="551271"/>
                </a:lnTo>
                <a:lnTo>
                  <a:pt x="1909763" y="1654672"/>
                </a:lnTo>
                <a:lnTo>
                  <a:pt x="954991" y="2205943"/>
                </a:lnTo>
                <a:lnTo>
                  <a:pt x="0" y="1654545"/>
                </a:lnTo>
                <a:lnTo>
                  <a:pt x="0" y="55139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nb-NO" noProof="0"/>
              <a:t>Klikk på ikonet for å legge til et bilde</a:t>
            </a:r>
            <a:endParaRPr lang="nn-NO" noProof="0"/>
          </a:p>
        </p:txBody>
      </p:sp>
      <p:sp>
        <p:nvSpPr>
          <p:cNvPr id="29" name="Plassholder for tekst 6">
            <a:extLst>
              <a:ext uri="{FF2B5EF4-FFF2-40B4-BE49-F238E27FC236}">
                <a16:creationId xmlns:a16="http://schemas.microsoft.com/office/drawing/2014/main" id="{D9A6870C-C704-4753-A1A9-A166E0536B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69582" y="4479707"/>
            <a:ext cx="1778000" cy="181280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11" name="Plassholder for lysbildenummer 5">
            <a:extLst>
              <a:ext uri="{FF2B5EF4-FFF2-40B4-BE49-F238E27FC236}">
                <a16:creationId xmlns:a16="http://schemas.microsoft.com/office/drawing/2014/main" id="{029FCA96-7E64-4B52-BBBB-D3C861225962}"/>
              </a:ext>
            </a:extLst>
          </p:cNvPr>
          <p:cNvSpPr>
            <a:spLocks noGrp="1"/>
          </p:cNvSpPr>
          <p:nvPr userDrawn="1"/>
        </p:nvSpPr>
        <p:spPr>
          <a:xfrm>
            <a:off x="11738087" y="6400069"/>
            <a:ext cx="450000" cy="450000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nb-NO"/>
            </a:defPPr>
            <a:lvl1pPr marL="0" algn="ctr" defTabSz="914400" rtl="0" eaLnBrk="1" latinLnBrk="0" hangingPunct="1">
              <a:defRPr sz="10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E4E4-E047-6A49-BCB9-4D06E7BA237B}" type="slidenum">
              <a:rPr lang="nn-NO" noProof="0" smtClean="0">
                <a:solidFill>
                  <a:schemeClr val="bg1"/>
                </a:solidFill>
              </a:rPr>
              <a:pPr/>
              <a:t>‹#›</a:t>
            </a:fld>
            <a:endParaRPr lang="nn-NO" noProof="0" dirty="0">
              <a:solidFill>
                <a:schemeClr val="bg1"/>
              </a:solidFill>
            </a:endParaRPr>
          </a:p>
        </p:txBody>
      </p:sp>
      <p:grpSp>
        <p:nvGrpSpPr>
          <p:cNvPr id="3" name="Gruppe 2">
            <a:extLst>
              <a:ext uri="{FF2B5EF4-FFF2-40B4-BE49-F238E27FC236}">
                <a16:creationId xmlns:a16="http://schemas.microsoft.com/office/drawing/2014/main" id="{90186336-0C14-6C8D-F3F5-80DD174F4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79820" y="6504062"/>
            <a:ext cx="250360" cy="218504"/>
            <a:chOff x="5122863" y="2579688"/>
            <a:chExt cx="1946276" cy="1698625"/>
          </a:xfrm>
          <a:solidFill>
            <a:schemeClr val="accent1"/>
          </a:solidFill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48AE811C-9BBA-D30C-C65D-543B17CA9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579688"/>
              <a:ext cx="554038" cy="747713"/>
            </a:xfrm>
            <a:custGeom>
              <a:avLst/>
              <a:gdLst>
                <a:gd name="T0" fmla="*/ 164 w 349"/>
                <a:gd name="T1" fmla="*/ 0 h 471"/>
                <a:gd name="T2" fmla="*/ 0 w 349"/>
                <a:gd name="T3" fmla="*/ 0 h 471"/>
                <a:gd name="T4" fmla="*/ 271 w 349"/>
                <a:gd name="T5" fmla="*/ 471 h 471"/>
                <a:gd name="T6" fmla="*/ 349 w 349"/>
                <a:gd name="T7" fmla="*/ 328 h 471"/>
                <a:gd name="T8" fmla="*/ 164 w 349"/>
                <a:gd name="T9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71">
                  <a:moveTo>
                    <a:pt x="164" y="0"/>
                  </a:moveTo>
                  <a:lnTo>
                    <a:pt x="0" y="0"/>
                  </a:lnTo>
                  <a:lnTo>
                    <a:pt x="271" y="471"/>
                  </a:lnTo>
                  <a:lnTo>
                    <a:pt x="349" y="328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n-NO" noProof="0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B2E719EB-CA17-0771-04F9-E129EAFB6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6276" y="2579688"/>
              <a:ext cx="1312863" cy="1698625"/>
            </a:xfrm>
            <a:custGeom>
              <a:avLst/>
              <a:gdLst>
                <a:gd name="T0" fmla="*/ 406 w 827"/>
                <a:gd name="T1" fmla="*/ 0 h 1070"/>
                <a:gd name="T2" fmla="*/ 86 w 827"/>
                <a:gd name="T3" fmla="*/ 564 h 1070"/>
                <a:gd name="T4" fmla="*/ 0 w 827"/>
                <a:gd name="T5" fmla="*/ 699 h 1070"/>
                <a:gd name="T6" fmla="*/ 214 w 827"/>
                <a:gd name="T7" fmla="*/ 1070 h 1070"/>
                <a:gd name="T8" fmla="*/ 827 w 827"/>
                <a:gd name="T9" fmla="*/ 0 h 1070"/>
                <a:gd name="T10" fmla="*/ 406 w 827"/>
                <a:gd name="T11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7" h="1070">
                  <a:moveTo>
                    <a:pt x="406" y="0"/>
                  </a:moveTo>
                  <a:lnTo>
                    <a:pt x="86" y="564"/>
                  </a:lnTo>
                  <a:lnTo>
                    <a:pt x="0" y="699"/>
                  </a:lnTo>
                  <a:lnTo>
                    <a:pt x="214" y="1070"/>
                  </a:lnTo>
                  <a:lnTo>
                    <a:pt x="827" y="0"/>
                  </a:lnTo>
                  <a:lnTo>
                    <a:pt x="4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n-NO" noProof="0"/>
            </a:p>
          </p:txBody>
        </p:sp>
      </p:grpSp>
    </p:spTree>
    <p:extLst>
      <p:ext uri="{BB962C8B-B14F-4D97-AF65-F5344CB8AC3E}">
        <p14:creationId xmlns:p14="http://schemas.microsoft.com/office/powerpoint/2010/main" val="289175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lys - to liggende bil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39" y="553771"/>
            <a:ext cx="3113909" cy="8100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619511" y="2054942"/>
            <a:ext cx="5040000" cy="1258529"/>
          </a:xfrm>
        </p:spPr>
        <p:txBody>
          <a:bodyPr lIns="0" tIns="0" rIns="0" bIns="0" anchor="b">
            <a:norm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2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nn-NO" noProof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619512" y="3718184"/>
            <a:ext cx="5040000" cy="1050462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/>
              <a:t>Klikk for å redigere undertittelstil i malen</a:t>
            </a:r>
            <a:endParaRPr lang="nn-NO" noProof="0" dirty="0"/>
          </a:p>
        </p:txBody>
      </p:sp>
      <p:cxnSp>
        <p:nvCxnSpPr>
          <p:cNvPr id="5" name="Rett linj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619512" y="5433342"/>
            <a:ext cx="42193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lassholder for tekst 2"/>
          <p:cNvSpPr>
            <a:spLocks noGrp="1"/>
          </p:cNvSpPr>
          <p:nvPr>
            <p:ph type="body" idx="10" hasCustomPrompt="1"/>
          </p:nvPr>
        </p:nvSpPr>
        <p:spPr>
          <a:xfrm>
            <a:off x="1619512" y="5596146"/>
            <a:ext cx="5040000" cy="90805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n-NO" noProof="0"/>
              <a:t>Rediger tekststiler i malen</a:t>
            </a:r>
          </a:p>
        </p:txBody>
      </p:sp>
      <p:sp>
        <p:nvSpPr>
          <p:cNvPr id="12" name="Plassholder for bilde 8"/>
          <p:cNvSpPr>
            <a:spLocks noGrp="1"/>
          </p:cNvSpPr>
          <p:nvPr>
            <p:ph type="pic" sz="quarter" idx="11" hasCustomPrompt="1"/>
          </p:nvPr>
        </p:nvSpPr>
        <p:spPr>
          <a:xfrm>
            <a:off x="7152000" y="0"/>
            <a:ext cx="5040000" cy="33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n-NO" noProof="0"/>
              <a:t>Klikk ikonet for å legge til et bilde</a:t>
            </a:r>
          </a:p>
        </p:txBody>
      </p:sp>
      <p:sp>
        <p:nvSpPr>
          <p:cNvPr id="8" name="Plassholder for bilde 8"/>
          <p:cNvSpPr>
            <a:spLocks noGrp="1"/>
          </p:cNvSpPr>
          <p:nvPr>
            <p:ph type="pic" sz="quarter" idx="12" hasCustomPrompt="1"/>
          </p:nvPr>
        </p:nvSpPr>
        <p:spPr>
          <a:xfrm>
            <a:off x="7152000" y="3474000"/>
            <a:ext cx="5040000" cy="33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n-NO" noProof="0"/>
              <a:t>Klikk ikonet for å legge til et bilde</a:t>
            </a:r>
          </a:p>
        </p:txBody>
      </p:sp>
    </p:spTree>
    <p:extLst>
      <p:ext uri="{BB962C8B-B14F-4D97-AF65-F5344CB8AC3E}">
        <p14:creationId xmlns:p14="http://schemas.microsoft.com/office/powerpoint/2010/main" val="382904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e 1">
            <a:extLst>
              <a:ext uri="{FF2B5EF4-FFF2-40B4-BE49-F238E27FC236}">
                <a16:creationId xmlns:a16="http://schemas.microsoft.com/office/drawing/2014/main" id="{E26D0C5C-3E25-F802-A2B7-66285F641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79820" y="6504062"/>
            <a:ext cx="250360" cy="218504"/>
            <a:chOff x="5122863" y="2579688"/>
            <a:chExt cx="1946276" cy="169862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A53E1C7D-39C3-57CB-2F96-3CE8C2429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579688"/>
              <a:ext cx="554038" cy="747713"/>
            </a:xfrm>
            <a:custGeom>
              <a:avLst/>
              <a:gdLst>
                <a:gd name="T0" fmla="*/ 164 w 349"/>
                <a:gd name="T1" fmla="*/ 0 h 471"/>
                <a:gd name="T2" fmla="*/ 0 w 349"/>
                <a:gd name="T3" fmla="*/ 0 h 471"/>
                <a:gd name="T4" fmla="*/ 271 w 349"/>
                <a:gd name="T5" fmla="*/ 471 h 471"/>
                <a:gd name="T6" fmla="*/ 349 w 349"/>
                <a:gd name="T7" fmla="*/ 328 h 471"/>
                <a:gd name="T8" fmla="*/ 164 w 349"/>
                <a:gd name="T9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71">
                  <a:moveTo>
                    <a:pt x="164" y="0"/>
                  </a:moveTo>
                  <a:lnTo>
                    <a:pt x="0" y="0"/>
                  </a:lnTo>
                  <a:lnTo>
                    <a:pt x="271" y="471"/>
                  </a:lnTo>
                  <a:lnTo>
                    <a:pt x="349" y="328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n-NO" noProof="0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D01C4F88-9407-D6EE-9C40-8BD827BCE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6276" y="2579688"/>
              <a:ext cx="1312863" cy="1698625"/>
            </a:xfrm>
            <a:custGeom>
              <a:avLst/>
              <a:gdLst>
                <a:gd name="T0" fmla="*/ 406 w 827"/>
                <a:gd name="T1" fmla="*/ 0 h 1070"/>
                <a:gd name="T2" fmla="*/ 86 w 827"/>
                <a:gd name="T3" fmla="*/ 564 h 1070"/>
                <a:gd name="T4" fmla="*/ 0 w 827"/>
                <a:gd name="T5" fmla="*/ 699 h 1070"/>
                <a:gd name="T6" fmla="*/ 214 w 827"/>
                <a:gd name="T7" fmla="*/ 1070 h 1070"/>
                <a:gd name="T8" fmla="*/ 827 w 827"/>
                <a:gd name="T9" fmla="*/ 0 h 1070"/>
                <a:gd name="T10" fmla="*/ 406 w 827"/>
                <a:gd name="T11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7" h="1070">
                  <a:moveTo>
                    <a:pt x="406" y="0"/>
                  </a:moveTo>
                  <a:lnTo>
                    <a:pt x="86" y="564"/>
                  </a:lnTo>
                  <a:lnTo>
                    <a:pt x="0" y="699"/>
                  </a:lnTo>
                  <a:lnTo>
                    <a:pt x="214" y="1070"/>
                  </a:lnTo>
                  <a:lnTo>
                    <a:pt x="827" y="0"/>
                  </a:lnTo>
                  <a:lnTo>
                    <a:pt x="4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n-NO" noProof="0"/>
            </a:p>
          </p:txBody>
        </p:sp>
      </p:grpSp>
    </p:spTree>
    <p:extLst>
      <p:ext uri="{BB962C8B-B14F-4D97-AF65-F5344CB8AC3E}">
        <p14:creationId xmlns:p14="http://schemas.microsoft.com/office/powerpoint/2010/main" val="982758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s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ilde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n-NO" noProof="0"/>
              <a:t>Klikk ikonet for å legge til et bilde</a:t>
            </a:r>
          </a:p>
        </p:txBody>
      </p:sp>
    </p:spTree>
    <p:extLst>
      <p:ext uri="{BB962C8B-B14F-4D97-AF65-F5344CB8AC3E}">
        <p14:creationId xmlns:p14="http://schemas.microsoft.com/office/powerpoint/2010/main" val="1339673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lutningsside ly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774141" y="1039515"/>
            <a:ext cx="4643718" cy="4052830"/>
            <a:chOff x="5122863" y="2579688"/>
            <a:chExt cx="1946276" cy="1698625"/>
          </a:xfrm>
          <a:solidFill>
            <a:srgbClr val="00AFBA"/>
          </a:solidFill>
        </p:grpSpPr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5122863" y="2579688"/>
              <a:ext cx="554038" cy="747713"/>
            </a:xfrm>
            <a:custGeom>
              <a:avLst/>
              <a:gdLst>
                <a:gd name="T0" fmla="*/ 164 w 349"/>
                <a:gd name="T1" fmla="*/ 0 h 471"/>
                <a:gd name="T2" fmla="*/ 0 w 349"/>
                <a:gd name="T3" fmla="*/ 0 h 471"/>
                <a:gd name="T4" fmla="*/ 271 w 349"/>
                <a:gd name="T5" fmla="*/ 471 h 471"/>
                <a:gd name="T6" fmla="*/ 349 w 349"/>
                <a:gd name="T7" fmla="*/ 328 h 471"/>
                <a:gd name="T8" fmla="*/ 164 w 349"/>
                <a:gd name="T9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71">
                  <a:moveTo>
                    <a:pt x="164" y="0"/>
                  </a:moveTo>
                  <a:lnTo>
                    <a:pt x="0" y="0"/>
                  </a:lnTo>
                  <a:lnTo>
                    <a:pt x="271" y="471"/>
                  </a:lnTo>
                  <a:lnTo>
                    <a:pt x="349" y="328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n-NO" noProof="0"/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5756276" y="2579688"/>
              <a:ext cx="1312863" cy="1698625"/>
            </a:xfrm>
            <a:custGeom>
              <a:avLst/>
              <a:gdLst>
                <a:gd name="T0" fmla="*/ 406 w 827"/>
                <a:gd name="T1" fmla="*/ 0 h 1070"/>
                <a:gd name="T2" fmla="*/ 86 w 827"/>
                <a:gd name="T3" fmla="*/ 564 h 1070"/>
                <a:gd name="T4" fmla="*/ 0 w 827"/>
                <a:gd name="T5" fmla="*/ 699 h 1070"/>
                <a:gd name="T6" fmla="*/ 214 w 827"/>
                <a:gd name="T7" fmla="*/ 1070 h 1070"/>
                <a:gd name="T8" fmla="*/ 827 w 827"/>
                <a:gd name="T9" fmla="*/ 0 h 1070"/>
                <a:gd name="T10" fmla="*/ 406 w 827"/>
                <a:gd name="T11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7" h="1070">
                  <a:moveTo>
                    <a:pt x="406" y="0"/>
                  </a:moveTo>
                  <a:lnTo>
                    <a:pt x="86" y="564"/>
                  </a:lnTo>
                  <a:lnTo>
                    <a:pt x="0" y="699"/>
                  </a:lnTo>
                  <a:lnTo>
                    <a:pt x="214" y="1070"/>
                  </a:lnTo>
                  <a:lnTo>
                    <a:pt x="827" y="0"/>
                  </a:lnTo>
                  <a:lnTo>
                    <a:pt x="4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n-NO" noProof="0"/>
            </a:p>
          </p:txBody>
        </p:sp>
      </p:grpSp>
      <p:sp>
        <p:nvSpPr>
          <p:cNvPr id="8" name="Tittel 1"/>
          <p:cNvSpPr>
            <a:spLocks noGrp="1"/>
          </p:cNvSpPr>
          <p:nvPr>
            <p:ph type="ctrTitle"/>
          </p:nvPr>
        </p:nvSpPr>
        <p:spPr>
          <a:xfrm>
            <a:off x="2856000" y="5755342"/>
            <a:ext cx="6480000" cy="360000"/>
          </a:xfrm>
        </p:spPr>
        <p:txBody>
          <a:bodyPr lIns="0" tIns="0" rIns="0" bIns="0" anchor="b">
            <a:normAutofit/>
          </a:bodyPr>
          <a:lstStyle>
            <a:lvl1pPr algn="ctr">
              <a:lnSpc>
                <a:spcPct val="100000"/>
              </a:lnSpc>
              <a:defRPr sz="2800" b="0">
                <a:solidFill>
                  <a:schemeClr val="tx2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nn-NO" noProof="0"/>
          </a:p>
        </p:txBody>
      </p:sp>
    </p:spTree>
    <p:extLst>
      <p:ext uri="{BB962C8B-B14F-4D97-AF65-F5344CB8AC3E}">
        <p14:creationId xmlns:p14="http://schemas.microsoft.com/office/powerpoint/2010/main" val="74426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lutningsside mø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774141" y="1039515"/>
            <a:ext cx="4643718" cy="4052830"/>
            <a:chOff x="5122863" y="2579688"/>
            <a:chExt cx="1946276" cy="1698625"/>
          </a:xfrm>
          <a:solidFill>
            <a:srgbClr val="00AFBA"/>
          </a:solidFill>
        </p:grpSpPr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5122863" y="2579688"/>
              <a:ext cx="554038" cy="747713"/>
            </a:xfrm>
            <a:custGeom>
              <a:avLst/>
              <a:gdLst>
                <a:gd name="T0" fmla="*/ 164 w 349"/>
                <a:gd name="T1" fmla="*/ 0 h 471"/>
                <a:gd name="T2" fmla="*/ 0 w 349"/>
                <a:gd name="T3" fmla="*/ 0 h 471"/>
                <a:gd name="T4" fmla="*/ 271 w 349"/>
                <a:gd name="T5" fmla="*/ 471 h 471"/>
                <a:gd name="T6" fmla="*/ 349 w 349"/>
                <a:gd name="T7" fmla="*/ 328 h 471"/>
                <a:gd name="T8" fmla="*/ 164 w 349"/>
                <a:gd name="T9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71">
                  <a:moveTo>
                    <a:pt x="164" y="0"/>
                  </a:moveTo>
                  <a:lnTo>
                    <a:pt x="0" y="0"/>
                  </a:lnTo>
                  <a:lnTo>
                    <a:pt x="271" y="471"/>
                  </a:lnTo>
                  <a:lnTo>
                    <a:pt x="349" y="328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n-NO" noProof="0"/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5756276" y="2579688"/>
              <a:ext cx="1312863" cy="1698625"/>
            </a:xfrm>
            <a:custGeom>
              <a:avLst/>
              <a:gdLst>
                <a:gd name="T0" fmla="*/ 406 w 827"/>
                <a:gd name="T1" fmla="*/ 0 h 1070"/>
                <a:gd name="T2" fmla="*/ 86 w 827"/>
                <a:gd name="T3" fmla="*/ 564 h 1070"/>
                <a:gd name="T4" fmla="*/ 0 w 827"/>
                <a:gd name="T5" fmla="*/ 699 h 1070"/>
                <a:gd name="T6" fmla="*/ 214 w 827"/>
                <a:gd name="T7" fmla="*/ 1070 h 1070"/>
                <a:gd name="T8" fmla="*/ 827 w 827"/>
                <a:gd name="T9" fmla="*/ 0 h 1070"/>
                <a:gd name="T10" fmla="*/ 406 w 827"/>
                <a:gd name="T11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7" h="1070">
                  <a:moveTo>
                    <a:pt x="406" y="0"/>
                  </a:moveTo>
                  <a:lnTo>
                    <a:pt x="86" y="564"/>
                  </a:lnTo>
                  <a:lnTo>
                    <a:pt x="0" y="699"/>
                  </a:lnTo>
                  <a:lnTo>
                    <a:pt x="214" y="1070"/>
                  </a:lnTo>
                  <a:lnTo>
                    <a:pt x="827" y="0"/>
                  </a:lnTo>
                  <a:lnTo>
                    <a:pt x="4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n-NO" noProof="0"/>
            </a:p>
          </p:txBody>
        </p:sp>
      </p:grpSp>
      <p:sp>
        <p:nvSpPr>
          <p:cNvPr id="8" name="Tittel 1"/>
          <p:cNvSpPr>
            <a:spLocks noGrp="1"/>
          </p:cNvSpPr>
          <p:nvPr>
            <p:ph type="ctrTitle"/>
          </p:nvPr>
        </p:nvSpPr>
        <p:spPr>
          <a:xfrm>
            <a:off x="2856000" y="5755342"/>
            <a:ext cx="6480000" cy="360000"/>
          </a:xfrm>
        </p:spPr>
        <p:txBody>
          <a:bodyPr lIns="0" tIns="0" rIns="0" bIns="0" anchor="b">
            <a:normAutofit/>
          </a:bodyPr>
          <a:lstStyle>
            <a:lvl1pPr algn="ctr">
              <a:lnSpc>
                <a:spcPct val="100000"/>
              </a:lnSpc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nn-NO" noProof="0"/>
          </a:p>
        </p:txBody>
      </p:sp>
    </p:spTree>
    <p:extLst>
      <p:ext uri="{BB962C8B-B14F-4D97-AF65-F5344CB8AC3E}">
        <p14:creationId xmlns:p14="http://schemas.microsoft.com/office/powerpoint/2010/main" val="1822056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mørk - stående bil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40" y="537312"/>
            <a:ext cx="3113908" cy="8100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619512" y="2054942"/>
            <a:ext cx="5040000" cy="1258529"/>
          </a:xfrm>
        </p:spPr>
        <p:txBody>
          <a:bodyPr lIns="0" tIns="0" rIns="0" bIns="0" anchor="b">
            <a:norm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nn-NO" noProof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619512" y="3718184"/>
            <a:ext cx="5040000" cy="10512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/>
              <a:t>Klikk for å redigere undertittelstil i malen</a:t>
            </a:r>
            <a:endParaRPr lang="nn-NO" noProof="0" dirty="0"/>
          </a:p>
        </p:txBody>
      </p:sp>
      <p:cxnSp>
        <p:nvCxnSpPr>
          <p:cNvPr id="5" name="Rett linj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619512" y="5433342"/>
            <a:ext cx="421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lassholder for tekst 2"/>
          <p:cNvSpPr>
            <a:spLocks noGrp="1"/>
          </p:cNvSpPr>
          <p:nvPr>
            <p:ph type="body" idx="10" hasCustomPrompt="1"/>
          </p:nvPr>
        </p:nvSpPr>
        <p:spPr>
          <a:xfrm>
            <a:off x="1619512" y="5596146"/>
            <a:ext cx="5040000" cy="90805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n-NO" noProof="0"/>
              <a:t>Rediger tekststiler i malen</a:t>
            </a:r>
          </a:p>
        </p:txBody>
      </p:sp>
      <p:sp>
        <p:nvSpPr>
          <p:cNvPr id="11" name="Plassholder for bilde 8"/>
          <p:cNvSpPr>
            <a:spLocks noGrp="1"/>
          </p:cNvSpPr>
          <p:nvPr>
            <p:ph type="pic" sz="quarter" idx="11" hasCustomPrompt="1"/>
          </p:nvPr>
        </p:nvSpPr>
        <p:spPr>
          <a:xfrm>
            <a:off x="7152000" y="0"/>
            <a:ext cx="5040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n-NO" noProof="0"/>
              <a:t>Klikk ikonet for å legge til et bilde</a:t>
            </a:r>
          </a:p>
        </p:txBody>
      </p:sp>
    </p:spTree>
    <p:extLst>
      <p:ext uri="{BB962C8B-B14F-4D97-AF65-F5344CB8AC3E}">
        <p14:creationId xmlns:p14="http://schemas.microsoft.com/office/powerpoint/2010/main" val="1980648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mørk - liggende bil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40" y="537312"/>
            <a:ext cx="3113908" cy="8100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619512" y="2054942"/>
            <a:ext cx="5040000" cy="1258529"/>
          </a:xfrm>
        </p:spPr>
        <p:txBody>
          <a:bodyPr lIns="0" tIns="0" rIns="0" bIns="0" anchor="b">
            <a:norm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nn-NO" noProof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619512" y="3718184"/>
            <a:ext cx="5040000" cy="10512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/>
              <a:t>Klikk for å redigere undertittelstil i malen</a:t>
            </a:r>
            <a:endParaRPr lang="nn-NO" noProof="0"/>
          </a:p>
        </p:txBody>
      </p:sp>
      <p:cxnSp>
        <p:nvCxnSpPr>
          <p:cNvPr id="5" name="Rett linj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619512" y="5433342"/>
            <a:ext cx="421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lassholder for tekst 2"/>
          <p:cNvSpPr>
            <a:spLocks noGrp="1"/>
          </p:cNvSpPr>
          <p:nvPr>
            <p:ph type="body" idx="10" hasCustomPrompt="1"/>
          </p:nvPr>
        </p:nvSpPr>
        <p:spPr>
          <a:xfrm>
            <a:off x="1619512" y="5596146"/>
            <a:ext cx="5040000" cy="90805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n-NO" noProof="0"/>
              <a:t>Rediger tekststiler i malen</a:t>
            </a:r>
          </a:p>
        </p:txBody>
      </p:sp>
      <p:sp>
        <p:nvSpPr>
          <p:cNvPr id="11" name="Plassholder for bilde 8"/>
          <p:cNvSpPr>
            <a:spLocks noGrp="1"/>
          </p:cNvSpPr>
          <p:nvPr>
            <p:ph type="pic" sz="quarter" idx="11" hasCustomPrompt="1"/>
          </p:nvPr>
        </p:nvSpPr>
        <p:spPr>
          <a:xfrm>
            <a:off x="7152000" y="0"/>
            <a:ext cx="5040000" cy="33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n-NO" noProof="0"/>
              <a:t>Klikk ikonet for å legge til et bilde</a:t>
            </a:r>
          </a:p>
        </p:txBody>
      </p:sp>
      <p:sp>
        <p:nvSpPr>
          <p:cNvPr id="8" name="Plassholder for bilde 8"/>
          <p:cNvSpPr>
            <a:spLocks noGrp="1"/>
          </p:cNvSpPr>
          <p:nvPr>
            <p:ph type="pic" sz="quarter" idx="12" hasCustomPrompt="1"/>
          </p:nvPr>
        </p:nvSpPr>
        <p:spPr>
          <a:xfrm>
            <a:off x="7152000" y="3474000"/>
            <a:ext cx="5040000" cy="33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n-NO" noProof="0"/>
              <a:t>Klikk ikonet for å legge til et bilde</a:t>
            </a:r>
          </a:p>
        </p:txBody>
      </p:sp>
    </p:spTree>
    <p:extLst>
      <p:ext uri="{BB962C8B-B14F-4D97-AF65-F5344CB8AC3E}">
        <p14:creationId xmlns:p14="http://schemas.microsoft.com/office/powerpoint/2010/main" val="1396494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n spalte med bakgrunn l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09976" y="-2081"/>
            <a:ext cx="10926000" cy="1350000"/>
          </a:xfrm>
        </p:spPr>
        <p:txBody>
          <a:bodyPr/>
          <a:lstStyle>
            <a:lvl1pPr algn="l">
              <a:defRPr/>
            </a:lvl1pPr>
          </a:lstStyle>
          <a:p>
            <a:r>
              <a:rPr lang="nb-NO" noProof="0"/>
              <a:t>Klikk for å redigere tittelstil</a:t>
            </a:r>
            <a:endParaRPr lang="nn-NO" noProof="0"/>
          </a:p>
        </p:txBody>
      </p:sp>
      <p:sp>
        <p:nvSpPr>
          <p:cNvPr id="4" name="Rektangel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2602" y="1363946"/>
            <a:ext cx="10926000" cy="50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n-NO" noProof="0"/>
              <a:t>  </a:t>
            </a:r>
          </a:p>
        </p:txBody>
      </p:sp>
      <p:cxnSp>
        <p:nvCxnSpPr>
          <p:cNvPr id="6" name="Rett linj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09427" y="1358552"/>
            <a:ext cx="10926000" cy="0"/>
          </a:xfrm>
          <a:prstGeom prst="line">
            <a:avLst/>
          </a:prstGeom>
          <a:ln w="25400">
            <a:solidFill>
              <a:srgbClr val="00AF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09427" y="1356606"/>
            <a:ext cx="10926000" cy="5065340"/>
          </a:xfrm>
          <a:noFill/>
          <a:ln>
            <a:noFill/>
          </a:ln>
        </p:spPr>
        <p:txBody>
          <a:bodyPr lIns="180000" tIns="180000" rIns="180000" bIns="180000">
            <a:normAutofit/>
          </a:bodyPr>
          <a:lstStyle>
            <a:lvl1pPr marL="342900" indent="-342900">
              <a:lnSpc>
                <a:spcPct val="100000"/>
              </a:lnSpc>
              <a:buFont typeface=".AppleSystemUIFont" charset="-120"/>
              <a:buChar char="›"/>
              <a:defRPr sz="2000"/>
            </a:lvl1pPr>
            <a:lvl2pPr marL="685800" indent="-228600">
              <a:lnSpc>
                <a:spcPct val="100000"/>
              </a:lnSpc>
              <a:buFont typeface=".AppleSystemUIFont" charset="-120"/>
              <a:buChar char="›"/>
              <a:defRPr sz="2000">
                <a:latin typeface="+mn-lt"/>
              </a:defRPr>
            </a:lvl2pPr>
            <a:lvl3pPr marL="1143000" indent="-228600">
              <a:lnSpc>
                <a:spcPct val="100000"/>
              </a:lnSpc>
              <a:buFont typeface=".AppleSystemUIFont" charset="-120"/>
              <a:buChar char="›"/>
              <a:defRPr sz="2000">
                <a:latin typeface="+mn-lt"/>
              </a:defRPr>
            </a:lvl3pPr>
            <a:lvl4pPr marL="1600200" indent="-228600">
              <a:lnSpc>
                <a:spcPct val="100000"/>
              </a:lnSpc>
              <a:buFont typeface=".AppleSystemUIFont" charset="-120"/>
              <a:buChar char="›"/>
              <a:defRPr sz="2000">
                <a:latin typeface="+mn-lt"/>
              </a:defRPr>
            </a:lvl4pPr>
            <a:lvl5pPr marL="2057400" indent="-228600">
              <a:lnSpc>
                <a:spcPct val="100000"/>
              </a:lnSpc>
              <a:buFont typeface=".AppleSystemUIFont" charset="-120"/>
              <a:buChar char="›"/>
              <a:defRPr sz="2000">
                <a:latin typeface="+mn-lt"/>
              </a:defRPr>
            </a:lvl5pPr>
          </a:lstStyle>
          <a:p>
            <a:pPr lvl="0"/>
            <a:r>
              <a:rPr lang="nn-NO" noProof="0" dirty="0"/>
              <a:t>Rediger tekststiler i malen</a:t>
            </a:r>
          </a:p>
          <a:p>
            <a:pPr lvl="1"/>
            <a:r>
              <a:rPr lang="nn-NO" noProof="0" dirty="0"/>
              <a:t>Andre nivå</a:t>
            </a:r>
          </a:p>
          <a:p>
            <a:pPr lvl="2"/>
            <a:r>
              <a:rPr lang="nn-NO" noProof="0" dirty="0"/>
              <a:t>Tredje nivå</a:t>
            </a:r>
          </a:p>
          <a:p>
            <a:pPr lvl="3"/>
            <a:r>
              <a:rPr lang="nn-NO" noProof="0" dirty="0"/>
              <a:t>Fjerde nivå</a:t>
            </a:r>
          </a:p>
          <a:p>
            <a:pPr lvl="4"/>
            <a:r>
              <a:rPr lang="nn-NO" noProof="0" dirty="0"/>
              <a:t>Femte nivå</a:t>
            </a:r>
          </a:p>
        </p:txBody>
      </p:sp>
      <p:grpSp>
        <p:nvGrpSpPr>
          <p:cNvPr id="12" name="Grupp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79820" y="6504062"/>
            <a:ext cx="250360" cy="218504"/>
            <a:chOff x="5122863" y="2579688"/>
            <a:chExt cx="1946276" cy="169862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5122863" y="2579688"/>
              <a:ext cx="554038" cy="747713"/>
            </a:xfrm>
            <a:custGeom>
              <a:avLst/>
              <a:gdLst>
                <a:gd name="T0" fmla="*/ 164 w 349"/>
                <a:gd name="T1" fmla="*/ 0 h 471"/>
                <a:gd name="T2" fmla="*/ 0 w 349"/>
                <a:gd name="T3" fmla="*/ 0 h 471"/>
                <a:gd name="T4" fmla="*/ 271 w 349"/>
                <a:gd name="T5" fmla="*/ 471 h 471"/>
                <a:gd name="T6" fmla="*/ 349 w 349"/>
                <a:gd name="T7" fmla="*/ 328 h 471"/>
                <a:gd name="T8" fmla="*/ 164 w 349"/>
                <a:gd name="T9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71">
                  <a:moveTo>
                    <a:pt x="164" y="0"/>
                  </a:moveTo>
                  <a:lnTo>
                    <a:pt x="0" y="0"/>
                  </a:lnTo>
                  <a:lnTo>
                    <a:pt x="271" y="471"/>
                  </a:lnTo>
                  <a:lnTo>
                    <a:pt x="349" y="328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n-NO" noProof="0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5756276" y="2579688"/>
              <a:ext cx="1312863" cy="1698625"/>
            </a:xfrm>
            <a:custGeom>
              <a:avLst/>
              <a:gdLst>
                <a:gd name="T0" fmla="*/ 406 w 827"/>
                <a:gd name="T1" fmla="*/ 0 h 1070"/>
                <a:gd name="T2" fmla="*/ 86 w 827"/>
                <a:gd name="T3" fmla="*/ 564 h 1070"/>
                <a:gd name="T4" fmla="*/ 0 w 827"/>
                <a:gd name="T5" fmla="*/ 699 h 1070"/>
                <a:gd name="T6" fmla="*/ 214 w 827"/>
                <a:gd name="T7" fmla="*/ 1070 h 1070"/>
                <a:gd name="T8" fmla="*/ 827 w 827"/>
                <a:gd name="T9" fmla="*/ 0 h 1070"/>
                <a:gd name="T10" fmla="*/ 406 w 827"/>
                <a:gd name="T11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7" h="1070">
                  <a:moveTo>
                    <a:pt x="406" y="0"/>
                  </a:moveTo>
                  <a:lnTo>
                    <a:pt x="86" y="564"/>
                  </a:lnTo>
                  <a:lnTo>
                    <a:pt x="0" y="699"/>
                  </a:lnTo>
                  <a:lnTo>
                    <a:pt x="214" y="1070"/>
                  </a:lnTo>
                  <a:lnTo>
                    <a:pt x="827" y="0"/>
                  </a:lnTo>
                  <a:lnTo>
                    <a:pt x="4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n-NO" noProof="0"/>
            </a:p>
          </p:txBody>
        </p:sp>
      </p:grpSp>
      <p:sp>
        <p:nvSpPr>
          <p:cNvPr id="22" name="Plassholder for bunntekst 21"/>
          <p:cNvSpPr>
            <a:spLocks noGrp="1"/>
          </p:cNvSpPr>
          <p:nvPr>
            <p:ph type="ftr" sz="quarter" idx="10"/>
          </p:nvPr>
        </p:nvSpPr>
        <p:spPr>
          <a:xfrm>
            <a:off x="811950" y="6408000"/>
            <a:ext cx="10923477" cy="450000"/>
          </a:xfrm>
        </p:spPr>
        <p:txBody>
          <a:bodyPr/>
          <a:lstStyle>
            <a:lvl1pPr>
              <a:defRPr>
                <a:solidFill>
                  <a:srgbClr val="737373"/>
                </a:solidFill>
              </a:defRPr>
            </a:lvl1pPr>
          </a:lstStyle>
          <a:p>
            <a:endParaRPr lang="nn-NO"/>
          </a:p>
        </p:txBody>
      </p:sp>
      <p:sp>
        <p:nvSpPr>
          <p:cNvPr id="23" name="Plassholder for lysbildenumm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737373"/>
                </a:solidFill>
              </a:defRPr>
            </a:lvl1pPr>
          </a:lstStyle>
          <a:p>
            <a:fld id="{D0BEE4E4-E047-6A49-BCB9-4D06E7BA237B}" type="slidenum">
              <a:rPr lang="nn-NO" smtClean="0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4852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n spalte med bakgrunn mø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09976" y="-2081"/>
            <a:ext cx="10926000" cy="1350000"/>
          </a:xfrm>
        </p:spPr>
        <p:txBody>
          <a:bodyPr/>
          <a:lstStyle>
            <a:lvl1pPr algn="l">
              <a:defRPr/>
            </a:lvl1pPr>
          </a:lstStyle>
          <a:p>
            <a:r>
              <a:rPr lang="nb-NO" noProof="0"/>
              <a:t>Klikk for å redigere tittelstil</a:t>
            </a:r>
            <a:endParaRPr lang="nn-NO" noProof="0"/>
          </a:p>
        </p:txBody>
      </p:sp>
      <p:sp>
        <p:nvSpPr>
          <p:cNvPr id="4" name="Rektangel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2602" y="1363946"/>
            <a:ext cx="10926000" cy="50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n-NO" noProof="0"/>
              <a:t>  </a:t>
            </a:r>
          </a:p>
        </p:txBody>
      </p:sp>
      <p:cxnSp>
        <p:nvCxnSpPr>
          <p:cNvPr id="6" name="Rett linj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09427" y="1358552"/>
            <a:ext cx="109260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09427" y="1361079"/>
            <a:ext cx="10926000" cy="5028943"/>
          </a:xfrm>
          <a:noFill/>
          <a:ln>
            <a:noFill/>
          </a:ln>
        </p:spPr>
        <p:txBody>
          <a:bodyPr lIns="180000" tIns="180000" rIns="180000" bIns="180000">
            <a:normAutofit/>
          </a:bodyPr>
          <a:lstStyle>
            <a:lvl1pPr marL="342900" indent="-342900">
              <a:lnSpc>
                <a:spcPct val="100000"/>
              </a:lnSpc>
              <a:buClr>
                <a:schemeClr val="accent2"/>
              </a:buClr>
              <a:buFont typeface=".AppleSystemUIFont" charset="-120"/>
              <a:buChar char="›"/>
              <a:defRPr sz="2000"/>
            </a:lvl1pPr>
            <a:lvl2pPr marL="685800" indent="-228600">
              <a:lnSpc>
                <a:spcPct val="100000"/>
              </a:lnSpc>
              <a:buClr>
                <a:schemeClr val="accent2"/>
              </a:buClr>
              <a:buFont typeface=".AppleSystemUIFont" charset="-120"/>
              <a:buChar char="›"/>
              <a:defRPr sz="2000">
                <a:latin typeface="+mn-lt"/>
              </a:defRPr>
            </a:lvl2pPr>
            <a:lvl3pPr marL="1143000" indent="-228600">
              <a:lnSpc>
                <a:spcPct val="100000"/>
              </a:lnSpc>
              <a:buClr>
                <a:schemeClr val="accent2"/>
              </a:buClr>
              <a:buFont typeface=".AppleSystemUIFont" charset="-120"/>
              <a:buChar char="›"/>
              <a:defRPr sz="2000">
                <a:latin typeface="+mn-lt"/>
              </a:defRPr>
            </a:lvl3pPr>
            <a:lvl4pPr marL="1600200" indent="-228600">
              <a:lnSpc>
                <a:spcPct val="100000"/>
              </a:lnSpc>
              <a:buClr>
                <a:schemeClr val="accent2"/>
              </a:buClr>
              <a:buFont typeface=".AppleSystemUIFont" charset="-120"/>
              <a:buChar char="›"/>
              <a:defRPr sz="2000">
                <a:latin typeface="+mn-lt"/>
              </a:defRPr>
            </a:lvl4pPr>
            <a:lvl5pPr marL="2057400" indent="-228600">
              <a:lnSpc>
                <a:spcPct val="100000"/>
              </a:lnSpc>
              <a:buClr>
                <a:schemeClr val="accent2"/>
              </a:buClr>
              <a:buFont typeface=".AppleSystemUIFont" charset="-120"/>
              <a:buChar char="›"/>
              <a:defRPr sz="2000">
                <a:latin typeface="+mn-lt"/>
              </a:defRPr>
            </a:lvl5pPr>
          </a:lstStyle>
          <a:p>
            <a:pPr lvl="0"/>
            <a:r>
              <a:rPr lang="nn-NO" noProof="0" dirty="0"/>
              <a:t>Rediger tekststiler i malen</a:t>
            </a:r>
          </a:p>
          <a:p>
            <a:pPr lvl="1"/>
            <a:r>
              <a:rPr lang="nn-NO" noProof="0" dirty="0"/>
              <a:t>Andre nivå</a:t>
            </a:r>
          </a:p>
          <a:p>
            <a:pPr lvl="2"/>
            <a:r>
              <a:rPr lang="nn-NO" noProof="0" dirty="0"/>
              <a:t>Tredje nivå</a:t>
            </a:r>
          </a:p>
          <a:p>
            <a:pPr lvl="3"/>
            <a:r>
              <a:rPr lang="nn-NO" noProof="0" dirty="0"/>
              <a:t>Fjerde nivå</a:t>
            </a:r>
          </a:p>
          <a:p>
            <a:pPr lvl="4"/>
            <a:r>
              <a:rPr lang="nn-NO" noProof="0" dirty="0"/>
              <a:t>Femte nivå</a:t>
            </a:r>
          </a:p>
        </p:txBody>
      </p:sp>
      <p:grpSp>
        <p:nvGrpSpPr>
          <p:cNvPr id="12" name="Grupp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79820" y="6504062"/>
            <a:ext cx="250360" cy="218504"/>
            <a:chOff x="5122863" y="2579688"/>
            <a:chExt cx="1946276" cy="1698625"/>
          </a:xfrm>
          <a:solidFill>
            <a:schemeClr val="accent1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5122863" y="2579688"/>
              <a:ext cx="554038" cy="747713"/>
            </a:xfrm>
            <a:custGeom>
              <a:avLst/>
              <a:gdLst>
                <a:gd name="T0" fmla="*/ 164 w 349"/>
                <a:gd name="T1" fmla="*/ 0 h 471"/>
                <a:gd name="T2" fmla="*/ 0 w 349"/>
                <a:gd name="T3" fmla="*/ 0 h 471"/>
                <a:gd name="T4" fmla="*/ 271 w 349"/>
                <a:gd name="T5" fmla="*/ 471 h 471"/>
                <a:gd name="T6" fmla="*/ 349 w 349"/>
                <a:gd name="T7" fmla="*/ 328 h 471"/>
                <a:gd name="T8" fmla="*/ 164 w 349"/>
                <a:gd name="T9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71">
                  <a:moveTo>
                    <a:pt x="164" y="0"/>
                  </a:moveTo>
                  <a:lnTo>
                    <a:pt x="0" y="0"/>
                  </a:lnTo>
                  <a:lnTo>
                    <a:pt x="271" y="471"/>
                  </a:lnTo>
                  <a:lnTo>
                    <a:pt x="349" y="328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n-NO" noProof="0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5756276" y="2579688"/>
              <a:ext cx="1312863" cy="1698625"/>
            </a:xfrm>
            <a:custGeom>
              <a:avLst/>
              <a:gdLst>
                <a:gd name="T0" fmla="*/ 406 w 827"/>
                <a:gd name="T1" fmla="*/ 0 h 1070"/>
                <a:gd name="T2" fmla="*/ 86 w 827"/>
                <a:gd name="T3" fmla="*/ 564 h 1070"/>
                <a:gd name="T4" fmla="*/ 0 w 827"/>
                <a:gd name="T5" fmla="*/ 699 h 1070"/>
                <a:gd name="T6" fmla="*/ 214 w 827"/>
                <a:gd name="T7" fmla="*/ 1070 h 1070"/>
                <a:gd name="T8" fmla="*/ 827 w 827"/>
                <a:gd name="T9" fmla="*/ 0 h 1070"/>
                <a:gd name="T10" fmla="*/ 406 w 827"/>
                <a:gd name="T11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7" h="1070">
                  <a:moveTo>
                    <a:pt x="406" y="0"/>
                  </a:moveTo>
                  <a:lnTo>
                    <a:pt x="86" y="564"/>
                  </a:lnTo>
                  <a:lnTo>
                    <a:pt x="0" y="699"/>
                  </a:lnTo>
                  <a:lnTo>
                    <a:pt x="214" y="1070"/>
                  </a:lnTo>
                  <a:lnTo>
                    <a:pt x="827" y="0"/>
                  </a:lnTo>
                  <a:lnTo>
                    <a:pt x="4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n-NO" noProof="0"/>
            </a:p>
          </p:txBody>
        </p:sp>
      </p:grpSp>
      <p:sp>
        <p:nvSpPr>
          <p:cNvPr id="22" name="Plassholder for bunntekst 21"/>
          <p:cNvSpPr>
            <a:spLocks noGrp="1"/>
          </p:cNvSpPr>
          <p:nvPr>
            <p:ph type="ftr" sz="quarter" idx="10"/>
          </p:nvPr>
        </p:nvSpPr>
        <p:spPr>
          <a:xfrm>
            <a:off x="811950" y="6408000"/>
            <a:ext cx="10923477" cy="45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n-NO"/>
          </a:p>
        </p:txBody>
      </p:sp>
      <p:sp>
        <p:nvSpPr>
          <p:cNvPr id="23" name="Plassholder for lysbildenumm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E4E4-E047-6A49-BCB9-4D06E7BA237B}" type="slidenum">
              <a:rPr lang="nn-NO" smtClean="0"/>
              <a:pPr/>
              <a:t>‹#›</a:t>
            </a:fld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96328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 spalter med bakgrunn l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09976" y="-2081"/>
            <a:ext cx="10926000" cy="1350000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3200"/>
            </a:lvl1pPr>
          </a:lstStyle>
          <a:p>
            <a:r>
              <a:rPr lang="nb-NO" noProof="0"/>
              <a:t>Klikk for å redigere tittelstil</a:t>
            </a:r>
            <a:endParaRPr lang="nn-NO" noProof="0"/>
          </a:p>
        </p:txBody>
      </p:sp>
      <p:sp>
        <p:nvSpPr>
          <p:cNvPr id="4" name="Rektangel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0594" y="1352959"/>
            <a:ext cx="5256000" cy="50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n-NO" noProof="0"/>
              <a:t>  </a:t>
            </a:r>
          </a:p>
        </p:txBody>
      </p:sp>
      <p:cxnSp>
        <p:nvCxnSpPr>
          <p:cNvPr id="6" name="Rett linj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09427" y="1362845"/>
            <a:ext cx="5256000" cy="0"/>
          </a:xfrm>
          <a:prstGeom prst="line">
            <a:avLst/>
          </a:prstGeom>
          <a:ln w="25400">
            <a:solidFill>
              <a:srgbClr val="00AF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1949" y="1347920"/>
            <a:ext cx="5246177" cy="5068078"/>
          </a:xfrm>
          <a:noFill/>
          <a:ln>
            <a:noFill/>
          </a:ln>
        </p:spPr>
        <p:txBody>
          <a:bodyPr lIns="180000" tIns="180000" rIns="180000" bIns="180000">
            <a:norm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2000"/>
            </a:lvl1pPr>
            <a:lvl2pPr>
              <a:lnSpc>
                <a:spcPct val="100000"/>
              </a:lnSpc>
              <a:buClr>
                <a:schemeClr val="accent1"/>
              </a:buClr>
              <a:defRPr sz="2000">
                <a:latin typeface="+mn-lt"/>
              </a:defRPr>
            </a:lvl2pPr>
            <a:lvl3pPr>
              <a:lnSpc>
                <a:spcPct val="100000"/>
              </a:lnSpc>
              <a:buClr>
                <a:schemeClr val="accent1"/>
              </a:buClr>
              <a:defRPr sz="2000">
                <a:latin typeface="+mn-lt"/>
              </a:defRPr>
            </a:lvl3pPr>
            <a:lvl4pPr>
              <a:lnSpc>
                <a:spcPct val="100000"/>
              </a:lnSpc>
              <a:buClr>
                <a:schemeClr val="accent1"/>
              </a:buClr>
              <a:defRPr sz="2000">
                <a:latin typeface="+mn-lt"/>
              </a:defRPr>
            </a:lvl4pPr>
            <a:lvl5pPr>
              <a:lnSpc>
                <a:spcPct val="100000"/>
              </a:lnSpc>
              <a:buClr>
                <a:schemeClr val="accent1"/>
              </a:buClr>
              <a:defRPr sz="2000">
                <a:latin typeface="+mn-lt"/>
              </a:defRPr>
            </a:lvl5pPr>
          </a:lstStyle>
          <a:p>
            <a:pPr lvl="0"/>
            <a:r>
              <a:rPr lang="nn-NO" noProof="0"/>
              <a:t>Rediger tekststiler i malen</a:t>
            </a:r>
          </a:p>
          <a:p>
            <a:pPr lvl="1"/>
            <a:r>
              <a:rPr lang="nn-NO" noProof="0"/>
              <a:t>Andre nivå</a:t>
            </a:r>
          </a:p>
          <a:p>
            <a:pPr lvl="2"/>
            <a:r>
              <a:rPr lang="nn-NO" noProof="0"/>
              <a:t>Tredje nivå</a:t>
            </a:r>
          </a:p>
          <a:p>
            <a:pPr lvl="3"/>
            <a:r>
              <a:rPr lang="nn-NO" noProof="0"/>
              <a:t>Fjerde nivå</a:t>
            </a:r>
          </a:p>
          <a:p>
            <a:pPr lvl="4"/>
            <a:r>
              <a:rPr lang="nn-NO" noProof="0"/>
              <a:t>Femte nivå</a:t>
            </a:r>
          </a:p>
        </p:txBody>
      </p:sp>
      <p:sp>
        <p:nvSpPr>
          <p:cNvPr id="11" name="Rektange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80905" y="1351536"/>
            <a:ext cx="5256000" cy="50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n-NO" noProof="0"/>
              <a:t>  </a:t>
            </a:r>
          </a:p>
        </p:txBody>
      </p:sp>
      <p:cxnSp>
        <p:nvCxnSpPr>
          <p:cNvPr id="17" name="Rett linje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472438" y="1361941"/>
            <a:ext cx="5256000" cy="0"/>
          </a:xfrm>
          <a:prstGeom prst="line">
            <a:avLst/>
          </a:prstGeom>
          <a:ln w="25400">
            <a:solidFill>
              <a:srgbClr val="00AF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lassholder for innhold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472437" y="1347919"/>
            <a:ext cx="5256001" cy="5061617"/>
          </a:xfrm>
          <a:noFill/>
          <a:ln>
            <a:noFill/>
          </a:ln>
        </p:spPr>
        <p:txBody>
          <a:bodyPr lIns="180000" tIns="180000" rIns="180000" bIns="180000"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2000">
                <a:latin typeface="+mn-lt"/>
              </a:defRPr>
            </a:lvl2pPr>
            <a:lvl3pPr>
              <a:buClr>
                <a:schemeClr val="accent1"/>
              </a:buClr>
              <a:defRPr sz="2000">
                <a:latin typeface="+mn-lt"/>
              </a:defRPr>
            </a:lvl3pPr>
            <a:lvl4pPr>
              <a:buClr>
                <a:schemeClr val="accent1"/>
              </a:buClr>
              <a:defRPr sz="2000">
                <a:latin typeface="+mn-lt"/>
              </a:defRPr>
            </a:lvl4pPr>
            <a:lvl5pPr>
              <a:buClr>
                <a:schemeClr val="accent1"/>
              </a:buClr>
              <a:defRPr sz="2000">
                <a:latin typeface="+mn-lt"/>
              </a:defRPr>
            </a:lvl5pPr>
          </a:lstStyle>
          <a:p>
            <a:pPr lvl="0"/>
            <a:r>
              <a:rPr lang="nn-NO" noProof="0" dirty="0"/>
              <a:t>Rediger tekststiler i malen</a:t>
            </a:r>
          </a:p>
          <a:p>
            <a:pPr lvl="1"/>
            <a:r>
              <a:rPr lang="nn-NO" noProof="0" dirty="0"/>
              <a:t>Andre nivå</a:t>
            </a:r>
          </a:p>
          <a:p>
            <a:pPr lvl="2"/>
            <a:r>
              <a:rPr lang="nn-NO" noProof="0" dirty="0"/>
              <a:t>Tredje nivå</a:t>
            </a:r>
          </a:p>
          <a:p>
            <a:pPr lvl="3"/>
            <a:r>
              <a:rPr lang="nn-NO" noProof="0" dirty="0"/>
              <a:t>Fjerde nivå</a:t>
            </a:r>
          </a:p>
          <a:p>
            <a:pPr lvl="4"/>
            <a:r>
              <a:rPr lang="nn-NO" noProof="0" dirty="0"/>
              <a:t>Femte nivå</a:t>
            </a:r>
          </a:p>
        </p:txBody>
      </p:sp>
      <p:grpSp>
        <p:nvGrpSpPr>
          <p:cNvPr id="12" name="Grupp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79820" y="6504062"/>
            <a:ext cx="250360" cy="218504"/>
            <a:chOff x="5122863" y="2579688"/>
            <a:chExt cx="1946276" cy="169862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5122863" y="2579688"/>
              <a:ext cx="554038" cy="747713"/>
            </a:xfrm>
            <a:custGeom>
              <a:avLst/>
              <a:gdLst>
                <a:gd name="T0" fmla="*/ 164 w 349"/>
                <a:gd name="T1" fmla="*/ 0 h 471"/>
                <a:gd name="T2" fmla="*/ 0 w 349"/>
                <a:gd name="T3" fmla="*/ 0 h 471"/>
                <a:gd name="T4" fmla="*/ 271 w 349"/>
                <a:gd name="T5" fmla="*/ 471 h 471"/>
                <a:gd name="T6" fmla="*/ 349 w 349"/>
                <a:gd name="T7" fmla="*/ 328 h 471"/>
                <a:gd name="T8" fmla="*/ 164 w 349"/>
                <a:gd name="T9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71">
                  <a:moveTo>
                    <a:pt x="164" y="0"/>
                  </a:moveTo>
                  <a:lnTo>
                    <a:pt x="0" y="0"/>
                  </a:lnTo>
                  <a:lnTo>
                    <a:pt x="271" y="471"/>
                  </a:lnTo>
                  <a:lnTo>
                    <a:pt x="349" y="328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n-NO" noProof="0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5756276" y="2579688"/>
              <a:ext cx="1312863" cy="1698625"/>
            </a:xfrm>
            <a:custGeom>
              <a:avLst/>
              <a:gdLst>
                <a:gd name="T0" fmla="*/ 406 w 827"/>
                <a:gd name="T1" fmla="*/ 0 h 1070"/>
                <a:gd name="T2" fmla="*/ 86 w 827"/>
                <a:gd name="T3" fmla="*/ 564 h 1070"/>
                <a:gd name="T4" fmla="*/ 0 w 827"/>
                <a:gd name="T5" fmla="*/ 699 h 1070"/>
                <a:gd name="T6" fmla="*/ 214 w 827"/>
                <a:gd name="T7" fmla="*/ 1070 h 1070"/>
                <a:gd name="T8" fmla="*/ 827 w 827"/>
                <a:gd name="T9" fmla="*/ 0 h 1070"/>
                <a:gd name="T10" fmla="*/ 406 w 827"/>
                <a:gd name="T11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7" h="1070">
                  <a:moveTo>
                    <a:pt x="406" y="0"/>
                  </a:moveTo>
                  <a:lnTo>
                    <a:pt x="86" y="564"/>
                  </a:lnTo>
                  <a:lnTo>
                    <a:pt x="0" y="699"/>
                  </a:lnTo>
                  <a:lnTo>
                    <a:pt x="214" y="1070"/>
                  </a:lnTo>
                  <a:lnTo>
                    <a:pt x="827" y="0"/>
                  </a:lnTo>
                  <a:lnTo>
                    <a:pt x="4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n-NO" noProof="0"/>
            </a:p>
          </p:txBody>
        </p:sp>
      </p:grpSp>
      <p:sp>
        <p:nvSpPr>
          <p:cNvPr id="5" name="Plassholder for bunntekst 4"/>
          <p:cNvSpPr>
            <a:spLocks noGrp="1"/>
          </p:cNvSpPr>
          <p:nvPr>
            <p:ph type="ftr" sz="quarter" idx="13"/>
          </p:nvPr>
        </p:nvSpPr>
        <p:spPr>
          <a:xfrm>
            <a:off x="811950" y="6408000"/>
            <a:ext cx="10933422" cy="450000"/>
          </a:xfrm>
        </p:spPr>
        <p:txBody>
          <a:bodyPr/>
          <a:lstStyle>
            <a:lvl1pPr>
              <a:defRPr>
                <a:solidFill>
                  <a:srgbClr val="737373"/>
                </a:solidFill>
              </a:defRPr>
            </a:lvl1pPr>
          </a:lstStyle>
          <a:p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737373"/>
                </a:solidFill>
              </a:defRPr>
            </a:lvl1pPr>
          </a:lstStyle>
          <a:p>
            <a:fld id="{D0BEE4E4-E047-6A49-BCB9-4D06E7BA237B}" type="slidenum">
              <a:rPr lang="nn-NO" smtClean="0"/>
              <a:pPr/>
              <a:t>‹#›</a:t>
            </a:fld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209205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 spalter med bakgrunn mø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09976" y="-2081"/>
            <a:ext cx="10926000" cy="1350000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3200"/>
            </a:lvl1pPr>
          </a:lstStyle>
          <a:p>
            <a:r>
              <a:rPr lang="nb-NO" noProof="0"/>
              <a:t>Klikk for å redigere tittelstil</a:t>
            </a:r>
            <a:endParaRPr lang="nn-NO" noProof="0"/>
          </a:p>
        </p:txBody>
      </p:sp>
      <p:sp>
        <p:nvSpPr>
          <p:cNvPr id="4" name="Rektangel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0594" y="1352959"/>
            <a:ext cx="5256000" cy="50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n-NO" noProof="0"/>
              <a:t>  </a:t>
            </a:r>
          </a:p>
        </p:txBody>
      </p:sp>
      <p:cxnSp>
        <p:nvCxnSpPr>
          <p:cNvPr id="6" name="Rett linj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09427" y="1362845"/>
            <a:ext cx="52560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1949" y="1347919"/>
            <a:ext cx="5246177" cy="5045153"/>
          </a:xfrm>
          <a:noFill/>
          <a:ln>
            <a:noFill/>
          </a:ln>
        </p:spPr>
        <p:txBody>
          <a:bodyPr lIns="180000" tIns="180000" rIns="180000" bIns="180000">
            <a:normAutofit/>
          </a:bodyPr>
          <a:lstStyle>
            <a:lvl1pPr>
              <a:lnSpc>
                <a:spcPct val="100000"/>
              </a:lnSpc>
              <a:buClr>
                <a:schemeClr val="accent2"/>
              </a:buClr>
              <a:defRPr sz="2000"/>
            </a:lvl1pPr>
            <a:lvl2pPr>
              <a:lnSpc>
                <a:spcPct val="100000"/>
              </a:lnSpc>
              <a:buClr>
                <a:schemeClr val="accent2"/>
              </a:buClr>
              <a:defRPr sz="2000">
                <a:latin typeface="+mn-lt"/>
              </a:defRPr>
            </a:lvl2pPr>
            <a:lvl3pPr>
              <a:lnSpc>
                <a:spcPct val="100000"/>
              </a:lnSpc>
              <a:buClr>
                <a:schemeClr val="accent2"/>
              </a:buClr>
              <a:defRPr sz="2000">
                <a:latin typeface="+mn-lt"/>
              </a:defRPr>
            </a:lvl3pPr>
            <a:lvl4pPr>
              <a:lnSpc>
                <a:spcPct val="100000"/>
              </a:lnSpc>
              <a:buClr>
                <a:schemeClr val="accent2"/>
              </a:buClr>
              <a:defRPr sz="2000">
                <a:latin typeface="+mn-lt"/>
              </a:defRPr>
            </a:lvl4pPr>
            <a:lvl5pPr>
              <a:lnSpc>
                <a:spcPct val="100000"/>
              </a:lnSpc>
              <a:buClr>
                <a:schemeClr val="accent2"/>
              </a:buClr>
              <a:defRPr sz="2000">
                <a:latin typeface="+mn-lt"/>
              </a:defRPr>
            </a:lvl5pPr>
          </a:lstStyle>
          <a:p>
            <a:pPr lvl="0"/>
            <a:r>
              <a:rPr lang="nn-NO" noProof="0" dirty="0"/>
              <a:t>Rediger tekststiler i malen</a:t>
            </a:r>
          </a:p>
          <a:p>
            <a:pPr lvl="1"/>
            <a:r>
              <a:rPr lang="nn-NO" noProof="0" dirty="0"/>
              <a:t>Andre nivå</a:t>
            </a:r>
          </a:p>
          <a:p>
            <a:pPr lvl="2"/>
            <a:r>
              <a:rPr lang="nn-NO" noProof="0" dirty="0"/>
              <a:t>Tredje nivå</a:t>
            </a:r>
          </a:p>
          <a:p>
            <a:pPr lvl="3"/>
            <a:r>
              <a:rPr lang="nn-NO" noProof="0" dirty="0"/>
              <a:t>Fjerde nivå</a:t>
            </a:r>
          </a:p>
          <a:p>
            <a:pPr lvl="4"/>
            <a:r>
              <a:rPr lang="nn-NO" noProof="0" dirty="0"/>
              <a:t>Femte nivå</a:t>
            </a:r>
          </a:p>
        </p:txBody>
      </p:sp>
      <p:sp>
        <p:nvSpPr>
          <p:cNvPr id="11" name="Rektange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80905" y="1351536"/>
            <a:ext cx="5256000" cy="50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n-NO" noProof="0"/>
              <a:t>  </a:t>
            </a:r>
          </a:p>
        </p:txBody>
      </p:sp>
      <p:cxnSp>
        <p:nvCxnSpPr>
          <p:cNvPr id="17" name="Rett linje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472438" y="1361941"/>
            <a:ext cx="52560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lassholder for innhold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472437" y="1347918"/>
            <a:ext cx="5256001" cy="5055041"/>
          </a:xfrm>
          <a:noFill/>
          <a:ln>
            <a:noFill/>
          </a:ln>
        </p:spPr>
        <p:txBody>
          <a:bodyPr lIns="180000" tIns="180000" rIns="180000" bIns="180000">
            <a:normAutofit/>
          </a:bodyPr>
          <a:lstStyle>
            <a:lvl1pPr>
              <a:buClr>
                <a:schemeClr val="accent2"/>
              </a:buClr>
              <a:defRPr sz="2000"/>
            </a:lvl1pPr>
            <a:lvl2pPr>
              <a:buClr>
                <a:schemeClr val="accent2"/>
              </a:buClr>
              <a:defRPr sz="2000">
                <a:latin typeface="+mn-lt"/>
              </a:defRPr>
            </a:lvl2pPr>
            <a:lvl3pPr>
              <a:buClr>
                <a:schemeClr val="accent2"/>
              </a:buClr>
              <a:defRPr sz="2000">
                <a:latin typeface="+mn-lt"/>
              </a:defRPr>
            </a:lvl3pPr>
            <a:lvl4pPr>
              <a:buClr>
                <a:schemeClr val="accent2"/>
              </a:buClr>
              <a:defRPr sz="2000">
                <a:latin typeface="+mn-lt"/>
              </a:defRPr>
            </a:lvl4pPr>
            <a:lvl5pPr>
              <a:buClr>
                <a:schemeClr val="accent2"/>
              </a:buClr>
              <a:defRPr sz="2000">
                <a:latin typeface="+mn-lt"/>
              </a:defRPr>
            </a:lvl5pPr>
          </a:lstStyle>
          <a:p>
            <a:pPr lvl="0"/>
            <a:r>
              <a:rPr lang="nn-NO" noProof="0"/>
              <a:t>Rediger tekststiler i malen</a:t>
            </a:r>
          </a:p>
          <a:p>
            <a:pPr lvl="1"/>
            <a:r>
              <a:rPr lang="nn-NO" noProof="0"/>
              <a:t>Andre nivå</a:t>
            </a:r>
          </a:p>
          <a:p>
            <a:pPr lvl="2"/>
            <a:r>
              <a:rPr lang="nn-NO" noProof="0"/>
              <a:t>Tredje nivå</a:t>
            </a:r>
          </a:p>
          <a:p>
            <a:pPr lvl="3"/>
            <a:r>
              <a:rPr lang="nn-NO" noProof="0"/>
              <a:t>Fjerde nivå</a:t>
            </a:r>
          </a:p>
          <a:p>
            <a:pPr lvl="4"/>
            <a:r>
              <a:rPr lang="nn-NO" noProof="0"/>
              <a:t>Femte nivå</a:t>
            </a:r>
          </a:p>
        </p:txBody>
      </p:sp>
      <p:grpSp>
        <p:nvGrpSpPr>
          <p:cNvPr id="12" name="Grupp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79820" y="6504062"/>
            <a:ext cx="250360" cy="218504"/>
            <a:chOff x="5122863" y="2579688"/>
            <a:chExt cx="1946276" cy="1698625"/>
          </a:xfrm>
          <a:solidFill>
            <a:schemeClr val="accent1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5122863" y="2579688"/>
              <a:ext cx="554038" cy="747713"/>
            </a:xfrm>
            <a:custGeom>
              <a:avLst/>
              <a:gdLst>
                <a:gd name="T0" fmla="*/ 164 w 349"/>
                <a:gd name="T1" fmla="*/ 0 h 471"/>
                <a:gd name="T2" fmla="*/ 0 w 349"/>
                <a:gd name="T3" fmla="*/ 0 h 471"/>
                <a:gd name="T4" fmla="*/ 271 w 349"/>
                <a:gd name="T5" fmla="*/ 471 h 471"/>
                <a:gd name="T6" fmla="*/ 349 w 349"/>
                <a:gd name="T7" fmla="*/ 328 h 471"/>
                <a:gd name="T8" fmla="*/ 164 w 349"/>
                <a:gd name="T9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71">
                  <a:moveTo>
                    <a:pt x="164" y="0"/>
                  </a:moveTo>
                  <a:lnTo>
                    <a:pt x="0" y="0"/>
                  </a:lnTo>
                  <a:lnTo>
                    <a:pt x="271" y="471"/>
                  </a:lnTo>
                  <a:lnTo>
                    <a:pt x="349" y="328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n-NO" noProof="0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5756276" y="2579688"/>
              <a:ext cx="1312863" cy="1698625"/>
            </a:xfrm>
            <a:custGeom>
              <a:avLst/>
              <a:gdLst>
                <a:gd name="T0" fmla="*/ 406 w 827"/>
                <a:gd name="T1" fmla="*/ 0 h 1070"/>
                <a:gd name="T2" fmla="*/ 86 w 827"/>
                <a:gd name="T3" fmla="*/ 564 h 1070"/>
                <a:gd name="T4" fmla="*/ 0 w 827"/>
                <a:gd name="T5" fmla="*/ 699 h 1070"/>
                <a:gd name="T6" fmla="*/ 214 w 827"/>
                <a:gd name="T7" fmla="*/ 1070 h 1070"/>
                <a:gd name="T8" fmla="*/ 827 w 827"/>
                <a:gd name="T9" fmla="*/ 0 h 1070"/>
                <a:gd name="T10" fmla="*/ 406 w 827"/>
                <a:gd name="T11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7" h="1070">
                  <a:moveTo>
                    <a:pt x="406" y="0"/>
                  </a:moveTo>
                  <a:lnTo>
                    <a:pt x="86" y="564"/>
                  </a:lnTo>
                  <a:lnTo>
                    <a:pt x="0" y="699"/>
                  </a:lnTo>
                  <a:lnTo>
                    <a:pt x="214" y="1070"/>
                  </a:lnTo>
                  <a:lnTo>
                    <a:pt x="827" y="0"/>
                  </a:lnTo>
                  <a:lnTo>
                    <a:pt x="4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n-NO" noProof="0"/>
            </a:p>
          </p:txBody>
        </p:sp>
      </p:grpSp>
      <p:sp>
        <p:nvSpPr>
          <p:cNvPr id="5" name="Plassholder for bunntekst 4"/>
          <p:cNvSpPr>
            <a:spLocks noGrp="1"/>
          </p:cNvSpPr>
          <p:nvPr>
            <p:ph type="ftr" sz="quarter" idx="13"/>
          </p:nvPr>
        </p:nvSpPr>
        <p:spPr>
          <a:xfrm>
            <a:off x="811950" y="6408000"/>
            <a:ext cx="10924955" cy="45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E4E4-E047-6A49-BCB9-4D06E7BA237B}" type="slidenum">
              <a:rPr lang="nn-NO" smtClean="0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153666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eside lys - stående bil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1"/>
          <p:cNvSpPr>
            <a:spLocks noGrp="1"/>
          </p:cNvSpPr>
          <p:nvPr>
            <p:ph type="ctrTitle"/>
          </p:nvPr>
        </p:nvSpPr>
        <p:spPr>
          <a:xfrm>
            <a:off x="809426" y="1879389"/>
            <a:ext cx="4914000" cy="1258529"/>
          </a:xfrm>
        </p:spPr>
        <p:txBody>
          <a:bodyPr lIns="0" tIns="0" rIns="0" bIns="0" anchor="b">
            <a:norm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2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nn-NO" noProof="0"/>
          </a:p>
        </p:txBody>
      </p:sp>
      <p:cxnSp>
        <p:nvCxnSpPr>
          <p:cNvPr id="9" name="Rett linje 8"/>
          <p:cNvCxnSpPr/>
          <p:nvPr userDrawn="1"/>
        </p:nvCxnSpPr>
        <p:spPr>
          <a:xfrm>
            <a:off x="809427" y="3434389"/>
            <a:ext cx="42193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Undertittel 2"/>
          <p:cNvSpPr>
            <a:spLocks noGrp="1"/>
          </p:cNvSpPr>
          <p:nvPr>
            <p:ph type="subTitle" idx="1"/>
          </p:nvPr>
        </p:nvSpPr>
        <p:spPr>
          <a:xfrm>
            <a:off x="809426" y="3703967"/>
            <a:ext cx="4860000" cy="10512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/>
              <a:t>Klikk for å redigere undertittelstil i malen</a:t>
            </a:r>
            <a:endParaRPr lang="nn-NO" noProof="0"/>
          </a:p>
        </p:txBody>
      </p:sp>
      <p:sp>
        <p:nvSpPr>
          <p:cNvPr id="5" name="Plassholder for bilde 8"/>
          <p:cNvSpPr>
            <a:spLocks noGrp="1"/>
          </p:cNvSpPr>
          <p:nvPr>
            <p:ph type="pic" sz="quarter" idx="12" hasCustomPrompt="1"/>
          </p:nvPr>
        </p:nvSpPr>
        <p:spPr>
          <a:xfrm>
            <a:off x="6252000" y="5495"/>
            <a:ext cx="5940000" cy="68525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n-NO" noProof="0"/>
              <a:t>Klikk ikonet for å legge til et bilde</a:t>
            </a:r>
          </a:p>
        </p:txBody>
      </p:sp>
      <p:grpSp>
        <p:nvGrpSpPr>
          <p:cNvPr id="2" name="Gruppe 1">
            <a:extLst>
              <a:ext uri="{FF2B5EF4-FFF2-40B4-BE49-F238E27FC236}">
                <a16:creationId xmlns:a16="http://schemas.microsoft.com/office/drawing/2014/main" id="{FEB64504-D893-96C3-CC08-90463C012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79820" y="6504062"/>
            <a:ext cx="250360" cy="218504"/>
            <a:chOff x="5122863" y="2579688"/>
            <a:chExt cx="1946276" cy="169862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EEC8FFC-7738-6330-6C48-7801DEB5E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579688"/>
              <a:ext cx="554038" cy="747713"/>
            </a:xfrm>
            <a:custGeom>
              <a:avLst/>
              <a:gdLst>
                <a:gd name="T0" fmla="*/ 164 w 349"/>
                <a:gd name="T1" fmla="*/ 0 h 471"/>
                <a:gd name="T2" fmla="*/ 0 w 349"/>
                <a:gd name="T3" fmla="*/ 0 h 471"/>
                <a:gd name="T4" fmla="*/ 271 w 349"/>
                <a:gd name="T5" fmla="*/ 471 h 471"/>
                <a:gd name="T6" fmla="*/ 349 w 349"/>
                <a:gd name="T7" fmla="*/ 328 h 471"/>
                <a:gd name="T8" fmla="*/ 164 w 349"/>
                <a:gd name="T9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71">
                  <a:moveTo>
                    <a:pt x="164" y="0"/>
                  </a:moveTo>
                  <a:lnTo>
                    <a:pt x="0" y="0"/>
                  </a:lnTo>
                  <a:lnTo>
                    <a:pt x="271" y="471"/>
                  </a:lnTo>
                  <a:lnTo>
                    <a:pt x="349" y="328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n-NO" noProof="0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BF079F19-B945-0AD3-4300-0FDDDEBAE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6276" y="2579688"/>
              <a:ext cx="1312863" cy="1698625"/>
            </a:xfrm>
            <a:custGeom>
              <a:avLst/>
              <a:gdLst>
                <a:gd name="T0" fmla="*/ 406 w 827"/>
                <a:gd name="T1" fmla="*/ 0 h 1070"/>
                <a:gd name="T2" fmla="*/ 86 w 827"/>
                <a:gd name="T3" fmla="*/ 564 h 1070"/>
                <a:gd name="T4" fmla="*/ 0 w 827"/>
                <a:gd name="T5" fmla="*/ 699 h 1070"/>
                <a:gd name="T6" fmla="*/ 214 w 827"/>
                <a:gd name="T7" fmla="*/ 1070 h 1070"/>
                <a:gd name="T8" fmla="*/ 827 w 827"/>
                <a:gd name="T9" fmla="*/ 0 h 1070"/>
                <a:gd name="T10" fmla="*/ 406 w 827"/>
                <a:gd name="T11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7" h="1070">
                  <a:moveTo>
                    <a:pt x="406" y="0"/>
                  </a:moveTo>
                  <a:lnTo>
                    <a:pt x="86" y="564"/>
                  </a:lnTo>
                  <a:lnTo>
                    <a:pt x="0" y="699"/>
                  </a:lnTo>
                  <a:lnTo>
                    <a:pt x="214" y="1070"/>
                  </a:lnTo>
                  <a:lnTo>
                    <a:pt x="827" y="0"/>
                  </a:lnTo>
                  <a:lnTo>
                    <a:pt x="4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n-NO" noProof="0"/>
            </a:p>
          </p:txBody>
        </p:sp>
      </p:grpSp>
    </p:spTree>
    <p:extLst>
      <p:ext uri="{BB962C8B-B14F-4D97-AF65-F5344CB8AC3E}">
        <p14:creationId xmlns:p14="http://schemas.microsoft.com/office/powerpoint/2010/main" val="172482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26102" y="0"/>
            <a:ext cx="10926000" cy="1350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nn-NO" noProof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26101" y="1350000"/>
            <a:ext cx="10926001" cy="50560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n-NO" noProof="0" dirty="0"/>
              <a:t>Klikk for å redigere tekststiler i malen</a:t>
            </a:r>
          </a:p>
          <a:p>
            <a:pPr lvl="1"/>
            <a:r>
              <a:rPr lang="nn-NO" noProof="0" dirty="0"/>
              <a:t>Andre nivå</a:t>
            </a:r>
          </a:p>
          <a:p>
            <a:pPr lvl="2"/>
            <a:r>
              <a:rPr lang="nn-NO" noProof="0" dirty="0"/>
              <a:t>Tredje nivå</a:t>
            </a:r>
          </a:p>
          <a:p>
            <a:pPr lvl="3"/>
            <a:r>
              <a:rPr lang="nn-NO" noProof="0" dirty="0"/>
              <a:t>Fjerde nivå</a:t>
            </a:r>
          </a:p>
          <a:p>
            <a:pPr lvl="4"/>
            <a:r>
              <a:rPr lang="nn-NO" noProof="0" dirty="0"/>
              <a:t>Femte nivå</a:t>
            </a:r>
          </a:p>
        </p:txBody>
      </p:sp>
      <p:sp>
        <p:nvSpPr>
          <p:cNvPr id="16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811950" y="6408000"/>
            <a:ext cx="5252673" cy="45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endParaRPr lang="nn-NO" noProof="0"/>
          </a:p>
        </p:txBody>
      </p:sp>
      <p:sp>
        <p:nvSpPr>
          <p:cNvPr id="17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11738087" y="6406054"/>
            <a:ext cx="450000" cy="45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000" b="0">
                <a:solidFill>
                  <a:srgbClr val="757575"/>
                </a:solidFill>
                <a:latin typeface="+mn-lt"/>
              </a:defRPr>
            </a:lvl1pPr>
          </a:lstStyle>
          <a:p>
            <a:fld id="{D0BEE4E4-E047-6A49-BCB9-4D06E7BA237B}" type="slidenum">
              <a:rPr lang="nn-NO" smtClean="0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37725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63" r:id="rId3"/>
    <p:sldLayoutId id="2147483674" r:id="rId4"/>
    <p:sldLayoutId id="2147483650" r:id="rId5"/>
    <p:sldLayoutId id="2147483681" r:id="rId6"/>
    <p:sldLayoutId id="2147483664" r:id="rId7"/>
    <p:sldLayoutId id="2147483680" r:id="rId8"/>
    <p:sldLayoutId id="2147483671" r:id="rId9"/>
    <p:sldLayoutId id="2147483667" r:id="rId10"/>
    <p:sldLayoutId id="2147483672" r:id="rId11"/>
    <p:sldLayoutId id="2147483670" r:id="rId12"/>
    <p:sldLayoutId id="2147483665" r:id="rId13"/>
    <p:sldLayoutId id="2147483682" r:id="rId14"/>
    <p:sldLayoutId id="2147483666" r:id="rId15"/>
    <p:sldLayoutId id="2147483683" r:id="rId16"/>
    <p:sldLayoutId id="2147483685" r:id="rId17"/>
    <p:sldLayoutId id="2147483679" r:id="rId18"/>
    <p:sldLayoutId id="2147483684" r:id="rId19"/>
    <p:sldLayoutId id="2147483655" r:id="rId20"/>
    <p:sldLayoutId id="2147483661" r:id="rId21"/>
    <p:sldLayoutId id="2147483668" r:id="rId22"/>
    <p:sldLayoutId id="2147483675" r:id="rId2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.AppleSystemUIFont" charset="-120"/>
        <a:buChar char="›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.AppleSystemUIFont" charset="-120"/>
        <a:buChar char="›"/>
        <a:defRPr sz="2400" kern="1200">
          <a:solidFill>
            <a:schemeClr val="tx2"/>
          </a:solidFill>
          <a:latin typeface="+mj-lt"/>
          <a:ea typeface="Georgia" charset="0"/>
          <a:cs typeface="Georgia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.AppleSystemUIFont" charset="-120"/>
        <a:buChar char="›"/>
        <a:defRPr sz="2400" kern="1200">
          <a:solidFill>
            <a:schemeClr val="tx2"/>
          </a:solidFill>
          <a:latin typeface="+mj-lt"/>
          <a:ea typeface="Georgia" charset="0"/>
          <a:cs typeface="Georgia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.AppleSystemUIFont" charset="-120"/>
        <a:buChar char="›"/>
        <a:defRPr sz="2400" kern="1200">
          <a:solidFill>
            <a:schemeClr val="tx2"/>
          </a:solidFill>
          <a:latin typeface="+mj-lt"/>
          <a:ea typeface="Georgia" charset="0"/>
          <a:cs typeface="Georgia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.AppleSystemUIFont" charset="-120"/>
        <a:buChar char="›"/>
        <a:defRPr sz="2400" kern="1200">
          <a:solidFill>
            <a:schemeClr val="tx2"/>
          </a:solidFill>
          <a:latin typeface="+mj-lt"/>
          <a:ea typeface="Georgia" charset="0"/>
          <a:cs typeface="Georgi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6670901-B82F-DAE8-B934-A8A0556A3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n-NO" dirty="0"/>
              <a:t>CDR - Gruppe 15  </a:t>
            </a:r>
            <a:br>
              <a:rPr lang="nn-NO" dirty="0"/>
            </a:br>
            <a:r>
              <a:rPr lang="nn-NO" dirty="0" err="1"/>
              <a:t>Hexacopter</a:t>
            </a:r>
            <a:r>
              <a:rPr lang="nn-NO" dirty="0"/>
              <a:t> som </a:t>
            </a:r>
            <a:r>
              <a:rPr lang="nn-NO" dirty="0" err="1"/>
              <a:t>plukker</a:t>
            </a:r>
            <a:r>
              <a:rPr lang="nn-NO" dirty="0"/>
              <a:t> plommer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1AC5811-EE5A-0A69-FA0A-5E7038666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nn-NO" sz="7200" dirty="0"/>
              <a:t>Emil J. Eidesen</a:t>
            </a:r>
          </a:p>
          <a:p>
            <a:r>
              <a:rPr lang="nn-NO" sz="7200" dirty="0"/>
              <a:t>Kristoffer R. Huseby</a:t>
            </a:r>
          </a:p>
          <a:p>
            <a:r>
              <a:rPr lang="nn-NO" sz="7200" dirty="0"/>
              <a:t>Kristoffer Løkvoll</a:t>
            </a:r>
          </a:p>
          <a:p>
            <a:r>
              <a:rPr lang="nn-NO" sz="7200" dirty="0"/>
              <a:t>Mikkel A. D. Sundberg</a:t>
            </a:r>
          </a:p>
          <a:p>
            <a:r>
              <a:rPr lang="nn-NO" sz="7200" dirty="0"/>
              <a:t>Simen S. Gåsland</a:t>
            </a:r>
          </a:p>
          <a:p>
            <a:endParaRPr lang="nn-NO" dirty="0"/>
          </a:p>
        </p:txBody>
      </p:sp>
      <p:pic>
        <p:nvPicPr>
          <p:cNvPr id="9" name="Plassholder for bilde 8" descr="Et bilde som inneholder tegnefilm&#10;&#10;Automatisk generert beskrivelse">
            <a:extLst>
              <a:ext uri="{FF2B5EF4-FFF2-40B4-BE49-F238E27FC236}">
                <a16:creationId xmlns:a16="http://schemas.microsoft.com/office/drawing/2014/main" id="{A04A6FC3-E2B7-DF07-DEF7-4E8E7DC50C7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3252" r="132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3337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E74D62C-BCC8-E0EE-FAF3-13EE7BF9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Veien videre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8ECBA62-18AA-C0D5-1870-70BE5CD39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Egendefinert bane til dronen, + simulering (Emil)</a:t>
            </a:r>
          </a:p>
          <a:p>
            <a:r>
              <a:rPr lang="nb-NO" dirty="0"/>
              <a:t>Simulering av robotarm som utfører en bevegelse (Kristoffer L. og Simen)</a:t>
            </a:r>
          </a:p>
          <a:p>
            <a:r>
              <a:rPr lang="nb-NO" dirty="0"/>
              <a:t>Visualisering av Fusion360-modell i </a:t>
            </a:r>
            <a:r>
              <a:rPr lang="nb-NO" dirty="0" err="1"/>
              <a:t>Rviz</a:t>
            </a:r>
            <a:r>
              <a:rPr lang="nb-NO" dirty="0"/>
              <a:t>/</a:t>
            </a:r>
            <a:r>
              <a:rPr lang="nb-NO" dirty="0" err="1"/>
              <a:t>Gazebo</a:t>
            </a:r>
            <a:r>
              <a:rPr lang="nb-NO" dirty="0"/>
              <a:t> (Mikkel)</a:t>
            </a:r>
          </a:p>
          <a:p>
            <a:r>
              <a:rPr lang="nb-NO" dirty="0"/>
              <a:t>Rapportansvarlig (Kristoffer H.)</a:t>
            </a:r>
          </a:p>
          <a:p>
            <a:endParaRPr lang="nb-NO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75656A62-9797-0468-E97B-B336F91E9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n-NO" smtClean="0"/>
              <a:pPr/>
              <a:t>10</a:t>
            </a:fld>
            <a:endParaRPr lang="nn-NO"/>
          </a:p>
        </p:txBody>
      </p:sp>
      <p:sp>
        <p:nvSpPr>
          <p:cNvPr id="6" name="Plassholder for bunntekst 3">
            <a:extLst>
              <a:ext uri="{FF2B5EF4-FFF2-40B4-BE49-F238E27FC236}">
                <a16:creationId xmlns:a16="http://schemas.microsoft.com/office/drawing/2014/main" id="{511859AD-65D3-A61D-9EB8-40D19F3366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1213" y="6408738"/>
            <a:ext cx="10923587" cy="449262"/>
          </a:xfrm>
        </p:spPr>
        <p:txBody>
          <a:bodyPr/>
          <a:lstStyle/>
          <a:p>
            <a:r>
              <a:rPr lang="nn-NO" dirty="0"/>
              <a:t>Gruppe 15 - CDR</a:t>
            </a:r>
          </a:p>
        </p:txBody>
      </p:sp>
    </p:spTree>
    <p:extLst>
      <p:ext uri="{BB962C8B-B14F-4D97-AF65-F5344CB8AC3E}">
        <p14:creationId xmlns:p14="http://schemas.microsoft.com/office/powerpoint/2010/main" val="1485696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15433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DB65AA6-D172-82D4-DEAE-6784FCE63E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dirty="0"/>
              <a:t>Gruppe 15 - CDR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1F2472A-0CE4-4D05-DA75-AB70D05E4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n-NO" smtClean="0"/>
              <a:pPr/>
              <a:t>2</a:t>
            </a:fld>
            <a:endParaRPr lang="nn-NO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9DBD05-F807-1E89-1033-74C7BBEA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76" y="-2081"/>
            <a:ext cx="10926000" cy="1350000"/>
          </a:xfrm>
        </p:spPr>
        <p:txBody>
          <a:bodyPr/>
          <a:lstStyle/>
          <a:p>
            <a:r>
              <a:rPr lang="nb-NO" dirty="0"/>
              <a:t>Ferdig robotmodell i Fusion360 </a:t>
            </a:r>
            <a:endParaRPr lang="en-US" dirty="0"/>
          </a:p>
        </p:txBody>
      </p:sp>
      <p:pic>
        <p:nvPicPr>
          <p:cNvPr id="7" name="Bilde 6" descr="Et bilde som inneholder sirkel, kunst, design&#10;&#10;Automatisk generert beskrivelse">
            <a:extLst>
              <a:ext uri="{FF2B5EF4-FFF2-40B4-BE49-F238E27FC236}">
                <a16:creationId xmlns:a16="http://schemas.microsoft.com/office/drawing/2014/main" id="{8951D98F-1439-D573-F507-9282DB587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27" y="1417201"/>
            <a:ext cx="10926000" cy="49166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411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5D8FC42-CFFF-799A-10BD-2460240D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Hexacopter</a:t>
            </a:r>
            <a:r>
              <a:rPr lang="nb-NO" dirty="0"/>
              <a:t> </a:t>
            </a:r>
            <a:r>
              <a:rPr lang="nb-NO" dirty="0" err="1"/>
              <a:t>Simulink</a:t>
            </a:r>
            <a:r>
              <a:rPr lang="nb-NO" dirty="0"/>
              <a:t>-modell</a:t>
            </a:r>
            <a:endParaRPr lang="en-US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CDCAD7C6-8FF2-3BD1-8850-E8880F9E16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n-NO" smtClean="0"/>
              <a:pPr/>
              <a:t>3</a:t>
            </a:fld>
            <a:endParaRPr lang="nn-NO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1075E0A7-5AF6-CB8B-F79F-6CB88BED9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1" y="1474470"/>
            <a:ext cx="12381709" cy="4870834"/>
          </a:xfrm>
          <a:prstGeom prst="rect">
            <a:avLst/>
          </a:prstGeom>
        </p:spPr>
      </p:pic>
      <p:sp>
        <p:nvSpPr>
          <p:cNvPr id="7" name="Plassholder for bunntekst 3">
            <a:extLst>
              <a:ext uri="{FF2B5EF4-FFF2-40B4-BE49-F238E27FC236}">
                <a16:creationId xmlns:a16="http://schemas.microsoft.com/office/drawing/2014/main" id="{07EEFD09-5A30-911D-18BF-00C6BCE47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1950" y="6408000"/>
            <a:ext cx="10923477" cy="450000"/>
          </a:xfrm>
        </p:spPr>
        <p:txBody>
          <a:bodyPr/>
          <a:lstStyle/>
          <a:p>
            <a:r>
              <a:rPr lang="nn-NO" dirty="0"/>
              <a:t>Gruppe 15 - CDR</a:t>
            </a:r>
          </a:p>
        </p:txBody>
      </p:sp>
    </p:spTree>
    <p:extLst>
      <p:ext uri="{BB962C8B-B14F-4D97-AF65-F5344CB8AC3E}">
        <p14:creationId xmlns:p14="http://schemas.microsoft.com/office/powerpoint/2010/main" val="364340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uadcopter_video_test">
            <a:hlinkClick r:id="" action="ppaction://media"/>
            <a:extLst>
              <a:ext uri="{FF2B5EF4-FFF2-40B4-BE49-F238E27FC236}">
                <a16:creationId xmlns:a16="http://schemas.microsoft.com/office/drawing/2014/main" id="{D05CC10A-4C01-E748-B655-6C4FCCB42EC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39189" y="0"/>
            <a:ext cx="9113622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691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6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ssholder for bilde 3" descr="Et bilde som inneholder tekst, diagram, line, Plottdiagram&#10;&#10;Automatisk generert beskrivelse">
            <a:extLst>
              <a:ext uri="{FF2B5EF4-FFF2-40B4-BE49-F238E27FC236}">
                <a16:creationId xmlns:a16="http://schemas.microsoft.com/office/drawing/2014/main" id="{3438AC29-7F1F-D2D0-4C65-46AB26E1E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090" y="0"/>
            <a:ext cx="9143998" cy="6857999"/>
          </a:xfrm>
          <a:noFill/>
        </p:spPr>
      </p:pic>
      <p:sp>
        <p:nvSpPr>
          <p:cNvPr id="5" name="Plassholder for bunntekst 3">
            <a:extLst>
              <a:ext uri="{FF2B5EF4-FFF2-40B4-BE49-F238E27FC236}">
                <a16:creationId xmlns:a16="http://schemas.microsoft.com/office/drawing/2014/main" id="{721134E4-D3D6-46E4-6F92-DFA3D8E9C1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1950" y="6408000"/>
            <a:ext cx="10923477" cy="450000"/>
          </a:xfrm>
        </p:spPr>
        <p:txBody>
          <a:bodyPr/>
          <a:lstStyle/>
          <a:p>
            <a:r>
              <a:rPr lang="nn-NO" dirty="0"/>
              <a:t>Gruppe 15 - CDR</a:t>
            </a:r>
          </a:p>
        </p:txBody>
      </p:sp>
    </p:spTree>
    <p:extLst>
      <p:ext uri="{BB962C8B-B14F-4D97-AF65-F5344CB8AC3E}">
        <p14:creationId xmlns:p14="http://schemas.microsoft.com/office/powerpoint/2010/main" val="296769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B2EE5BFD-B9D3-176B-B999-8BFC719EB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n-NO" smtClean="0"/>
              <a:pPr/>
              <a:t>6</a:t>
            </a:fld>
            <a:endParaRPr lang="nn-NO"/>
          </a:p>
        </p:txBody>
      </p:sp>
      <p:sp>
        <p:nvSpPr>
          <p:cNvPr id="6" name="Tittel 1">
            <a:extLst>
              <a:ext uri="{FF2B5EF4-FFF2-40B4-BE49-F238E27FC236}">
                <a16:creationId xmlns:a16="http://schemas.microsoft.com/office/drawing/2014/main" id="{973EEC57-D706-B43D-C47C-4E699575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-1588"/>
            <a:ext cx="10926763" cy="1349376"/>
          </a:xfrm>
        </p:spPr>
        <p:txBody>
          <a:bodyPr/>
          <a:lstStyle/>
          <a:p>
            <a:r>
              <a:rPr lang="nb-NO" dirty="0"/>
              <a:t>Navigasjon RRT</a:t>
            </a:r>
            <a:endParaRPr lang="en-US" dirty="0"/>
          </a:p>
        </p:txBody>
      </p:sp>
      <p:pic>
        <p:nvPicPr>
          <p:cNvPr id="7" name="Plassholder for innhold 7" descr="Et bilde som inneholder tekst, skjermbilde, Fargerikt&#10;&#10;Automatisk generert beskrivelse">
            <a:extLst>
              <a:ext uri="{FF2B5EF4-FFF2-40B4-BE49-F238E27FC236}">
                <a16:creationId xmlns:a16="http://schemas.microsoft.com/office/drawing/2014/main" id="{256286CD-42A9-03DE-0281-783D85BAA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205740" y="1429084"/>
            <a:ext cx="6618984" cy="4964237"/>
          </a:xfrm>
        </p:spPr>
      </p:pic>
      <p:pic>
        <p:nvPicPr>
          <p:cNvPr id="8" name="Plassholder for innhold 13" descr="Et bilde som inneholder tekst, skjermbilde, gul, kvadrat&#10;&#10;Automatisk generert beskrivelse">
            <a:extLst>
              <a:ext uri="{FF2B5EF4-FFF2-40B4-BE49-F238E27FC236}">
                <a16:creationId xmlns:a16="http://schemas.microsoft.com/office/drawing/2014/main" id="{B767ACB2-39A9-72AE-52A4-B72DF32D1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194" y="1440844"/>
            <a:ext cx="6618984" cy="4964238"/>
          </a:xfrm>
          <a:prstGeom prst="rect">
            <a:avLst/>
          </a:prstGeom>
        </p:spPr>
      </p:pic>
      <p:sp>
        <p:nvSpPr>
          <p:cNvPr id="9" name="Plassholder for bunntekst 3">
            <a:extLst>
              <a:ext uri="{FF2B5EF4-FFF2-40B4-BE49-F238E27FC236}">
                <a16:creationId xmlns:a16="http://schemas.microsoft.com/office/drawing/2014/main" id="{9242BEE8-E639-C723-1E1A-E2FC6D1A16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1950" y="6408000"/>
            <a:ext cx="10923477" cy="450000"/>
          </a:xfrm>
        </p:spPr>
        <p:txBody>
          <a:bodyPr/>
          <a:lstStyle/>
          <a:p>
            <a:r>
              <a:rPr lang="nn-NO" dirty="0"/>
              <a:t>Gruppe 15 - CDR</a:t>
            </a:r>
          </a:p>
        </p:txBody>
      </p:sp>
    </p:spTree>
    <p:extLst>
      <p:ext uri="{BB962C8B-B14F-4D97-AF65-F5344CB8AC3E}">
        <p14:creationId xmlns:p14="http://schemas.microsoft.com/office/powerpoint/2010/main" val="2366701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9C7831-9143-5198-619B-317A22448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Alternativ bane</a:t>
            </a:r>
            <a:endParaRPr lang="en-US" dirty="0"/>
          </a:p>
        </p:txBody>
      </p:sp>
      <p:pic>
        <p:nvPicPr>
          <p:cNvPr id="7" name="Plassholder for innhold 6" descr="Et bilde som inneholder diagram, line, origami&#10;&#10;Automatisk generert beskrivelse">
            <a:extLst>
              <a:ext uri="{FF2B5EF4-FFF2-40B4-BE49-F238E27FC236}">
                <a16:creationId xmlns:a16="http://schemas.microsoft.com/office/drawing/2014/main" id="{4FBB5FFD-80AC-E3B9-492F-F238A21F6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462" y="1389063"/>
            <a:ext cx="6667500" cy="5000625"/>
          </a:xfrm>
        </p:spPr>
      </p:pic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BC315E89-9217-84B7-77F6-62CF097139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n-NO" smtClean="0"/>
              <a:pPr/>
              <a:t>7</a:t>
            </a:fld>
            <a:endParaRPr lang="nn-NO"/>
          </a:p>
        </p:txBody>
      </p:sp>
      <p:sp>
        <p:nvSpPr>
          <p:cNvPr id="8" name="Plassholder for bunntekst 3">
            <a:extLst>
              <a:ext uri="{FF2B5EF4-FFF2-40B4-BE49-F238E27FC236}">
                <a16:creationId xmlns:a16="http://schemas.microsoft.com/office/drawing/2014/main" id="{0E16A294-54FF-EA59-122E-9D8301B152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1950" y="6408000"/>
            <a:ext cx="10923477" cy="450000"/>
          </a:xfrm>
        </p:spPr>
        <p:txBody>
          <a:bodyPr/>
          <a:lstStyle/>
          <a:p>
            <a:r>
              <a:rPr lang="nn-NO" dirty="0"/>
              <a:t>Gruppe 15 - CDR</a:t>
            </a:r>
          </a:p>
        </p:txBody>
      </p:sp>
    </p:spTree>
    <p:extLst>
      <p:ext uri="{BB962C8B-B14F-4D97-AF65-F5344CB8AC3E}">
        <p14:creationId xmlns:p14="http://schemas.microsoft.com/office/powerpoint/2010/main" val="343912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0C99945-ECA9-B243-BF14-9CD9095C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Lokalisering med EKF</a:t>
            </a:r>
            <a:endParaRPr lang="en-US" dirty="0"/>
          </a:p>
        </p:txBody>
      </p:sp>
      <p:pic>
        <p:nvPicPr>
          <p:cNvPr id="7" name="Plassholder for innhold 6" descr="Et bilde som inneholder diagram, tekst, line, Plottdiagram&#10;&#10;Automatisk generert beskrivelse">
            <a:extLst>
              <a:ext uri="{FF2B5EF4-FFF2-40B4-BE49-F238E27FC236}">
                <a16:creationId xmlns:a16="http://schemas.microsoft.com/office/drawing/2014/main" id="{03EAE8A8-C87E-9C67-ED54-7645A640E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449" y="1357313"/>
            <a:ext cx="11401277" cy="5498741"/>
          </a:xfrm>
        </p:spPr>
      </p:pic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E09893FC-42AF-FD95-DD01-9808C4D7A3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n-NO" smtClean="0"/>
              <a:pPr/>
              <a:t>8</a:t>
            </a:fld>
            <a:endParaRPr lang="nn-NO"/>
          </a:p>
        </p:txBody>
      </p:sp>
      <p:sp>
        <p:nvSpPr>
          <p:cNvPr id="8" name="Plassholder for bunntekst 3">
            <a:extLst>
              <a:ext uri="{FF2B5EF4-FFF2-40B4-BE49-F238E27FC236}">
                <a16:creationId xmlns:a16="http://schemas.microsoft.com/office/drawing/2014/main" id="{074BE66A-EC83-594D-87CA-AE80EAD253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1950" y="6408000"/>
            <a:ext cx="10923477" cy="450000"/>
          </a:xfrm>
        </p:spPr>
        <p:txBody>
          <a:bodyPr/>
          <a:lstStyle/>
          <a:p>
            <a:r>
              <a:rPr lang="nn-NO" dirty="0"/>
              <a:t>Gruppe 15 - CDR</a:t>
            </a:r>
          </a:p>
        </p:txBody>
      </p:sp>
    </p:spTree>
    <p:extLst>
      <p:ext uri="{BB962C8B-B14F-4D97-AF65-F5344CB8AC3E}">
        <p14:creationId xmlns:p14="http://schemas.microsoft.com/office/powerpoint/2010/main" val="53779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ssholder for innhold 7" descr="Et bilde som inneholder line, diagram, Plottdiagram, tekst&#10;&#10;Automatisk generert beskrivelse">
            <a:extLst>
              <a:ext uri="{FF2B5EF4-FFF2-40B4-BE49-F238E27FC236}">
                <a16:creationId xmlns:a16="http://schemas.microsoft.com/office/drawing/2014/main" id="{7EC30828-826F-40C7-62A0-B1CC2606D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8648" y="275052"/>
            <a:ext cx="12389295" cy="5975254"/>
          </a:xfrm>
        </p:spPr>
      </p:pic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2AFE9A7-802A-77AE-A75C-C0F0140C40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n-NO" smtClean="0"/>
              <a:pPr/>
              <a:t>9</a:t>
            </a:fld>
            <a:endParaRPr lang="nn-NO"/>
          </a:p>
        </p:txBody>
      </p:sp>
      <p:sp>
        <p:nvSpPr>
          <p:cNvPr id="6" name="Plassholder for bunntekst 3">
            <a:extLst>
              <a:ext uri="{FF2B5EF4-FFF2-40B4-BE49-F238E27FC236}">
                <a16:creationId xmlns:a16="http://schemas.microsoft.com/office/drawing/2014/main" id="{F9024C2D-3DCA-1BB3-9F48-980436945C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1213" y="6408738"/>
            <a:ext cx="10923587" cy="449262"/>
          </a:xfrm>
        </p:spPr>
        <p:txBody>
          <a:bodyPr/>
          <a:lstStyle/>
          <a:p>
            <a:r>
              <a:rPr lang="nn-NO" dirty="0"/>
              <a:t>Gruppe 15 - CDR</a:t>
            </a:r>
          </a:p>
        </p:txBody>
      </p:sp>
    </p:spTree>
    <p:extLst>
      <p:ext uri="{BB962C8B-B14F-4D97-AF65-F5344CB8AC3E}">
        <p14:creationId xmlns:p14="http://schemas.microsoft.com/office/powerpoint/2010/main" val="714573898"/>
      </p:ext>
    </p:extLst>
  </p:cSld>
  <p:clrMapOvr>
    <a:masterClrMapping/>
  </p:clrMapOvr>
</p:sld>
</file>

<file path=ppt/theme/theme1.xml><?xml version="1.0" encoding="utf-8"?>
<a:theme xmlns:a="http://schemas.openxmlformats.org/drawingml/2006/main" name="HVL">
  <a:themeElements>
    <a:clrScheme name="HVL-tema">
      <a:dk1>
        <a:srgbClr val="004357"/>
      </a:dk1>
      <a:lt1>
        <a:srgbClr val="FFFFFF"/>
      </a:lt1>
      <a:dk2>
        <a:srgbClr val="004357"/>
      </a:dk2>
      <a:lt2>
        <a:srgbClr val="FFFFFF"/>
      </a:lt2>
      <a:accent1>
        <a:srgbClr val="1B7C83"/>
      </a:accent1>
      <a:accent2>
        <a:srgbClr val="64D0DF"/>
      </a:accent2>
      <a:accent3>
        <a:srgbClr val="98E0E4"/>
      </a:accent3>
      <a:accent4>
        <a:srgbClr val="E7C507"/>
      </a:accent4>
      <a:accent5>
        <a:srgbClr val="B65A20"/>
      </a:accent5>
      <a:accent6>
        <a:srgbClr val="6D2439"/>
      </a:accent6>
      <a:hlink>
        <a:srgbClr val="1C8087"/>
      </a:hlink>
      <a:folHlink>
        <a:srgbClr val="C85A7A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vl_mal_ppt_norsk" id="{C34DF35A-2E56-0140-AFFB-EF8A3DA8D546}" vid="{F3B1D88D-4D32-DB43-A1A7-261CD78BCF99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435F4F363731C47940333FF47CE301C" ma:contentTypeVersion="3" ma:contentTypeDescription="Opprett et nytt dokument." ma:contentTypeScope="" ma:versionID="7605bd08981b8ef0fd09529776b6636e">
  <xsd:schema xmlns:xsd="http://www.w3.org/2001/XMLSchema" xmlns:xs="http://www.w3.org/2001/XMLSchema" xmlns:p="http://schemas.microsoft.com/office/2006/metadata/properties" xmlns:ns2="692f1e1f-bbc8-472a-aed9-6cf6f441721f" targetNamespace="http://schemas.microsoft.com/office/2006/metadata/properties" ma:root="true" ma:fieldsID="101e5b38bc4d42904087bbfe12e8d933" ns2:_="">
    <xsd:import namespace="692f1e1f-bbc8-472a-aed9-6cf6f44172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2f1e1f-bbc8-472a-aed9-6cf6f44172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01D4B5-1337-4E0B-991E-575CF1C4F3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D789A7-CC38-4D85-8E57-05C60D3BBAC3}">
  <ds:schemaRefs>
    <ds:schemaRef ds:uri="68e05614-1fd9-4c9d-8faa-3e7240fabfb5"/>
    <ds:schemaRef ds:uri="870c8f6d-aa3e-4c55-8678-e6f05f72e74a"/>
    <ds:schemaRef ds:uri="c8a82dbf-16a6-4da7-b839-bacac19a71de"/>
    <ds:schemaRef ds:uri="f5c3ef01-c1db-4dc5-9580-58fdd672648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50A8D66-122E-4090-B7A1-A498FC092D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2f1e1f-bbc8-472a-aed9-6cf6f44172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hvl_mal_ppt_norsk</Template>
  <TotalTime>4200</TotalTime>
  <Words>125</Words>
  <Application>Microsoft Office PowerPoint</Application>
  <PresentationFormat>Widescreen</PresentationFormat>
  <Paragraphs>33</Paragraphs>
  <Slides>11</Slides>
  <Notes>1</Notes>
  <HiddenSlides>0</HiddenSlides>
  <MMClips>1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6" baseType="lpstr">
      <vt:lpstr>.AppleSystemUIFont</vt:lpstr>
      <vt:lpstr>Arial</vt:lpstr>
      <vt:lpstr>Calibri</vt:lpstr>
      <vt:lpstr>Georgia</vt:lpstr>
      <vt:lpstr>HVL</vt:lpstr>
      <vt:lpstr>CDR - Gruppe 15   Hexacopter som plukker plommer</vt:lpstr>
      <vt:lpstr>Ferdig robotmodell i Fusion360 </vt:lpstr>
      <vt:lpstr>Hexacopter Simulink-modell</vt:lpstr>
      <vt:lpstr>PowerPoint-presentasjon</vt:lpstr>
      <vt:lpstr>PowerPoint-presentasjon</vt:lpstr>
      <vt:lpstr>Navigasjon RRT</vt:lpstr>
      <vt:lpstr>Alternativ bane</vt:lpstr>
      <vt:lpstr>Lokalisering med EKF</vt:lpstr>
      <vt:lpstr>PowerPoint-presentasjon</vt:lpstr>
      <vt:lpstr>Veien videre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Simen Sæverud Gåsland</dc:creator>
  <cp:lastModifiedBy>Simen Sæverud Gåsland</cp:lastModifiedBy>
  <cp:revision>6</cp:revision>
  <dcterms:created xsi:type="dcterms:W3CDTF">2024-10-30T11:10:08Z</dcterms:created>
  <dcterms:modified xsi:type="dcterms:W3CDTF">2024-11-02T09:10:18Z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0x0101009435F4F363731C47940333FF47CE301C</vt:lpwstr>
  </property>
  <property fmtid="{D5CDD505-2E9C-101B-9397-08002B2CF9AE}" pid="3" name="MediaServiceImageTags">
    <vt:lpwstr/>
  </property>
</Properties>
</file>