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AD6D-A76F-AA28-98D0-C8FFB8D6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6B885-AA5C-F8BA-0ACB-6370A5D64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F7DA-F6C0-2DBD-BF85-C5F23656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7 May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B51C8-6A73-9AF5-03BD-B72ADD9A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7463-B113-0DB3-60FE-3063EDAE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125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E91F-0EE1-C742-3B86-787CF8FB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9DDBB-2330-A495-F3BC-F60639C3F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1542-A0E4-4468-47B1-0CC51752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7 May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3B2E1-05E6-5130-BB5B-A2081B91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5AE8-4E85-0DAA-27C8-5729B88D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837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4DD86-AC71-4B32-F1CD-9620CFAF2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113E3-35FE-78A7-B6EE-473C8A38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0D87-1ADD-F971-097E-C7AA5DCD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7 May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F0EE-59B8-A4DE-57D8-CE976BA7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8A78B-7E94-BAD2-AF6D-324D63A0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991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73BB-859D-A06F-CF5F-BDF51557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9766-23AE-9DC3-CD1A-C9F00767E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48ED4-6AC5-3C25-1203-47E5392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7 May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BC652-07F9-2FA1-FF7C-6DDE15A4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2B87-E41C-3760-34DE-671FBAC3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301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98A6-068B-6CD9-C147-0C05BEC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1E9B-E726-B092-B6C9-3610C401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61065-87DB-8949-DA05-43B35B8A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7 May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606E-3F67-B223-7611-8BA3B9DB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03F7-9A28-7AD3-E453-00F64F42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227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5D62-D8B0-C17D-8930-ECF7EDFD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9694-5E8C-49DD-A047-660D7B9A3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A5B7D-3163-6CAE-283B-961AD183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33811-BD71-9BCA-5B49-E90E306A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7 May 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CDFC1-2F8D-F461-FD55-25AF9788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D0557-CBD8-8E37-6259-5ABD1A44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184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A61C-0B49-8CE9-4273-8BF0EA10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39AEB-CB61-BF81-F740-604D4909F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9F9A0-C2BC-415D-6F39-21B4C5869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4C791-65D3-3C12-F3F3-A21FACC6F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04AA9-06C4-392A-31C5-F4BFD55F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51CE3-81DB-8C7C-0C41-8FF61926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7 May 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2C5E7-BDC6-A6F6-E030-BA166676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69F4F-6B34-3A90-B804-8357D7F4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801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EF13-EE69-9BA1-3267-CFC66DD1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82DE8-85B3-F5D9-5CA7-B064A4DD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7 May 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D2837-C465-84E8-C256-78A585B7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4B790-3B50-790E-55D5-3B4C00BF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37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D19E7-3591-9A26-E93F-62E737C0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7 May 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8320A-4940-D9E6-BF6B-69C595C9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D1C47-6BE4-31A7-52B5-2DF7F997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141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A72C-BFAB-D564-5D42-4250D786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12626-1CC1-C363-CD6A-AC5D2EC7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E6EED-0393-8538-1F22-A0CE3396A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D33B0-264B-BF1E-65E2-EBDB9598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7 May 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96BB-5DE5-9BE2-4C4D-5E080243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07413-C2F8-4E33-764E-CA3A7F68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198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D752-849F-E601-703A-5A0A838F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7002D-4316-79F1-0953-2BCB0FEBF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A5450-8AA2-B39B-831C-AED423C4F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945FE-5D23-5786-E67E-334479D7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91A-C7D5-471A-99C7-BF6F88169938}" type="datetimeFigureOut">
              <a:rPr lang="en-PH" smtClean="0"/>
              <a:t>7 May 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9CA0E-7582-D990-73E8-F07CAB17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0249E-5285-B306-F86B-9762A7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682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A8717-5AA0-AE2E-9EF7-F97C4C6E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83D01-3CD9-D026-E31B-F1B4F0E5C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16A9-9FA8-54D7-75E6-9918B2B06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F91A-C7D5-471A-99C7-BF6F88169938}" type="datetimeFigureOut">
              <a:rPr lang="en-PH" smtClean="0"/>
              <a:t>7 May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4313-AFB1-C83D-96F4-FC766000C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518F-1052-2C22-80B1-42D8270C2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5AF8-55F8-479A-AE10-ED0DF87B2B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323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2E0F3C-3625-E772-6341-FDAE7C6ED977}"/>
              </a:ext>
            </a:extLst>
          </p:cNvPr>
          <p:cNvSpPr/>
          <p:nvPr/>
        </p:nvSpPr>
        <p:spPr>
          <a:xfrm>
            <a:off x="2262516" y="921249"/>
            <a:ext cx="7666967" cy="4539984"/>
          </a:xfrm>
          <a:prstGeom prst="roundRect">
            <a:avLst>
              <a:gd name="adj" fmla="val 3869"/>
            </a:avLst>
          </a:prstGeom>
          <a:solidFill>
            <a:srgbClr val="191919"/>
          </a:solidFill>
          <a:ln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E572298-5765-CC06-DADA-048918C17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400" y1="48350" x2="25400" y2="48350"/>
                        <a14:foregroundMark x1="22100" y1="36200" x2="23450" y2="53600"/>
                        <a14:foregroundMark x1="20500" y1="65450" x2="26750" y2="52000"/>
                        <a14:foregroundMark x1="73450" y1="60850" x2="74400" y2="44750"/>
                        <a14:foregroundMark x1="70150" y1="66100" x2="76400" y2="53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37" y="1924787"/>
            <a:ext cx="2602534" cy="2602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257DBF-8AFB-4B56-30CE-7BFFB84C0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1111" y1="39665" x2="10943" y2="73184"/>
                        <a14:foregroundMark x1="10943" y1="73184" x2="14983" y2="83240"/>
                        <a14:foregroundMark x1="53199" y1="88827" x2="63131" y2="88268"/>
                        <a14:foregroundMark x1="63131" y1="88268" x2="63468" y2="88268"/>
                        <a14:foregroundMark x1="61616" y1="38547" x2="60943" y2="55866"/>
                        <a14:foregroundMark x1="72054" y1="36313" x2="70370" y2="59777"/>
                        <a14:foregroundMark x1="49832" y1="40782" x2="52020" y2="55866"/>
                        <a14:foregroundMark x1="41414" y1="42458" x2="42761" y2="56983"/>
                        <a14:foregroundMark x1="32660" y1="41341" x2="28788" y2="452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6832" y="2844296"/>
            <a:ext cx="2248251" cy="677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7ECFC3-F889-ACF4-8937-68E349C61E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527" y="4659750"/>
            <a:ext cx="4309279" cy="63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0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Pastor</dc:creator>
  <cp:lastModifiedBy>Jonathan Pastor</cp:lastModifiedBy>
  <cp:revision>1</cp:revision>
  <dcterms:created xsi:type="dcterms:W3CDTF">2023-05-07T01:51:40Z</dcterms:created>
  <dcterms:modified xsi:type="dcterms:W3CDTF">2023-05-07T02:13:09Z</dcterms:modified>
</cp:coreProperties>
</file>