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71" r:id="rId10"/>
    <p:sldId id="272" r:id="rId11"/>
    <p:sldId id="273" r:id="rId12"/>
    <p:sldId id="274" r:id="rId13"/>
    <p:sldId id="275" r:id="rId14"/>
    <p:sldId id="276" r:id="rId15"/>
    <p:sldId id="285" r:id="rId16"/>
    <p:sldId id="277" r:id="rId17"/>
    <p:sldId id="267" r:id="rId18"/>
    <p:sldId id="269" r:id="rId19"/>
    <p:sldId id="270" r:id="rId20"/>
    <p:sldId id="265" r:id="rId21"/>
    <p:sldId id="278" r:id="rId22"/>
    <p:sldId id="279" r:id="rId23"/>
    <p:sldId id="280" r:id="rId24"/>
    <p:sldId id="283" r:id="rId25"/>
    <p:sldId id="284" r:id="rId26"/>
    <p:sldId id="266" r:id="rId27"/>
    <p:sldId id="26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17F19CE-8793-4463-9343-1E706A5E8ABC}">
          <p14:sldIdLst>
            <p14:sldId id="256"/>
          </p14:sldIdLst>
        </p14:section>
        <p14:section name="A linguagem" id="{450B5495-26F0-4EDE-8E75-A6BFDB331656}">
          <p14:sldIdLst>
            <p14:sldId id="257"/>
            <p14:sldId id="259"/>
          </p14:sldIdLst>
        </p14:section>
        <p14:section name="Sintaxe" id="{F7F89BFB-43B4-4C4B-9DC2-385AF4F9A97A}">
          <p14:sldIdLst>
            <p14:sldId id="258"/>
            <p14:sldId id="261"/>
            <p14:sldId id="262"/>
            <p14:sldId id="263"/>
          </p14:sldIdLst>
        </p14:section>
        <p14:section name="Semântica" id="{92BAE21E-0171-47F0-8959-8B33F3A76870}">
          <p14:sldIdLst>
            <p14:sldId id="264"/>
            <p14:sldId id="271"/>
            <p14:sldId id="272"/>
            <p14:sldId id="273"/>
          </p14:sldIdLst>
        </p14:section>
        <p14:section name="Polimorfismo" id="{E78A2DCF-B75F-4723-B244-664160AAA328}">
          <p14:sldIdLst>
            <p14:sldId id="274"/>
            <p14:sldId id="275"/>
            <p14:sldId id="276"/>
            <p14:sldId id="285"/>
            <p14:sldId id="277"/>
            <p14:sldId id="267"/>
          </p14:sldIdLst>
        </p14:section>
        <p14:section name="Bugs" id="{C879E418-E22A-4554-8546-3A0437EE8F36}">
          <p14:sldIdLst>
            <p14:sldId id="269"/>
            <p14:sldId id="270"/>
            <p14:sldId id="265"/>
            <p14:sldId id="278"/>
            <p14:sldId id="279"/>
            <p14:sldId id="280"/>
            <p14:sldId id="283"/>
            <p14:sldId id="284"/>
          </p14:sldIdLst>
        </p14:section>
        <p14:section name="Fim" id="{0FDF4A42-2D81-4A2E-BB5B-13B5506B9A3A}">
          <p14:sldIdLst>
            <p14:sldId id="266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2019-12-09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2019-12-09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2019-12-09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2019-12-09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2019-12-09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2019-12-09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2019-12-09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2019-12-09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2019-12-09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2019-12-09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2019-12-09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2019-12-09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2019-12-09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2019-12-09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2019-12-09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2019-12-09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2019-12-09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55D1-B0BA-4958-B398-E5972AE45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3655" y="2682933"/>
            <a:ext cx="4264811" cy="96870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48780-9A7E-474A-9640-463E6131A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3655" y="3651637"/>
            <a:ext cx="4177346" cy="1126283"/>
          </a:xfrm>
        </p:spPr>
        <p:txBody>
          <a:bodyPr/>
          <a:lstStyle/>
          <a:p>
            <a:pPr algn="ctr"/>
            <a:r>
              <a:rPr lang="en-US" dirty="0"/>
              <a:t>Polymorphism in a C-like programming language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3B1B407-6602-4FE7-9CFC-D4AE4C118E0F}"/>
              </a:ext>
            </a:extLst>
          </p:cNvPr>
          <p:cNvSpPr txBox="1">
            <a:spLocks/>
          </p:cNvSpPr>
          <p:nvPr/>
        </p:nvSpPr>
        <p:spPr>
          <a:xfrm>
            <a:off x="2843654" y="2525356"/>
            <a:ext cx="4177347" cy="7134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ja-JP" altLang="en-US" dirty="0"/>
              <a:t>九 尾 狐 の 語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E2ED05C-B7ED-4901-AA3B-953FE787FB36}"/>
              </a:ext>
            </a:extLst>
          </p:cNvPr>
          <p:cNvSpPr txBox="1">
            <a:spLocks/>
          </p:cNvSpPr>
          <p:nvPr/>
        </p:nvSpPr>
        <p:spPr>
          <a:xfrm>
            <a:off x="2887387" y="4777920"/>
            <a:ext cx="417734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Diogo César – 11/0027931</a:t>
            </a:r>
          </a:p>
        </p:txBody>
      </p:sp>
    </p:spTree>
    <p:extLst>
      <p:ext uri="{BB962C8B-B14F-4D97-AF65-F5344CB8AC3E}">
        <p14:creationId xmlns:p14="http://schemas.microsoft.com/office/powerpoint/2010/main" val="2764355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C30D-2392-440A-8A90-054FEE21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semântica:</a:t>
            </a:r>
            <a:br>
              <a:rPr lang="pt-BR" dirty="0"/>
            </a:br>
            <a:r>
              <a:rPr lang="pt-BR" sz="2800" dirty="0"/>
              <a:t>verificação de tipos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8AB9-2DFA-4162-BA99-695845711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41551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Verificação de tipos</a:t>
            </a:r>
          </a:p>
          <a:p>
            <a:pPr lvl="1"/>
            <a:r>
              <a:rPr lang="pt-BR" sz="2200" dirty="0"/>
              <a:t>Se de tipos compatíveis: </a:t>
            </a:r>
            <a:r>
              <a:rPr lang="pt-BR" sz="2200" i="1" dirty="0"/>
              <a:t>char</a:t>
            </a:r>
            <a:r>
              <a:rPr lang="pt-BR" sz="2200" dirty="0"/>
              <a:t> → </a:t>
            </a:r>
            <a:r>
              <a:rPr lang="pt-BR" sz="2200" i="1" dirty="0" err="1"/>
              <a:t>int</a:t>
            </a:r>
            <a:r>
              <a:rPr lang="pt-BR" sz="2200" dirty="0"/>
              <a:t> → </a:t>
            </a:r>
            <a:r>
              <a:rPr lang="pt-BR" sz="2200" i="1" dirty="0" err="1"/>
              <a:t>float</a:t>
            </a:r>
            <a:endParaRPr lang="pt-BR" sz="2200" i="1" dirty="0"/>
          </a:p>
          <a:p>
            <a:pPr lvl="2"/>
            <a:r>
              <a:rPr lang="pt-BR" sz="2000" dirty="0"/>
              <a:t>Se constantes: análise estática</a:t>
            </a:r>
          </a:p>
          <a:p>
            <a:pPr lvl="2"/>
            <a:r>
              <a:rPr lang="pt-BR" sz="2000" dirty="0"/>
              <a:t>Se variáveis: geração de código (com </a:t>
            </a:r>
            <a:r>
              <a:rPr lang="pt-BR" sz="2000" i="1" dirty="0"/>
              <a:t>casting</a:t>
            </a:r>
            <a:r>
              <a:rPr lang="pt-BR" sz="2000" dirty="0"/>
              <a:t> implícito)</a:t>
            </a:r>
          </a:p>
          <a:p>
            <a:pPr lvl="1"/>
            <a:r>
              <a:rPr lang="pt-BR" sz="2200" dirty="0"/>
              <a:t>Se de tipos incompatíveis:</a:t>
            </a:r>
          </a:p>
          <a:p>
            <a:pPr lvl="2"/>
            <a:r>
              <a:rPr lang="pt-BR" sz="2000" dirty="0"/>
              <a:t>Erro</a:t>
            </a:r>
          </a:p>
          <a:p>
            <a:pPr lvl="2"/>
            <a:r>
              <a:rPr lang="pt-BR" sz="2000" dirty="0"/>
              <a:t>Atribuição e chamada de funções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34751-CF30-4C6D-8BCE-7D929E6B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65" y="87464"/>
            <a:ext cx="963445" cy="65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4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C30D-2392-440A-8A90-054FEE21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Strings</a:t>
            </a:r>
            <a:endParaRPr lang="pt-BR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8AB9-2DFA-4162-BA99-695845711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41551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Inicialização</a:t>
            </a:r>
          </a:p>
          <a:p>
            <a:pPr lvl="1"/>
            <a:r>
              <a:rPr lang="pt-BR" sz="2200" dirty="0"/>
              <a:t>char[] </a:t>
            </a:r>
            <a:r>
              <a:rPr lang="pt-BR" sz="2200" dirty="0" err="1"/>
              <a:t>str</a:t>
            </a:r>
            <a:r>
              <a:rPr lang="pt-BR" sz="2200" dirty="0"/>
              <a:t> = “</a:t>
            </a:r>
            <a:r>
              <a:rPr lang="pt-BR" sz="2200" dirty="0" err="1"/>
              <a:t>string</a:t>
            </a:r>
            <a:r>
              <a:rPr lang="pt-BR" sz="2200" dirty="0"/>
              <a:t> literal”;</a:t>
            </a:r>
          </a:p>
          <a:p>
            <a:endParaRPr lang="pt-BR" sz="2400" dirty="0"/>
          </a:p>
          <a:p>
            <a:r>
              <a:rPr lang="pt-BR" sz="2400" dirty="0"/>
              <a:t>Vai para a seção .</a:t>
            </a:r>
            <a:r>
              <a:rPr lang="pt-BR" sz="2400" dirty="0" err="1"/>
              <a:t>table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Somente para output</a:t>
            </a:r>
          </a:p>
          <a:p>
            <a:pPr lvl="1"/>
            <a:r>
              <a:rPr lang="pt-BR" sz="2200" dirty="0"/>
              <a:t>Implementação de operações com vetores foi adiada</a:t>
            </a:r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34751-CF30-4C6D-8BCE-7D929E6B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65" y="87464"/>
            <a:ext cx="963445" cy="65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51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C30D-2392-440A-8A90-054FEE21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  <a:endParaRPr lang="pt-BR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8AB9-2DFA-4162-BA99-695845711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41551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Funções são discriminadas pelo nome e argumentos</a:t>
            </a:r>
          </a:p>
          <a:p>
            <a:r>
              <a:rPr lang="pt-BR" sz="2400" dirty="0"/>
              <a:t>Tipo dos argumentos é inferido</a:t>
            </a:r>
          </a:p>
          <a:p>
            <a:endParaRPr lang="pt-BR" sz="2400" dirty="0"/>
          </a:p>
          <a:p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err="1"/>
              <a:t>add</a:t>
            </a:r>
            <a:r>
              <a:rPr lang="pt-BR" sz="2400" dirty="0"/>
              <a:t>(</a:t>
            </a:r>
            <a:r>
              <a:rPr lang="pt-BR" sz="2400" dirty="0" err="1"/>
              <a:t>int</a:t>
            </a:r>
            <a:r>
              <a:rPr lang="pt-BR" sz="2400" dirty="0"/>
              <a:t> x, </a:t>
            </a:r>
            <a:r>
              <a:rPr lang="pt-BR" sz="2400" dirty="0" err="1"/>
              <a:t>int</a:t>
            </a:r>
            <a:r>
              <a:rPr lang="pt-BR" sz="2400" dirty="0"/>
              <a:t> y) { </a:t>
            </a:r>
            <a:r>
              <a:rPr lang="pt-BR" sz="2400" dirty="0" err="1"/>
              <a:t>return</a:t>
            </a:r>
            <a:r>
              <a:rPr lang="pt-BR" sz="2400" dirty="0"/>
              <a:t> </a:t>
            </a:r>
            <a:r>
              <a:rPr lang="pt-BR" sz="2400" dirty="0" err="1"/>
              <a:t>x+y</a:t>
            </a:r>
            <a:r>
              <a:rPr lang="pt-BR" sz="2400" dirty="0"/>
              <a:t>; }</a:t>
            </a:r>
          </a:p>
          <a:p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err="1"/>
              <a:t>add</a:t>
            </a:r>
            <a:r>
              <a:rPr lang="pt-BR" sz="2400" dirty="0"/>
              <a:t>(</a:t>
            </a:r>
            <a:r>
              <a:rPr lang="pt-BR" sz="2400" dirty="0" err="1"/>
              <a:t>int</a:t>
            </a:r>
            <a:r>
              <a:rPr lang="pt-BR" sz="2400" dirty="0"/>
              <a:t> x, </a:t>
            </a:r>
            <a:r>
              <a:rPr lang="pt-BR" sz="2400" dirty="0" err="1"/>
              <a:t>int</a:t>
            </a:r>
            <a:r>
              <a:rPr lang="pt-BR" sz="2400" dirty="0"/>
              <a:t> y, </a:t>
            </a:r>
            <a:r>
              <a:rPr lang="pt-BR" sz="2400" dirty="0" err="1"/>
              <a:t>int</a:t>
            </a:r>
            <a:r>
              <a:rPr lang="pt-BR" sz="2400" dirty="0"/>
              <a:t> z) { </a:t>
            </a:r>
            <a:r>
              <a:rPr lang="pt-BR" sz="2400" dirty="0" err="1"/>
              <a:t>return</a:t>
            </a:r>
            <a:r>
              <a:rPr lang="pt-BR" sz="2400" dirty="0"/>
              <a:t> </a:t>
            </a:r>
            <a:r>
              <a:rPr lang="pt-BR" sz="2400" dirty="0" err="1"/>
              <a:t>x+y+z</a:t>
            </a:r>
            <a:r>
              <a:rPr lang="pt-BR" sz="2400" dirty="0"/>
              <a:t>; }</a:t>
            </a:r>
          </a:p>
          <a:p>
            <a:r>
              <a:rPr lang="pt-BR" sz="2400" dirty="0" err="1"/>
              <a:t>float</a:t>
            </a:r>
            <a:r>
              <a:rPr lang="pt-BR" sz="2400" dirty="0"/>
              <a:t> </a:t>
            </a:r>
            <a:r>
              <a:rPr lang="pt-BR" sz="2400" dirty="0" err="1"/>
              <a:t>add</a:t>
            </a:r>
            <a:r>
              <a:rPr lang="pt-BR" sz="2400" dirty="0"/>
              <a:t>(</a:t>
            </a:r>
            <a:r>
              <a:rPr lang="pt-BR" sz="2400" dirty="0" err="1"/>
              <a:t>float</a:t>
            </a:r>
            <a:r>
              <a:rPr lang="pt-BR" sz="2400" dirty="0"/>
              <a:t> x, </a:t>
            </a:r>
            <a:r>
              <a:rPr lang="pt-BR" sz="2400" dirty="0" err="1"/>
              <a:t>float</a:t>
            </a:r>
            <a:r>
              <a:rPr lang="pt-BR" sz="2400" dirty="0"/>
              <a:t> y) { </a:t>
            </a:r>
            <a:r>
              <a:rPr lang="pt-BR" sz="2400" dirty="0" err="1"/>
              <a:t>return</a:t>
            </a:r>
            <a:r>
              <a:rPr lang="pt-BR" sz="2400" dirty="0"/>
              <a:t> </a:t>
            </a:r>
            <a:r>
              <a:rPr lang="pt-BR" sz="2400" dirty="0" err="1"/>
              <a:t>x+y</a:t>
            </a:r>
            <a:r>
              <a:rPr lang="pt-BR" sz="2400" dirty="0"/>
              <a:t>; }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34751-CF30-4C6D-8BCE-7D929E6B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65" y="87464"/>
            <a:ext cx="963445" cy="65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13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C30D-2392-440A-8A90-054FEE21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Polimorfismo: implementação</a:t>
            </a:r>
            <a:endParaRPr lang="pt-BR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8AB9-2DFA-4162-BA99-695845711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41551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Gerenciado pela tabela de símbolos</a:t>
            </a:r>
          </a:p>
          <a:p>
            <a:r>
              <a:rPr lang="pt-BR" sz="2400" dirty="0"/>
              <a:t>Declaração</a:t>
            </a:r>
          </a:p>
          <a:p>
            <a:pPr lvl="1"/>
            <a:r>
              <a:rPr lang="pt-BR" sz="2200" dirty="0"/>
              <a:t>1: insere o nome da função na tabela</a:t>
            </a:r>
          </a:p>
          <a:p>
            <a:pPr lvl="1"/>
            <a:r>
              <a:rPr lang="pt-BR" sz="2200" dirty="0"/>
              <a:t>2: insere uma </a:t>
            </a:r>
            <a:r>
              <a:rPr lang="pt-BR" sz="2200" dirty="0" err="1"/>
              <a:t>string</a:t>
            </a:r>
            <a:r>
              <a:rPr lang="pt-BR" sz="2200" dirty="0"/>
              <a:t> que representa os tipos dos argumentos na nova tabela (ex.: “</a:t>
            </a:r>
            <a:r>
              <a:rPr lang="pt-BR" sz="2200" dirty="0" err="1"/>
              <a:t>iif</a:t>
            </a:r>
            <a:r>
              <a:rPr lang="pt-BR" sz="2200" dirty="0"/>
              <a:t>” para </a:t>
            </a:r>
            <a:r>
              <a:rPr lang="pt-BR" sz="2200" dirty="0" err="1"/>
              <a:t>int</a:t>
            </a:r>
            <a:r>
              <a:rPr lang="pt-BR" sz="2200" dirty="0"/>
              <a:t>, </a:t>
            </a:r>
            <a:r>
              <a:rPr lang="pt-BR" sz="2200" dirty="0" err="1"/>
              <a:t>int</a:t>
            </a:r>
            <a:r>
              <a:rPr lang="pt-BR" sz="2200" dirty="0"/>
              <a:t>, </a:t>
            </a:r>
            <a:r>
              <a:rPr lang="pt-BR" sz="2200" dirty="0" err="1"/>
              <a:t>float</a:t>
            </a:r>
            <a:r>
              <a:rPr lang="pt-BR" sz="2200" dirty="0"/>
              <a:t>)</a:t>
            </a:r>
            <a:endParaRPr lang="pt-BR" sz="2400" dirty="0"/>
          </a:p>
          <a:p>
            <a:r>
              <a:rPr lang="pt-BR" sz="2400" dirty="0"/>
              <a:t>Chamada</a:t>
            </a:r>
          </a:p>
          <a:p>
            <a:pPr lvl="1"/>
            <a:r>
              <a:rPr lang="pt-BR" sz="2200" dirty="0"/>
              <a:t>1: Procura pelo nome</a:t>
            </a:r>
          </a:p>
          <a:p>
            <a:pPr lvl="1"/>
            <a:r>
              <a:rPr lang="pt-BR" sz="2200" dirty="0"/>
              <a:t>2: Procura pelos tipos dos argumentos (sem casting)</a:t>
            </a:r>
          </a:p>
          <a:p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34751-CF30-4C6D-8BCE-7D929E6B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65" y="87464"/>
            <a:ext cx="963445" cy="65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0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C30D-2392-440A-8A90-054FEE21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Polimorfismo: biblioteca de I/O</a:t>
            </a:r>
            <a:endParaRPr lang="pt-BR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8AB9-2DFA-4162-BA99-695845711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41551"/>
            <a:ext cx="8915400" cy="4092340"/>
          </a:xfrm>
        </p:spPr>
        <p:txBody>
          <a:bodyPr>
            <a:normAutofit/>
          </a:bodyPr>
          <a:lstStyle/>
          <a:p>
            <a:r>
              <a:rPr lang="pt-BR" sz="2400" dirty="0"/>
              <a:t>Biblioteca de funções polimórficas “ligada” com todos os programas gerados (#reset)</a:t>
            </a:r>
          </a:p>
          <a:p>
            <a:endParaRPr lang="pt-BR" sz="2400" dirty="0"/>
          </a:p>
          <a:p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err="1"/>
              <a:t>read</a:t>
            </a:r>
            <a:r>
              <a:rPr lang="pt-BR" sz="2400" dirty="0"/>
              <a:t>(</a:t>
            </a:r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err="1"/>
              <a:t>arg</a:t>
            </a:r>
            <a:r>
              <a:rPr lang="pt-BR" sz="2400" dirty="0"/>
              <a:t>) { … }</a:t>
            </a:r>
          </a:p>
          <a:p>
            <a:r>
              <a:rPr lang="pt-BR" sz="2400" dirty="0"/>
              <a:t>char </a:t>
            </a:r>
            <a:r>
              <a:rPr lang="pt-BR" sz="2400" dirty="0" err="1"/>
              <a:t>read</a:t>
            </a:r>
            <a:r>
              <a:rPr lang="pt-BR" sz="2400" dirty="0"/>
              <a:t>(char </a:t>
            </a:r>
            <a:r>
              <a:rPr lang="pt-BR" sz="2400" dirty="0" err="1"/>
              <a:t>arg</a:t>
            </a:r>
            <a:r>
              <a:rPr lang="pt-BR" sz="2400" dirty="0"/>
              <a:t>) { … }</a:t>
            </a:r>
          </a:p>
          <a:p>
            <a:r>
              <a:rPr lang="pt-BR" sz="2400" dirty="0" err="1"/>
              <a:t>float</a:t>
            </a:r>
            <a:r>
              <a:rPr lang="pt-BR" sz="2400" dirty="0"/>
              <a:t> </a:t>
            </a:r>
            <a:r>
              <a:rPr lang="pt-BR" sz="2400" dirty="0" err="1"/>
              <a:t>read</a:t>
            </a:r>
            <a:r>
              <a:rPr lang="pt-BR" sz="2400" dirty="0"/>
              <a:t>(</a:t>
            </a:r>
            <a:r>
              <a:rPr lang="pt-BR" sz="2400" dirty="0" err="1"/>
              <a:t>float</a:t>
            </a:r>
            <a:r>
              <a:rPr lang="pt-BR" sz="2400" dirty="0"/>
              <a:t> </a:t>
            </a:r>
            <a:r>
              <a:rPr lang="pt-BR" sz="2400" dirty="0" err="1"/>
              <a:t>arg</a:t>
            </a:r>
            <a:r>
              <a:rPr lang="pt-BR" sz="2400" dirty="0"/>
              <a:t>) { … }</a:t>
            </a:r>
          </a:p>
          <a:p>
            <a:endParaRPr lang="pt-BR" sz="2400" dirty="0"/>
          </a:p>
          <a:p>
            <a:r>
              <a:rPr lang="pt-BR" sz="2400" dirty="0" err="1"/>
              <a:t>int</a:t>
            </a:r>
            <a:r>
              <a:rPr lang="pt-BR" sz="2400" dirty="0"/>
              <a:t> a = </a:t>
            </a:r>
            <a:r>
              <a:rPr lang="pt-BR" sz="2400" dirty="0" err="1"/>
              <a:t>read</a:t>
            </a:r>
            <a:r>
              <a:rPr lang="pt-BR" sz="2400" dirty="0"/>
              <a:t>(a);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34751-CF30-4C6D-8BCE-7D929E6B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65" y="87464"/>
            <a:ext cx="963445" cy="65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53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C30D-2392-440A-8A90-054FEE21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Polimorfismo: biblioteca de I/O</a:t>
            </a:r>
            <a:endParaRPr lang="pt-BR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8AB9-2DFA-4162-BA99-695845711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41551"/>
            <a:ext cx="8915400" cy="4092340"/>
          </a:xfrm>
        </p:spPr>
        <p:txBody>
          <a:bodyPr>
            <a:normAutofit/>
          </a:bodyPr>
          <a:lstStyle/>
          <a:p>
            <a:r>
              <a:rPr lang="pt-BR" sz="2400" dirty="0" err="1"/>
              <a:t>void</a:t>
            </a:r>
            <a:r>
              <a:rPr lang="pt-BR" sz="2400" dirty="0"/>
              <a:t> </a:t>
            </a:r>
            <a:r>
              <a:rPr lang="pt-BR" sz="2400" dirty="0" err="1"/>
              <a:t>write</a:t>
            </a:r>
            <a:r>
              <a:rPr lang="pt-BR" sz="2400" dirty="0"/>
              <a:t>(</a:t>
            </a:r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err="1"/>
              <a:t>arg</a:t>
            </a:r>
            <a:r>
              <a:rPr lang="pt-BR" sz="2400" dirty="0"/>
              <a:t>) { … }</a:t>
            </a:r>
          </a:p>
          <a:p>
            <a:r>
              <a:rPr lang="pt-BR" sz="2400" dirty="0" err="1"/>
              <a:t>void</a:t>
            </a:r>
            <a:r>
              <a:rPr lang="pt-BR" sz="2400" dirty="0"/>
              <a:t> </a:t>
            </a:r>
            <a:r>
              <a:rPr lang="pt-BR" sz="2400" dirty="0" err="1"/>
              <a:t>write</a:t>
            </a:r>
            <a:r>
              <a:rPr lang="pt-BR" sz="2400" dirty="0"/>
              <a:t>(char </a:t>
            </a:r>
            <a:r>
              <a:rPr lang="pt-BR" sz="2400" dirty="0" err="1"/>
              <a:t>arg</a:t>
            </a:r>
            <a:r>
              <a:rPr lang="pt-BR" sz="2400" dirty="0"/>
              <a:t>) { … }</a:t>
            </a:r>
          </a:p>
          <a:p>
            <a:r>
              <a:rPr lang="pt-BR" sz="2400" dirty="0" err="1"/>
              <a:t>void</a:t>
            </a:r>
            <a:r>
              <a:rPr lang="pt-BR" sz="2400" dirty="0"/>
              <a:t> </a:t>
            </a:r>
            <a:r>
              <a:rPr lang="pt-BR" sz="2400" dirty="0" err="1"/>
              <a:t>write</a:t>
            </a:r>
            <a:r>
              <a:rPr lang="pt-BR" sz="2400" dirty="0"/>
              <a:t>(</a:t>
            </a:r>
            <a:r>
              <a:rPr lang="pt-BR" sz="2400" dirty="0" err="1"/>
              <a:t>float</a:t>
            </a:r>
            <a:r>
              <a:rPr lang="pt-BR" sz="2400" dirty="0"/>
              <a:t> </a:t>
            </a:r>
            <a:r>
              <a:rPr lang="pt-BR" sz="2400" dirty="0" err="1"/>
              <a:t>arg</a:t>
            </a:r>
            <a:r>
              <a:rPr lang="pt-BR" sz="2400" dirty="0"/>
              <a:t>) { … }</a:t>
            </a:r>
          </a:p>
          <a:p>
            <a:r>
              <a:rPr lang="pt-BR" sz="2400" dirty="0" err="1"/>
              <a:t>void</a:t>
            </a:r>
            <a:r>
              <a:rPr lang="pt-BR" sz="2400" dirty="0"/>
              <a:t> </a:t>
            </a:r>
            <a:r>
              <a:rPr lang="pt-BR" sz="2400" dirty="0" err="1"/>
              <a:t>write</a:t>
            </a:r>
            <a:r>
              <a:rPr lang="pt-BR" sz="2400" dirty="0"/>
              <a:t>(char </a:t>
            </a:r>
            <a:r>
              <a:rPr lang="pt-BR" sz="2400" dirty="0" err="1"/>
              <a:t>arg</a:t>
            </a:r>
            <a:r>
              <a:rPr lang="pt-BR" sz="2400" dirty="0"/>
              <a:t>[]) { … }</a:t>
            </a:r>
          </a:p>
          <a:p>
            <a:endParaRPr lang="pt-BR" sz="2400" dirty="0"/>
          </a:p>
          <a:p>
            <a:r>
              <a:rPr lang="pt-BR" sz="2400" dirty="0"/>
              <a:t>char </a:t>
            </a:r>
            <a:r>
              <a:rPr lang="pt-BR" sz="2400" dirty="0" err="1"/>
              <a:t>str</a:t>
            </a:r>
            <a:r>
              <a:rPr lang="pt-BR" sz="2400" dirty="0"/>
              <a:t>[] = “</a:t>
            </a:r>
            <a:r>
              <a:rPr lang="pt-BR" sz="2400" dirty="0" err="1"/>
              <a:t>awooo</a:t>
            </a:r>
            <a:r>
              <a:rPr lang="pt-BR" sz="2400" dirty="0"/>
              <a:t>”;</a:t>
            </a:r>
          </a:p>
          <a:p>
            <a:r>
              <a:rPr lang="pt-BR" sz="2400" dirty="0" err="1"/>
              <a:t>write</a:t>
            </a:r>
            <a:r>
              <a:rPr lang="pt-BR" sz="2400" dirty="0"/>
              <a:t>(</a:t>
            </a:r>
            <a:r>
              <a:rPr lang="pt-BR" sz="2400" dirty="0" err="1"/>
              <a:t>str</a:t>
            </a:r>
            <a:r>
              <a:rPr lang="pt-BR" sz="2400" dirty="0"/>
              <a:t>);</a:t>
            </a:r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34751-CF30-4C6D-8BCE-7D929E6B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65" y="87464"/>
            <a:ext cx="963445" cy="65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79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C30D-2392-440A-8A90-054FEE21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Inline</a:t>
            </a:r>
            <a:r>
              <a:rPr lang="pt-BR" dirty="0"/>
              <a:t> </a:t>
            </a:r>
            <a:r>
              <a:rPr lang="pt-BR" dirty="0" err="1"/>
              <a:t>asm</a:t>
            </a:r>
            <a:endParaRPr lang="pt-BR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8AB9-2DFA-4162-BA99-695845711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22066"/>
            <a:ext cx="8915400" cy="4611825"/>
          </a:xfrm>
        </p:spPr>
        <p:txBody>
          <a:bodyPr>
            <a:normAutofit/>
          </a:bodyPr>
          <a:lstStyle/>
          <a:p>
            <a:r>
              <a:rPr lang="pt-BR" sz="2400" dirty="0"/>
              <a:t>O literal é copiado diretamente no código gerado</a:t>
            </a:r>
          </a:p>
          <a:p>
            <a:pPr marL="0" indent="0">
              <a:buNone/>
            </a:pP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read</a:t>
            </a:r>
            <a:r>
              <a:rPr lang="pt-BR" dirty="0"/>
              <a:t>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arg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val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asm</a:t>
            </a:r>
            <a:r>
              <a:rPr lang="pt-BR" dirty="0"/>
              <a:t>("	</a:t>
            </a:r>
            <a:r>
              <a:rPr lang="pt-BR" dirty="0" err="1"/>
              <a:t>scani</a:t>
            </a:r>
            <a:r>
              <a:rPr lang="pt-BR" dirty="0"/>
              <a:t>  $0");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val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r>
              <a:rPr lang="pt-BR" sz="2400" dirty="0"/>
              <a:t>Código:</a:t>
            </a:r>
          </a:p>
          <a:p>
            <a:pPr marL="0" indent="0">
              <a:buNone/>
            </a:pPr>
            <a:r>
              <a:rPr lang="pt-BR" dirty="0" err="1"/>
              <a:t>read_i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scani</a:t>
            </a:r>
            <a:r>
              <a:rPr lang="pt-BR" dirty="0"/>
              <a:t>  $0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return</a:t>
            </a:r>
            <a:r>
              <a:rPr lang="pt-BR" dirty="0"/>
              <a:t> $0</a:t>
            </a:r>
          </a:p>
          <a:p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34751-CF30-4C6D-8BCE-7D929E6B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65" y="87464"/>
            <a:ext cx="963445" cy="65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56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C30D-2392-440A-8A90-054FEE21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8AB9-2DFA-4162-BA99-695845711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34751-CF30-4C6D-8BCE-7D929E6B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65" y="87464"/>
            <a:ext cx="963445" cy="65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19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A71C-62AF-4B35-A1FD-BDEB174A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C47E76-2E98-467B-BDE0-0DAE666C2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9557" y="3193357"/>
            <a:ext cx="492886" cy="47128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C2AF64-3962-489D-BE37-B017C2FD0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082" y="4547236"/>
            <a:ext cx="2379530" cy="1615382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04B9213-9970-4799-9AB8-4FDEF412739C}"/>
              </a:ext>
            </a:extLst>
          </p:cNvPr>
          <p:cNvSpPr/>
          <p:nvPr/>
        </p:nvSpPr>
        <p:spPr>
          <a:xfrm>
            <a:off x="6188531" y="3518807"/>
            <a:ext cx="6213020" cy="1869622"/>
          </a:xfrm>
          <a:custGeom>
            <a:avLst/>
            <a:gdLst>
              <a:gd name="connsiteX0" fmla="*/ 0 w 6123787"/>
              <a:gd name="connsiteY0" fmla="*/ 24493 h 1869622"/>
              <a:gd name="connsiteX1" fmla="*/ 179614 w 6123787"/>
              <a:gd name="connsiteY1" fmla="*/ 285750 h 1869622"/>
              <a:gd name="connsiteX2" fmla="*/ 195942 w 6123787"/>
              <a:gd name="connsiteY2" fmla="*/ 310243 h 1869622"/>
              <a:gd name="connsiteX3" fmla="*/ 253092 w 6123787"/>
              <a:gd name="connsiteY3" fmla="*/ 342900 h 1869622"/>
              <a:gd name="connsiteX4" fmla="*/ 293914 w 6123787"/>
              <a:gd name="connsiteY4" fmla="*/ 351064 h 1869622"/>
              <a:gd name="connsiteX5" fmla="*/ 473528 w 6123787"/>
              <a:gd name="connsiteY5" fmla="*/ 342900 h 1869622"/>
              <a:gd name="connsiteX6" fmla="*/ 514350 w 6123787"/>
              <a:gd name="connsiteY6" fmla="*/ 334736 h 1869622"/>
              <a:gd name="connsiteX7" fmla="*/ 628650 w 6123787"/>
              <a:gd name="connsiteY7" fmla="*/ 285750 h 1869622"/>
              <a:gd name="connsiteX8" fmla="*/ 653142 w 6123787"/>
              <a:gd name="connsiteY8" fmla="*/ 269422 h 1869622"/>
              <a:gd name="connsiteX9" fmla="*/ 693964 w 6123787"/>
              <a:gd name="connsiteY9" fmla="*/ 220436 h 1869622"/>
              <a:gd name="connsiteX10" fmla="*/ 710292 w 6123787"/>
              <a:gd name="connsiteY10" fmla="*/ 195943 h 1869622"/>
              <a:gd name="connsiteX11" fmla="*/ 759278 w 6123787"/>
              <a:gd name="connsiteY11" fmla="*/ 146957 h 1869622"/>
              <a:gd name="connsiteX12" fmla="*/ 783771 w 6123787"/>
              <a:gd name="connsiteY12" fmla="*/ 122464 h 1869622"/>
              <a:gd name="connsiteX13" fmla="*/ 849085 w 6123787"/>
              <a:gd name="connsiteY13" fmla="*/ 89807 h 1869622"/>
              <a:gd name="connsiteX14" fmla="*/ 906235 w 6123787"/>
              <a:gd name="connsiteY14" fmla="*/ 73479 h 1869622"/>
              <a:gd name="connsiteX15" fmla="*/ 930728 w 6123787"/>
              <a:gd name="connsiteY15" fmla="*/ 65314 h 1869622"/>
              <a:gd name="connsiteX16" fmla="*/ 1012371 w 6123787"/>
              <a:gd name="connsiteY16" fmla="*/ 97972 h 1869622"/>
              <a:gd name="connsiteX17" fmla="*/ 1020535 w 6123787"/>
              <a:gd name="connsiteY17" fmla="*/ 130629 h 1869622"/>
              <a:gd name="connsiteX18" fmla="*/ 1012371 w 6123787"/>
              <a:gd name="connsiteY18" fmla="*/ 204107 h 1869622"/>
              <a:gd name="connsiteX19" fmla="*/ 938892 w 6123787"/>
              <a:gd name="connsiteY19" fmla="*/ 253093 h 1869622"/>
              <a:gd name="connsiteX20" fmla="*/ 889907 w 6123787"/>
              <a:gd name="connsiteY20" fmla="*/ 269422 h 1869622"/>
              <a:gd name="connsiteX21" fmla="*/ 865414 w 6123787"/>
              <a:gd name="connsiteY21" fmla="*/ 277586 h 1869622"/>
              <a:gd name="connsiteX22" fmla="*/ 791935 w 6123787"/>
              <a:gd name="connsiteY22" fmla="*/ 310243 h 1869622"/>
              <a:gd name="connsiteX23" fmla="*/ 734785 w 6123787"/>
              <a:gd name="connsiteY23" fmla="*/ 342900 h 1869622"/>
              <a:gd name="connsiteX24" fmla="*/ 718457 w 6123787"/>
              <a:gd name="connsiteY24" fmla="*/ 367393 h 1869622"/>
              <a:gd name="connsiteX25" fmla="*/ 734785 w 6123787"/>
              <a:gd name="connsiteY25" fmla="*/ 506186 h 1869622"/>
              <a:gd name="connsiteX26" fmla="*/ 791935 w 6123787"/>
              <a:gd name="connsiteY26" fmla="*/ 530679 h 1869622"/>
              <a:gd name="connsiteX27" fmla="*/ 857250 w 6123787"/>
              <a:gd name="connsiteY27" fmla="*/ 547007 h 1869622"/>
              <a:gd name="connsiteX28" fmla="*/ 947057 w 6123787"/>
              <a:gd name="connsiteY28" fmla="*/ 563336 h 1869622"/>
              <a:gd name="connsiteX29" fmla="*/ 1004207 w 6123787"/>
              <a:gd name="connsiteY29" fmla="*/ 571500 h 1869622"/>
              <a:gd name="connsiteX30" fmla="*/ 1126671 w 6123787"/>
              <a:gd name="connsiteY30" fmla="*/ 579664 h 1869622"/>
              <a:gd name="connsiteX31" fmla="*/ 1191985 w 6123787"/>
              <a:gd name="connsiteY31" fmla="*/ 587829 h 1869622"/>
              <a:gd name="connsiteX32" fmla="*/ 1690007 w 6123787"/>
              <a:gd name="connsiteY32" fmla="*/ 579664 h 1869622"/>
              <a:gd name="connsiteX33" fmla="*/ 1755321 w 6123787"/>
              <a:gd name="connsiteY33" fmla="*/ 563336 h 1869622"/>
              <a:gd name="connsiteX34" fmla="*/ 1869621 w 6123787"/>
              <a:gd name="connsiteY34" fmla="*/ 465364 h 1869622"/>
              <a:gd name="connsiteX35" fmla="*/ 1885950 w 6123787"/>
              <a:gd name="connsiteY35" fmla="*/ 440872 h 1869622"/>
              <a:gd name="connsiteX36" fmla="*/ 1910442 w 6123787"/>
              <a:gd name="connsiteY36" fmla="*/ 424543 h 1869622"/>
              <a:gd name="connsiteX37" fmla="*/ 1951264 w 6123787"/>
              <a:gd name="connsiteY37" fmla="*/ 367393 h 1869622"/>
              <a:gd name="connsiteX38" fmla="*/ 1975757 w 6123787"/>
              <a:gd name="connsiteY38" fmla="*/ 342900 h 1869622"/>
              <a:gd name="connsiteX39" fmla="*/ 2024742 w 6123787"/>
              <a:gd name="connsiteY39" fmla="*/ 277586 h 1869622"/>
              <a:gd name="connsiteX40" fmla="*/ 2049235 w 6123787"/>
              <a:gd name="connsiteY40" fmla="*/ 244929 h 1869622"/>
              <a:gd name="connsiteX41" fmla="*/ 2073728 w 6123787"/>
              <a:gd name="connsiteY41" fmla="*/ 220436 h 1869622"/>
              <a:gd name="connsiteX42" fmla="*/ 2098221 w 6123787"/>
              <a:gd name="connsiteY42" fmla="*/ 187779 h 1869622"/>
              <a:gd name="connsiteX43" fmla="*/ 2147207 w 6123787"/>
              <a:gd name="connsiteY43" fmla="*/ 138793 h 1869622"/>
              <a:gd name="connsiteX44" fmla="*/ 2179864 w 6123787"/>
              <a:gd name="connsiteY44" fmla="*/ 106136 h 1869622"/>
              <a:gd name="connsiteX45" fmla="*/ 2204357 w 6123787"/>
              <a:gd name="connsiteY45" fmla="*/ 89807 h 1869622"/>
              <a:gd name="connsiteX46" fmla="*/ 2277835 w 6123787"/>
              <a:gd name="connsiteY46" fmla="*/ 40822 h 1869622"/>
              <a:gd name="connsiteX47" fmla="*/ 2310492 w 6123787"/>
              <a:gd name="connsiteY47" fmla="*/ 24493 h 1869622"/>
              <a:gd name="connsiteX48" fmla="*/ 2343150 w 6123787"/>
              <a:gd name="connsiteY48" fmla="*/ 16329 h 1869622"/>
              <a:gd name="connsiteX49" fmla="*/ 2457450 w 6123787"/>
              <a:gd name="connsiteY49" fmla="*/ 0 h 1869622"/>
              <a:gd name="connsiteX50" fmla="*/ 2718707 w 6123787"/>
              <a:gd name="connsiteY50" fmla="*/ 8164 h 1869622"/>
              <a:gd name="connsiteX51" fmla="*/ 2800350 w 6123787"/>
              <a:gd name="connsiteY51" fmla="*/ 24493 h 1869622"/>
              <a:gd name="connsiteX52" fmla="*/ 2865664 w 6123787"/>
              <a:gd name="connsiteY52" fmla="*/ 40822 h 1869622"/>
              <a:gd name="connsiteX53" fmla="*/ 2947307 w 6123787"/>
              <a:gd name="connsiteY53" fmla="*/ 106136 h 1869622"/>
              <a:gd name="connsiteX54" fmla="*/ 2963635 w 6123787"/>
              <a:gd name="connsiteY54" fmla="*/ 195943 h 1869622"/>
              <a:gd name="connsiteX55" fmla="*/ 2947307 w 6123787"/>
              <a:gd name="connsiteY55" fmla="*/ 351064 h 1869622"/>
              <a:gd name="connsiteX56" fmla="*/ 2939142 w 6123787"/>
              <a:gd name="connsiteY56" fmla="*/ 383722 h 1869622"/>
              <a:gd name="connsiteX57" fmla="*/ 2914650 w 6123787"/>
              <a:gd name="connsiteY57" fmla="*/ 424543 h 1869622"/>
              <a:gd name="connsiteX58" fmla="*/ 2873828 w 6123787"/>
              <a:gd name="connsiteY58" fmla="*/ 489857 h 1869622"/>
              <a:gd name="connsiteX59" fmla="*/ 2824842 w 6123787"/>
              <a:gd name="connsiteY59" fmla="*/ 563336 h 1869622"/>
              <a:gd name="connsiteX60" fmla="*/ 2759528 w 6123787"/>
              <a:gd name="connsiteY60" fmla="*/ 620486 h 1869622"/>
              <a:gd name="connsiteX61" fmla="*/ 2735035 w 6123787"/>
              <a:gd name="connsiteY61" fmla="*/ 653143 h 1869622"/>
              <a:gd name="connsiteX62" fmla="*/ 2702378 w 6123787"/>
              <a:gd name="connsiteY62" fmla="*/ 677636 h 1869622"/>
              <a:gd name="connsiteX63" fmla="*/ 2677885 w 6123787"/>
              <a:gd name="connsiteY63" fmla="*/ 710293 h 1869622"/>
              <a:gd name="connsiteX64" fmla="*/ 2645228 w 6123787"/>
              <a:gd name="connsiteY64" fmla="*/ 734786 h 1869622"/>
              <a:gd name="connsiteX65" fmla="*/ 2588078 w 6123787"/>
              <a:gd name="connsiteY65" fmla="*/ 783772 h 1869622"/>
              <a:gd name="connsiteX66" fmla="*/ 2522764 w 6123787"/>
              <a:gd name="connsiteY66" fmla="*/ 816429 h 1869622"/>
              <a:gd name="connsiteX67" fmla="*/ 2490107 w 6123787"/>
              <a:gd name="connsiteY67" fmla="*/ 832757 h 1869622"/>
              <a:gd name="connsiteX68" fmla="*/ 2449285 w 6123787"/>
              <a:gd name="connsiteY68" fmla="*/ 849086 h 1869622"/>
              <a:gd name="connsiteX69" fmla="*/ 2408464 w 6123787"/>
              <a:gd name="connsiteY69" fmla="*/ 857250 h 1869622"/>
              <a:gd name="connsiteX70" fmla="*/ 2318657 w 6123787"/>
              <a:gd name="connsiteY70" fmla="*/ 873579 h 1869622"/>
              <a:gd name="connsiteX71" fmla="*/ 2065564 w 6123787"/>
              <a:gd name="connsiteY71" fmla="*/ 857250 h 1869622"/>
              <a:gd name="connsiteX72" fmla="*/ 2032907 w 6123787"/>
              <a:gd name="connsiteY72" fmla="*/ 849086 h 1869622"/>
              <a:gd name="connsiteX73" fmla="*/ 1983921 w 6123787"/>
              <a:gd name="connsiteY73" fmla="*/ 791936 h 1869622"/>
              <a:gd name="connsiteX74" fmla="*/ 2000250 w 6123787"/>
              <a:gd name="connsiteY74" fmla="*/ 685800 h 1869622"/>
              <a:gd name="connsiteX75" fmla="*/ 2032907 w 6123787"/>
              <a:gd name="connsiteY75" fmla="*/ 653143 h 1869622"/>
              <a:gd name="connsiteX76" fmla="*/ 2122714 w 6123787"/>
              <a:gd name="connsiteY76" fmla="*/ 587829 h 1869622"/>
              <a:gd name="connsiteX77" fmla="*/ 2277835 w 6123787"/>
              <a:gd name="connsiteY77" fmla="*/ 514350 h 1869622"/>
              <a:gd name="connsiteX78" fmla="*/ 2375807 w 6123787"/>
              <a:gd name="connsiteY78" fmla="*/ 481693 h 1869622"/>
              <a:gd name="connsiteX79" fmla="*/ 2481942 w 6123787"/>
              <a:gd name="connsiteY79" fmla="*/ 465364 h 1869622"/>
              <a:gd name="connsiteX80" fmla="*/ 2694214 w 6123787"/>
              <a:gd name="connsiteY80" fmla="*/ 473529 h 1869622"/>
              <a:gd name="connsiteX81" fmla="*/ 2808514 w 6123787"/>
              <a:gd name="connsiteY81" fmla="*/ 506186 h 1869622"/>
              <a:gd name="connsiteX82" fmla="*/ 2865664 w 6123787"/>
              <a:gd name="connsiteY82" fmla="*/ 522514 h 1869622"/>
              <a:gd name="connsiteX83" fmla="*/ 2914650 w 6123787"/>
              <a:gd name="connsiteY83" fmla="*/ 547007 h 1869622"/>
              <a:gd name="connsiteX84" fmla="*/ 3012621 w 6123787"/>
              <a:gd name="connsiteY84" fmla="*/ 587829 h 1869622"/>
              <a:gd name="connsiteX85" fmla="*/ 3086100 w 6123787"/>
              <a:gd name="connsiteY85" fmla="*/ 644979 h 1869622"/>
              <a:gd name="connsiteX86" fmla="*/ 3159578 w 6123787"/>
              <a:gd name="connsiteY86" fmla="*/ 742950 h 1869622"/>
              <a:gd name="connsiteX87" fmla="*/ 3184071 w 6123787"/>
              <a:gd name="connsiteY87" fmla="*/ 775607 h 1869622"/>
              <a:gd name="connsiteX88" fmla="*/ 3216728 w 6123787"/>
              <a:gd name="connsiteY88" fmla="*/ 840922 h 1869622"/>
              <a:gd name="connsiteX89" fmla="*/ 3233057 w 6123787"/>
              <a:gd name="connsiteY89" fmla="*/ 873579 h 1869622"/>
              <a:gd name="connsiteX90" fmla="*/ 3249385 w 6123787"/>
              <a:gd name="connsiteY90" fmla="*/ 898072 h 1869622"/>
              <a:gd name="connsiteX91" fmla="*/ 3282042 w 6123787"/>
              <a:gd name="connsiteY91" fmla="*/ 955222 h 1869622"/>
              <a:gd name="connsiteX92" fmla="*/ 3298371 w 6123787"/>
              <a:gd name="connsiteY92" fmla="*/ 979714 h 1869622"/>
              <a:gd name="connsiteX93" fmla="*/ 3396342 w 6123787"/>
              <a:gd name="connsiteY93" fmla="*/ 1061357 h 1869622"/>
              <a:gd name="connsiteX94" fmla="*/ 3445328 w 6123787"/>
              <a:gd name="connsiteY94" fmla="*/ 1077686 h 1869622"/>
              <a:gd name="connsiteX95" fmla="*/ 3535135 w 6123787"/>
              <a:gd name="connsiteY95" fmla="*/ 1110343 h 1869622"/>
              <a:gd name="connsiteX96" fmla="*/ 3584121 w 6123787"/>
              <a:gd name="connsiteY96" fmla="*/ 1118507 h 1869622"/>
              <a:gd name="connsiteX97" fmla="*/ 3641271 w 6123787"/>
              <a:gd name="connsiteY97" fmla="*/ 1134836 h 1869622"/>
              <a:gd name="connsiteX98" fmla="*/ 3755571 w 6123787"/>
              <a:gd name="connsiteY98" fmla="*/ 1143000 h 1869622"/>
              <a:gd name="connsiteX99" fmla="*/ 4082142 w 6123787"/>
              <a:gd name="connsiteY99" fmla="*/ 1134836 h 1869622"/>
              <a:gd name="connsiteX100" fmla="*/ 4212771 w 6123787"/>
              <a:gd name="connsiteY100" fmla="*/ 1110343 h 1869622"/>
              <a:gd name="connsiteX101" fmla="*/ 4269921 w 6123787"/>
              <a:gd name="connsiteY101" fmla="*/ 1094014 h 1869622"/>
              <a:gd name="connsiteX102" fmla="*/ 4335235 w 6123787"/>
              <a:gd name="connsiteY102" fmla="*/ 1077686 h 1869622"/>
              <a:gd name="connsiteX103" fmla="*/ 4392385 w 6123787"/>
              <a:gd name="connsiteY103" fmla="*/ 1053193 h 1869622"/>
              <a:gd name="connsiteX104" fmla="*/ 4490357 w 6123787"/>
              <a:gd name="connsiteY104" fmla="*/ 1020536 h 1869622"/>
              <a:gd name="connsiteX105" fmla="*/ 4604657 w 6123787"/>
              <a:gd name="connsiteY105" fmla="*/ 947057 h 1869622"/>
              <a:gd name="connsiteX106" fmla="*/ 4653642 w 6123787"/>
              <a:gd name="connsiteY106" fmla="*/ 889907 h 1869622"/>
              <a:gd name="connsiteX107" fmla="*/ 4678135 w 6123787"/>
              <a:gd name="connsiteY107" fmla="*/ 865414 h 1869622"/>
              <a:gd name="connsiteX108" fmla="*/ 4694464 w 6123787"/>
              <a:gd name="connsiteY108" fmla="*/ 832757 h 1869622"/>
              <a:gd name="connsiteX109" fmla="*/ 4710792 w 6123787"/>
              <a:gd name="connsiteY109" fmla="*/ 808264 h 1869622"/>
              <a:gd name="connsiteX110" fmla="*/ 4710792 w 6123787"/>
              <a:gd name="connsiteY110" fmla="*/ 677636 h 1869622"/>
              <a:gd name="connsiteX111" fmla="*/ 4686300 w 6123787"/>
              <a:gd name="connsiteY111" fmla="*/ 661307 h 1869622"/>
              <a:gd name="connsiteX112" fmla="*/ 4629150 w 6123787"/>
              <a:gd name="connsiteY112" fmla="*/ 628650 h 1869622"/>
              <a:gd name="connsiteX113" fmla="*/ 4588328 w 6123787"/>
              <a:gd name="connsiteY113" fmla="*/ 612322 h 1869622"/>
              <a:gd name="connsiteX114" fmla="*/ 4547507 w 6123787"/>
              <a:gd name="connsiteY114" fmla="*/ 604157 h 1869622"/>
              <a:gd name="connsiteX115" fmla="*/ 4506685 w 6123787"/>
              <a:gd name="connsiteY115" fmla="*/ 587829 h 1869622"/>
              <a:gd name="connsiteX116" fmla="*/ 4425042 w 6123787"/>
              <a:gd name="connsiteY116" fmla="*/ 579664 h 1869622"/>
              <a:gd name="connsiteX117" fmla="*/ 4212771 w 6123787"/>
              <a:gd name="connsiteY117" fmla="*/ 587829 h 1869622"/>
              <a:gd name="connsiteX118" fmla="*/ 4098471 w 6123787"/>
              <a:gd name="connsiteY118" fmla="*/ 669472 h 1869622"/>
              <a:gd name="connsiteX119" fmla="*/ 4073978 w 6123787"/>
              <a:gd name="connsiteY119" fmla="*/ 693964 h 1869622"/>
              <a:gd name="connsiteX120" fmla="*/ 4057650 w 6123787"/>
              <a:gd name="connsiteY120" fmla="*/ 726622 h 1869622"/>
              <a:gd name="connsiteX121" fmla="*/ 4049485 w 6123787"/>
              <a:gd name="connsiteY121" fmla="*/ 767443 h 1869622"/>
              <a:gd name="connsiteX122" fmla="*/ 4041321 w 6123787"/>
              <a:gd name="connsiteY122" fmla="*/ 800100 h 1869622"/>
              <a:gd name="connsiteX123" fmla="*/ 4057650 w 6123787"/>
              <a:gd name="connsiteY123" fmla="*/ 955222 h 1869622"/>
              <a:gd name="connsiteX124" fmla="*/ 4082142 w 6123787"/>
              <a:gd name="connsiteY124" fmla="*/ 996043 h 1869622"/>
              <a:gd name="connsiteX125" fmla="*/ 4196442 w 6123787"/>
              <a:gd name="connsiteY125" fmla="*/ 1094014 h 1869622"/>
              <a:gd name="connsiteX126" fmla="*/ 4237264 w 6123787"/>
              <a:gd name="connsiteY126" fmla="*/ 1126672 h 1869622"/>
              <a:gd name="connsiteX127" fmla="*/ 4351564 w 6123787"/>
              <a:gd name="connsiteY127" fmla="*/ 1191986 h 1869622"/>
              <a:gd name="connsiteX128" fmla="*/ 4465864 w 6123787"/>
              <a:gd name="connsiteY128" fmla="*/ 1265464 h 1869622"/>
              <a:gd name="connsiteX129" fmla="*/ 4514850 w 6123787"/>
              <a:gd name="connsiteY129" fmla="*/ 1298122 h 1869622"/>
              <a:gd name="connsiteX130" fmla="*/ 4572000 w 6123787"/>
              <a:gd name="connsiteY130" fmla="*/ 1330779 h 1869622"/>
              <a:gd name="connsiteX131" fmla="*/ 4612821 w 6123787"/>
              <a:gd name="connsiteY131" fmla="*/ 1363436 h 1869622"/>
              <a:gd name="connsiteX132" fmla="*/ 4702628 w 6123787"/>
              <a:gd name="connsiteY132" fmla="*/ 1412422 h 1869622"/>
              <a:gd name="connsiteX133" fmla="*/ 4735285 w 6123787"/>
              <a:gd name="connsiteY133" fmla="*/ 1445079 h 1869622"/>
              <a:gd name="connsiteX134" fmla="*/ 4800600 w 6123787"/>
              <a:gd name="connsiteY134" fmla="*/ 1494064 h 1869622"/>
              <a:gd name="connsiteX135" fmla="*/ 4825092 w 6123787"/>
              <a:gd name="connsiteY135" fmla="*/ 1518557 h 1869622"/>
              <a:gd name="connsiteX136" fmla="*/ 4857750 w 6123787"/>
              <a:gd name="connsiteY136" fmla="*/ 1575707 h 1869622"/>
              <a:gd name="connsiteX137" fmla="*/ 4865914 w 6123787"/>
              <a:gd name="connsiteY137" fmla="*/ 1600200 h 1869622"/>
              <a:gd name="connsiteX138" fmla="*/ 4857750 w 6123787"/>
              <a:gd name="connsiteY138" fmla="*/ 1722664 h 1869622"/>
              <a:gd name="connsiteX139" fmla="*/ 4808764 w 6123787"/>
              <a:gd name="connsiteY139" fmla="*/ 1771650 h 1869622"/>
              <a:gd name="connsiteX140" fmla="*/ 4784271 w 6123787"/>
              <a:gd name="connsiteY140" fmla="*/ 1796143 h 1869622"/>
              <a:gd name="connsiteX141" fmla="*/ 4776107 w 6123787"/>
              <a:gd name="connsiteY141" fmla="*/ 1820636 h 1869622"/>
              <a:gd name="connsiteX142" fmla="*/ 4792435 w 6123787"/>
              <a:gd name="connsiteY142" fmla="*/ 1845129 h 1869622"/>
              <a:gd name="connsiteX143" fmla="*/ 4963885 w 6123787"/>
              <a:gd name="connsiteY143" fmla="*/ 1869622 h 1869622"/>
              <a:gd name="connsiteX144" fmla="*/ 5510892 w 6123787"/>
              <a:gd name="connsiteY144" fmla="*/ 1861457 h 1869622"/>
              <a:gd name="connsiteX145" fmla="*/ 5633357 w 6123787"/>
              <a:gd name="connsiteY145" fmla="*/ 1853293 h 1869622"/>
              <a:gd name="connsiteX146" fmla="*/ 5812971 w 6123787"/>
              <a:gd name="connsiteY146" fmla="*/ 1836964 h 1869622"/>
              <a:gd name="connsiteX147" fmla="*/ 5878285 w 6123787"/>
              <a:gd name="connsiteY147" fmla="*/ 1820636 h 1869622"/>
              <a:gd name="connsiteX148" fmla="*/ 5910942 w 6123787"/>
              <a:gd name="connsiteY148" fmla="*/ 1812472 h 1869622"/>
              <a:gd name="connsiteX149" fmla="*/ 5959928 w 6123787"/>
              <a:gd name="connsiteY149" fmla="*/ 1787979 h 1869622"/>
              <a:gd name="connsiteX150" fmla="*/ 6017078 w 6123787"/>
              <a:gd name="connsiteY150" fmla="*/ 1747157 h 1869622"/>
              <a:gd name="connsiteX151" fmla="*/ 6033407 w 6123787"/>
              <a:gd name="connsiteY151" fmla="*/ 1722664 h 1869622"/>
              <a:gd name="connsiteX152" fmla="*/ 6082392 w 6123787"/>
              <a:gd name="connsiteY152" fmla="*/ 1657350 h 1869622"/>
              <a:gd name="connsiteX153" fmla="*/ 6106885 w 6123787"/>
              <a:gd name="connsiteY153" fmla="*/ 1608364 h 1869622"/>
              <a:gd name="connsiteX154" fmla="*/ 6115050 w 6123787"/>
              <a:gd name="connsiteY154" fmla="*/ 1567543 h 1869622"/>
              <a:gd name="connsiteX155" fmla="*/ 6115050 w 6123787"/>
              <a:gd name="connsiteY155" fmla="*/ 1502229 h 1869622"/>
              <a:gd name="connsiteX156" fmla="*/ 6090557 w 6123787"/>
              <a:gd name="connsiteY156" fmla="*/ 1494064 h 1869622"/>
              <a:gd name="connsiteX157" fmla="*/ 6074228 w 6123787"/>
              <a:gd name="connsiteY157" fmla="*/ 1485900 h 1869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6123787" h="1869622">
                <a:moveTo>
                  <a:pt x="0" y="24493"/>
                </a:moveTo>
                <a:lnTo>
                  <a:pt x="179614" y="285750"/>
                </a:lnTo>
                <a:cubicBezTo>
                  <a:pt x="185163" y="293842"/>
                  <a:pt x="187778" y="304800"/>
                  <a:pt x="195942" y="310243"/>
                </a:cubicBezTo>
                <a:cubicBezTo>
                  <a:pt x="213860" y="322189"/>
                  <a:pt x="232373" y="335994"/>
                  <a:pt x="253092" y="342900"/>
                </a:cubicBezTo>
                <a:cubicBezTo>
                  <a:pt x="266257" y="347288"/>
                  <a:pt x="280307" y="348343"/>
                  <a:pt x="293914" y="351064"/>
                </a:cubicBezTo>
                <a:cubicBezTo>
                  <a:pt x="353785" y="348343"/>
                  <a:pt x="413759" y="347327"/>
                  <a:pt x="473528" y="342900"/>
                </a:cubicBezTo>
                <a:cubicBezTo>
                  <a:pt x="487367" y="341875"/>
                  <a:pt x="500962" y="338387"/>
                  <a:pt x="514350" y="334736"/>
                </a:cubicBezTo>
                <a:cubicBezTo>
                  <a:pt x="551190" y="324689"/>
                  <a:pt x="597774" y="306334"/>
                  <a:pt x="628650" y="285750"/>
                </a:cubicBezTo>
                <a:lnTo>
                  <a:pt x="653142" y="269422"/>
                </a:lnTo>
                <a:cubicBezTo>
                  <a:pt x="693688" y="208604"/>
                  <a:pt x="641573" y="283306"/>
                  <a:pt x="693964" y="220436"/>
                </a:cubicBezTo>
                <a:cubicBezTo>
                  <a:pt x="700246" y="212898"/>
                  <a:pt x="703773" y="203277"/>
                  <a:pt x="710292" y="195943"/>
                </a:cubicBezTo>
                <a:cubicBezTo>
                  <a:pt x="725634" y="178684"/>
                  <a:pt x="742949" y="163286"/>
                  <a:pt x="759278" y="146957"/>
                </a:cubicBezTo>
                <a:cubicBezTo>
                  <a:pt x="767442" y="138793"/>
                  <a:pt x="773444" y="127628"/>
                  <a:pt x="783771" y="122464"/>
                </a:cubicBezTo>
                <a:cubicBezTo>
                  <a:pt x="805542" y="111578"/>
                  <a:pt x="825993" y="97504"/>
                  <a:pt x="849085" y="89807"/>
                </a:cubicBezTo>
                <a:cubicBezTo>
                  <a:pt x="907831" y="70226"/>
                  <a:pt x="834448" y="93990"/>
                  <a:pt x="906235" y="73479"/>
                </a:cubicBezTo>
                <a:cubicBezTo>
                  <a:pt x="914510" y="71115"/>
                  <a:pt x="922564" y="68036"/>
                  <a:pt x="930728" y="65314"/>
                </a:cubicBezTo>
                <a:cubicBezTo>
                  <a:pt x="969674" y="70878"/>
                  <a:pt x="992051" y="62412"/>
                  <a:pt x="1012371" y="97972"/>
                </a:cubicBezTo>
                <a:cubicBezTo>
                  <a:pt x="1017938" y="107714"/>
                  <a:pt x="1017814" y="119743"/>
                  <a:pt x="1020535" y="130629"/>
                </a:cubicBezTo>
                <a:cubicBezTo>
                  <a:pt x="1017814" y="155122"/>
                  <a:pt x="1021849" y="181359"/>
                  <a:pt x="1012371" y="204107"/>
                </a:cubicBezTo>
                <a:cubicBezTo>
                  <a:pt x="1008848" y="212561"/>
                  <a:pt x="942601" y="251407"/>
                  <a:pt x="938892" y="253093"/>
                </a:cubicBezTo>
                <a:cubicBezTo>
                  <a:pt x="923223" y="260215"/>
                  <a:pt x="906235" y="263979"/>
                  <a:pt x="889907" y="269422"/>
                </a:cubicBezTo>
                <a:cubicBezTo>
                  <a:pt x="881743" y="272143"/>
                  <a:pt x="872575" y="272812"/>
                  <a:pt x="865414" y="277586"/>
                </a:cubicBezTo>
                <a:cubicBezTo>
                  <a:pt x="793357" y="325622"/>
                  <a:pt x="908542" y="251938"/>
                  <a:pt x="791935" y="310243"/>
                </a:cubicBezTo>
                <a:cubicBezTo>
                  <a:pt x="750502" y="330960"/>
                  <a:pt x="769405" y="319821"/>
                  <a:pt x="734785" y="342900"/>
                </a:cubicBezTo>
                <a:cubicBezTo>
                  <a:pt x="729342" y="351064"/>
                  <a:pt x="718457" y="357581"/>
                  <a:pt x="718457" y="367393"/>
                </a:cubicBezTo>
                <a:cubicBezTo>
                  <a:pt x="718457" y="413976"/>
                  <a:pt x="720757" y="461765"/>
                  <a:pt x="734785" y="506186"/>
                </a:cubicBezTo>
                <a:cubicBezTo>
                  <a:pt x="736886" y="512840"/>
                  <a:pt x="782946" y="528227"/>
                  <a:pt x="791935" y="530679"/>
                </a:cubicBezTo>
                <a:cubicBezTo>
                  <a:pt x="813586" y="536584"/>
                  <a:pt x="835244" y="542605"/>
                  <a:pt x="857250" y="547007"/>
                </a:cubicBezTo>
                <a:cubicBezTo>
                  <a:pt x="899719" y="555502"/>
                  <a:pt x="901782" y="556371"/>
                  <a:pt x="947057" y="563336"/>
                </a:cubicBezTo>
                <a:cubicBezTo>
                  <a:pt x="966077" y="566262"/>
                  <a:pt x="985043" y="569758"/>
                  <a:pt x="1004207" y="571500"/>
                </a:cubicBezTo>
                <a:cubicBezTo>
                  <a:pt x="1044951" y="575204"/>
                  <a:pt x="1085913" y="576120"/>
                  <a:pt x="1126671" y="579664"/>
                </a:cubicBezTo>
                <a:cubicBezTo>
                  <a:pt x="1148529" y="581565"/>
                  <a:pt x="1170214" y="585107"/>
                  <a:pt x="1191985" y="587829"/>
                </a:cubicBezTo>
                <a:cubicBezTo>
                  <a:pt x="1357992" y="585107"/>
                  <a:pt x="1524134" y="586876"/>
                  <a:pt x="1690007" y="579664"/>
                </a:cubicBezTo>
                <a:cubicBezTo>
                  <a:pt x="1712427" y="578689"/>
                  <a:pt x="1755321" y="563336"/>
                  <a:pt x="1755321" y="563336"/>
                </a:cubicBezTo>
                <a:cubicBezTo>
                  <a:pt x="1799644" y="533787"/>
                  <a:pt x="1837939" y="512883"/>
                  <a:pt x="1869621" y="465364"/>
                </a:cubicBezTo>
                <a:cubicBezTo>
                  <a:pt x="1875064" y="457200"/>
                  <a:pt x="1879012" y="447810"/>
                  <a:pt x="1885950" y="440872"/>
                </a:cubicBezTo>
                <a:cubicBezTo>
                  <a:pt x="1892888" y="433934"/>
                  <a:pt x="1903504" y="431481"/>
                  <a:pt x="1910442" y="424543"/>
                </a:cubicBezTo>
                <a:cubicBezTo>
                  <a:pt x="1939856" y="395128"/>
                  <a:pt x="1928084" y="395209"/>
                  <a:pt x="1951264" y="367393"/>
                </a:cubicBezTo>
                <a:cubicBezTo>
                  <a:pt x="1958656" y="358523"/>
                  <a:pt x="1968446" y="351836"/>
                  <a:pt x="1975757" y="342900"/>
                </a:cubicBezTo>
                <a:cubicBezTo>
                  <a:pt x="1992990" y="321837"/>
                  <a:pt x="2008414" y="299357"/>
                  <a:pt x="2024742" y="277586"/>
                </a:cubicBezTo>
                <a:cubicBezTo>
                  <a:pt x="2032906" y="266700"/>
                  <a:pt x="2039613" y="254551"/>
                  <a:pt x="2049235" y="244929"/>
                </a:cubicBezTo>
                <a:cubicBezTo>
                  <a:pt x="2057399" y="236765"/>
                  <a:pt x="2066214" y="229202"/>
                  <a:pt x="2073728" y="220436"/>
                </a:cubicBezTo>
                <a:cubicBezTo>
                  <a:pt x="2082583" y="210105"/>
                  <a:pt x="2089118" y="197893"/>
                  <a:pt x="2098221" y="187779"/>
                </a:cubicBezTo>
                <a:cubicBezTo>
                  <a:pt x="2113669" y="170615"/>
                  <a:pt x="2130878" y="155122"/>
                  <a:pt x="2147207" y="138793"/>
                </a:cubicBezTo>
                <a:cubicBezTo>
                  <a:pt x="2158093" y="127907"/>
                  <a:pt x="2167055" y="114676"/>
                  <a:pt x="2179864" y="106136"/>
                </a:cubicBezTo>
                <a:cubicBezTo>
                  <a:pt x="2188028" y="100693"/>
                  <a:pt x="2196372" y="95510"/>
                  <a:pt x="2204357" y="89807"/>
                </a:cubicBezTo>
                <a:cubicBezTo>
                  <a:pt x="2247313" y="59124"/>
                  <a:pt x="2228139" y="68431"/>
                  <a:pt x="2277835" y="40822"/>
                </a:cubicBezTo>
                <a:cubicBezTo>
                  <a:pt x="2288474" y="34911"/>
                  <a:pt x="2299096" y="28766"/>
                  <a:pt x="2310492" y="24493"/>
                </a:cubicBezTo>
                <a:cubicBezTo>
                  <a:pt x="2320999" y="20553"/>
                  <a:pt x="2332147" y="18530"/>
                  <a:pt x="2343150" y="16329"/>
                </a:cubicBezTo>
                <a:cubicBezTo>
                  <a:pt x="2382403" y="8478"/>
                  <a:pt x="2417294" y="5019"/>
                  <a:pt x="2457450" y="0"/>
                </a:cubicBezTo>
                <a:cubicBezTo>
                  <a:pt x="2544536" y="2721"/>
                  <a:pt x="2631800" y="1956"/>
                  <a:pt x="2718707" y="8164"/>
                </a:cubicBezTo>
                <a:cubicBezTo>
                  <a:pt x="2746390" y="10141"/>
                  <a:pt x="2773258" y="18472"/>
                  <a:pt x="2800350" y="24493"/>
                </a:cubicBezTo>
                <a:cubicBezTo>
                  <a:pt x="2822257" y="29361"/>
                  <a:pt x="2865664" y="40822"/>
                  <a:pt x="2865664" y="40822"/>
                </a:cubicBezTo>
                <a:cubicBezTo>
                  <a:pt x="2927459" y="82018"/>
                  <a:pt x="2900773" y="59602"/>
                  <a:pt x="2947307" y="106136"/>
                </a:cubicBezTo>
                <a:cubicBezTo>
                  <a:pt x="2958185" y="138770"/>
                  <a:pt x="2965174" y="154401"/>
                  <a:pt x="2963635" y="195943"/>
                </a:cubicBezTo>
                <a:cubicBezTo>
                  <a:pt x="2961711" y="247900"/>
                  <a:pt x="2954032" y="299508"/>
                  <a:pt x="2947307" y="351064"/>
                </a:cubicBezTo>
                <a:cubicBezTo>
                  <a:pt x="2945856" y="362191"/>
                  <a:pt x="2943699" y="373468"/>
                  <a:pt x="2939142" y="383722"/>
                </a:cubicBezTo>
                <a:cubicBezTo>
                  <a:pt x="2932697" y="398223"/>
                  <a:pt x="2922356" y="410672"/>
                  <a:pt x="2914650" y="424543"/>
                </a:cubicBezTo>
                <a:cubicBezTo>
                  <a:pt x="2861497" y="520218"/>
                  <a:pt x="2939990" y="390615"/>
                  <a:pt x="2873828" y="489857"/>
                </a:cubicBezTo>
                <a:cubicBezTo>
                  <a:pt x="2848791" y="527413"/>
                  <a:pt x="2853320" y="530790"/>
                  <a:pt x="2824842" y="563336"/>
                </a:cubicBezTo>
                <a:cubicBezTo>
                  <a:pt x="2735801" y="665097"/>
                  <a:pt x="2845834" y="534180"/>
                  <a:pt x="2759528" y="620486"/>
                </a:cubicBezTo>
                <a:cubicBezTo>
                  <a:pt x="2749906" y="630108"/>
                  <a:pt x="2744657" y="643521"/>
                  <a:pt x="2735035" y="653143"/>
                </a:cubicBezTo>
                <a:cubicBezTo>
                  <a:pt x="2725413" y="662765"/>
                  <a:pt x="2712000" y="668014"/>
                  <a:pt x="2702378" y="677636"/>
                </a:cubicBezTo>
                <a:cubicBezTo>
                  <a:pt x="2692756" y="687258"/>
                  <a:pt x="2687507" y="700671"/>
                  <a:pt x="2677885" y="710293"/>
                </a:cubicBezTo>
                <a:cubicBezTo>
                  <a:pt x="2668263" y="719915"/>
                  <a:pt x="2655559" y="725931"/>
                  <a:pt x="2645228" y="734786"/>
                </a:cubicBezTo>
                <a:cubicBezTo>
                  <a:pt x="2614954" y="760736"/>
                  <a:pt x="2625446" y="761974"/>
                  <a:pt x="2588078" y="783772"/>
                </a:cubicBezTo>
                <a:cubicBezTo>
                  <a:pt x="2567053" y="796037"/>
                  <a:pt x="2544535" y="805543"/>
                  <a:pt x="2522764" y="816429"/>
                </a:cubicBezTo>
                <a:cubicBezTo>
                  <a:pt x="2511878" y="821872"/>
                  <a:pt x="2501407" y="828237"/>
                  <a:pt x="2490107" y="832757"/>
                </a:cubicBezTo>
                <a:cubicBezTo>
                  <a:pt x="2476500" y="838200"/>
                  <a:pt x="2463322" y="844875"/>
                  <a:pt x="2449285" y="849086"/>
                </a:cubicBezTo>
                <a:cubicBezTo>
                  <a:pt x="2435994" y="853073"/>
                  <a:pt x="2422117" y="854768"/>
                  <a:pt x="2408464" y="857250"/>
                </a:cubicBezTo>
                <a:cubicBezTo>
                  <a:pt x="2293633" y="878128"/>
                  <a:pt x="2419432" y="853422"/>
                  <a:pt x="2318657" y="873579"/>
                </a:cubicBezTo>
                <a:cubicBezTo>
                  <a:pt x="2234293" y="868136"/>
                  <a:pt x="2149795" y="864470"/>
                  <a:pt x="2065564" y="857250"/>
                </a:cubicBezTo>
                <a:cubicBezTo>
                  <a:pt x="2054384" y="856292"/>
                  <a:pt x="2042422" y="855033"/>
                  <a:pt x="2032907" y="849086"/>
                </a:cubicBezTo>
                <a:cubicBezTo>
                  <a:pt x="2010282" y="834945"/>
                  <a:pt x="1997973" y="813014"/>
                  <a:pt x="1983921" y="791936"/>
                </a:cubicBezTo>
                <a:cubicBezTo>
                  <a:pt x="1989364" y="756557"/>
                  <a:pt x="1988337" y="719554"/>
                  <a:pt x="2000250" y="685800"/>
                </a:cubicBezTo>
                <a:cubicBezTo>
                  <a:pt x="2005374" y="671283"/>
                  <a:pt x="2021401" y="663371"/>
                  <a:pt x="2032907" y="653143"/>
                </a:cubicBezTo>
                <a:cubicBezTo>
                  <a:pt x="2055292" y="633245"/>
                  <a:pt x="2097250" y="601976"/>
                  <a:pt x="2122714" y="587829"/>
                </a:cubicBezTo>
                <a:cubicBezTo>
                  <a:pt x="2153270" y="570853"/>
                  <a:pt x="2235916" y="529794"/>
                  <a:pt x="2277835" y="514350"/>
                </a:cubicBezTo>
                <a:cubicBezTo>
                  <a:pt x="2310136" y="502450"/>
                  <a:pt x="2341852" y="487352"/>
                  <a:pt x="2375807" y="481693"/>
                </a:cubicBezTo>
                <a:cubicBezTo>
                  <a:pt x="2443774" y="470365"/>
                  <a:pt x="2408405" y="475870"/>
                  <a:pt x="2481942" y="465364"/>
                </a:cubicBezTo>
                <a:cubicBezTo>
                  <a:pt x="2552699" y="468086"/>
                  <a:pt x="2623951" y="464746"/>
                  <a:pt x="2694214" y="473529"/>
                </a:cubicBezTo>
                <a:cubicBezTo>
                  <a:pt x="2733533" y="478444"/>
                  <a:pt x="2770414" y="495300"/>
                  <a:pt x="2808514" y="506186"/>
                </a:cubicBezTo>
                <a:cubicBezTo>
                  <a:pt x="2827564" y="511629"/>
                  <a:pt x="2847943" y="513654"/>
                  <a:pt x="2865664" y="522514"/>
                </a:cubicBezTo>
                <a:cubicBezTo>
                  <a:pt x="2881993" y="530678"/>
                  <a:pt x="2897798" y="539985"/>
                  <a:pt x="2914650" y="547007"/>
                </a:cubicBezTo>
                <a:cubicBezTo>
                  <a:pt x="2962589" y="566982"/>
                  <a:pt x="2967720" y="557895"/>
                  <a:pt x="3012621" y="587829"/>
                </a:cubicBezTo>
                <a:cubicBezTo>
                  <a:pt x="3038439" y="605041"/>
                  <a:pt x="3067483" y="620156"/>
                  <a:pt x="3086100" y="644979"/>
                </a:cubicBezTo>
                <a:lnTo>
                  <a:pt x="3159578" y="742950"/>
                </a:lnTo>
                <a:cubicBezTo>
                  <a:pt x="3167742" y="753836"/>
                  <a:pt x="3177986" y="763436"/>
                  <a:pt x="3184071" y="775607"/>
                </a:cubicBezTo>
                <a:lnTo>
                  <a:pt x="3216728" y="840922"/>
                </a:lnTo>
                <a:cubicBezTo>
                  <a:pt x="3222171" y="851808"/>
                  <a:pt x="3226306" y="863452"/>
                  <a:pt x="3233057" y="873579"/>
                </a:cubicBezTo>
                <a:lnTo>
                  <a:pt x="3249385" y="898072"/>
                </a:lnTo>
                <a:cubicBezTo>
                  <a:pt x="3262601" y="950932"/>
                  <a:pt x="3247300" y="913532"/>
                  <a:pt x="3282042" y="955222"/>
                </a:cubicBezTo>
                <a:cubicBezTo>
                  <a:pt x="3288324" y="962760"/>
                  <a:pt x="3291985" y="972264"/>
                  <a:pt x="3298371" y="979714"/>
                </a:cubicBezTo>
                <a:cubicBezTo>
                  <a:pt x="3317936" y="1002540"/>
                  <a:pt x="3375872" y="1054533"/>
                  <a:pt x="3396342" y="1061357"/>
                </a:cubicBezTo>
                <a:cubicBezTo>
                  <a:pt x="3412671" y="1066800"/>
                  <a:pt x="3429152" y="1071804"/>
                  <a:pt x="3445328" y="1077686"/>
                </a:cubicBezTo>
                <a:cubicBezTo>
                  <a:pt x="3481025" y="1090666"/>
                  <a:pt x="3497034" y="1100818"/>
                  <a:pt x="3535135" y="1110343"/>
                </a:cubicBezTo>
                <a:cubicBezTo>
                  <a:pt x="3551195" y="1114358"/>
                  <a:pt x="3567991" y="1114785"/>
                  <a:pt x="3584121" y="1118507"/>
                </a:cubicBezTo>
                <a:cubicBezTo>
                  <a:pt x="3603426" y="1122962"/>
                  <a:pt x="3621658" y="1132034"/>
                  <a:pt x="3641271" y="1134836"/>
                </a:cubicBezTo>
                <a:cubicBezTo>
                  <a:pt x="3679084" y="1140238"/>
                  <a:pt x="3717471" y="1140279"/>
                  <a:pt x="3755571" y="1143000"/>
                </a:cubicBezTo>
                <a:lnTo>
                  <a:pt x="4082142" y="1134836"/>
                </a:lnTo>
                <a:cubicBezTo>
                  <a:pt x="4131018" y="1132800"/>
                  <a:pt x="4165760" y="1122880"/>
                  <a:pt x="4212771" y="1110343"/>
                </a:cubicBezTo>
                <a:cubicBezTo>
                  <a:pt x="4231914" y="1105238"/>
                  <a:pt x="4250778" y="1099119"/>
                  <a:pt x="4269921" y="1094014"/>
                </a:cubicBezTo>
                <a:cubicBezTo>
                  <a:pt x="4291605" y="1088232"/>
                  <a:pt x="4313945" y="1084783"/>
                  <a:pt x="4335235" y="1077686"/>
                </a:cubicBezTo>
                <a:cubicBezTo>
                  <a:pt x="4354897" y="1071132"/>
                  <a:pt x="4372937" y="1060358"/>
                  <a:pt x="4392385" y="1053193"/>
                </a:cubicBezTo>
                <a:cubicBezTo>
                  <a:pt x="4424686" y="1041293"/>
                  <a:pt x="4460839" y="1038247"/>
                  <a:pt x="4490357" y="1020536"/>
                </a:cubicBezTo>
                <a:cubicBezTo>
                  <a:pt x="4527259" y="998395"/>
                  <a:pt x="4570796" y="976081"/>
                  <a:pt x="4604657" y="947057"/>
                </a:cubicBezTo>
                <a:cubicBezTo>
                  <a:pt x="4637385" y="919004"/>
                  <a:pt x="4623857" y="924657"/>
                  <a:pt x="4653642" y="889907"/>
                </a:cubicBezTo>
                <a:cubicBezTo>
                  <a:pt x="4661156" y="881140"/>
                  <a:pt x="4671424" y="874809"/>
                  <a:pt x="4678135" y="865414"/>
                </a:cubicBezTo>
                <a:cubicBezTo>
                  <a:pt x="4685209" y="855510"/>
                  <a:pt x="4688426" y="843324"/>
                  <a:pt x="4694464" y="832757"/>
                </a:cubicBezTo>
                <a:cubicBezTo>
                  <a:pt x="4699332" y="824238"/>
                  <a:pt x="4705349" y="816428"/>
                  <a:pt x="4710792" y="808264"/>
                </a:cubicBezTo>
                <a:cubicBezTo>
                  <a:pt x="4717292" y="762769"/>
                  <a:pt x="4727678" y="724073"/>
                  <a:pt x="4710792" y="677636"/>
                </a:cubicBezTo>
                <a:cubicBezTo>
                  <a:pt x="4707439" y="668415"/>
                  <a:pt x="4693838" y="667589"/>
                  <a:pt x="4686300" y="661307"/>
                </a:cubicBezTo>
                <a:cubicBezTo>
                  <a:pt x="4635545" y="619010"/>
                  <a:pt x="4690819" y="649206"/>
                  <a:pt x="4629150" y="628650"/>
                </a:cubicBezTo>
                <a:cubicBezTo>
                  <a:pt x="4615247" y="624016"/>
                  <a:pt x="4602365" y="616533"/>
                  <a:pt x="4588328" y="612322"/>
                </a:cubicBezTo>
                <a:cubicBezTo>
                  <a:pt x="4575037" y="608335"/>
                  <a:pt x="4560798" y="608144"/>
                  <a:pt x="4547507" y="604157"/>
                </a:cubicBezTo>
                <a:cubicBezTo>
                  <a:pt x="4533470" y="599946"/>
                  <a:pt x="4521056" y="590703"/>
                  <a:pt x="4506685" y="587829"/>
                </a:cubicBezTo>
                <a:cubicBezTo>
                  <a:pt x="4479866" y="582465"/>
                  <a:pt x="4452256" y="582386"/>
                  <a:pt x="4425042" y="579664"/>
                </a:cubicBezTo>
                <a:cubicBezTo>
                  <a:pt x="4354285" y="582386"/>
                  <a:pt x="4282827" y="577527"/>
                  <a:pt x="4212771" y="587829"/>
                </a:cubicBezTo>
                <a:cubicBezTo>
                  <a:pt x="4162375" y="595240"/>
                  <a:pt x="4130921" y="637022"/>
                  <a:pt x="4098471" y="669472"/>
                </a:cubicBezTo>
                <a:lnTo>
                  <a:pt x="4073978" y="693964"/>
                </a:lnTo>
                <a:cubicBezTo>
                  <a:pt x="4068535" y="704850"/>
                  <a:pt x="4061499" y="715076"/>
                  <a:pt x="4057650" y="726622"/>
                </a:cubicBezTo>
                <a:cubicBezTo>
                  <a:pt x="4053262" y="739786"/>
                  <a:pt x="4052495" y="753897"/>
                  <a:pt x="4049485" y="767443"/>
                </a:cubicBezTo>
                <a:cubicBezTo>
                  <a:pt x="4047051" y="778396"/>
                  <a:pt x="4044042" y="789214"/>
                  <a:pt x="4041321" y="800100"/>
                </a:cubicBezTo>
                <a:cubicBezTo>
                  <a:pt x="4046764" y="851807"/>
                  <a:pt x="4047046" y="904322"/>
                  <a:pt x="4057650" y="955222"/>
                </a:cubicBezTo>
                <a:cubicBezTo>
                  <a:pt x="4060886" y="970757"/>
                  <a:pt x="4072400" y="983517"/>
                  <a:pt x="4082142" y="996043"/>
                </a:cubicBezTo>
                <a:cubicBezTo>
                  <a:pt x="4105733" y="1026375"/>
                  <a:pt x="4179092" y="1080134"/>
                  <a:pt x="4196442" y="1094014"/>
                </a:cubicBezTo>
                <a:cubicBezTo>
                  <a:pt x="4210049" y="1104900"/>
                  <a:pt x="4222134" y="1118026"/>
                  <a:pt x="4237264" y="1126672"/>
                </a:cubicBezTo>
                <a:cubicBezTo>
                  <a:pt x="4275364" y="1148443"/>
                  <a:pt x="4315856" y="1166480"/>
                  <a:pt x="4351564" y="1191986"/>
                </a:cubicBezTo>
                <a:cubicBezTo>
                  <a:pt x="4463319" y="1271810"/>
                  <a:pt x="4353944" y="1196589"/>
                  <a:pt x="4465864" y="1265464"/>
                </a:cubicBezTo>
                <a:cubicBezTo>
                  <a:pt x="4482578" y="1275749"/>
                  <a:pt x="4498136" y="1287837"/>
                  <a:pt x="4514850" y="1298122"/>
                </a:cubicBezTo>
                <a:cubicBezTo>
                  <a:pt x="4533536" y="1309621"/>
                  <a:pt x="4553744" y="1318608"/>
                  <a:pt x="4572000" y="1330779"/>
                </a:cubicBezTo>
                <a:cubicBezTo>
                  <a:pt x="4586499" y="1340445"/>
                  <a:pt x="4598120" y="1354081"/>
                  <a:pt x="4612821" y="1363436"/>
                </a:cubicBezTo>
                <a:cubicBezTo>
                  <a:pt x="4655246" y="1390434"/>
                  <a:pt x="4664193" y="1382528"/>
                  <a:pt x="4702628" y="1412422"/>
                </a:cubicBezTo>
                <a:cubicBezTo>
                  <a:pt x="4714780" y="1421873"/>
                  <a:pt x="4723458" y="1435224"/>
                  <a:pt x="4735285" y="1445079"/>
                </a:cubicBezTo>
                <a:cubicBezTo>
                  <a:pt x="4756192" y="1462501"/>
                  <a:pt x="4781357" y="1474820"/>
                  <a:pt x="4800600" y="1494064"/>
                </a:cubicBezTo>
                <a:cubicBezTo>
                  <a:pt x="4808764" y="1502228"/>
                  <a:pt x="4817701" y="1509687"/>
                  <a:pt x="4825092" y="1518557"/>
                </a:cubicBezTo>
                <a:cubicBezTo>
                  <a:pt x="4837150" y="1533027"/>
                  <a:pt x="4850704" y="1559266"/>
                  <a:pt x="4857750" y="1575707"/>
                </a:cubicBezTo>
                <a:cubicBezTo>
                  <a:pt x="4861140" y="1583617"/>
                  <a:pt x="4863193" y="1592036"/>
                  <a:pt x="4865914" y="1600200"/>
                </a:cubicBezTo>
                <a:cubicBezTo>
                  <a:pt x="4863193" y="1641021"/>
                  <a:pt x="4870687" y="1683852"/>
                  <a:pt x="4857750" y="1722664"/>
                </a:cubicBezTo>
                <a:cubicBezTo>
                  <a:pt x="4850448" y="1744571"/>
                  <a:pt x="4825093" y="1755321"/>
                  <a:pt x="4808764" y="1771650"/>
                </a:cubicBezTo>
                <a:lnTo>
                  <a:pt x="4784271" y="1796143"/>
                </a:lnTo>
                <a:cubicBezTo>
                  <a:pt x="4781550" y="1804307"/>
                  <a:pt x="4774692" y="1812147"/>
                  <a:pt x="4776107" y="1820636"/>
                </a:cubicBezTo>
                <a:cubicBezTo>
                  <a:pt x="4777720" y="1830315"/>
                  <a:pt x="4784450" y="1839426"/>
                  <a:pt x="4792435" y="1845129"/>
                </a:cubicBezTo>
                <a:cubicBezTo>
                  <a:pt x="4834546" y="1875208"/>
                  <a:pt x="4935380" y="1867840"/>
                  <a:pt x="4963885" y="1869622"/>
                </a:cubicBezTo>
                <a:lnTo>
                  <a:pt x="5510892" y="1861457"/>
                </a:lnTo>
                <a:cubicBezTo>
                  <a:pt x="5551792" y="1860459"/>
                  <a:pt x="5592557" y="1856315"/>
                  <a:pt x="5633357" y="1853293"/>
                </a:cubicBezTo>
                <a:cubicBezTo>
                  <a:pt x="5713879" y="1847329"/>
                  <a:pt x="5736031" y="1844659"/>
                  <a:pt x="5812971" y="1836964"/>
                </a:cubicBezTo>
                <a:lnTo>
                  <a:pt x="5878285" y="1820636"/>
                </a:lnTo>
                <a:lnTo>
                  <a:pt x="5910942" y="1812472"/>
                </a:lnTo>
                <a:cubicBezTo>
                  <a:pt x="5981136" y="1765675"/>
                  <a:pt x="5892324" y="1821781"/>
                  <a:pt x="5959928" y="1787979"/>
                </a:cubicBezTo>
                <a:cubicBezTo>
                  <a:pt x="5969199" y="1783344"/>
                  <a:pt x="6013380" y="1750855"/>
                  <a:pt x="6017078" y="1747157"/>
                </a:cubicBezTo>
                <a:cubicBezTo>
                  <a:pt x="6024016" y="1740219"/>
                  <a:pt x="6027520" y="1730514"/>
                  <a:pt x="6033407" y="1722664"/>
                </a:cubicBezTo>
                <a:cubicBezTo>
                  <a:pt x="6042425" y="1710640"/>
                  <a:pt x="6073161" y="1675812"/>
                  <a:pt x="6082392" y="1657350"/>
                </a:cubicBezTo>
                <a:cubicBezTo>
                  <a:pt x="6116194" y="1589747"/>
                  <a:pt x="6060092" y="1678557"/>
                  <a:pt x="6106885" y="1608364"/>
                </a:cubicBezTo>
                <a:cubicBezTo>
                  <a:pt x="6109607" y="1594757"/>
                  <a:pt x="6112040" y="1581089"/>
                  <a:pt x="6115050" y="1567543"/>
                </a:cubicBezTo>
                <a:cubicBezTo>
                  <a:pt x="6119783" y="1546245"/>
                  <a:pt x="6132088" y="1523527"/>
                  <a:pt x="6115050" y="1502229"/>
                </a:cubicBezTo>
                <a:cubicBezTo>
                  <a:pt x="6109674" y="1495509"/>
                  <a:pt x="6098547" y="1497260"/>
                  <a:pt x="6090557" y="1494064"/>
                </a:cubicBezTo>
                <a:cubicBezTo>
                  <a:pt x="6084907" y="1491804"/>
                  <a:pt x="6079671" y="1488621"/>
                  <a:pt x="6074228" y="1485900"/>
                </a:cubicBezTo>
              </a:path>
            </a:pathLst>
          </a:cu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2B63F3F-F012-4CCE-9580-92243B0EF208}"/>
              </a:ext>
            </a:extLst>
          </p:cNvPr>
          <p:cNvSpPr/>
          <p:nvPr/>
        </p:nvSpPr>
        <p:spPr>
          <a:xfrm>
            <a:off x="1948070" y="4126727"/>
            <a:ext cx="502687" cy="420509"/>
          </a:xfrm>
          <a:custGeom>
            <a:avLst/>
            <a:gdLst>
              <a:gd name="connsiteX0" fmla="*/ 0 w 502687"/>
              <a:gd name="connsiteY0" fmla="*/ 55659 h 326003"/>
              <a:gd name="connsiteX1" fmla="*/ 477078 w 502687"/>
              <a:gd name="connsiteY1" fmla="*/ 7951 h 326003"/>
              <a:gd name="connsiteX2" fmla="*/ 500932 w 502687"/>
              <a:gd name="connsiteY2" fmla="*/ 0 h 326003"/>
              <a:gd name="connsiteX3" fmla="*/ 469127 w 502687"/>
              <a:gd name="connsiteY3" fmla="*/ 7951 h 326003"/>
              <a:gd name="connsiteX4" fmla="*/ 389613 w 502687"/>
              <a:gd name="connsiteY4" fmla="*/ 31805 h 326003"/>
              <a:gd name="connsiteX5" fmla="*/ 349857 w 502687"/>
              <a:gd name="connsiteY5" fmla="*/ 47708 h 326003"/>
              <a:gd name="connsiteX6" fmla="*/ 302149 w 502687"/>
              <a:gd name="connsiteY6" fmla="*/ 63610 h 326003"/>
              <a:gd name="connsiteX7" fmla="*/ 262393 w 502687"/>
              <a:gd name="connsiteY7" fmla="*/ 79513 h 326003"/>
              <a:gd name="connsiteX8" fmla="*/ 222636 w 502687"/>
              <a:gd name="connsiteY8" fmla="*/ 87464 h 326003"/>
              <a:gd name="connsiteX9" fmla="*/ 190831 w 502687"/>
              <a:gd name="connsiteY9" fmla="*/ 95416 h 326003"/>
              <a:gd name="connsiteX10" fmla="*/ 143123 w 502687"/>
              <a:gd name="connsiteY10" fmla="*/ 111318 h 326003"/>
              <a:gd name="connsiteX11" fmla="*/ 254441 w 502687"/>
              <a:gd name="connsiteY11" fmla="*/ 103367 h 326003"/>
              <a:gd name="connsiteX12" fmla="*/ 381662 w 502687"/>
              <a:gd name="connsiteY12" fmla="*/ 79513 h 326003"/>
              <a:gd name="connsiteX13" fmla="*/ 413467 w 502687"/>
              <a:gd name="connsiteY13" fmla="*/ 71562 h 326003"/>
              <a:gd name="connsiteX14" fmla="*/ 437321 w 502687"/>
              <a:gd name="connsiteY14" fmla="*/ 79513 h 326003"/>
              <a:gd name="connsiteX15" fmla="*/ 413467 w 502687"/>
              <a:gd name="connsiteY15" fmla="*/ 95416 h 326003"/>
              <a:gd name="connsiteX16" fmla="*/ 341906 w 502687"/>
              <a:gd name="connsiteY16" fmla="*/ 111318 h 326003"/>
              <a:gd name="connsiteX17" fmla="*/ 302149 w 502687"/>
              <a:gd name="connsiteY17" fmla="*/ 127221 h 326003"/>
              <a:gd name="connsiteX18" fmla="*/ 262393 w 502687"/>
              <a:gd name="connsiteY18" fmla="*/ 135172 h 326003"/>
              <a:gd name="connsiteX19" fmla="*/ 230587 w 502687"/>
              <a:gd name="connsiteY19" fmla="*/ 143123 h 326003"/>
              <a:gd name="connsiteX20" fmla="*/ 174928 w 502687"/>
              <a:gd name="connsiteY20" fmla="*/ 159026 h 326003"/>
              <a:gd name="connsiteX21" fmla="*/ 310100 w 502687"/>
              <a:gd name="connsiteY21" fmla="*/ 166977 h 326003"/>
              <a:gd name="connsiteX22" fmla="*/ 286247 w 502687"/>
              <a:gd name="connsiteY22" fmla="*/ 190831 h 326003"/>
              <a:gd name="connsiteX23" fmla="*/ 222636 w 502687"/>
              <a:gd name="connsiteY23" fmla="*/ 222636 h 326003"/>
              <a:gd name="connsiteX24" fmla="*/ 270344 w 502687"/>
              <a:gd name="connsiteY24" fmla="*/ 238539 h 326003"/>
              <a:gd name="connsiteX25" fmla="*/ 318052 w 502687"/>
              <a:gd name="connsiteY25" fmla="*/ 246490 h 326003"/>
              <a:gd name="connsiteX26" fmla="*/ 349857 w 502687"/>
              <a:gd name="connsiteY26" fmla="*/ 254442 h 326003"/>
              <a:gd name="connsiteX27" fmla="*/ 326003 w 502687"/>
              <a:gd name="connsiteY27" fmla="*/ 270344 h 326003"/>
              <a:gd name="connsiteX28" fmla="*/ 278295 w 502687"/>
              <a:gd name="connsiteY28" fmla="*/ 286247 h 326003"/>
              <a:gd name="connsiteX29" fmla="*/ 270344 w 502687"/>
              <a:gd name="connsiteY29" fmla="*/ 326003 h 326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02687" h="326003">
                <a:moveTo>
                  <a:pt x="0" y="55659"/>
                </a:moveTo>
                <a:lnTo>
                  <a:pt x="477078" y="7951"/>
                </a:lnTo>
                <a:cubicBezTo>
                  <a:pt x="485408" y="7025"/>
                  <a:pt x="509313" y="0"/>
                  <a:pt x="500932" y="0"/>
                </a:cubicBezTo>
                <a:cubicBezTo>
                  <a:pt x="490004" y="0"/>
                  <a:pt x="479729" y="5301"/>
                  <a:pt x="469127" y="7951"/>
                </a:cubicBezTo>
                <a:cubicBezTo>
                  <a:pt x="402518" y="41255"/>
                  <a:pt x="476736" y="8044"/>
                  <a:pt x="389613" y="31805"/>
                </a:cubicBezTo>
                <a:cubicBezTo>
                  <a:pt x="375843" y="35560"/>
                  <a:pt x="363271" y="42830"/>
                  <a:pt x="349857" y="47708"/>
                </a:cubicBezTo>
                <a:cubicBezTo>
                  <a:pt x="334103" y="53437"/>
                  <a:pt x="317903" y="57881"/>
                  <a:pt x="302149" y="63610"/>
                </a:cubicBezTo>
                <a:cubicBezTo>
                  <a:pt x="288735" y="68488"/>
                  <a:pt x="276064" y="75412"/>
                  <a:pt x="262393" y="79513"/>
                </a:cubicBezTo>
                <a:cubicBezTo>
                  <a:pt x="249448" y="83396"/>
                  <a:pt x="235829" y="84532"/>
                  <a:pt x="222636" y="87464"/>
                </a:cubicBezTo>
                <a:cubicBezTo>
                  <a:pt x="211968" y="89835"/>
                  <a:pt x="201298" y="92276"/>
                  <a:pt x="190831" y="95416"/>
                </a:cubicBezTo>
                <a:cubicBezTo>
                  <a:pt x="174775" y="100233"/>
                  <a:pt x="143123" y="111318"/>
                  <a:pt x="143123" y="111318"/>
                </a:cubicBezTo>
                <a:cubicBezTo>
                  <a:pt x="204069" y="126556"/>
                  <a:pt x="156992" y="119608"/>
                  <a:pt x="254441" y="103367"/>
                </a:cubicBezTo>
                <a:cubicBezTo>
                  <a:pt x="294705" y="96657"/>
                  <a:pt x="343519" y="89048"/>
                  <a:pt x="381662" y="79513"/>
                </a:cubicBezTo>
                <a:lnTo>
                  <a:pt x="413467" y="71562"/>
                </a:lnTo>
                <a:cubicBezTo>
                  <a:pt x="421418" y="74212"/>
                  <a:pt x="437321" y="71132"/>
                  <a:pt x="437321" y="79513"/>
                </a:cubicBezTo>
                <a:cubicBezTo>
                  <a:pt x="437321" y="89069"/>
                  <a:pt x="422251" y="91652"/>
                  <a:pt x="413467" y="95416"/>
                </a:cubicBezTo>
                <a:cubicBezTo>
                  <a:pt x="403643" y="99627"/>
                  <a:pt x="348981" y="109903"/>
                  <a:pt x="341906" y="111318"/>
                </a:cubicBezTo>
                <a:cubicBezTo>
                  <a:pt x="328654" y="116619"/>
                  <a:pt x="315820" y="123120"/>
                  <a:pt x="302149" y="127221"/>
                </a:cubicBezTo>
                <a:cubicBezTo>
                  <a:pt x="289205" y="131104"/>
                  <a:pt x="275586" y="132240"/>
                  <a:pt x="262393" y="135172"/>
                </a:cubicBezTo>
                <a:cubicBezTo>
                  <a:pt x="251725" y="137543"/>
                  <a:pt x="241095" y="140121"/>
                  <a:pt x="230587" y="143123"/>
                </a:cubicBezTo>
                <a:cubicBezTo>
                  <a:pt x="150727" y="165940"/>
                  <a:pt x="274369" y="134167"/>
                  <a:pt x="174928" y="159026"/>
                </a:cubicBezTo>
                <a:cubicBezTo>
                  <a:pt x="219985" y="161676"/>
                  <a:pt x="266701" y="154578"/>
                  <a:pt x="310100" y="166977"/>
                </a:cubicBezTo>
                <a:cubicBezTo>
                  <a:pt x="320912" y="170066"/>
                  <a:pt x="295243" y="184084"/>
                  <a:pt x="286247" y="190831"/>
                </a:cubicBezTo>
                <a:cubicBezTo>
                  <a:pt x="256203" y="213364"/>
                  <a:pt x="251986" y="212853"/>
                  <a:pt x="222636" y="222636"/>
                </a:cubicBezTo>
                <a:cubicBezTo>
                  <a:pt x="238539" y="227937"/>
                  <a:pt x="254082" y="234473"/>
                  <a:pt x="270344" y="238539"/>
                </a:cubicBezTo>
                <a:cubicBezTo>
                  <a:pt x="285985" y="242449"/>
                  <a:pt x="302243" y="243328"/>
                  <a:pt x="318052" y="246490"/>
                </a:cubicBezTo>
                <a:cubicBezTo>
                  <a:pt x="328768" y="248633"/>
                  <a:pt x="339255" y="251791"/>
                  <a:pt x="349857" y="254442"/>
                </a:cubicBezTo>
                <a:cubicBezTo>
                  <a:pt x="341906" y="259743"/>
                  <a:pt x="334736" y="266463"/>
                  <a:pt x="326003" y="270344"/>
                </a:cubicBezTo>
                <a:cubicBezTo>
                  <a:pt x="310685" y="277152"/>
                  <a:pt x="278295" y="286247"/>
                  <a:pt x="278295" y="286247"/>
                </a:cubicBezTo>
                <a:cubicBezTo>
                  <a:pt x="269701" y="320623"/>
                  <a:pt x="270344" y="307124"/>
                  <a:pt x="270344" y="326003"/>
                </a:cubicBezTo>
              </a:path>
            </a:pathLst>
          </a:cu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256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A71C-62AF-4B35-A1FD-BDEB174A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Bugs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F11574-8FFF-4596-B4FE-02867ADC4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0065" y="718963"/>
            <a:ext cx="4177405" cy="542007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E3FFFE-BADC-403B-82F7-0FB1BBD61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082" y="4547236"/>
            <a:ext cx="2379530" cy="161538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FAC7437-F777-48AE-8424-FBCCF6C33889}"/>
              </a:ext>
            </a:extLst>
          </p:cNvPr>
          <p:cNvSpPr/>
          <p:nvPr/>
        </p:nvSpPr>
        <p:spPr>
          <a:xfrm>
            <a:off x="1840718" y="3923462"/>
            <a:ext cx="6480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8012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C30D-2392-440A-8A90-054FEE21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 linguagem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34751-CF30-4C6D-8BCE-7D929E6B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489" y="1725845"/>
            <a:ext cx="6640558" cy="450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44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8AB9-2DFA-4162-BA99-695845711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400" dirty="0"/>
              <a:t>“</a:t>
            </a:r>
            <a:r>
              <a:rPr lang="pt-BR" sz="2400" dirty="0" err="1"/>
              <a:t>return</a:t>
            </a:r>
            <a:r>
              <a:rPr lang="pt-BR" sz="2400" dirty="0"/>
              <a:t>” dentro de “</a:t>
            </a:r>
            <a:r>
              <a:rPr lang="pt-BR" sz="2400" dirty="0" err="1"/>
              <a:t>if</a:t>
            </a:r>
            <a:r>
              <a:rPr lang="pt-BR" sz="2400" dirty="0"/>
              <a:t>”</a:t>
            </a:r>
          </a:p>
          <a:p>
            <a:pPr marL="0" indent="0">
              <a:buNone/>
            </a:pPr>
            <a:r>
              <a:rPr lang="pt-BR" sz="2400" dirty="0" err="1"/>
              <a:t>if</a:t>
            </a:r>
            <a:r>
              <a:rPr lang="pt-BR" sz="2400" dirty="0"/>
              <a:t> (…) { </a:t>
            </a:r>
            <a:r>
              <a:rPr lang="pt-BR" sz="2400" dirty="0" err="1"/>
              <a:t>return</a:t>
            </a:r>
            <a:r>
              <a:rPr lang="pt-BR" sz="2400" dirty="0"/>
              <a:t> 1; }</a:t>
            </a:r>
          </a:p>
          <a:p>
            <a:pPr marL="0" indent="0">
              <a:buNone/>
            </a:pPr>
            <a:r>
              <a:rPr lang="pt-BR" sz="2400" dirty="0" err="1"/>
              <a:t>else</a:t>
            </a:r>
            <a:r>
              <a:rPr lang="pt-BR" sz="2400" dirty="0"/>
              <a:t> { </a:t>
            </a:r>
            <a:r>
              <a:rPr lang="pt-BR" sz="2400" dirty="0" err="1"/>
              <a:t>return</a:t>
            </a:r>
            <a:r>
              <a:rPr lang="pt-BR" sz="2400" dirty="0"/>
              <a:t> 2; }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Workaround:</a:t>
            </a:r>
          </a:p>
          <a:p>
            <a:pPr marL="0" indent="0">
              <a:buNone/>
            </a:pPr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err="1"/>
              <a:t>ret</a:t>
            </a:r>
            <a:r>
              <a:rPr lang="pt-BR" sz="2400" dirty="0"/>
              <a:t>;</a:t>
            </a:r>
          </a:p>
          <a:p>
            <a:pPr marL="0" indent="0">
              <a:buNone/>
            </a:pPr>
            <a:r>
              <a:rPr lang="pt-BR" sz="2400" dirty="0" err="1"/>
              <a:t>if</a:t>
            </a:r>
            <a:r>
              <a:rPr lang="pt-BR" sz="2400" dirty="0"/>
              <a:t> (…) { </a:t>
            </a:r>
            <a:r>
              <a:rPr lang="pt-BR" sz="2400" dirty="0" err="1"/>
              <a:t>ret</a:t>
            </a:r>
            <a:r>
              <a:rPr lang="pt-BR" sz="2400" dirty="0"/>
              <a:t> = 1; }</a:t>
            </a:r>
          </a:p>
          <a:p>
            <a:pPr marL="0" indent="0">
              <a:buNone/>
            </a:pPr>
            <a:r>
              <a:rPr lang="pt-BR" sz="2400" dirty="0" err="1"/>
              <a:t>else</a:t>
            </a:r>
            <a:r>
              <a:rPr lang="pt-BR" sz="2400" dirty="0"/>
              <a:t> { </a:t>
            </a:r>
            <a:r>
              <a:rPr lang="pt-BR" sz="2400" dirty="0" err="1"/>
              <a:t>ret</a:t>
            </a:r>
            <a:r>
              <a:rPr lang="pt-BR" sz="2400" dirty="0"/>
              <a:t> = 2; }</a:t>
            </a:r>
          </a:p>
          <a:p>
            <a:pPr marL="0" indent="0">
              <a:buNone/>
            </a:pPr>
            <a:r>
              <a:rPr lang="pt-BR" sz="2400" dirty="0" err="1"/>
              <a:t>return</a:t>
            </a:r>
            <a:r>
              <a:rPr lang="pt-BR" sz="2400" dirty="0"/>
              <a:t> </a:t>
            </a:r>
            <a:r>
              <a:rPr lang="pt-BR" sz="2400" dirty="0" err="1"/>
              <a:t>ret</a:t>
            </a:r>
            <a:r>
              <a:rPr lang="pt-BR" sz="2400" dirty="0"/>
              <a:t>;</a:t>
            </a:r>
          </a:p>
          <a:p>
            <a:pPr marL="0" indent="0">
              <a:buNone/>
            </a:pPr>
            <a:endParaRPr lang="pt-BR" sz="2400" dirty="0"/>
          </a:p>
          <a:p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34751-CF30-4C6D-8BCE-7D929E6B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65" y="87464"/>
            <a:ext cx="963445" cy="65405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4C153D-9DA6-414E-AA86-EF19E573A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260339">
            <a:off x="1120094" y="15215"/>
            <a:ext cx="366784" cy="35071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125C2E3-7CB7-453D-AE11-FF96240C0D21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trike="sngStrike" dirty="0"/>
              <a:t>Bugs</a:t>
            </a:r>
          </a:p>
        </p:txBody>
      </p:sp>
    </p:spTree>
    <p:extLst>
      <p:ext uri="{BB962C8B-B14F-4D97-AF65-F5344CB8AC3E}">
        <p14:creationId xmlns:p14="http://schemas.microsoft.com/office/powerpoint/2010/main" val="3367331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C30D-2392-440A-8A90-054FEE218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dirty="0"/>
              <a:t>        </a:t>
            </a:r>
            <a:r>
              <a:rPr lang="pt-BR" dirty="0" err="1"/>
              <a:t>Features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8AB9-2DFA-4162-BA99-695845711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Chamada no meio da expressão</a:t>
            </a:r>
          </a:p>
          <a:p>
            <a:pPr marL="0" indent="0">
              <a:buNone/>
            </a:pPr>
            <a:r>
              <a:rPr lang="pt-BR" sz="2400" dirty="0" err="1"/>
              <a:t>int</a:t>
            </a:r>
            <a:r>
              <a:rPr lang="pt-BR" sz="2400" dirty="0"/>
              <a:t> x = </a:t>
            </a:r>
            <a:r>
              <a:rPr lang="pt-BR" sz="2400" dirty="0" err="1"/>
              <a:t>expr</a:t>
            </a:r>
            <a:r>
              <a:rPr lang="pt-BR" sz="2400" dirty="0"/>
              <a:t> + func2(…);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Workaround:</a:t>
            </a:r>
          </a:p>
          <a:p>
            <a:pPr marL="0" indent="0">
              <a:buNone/>
            </a:pPr>
            <a:r>
              <a:rPr lang="pt-BR" sz="2400" dirty="0" err="1"/>
              <a:t>Int</a:t>
            </a:r>
            <a:r>
              <a:rPr lang="pt-BR" sz="2400" dirty="0"/>
              <a:t> x = func2(…) + </a:t>
            </a:r>
            <a:r>
              <a:rPr lang="pt-BR" sz="2400" dirty="0" err="1"/>
              <a:t>expr</a:t>
            </a:r>
            <a:r>
              <a:rPr lang="pt-BR" sz="2400" dirty="0"/>
              <a:t>;</a:t>
            </a:r>
          </a:p>
          <a:p>
            <a:pPr marL="0" indent="0">
              <a:buNone/>
            </a:pPr>
            <a:endParaRPr lang="pt-BR" sz="2400" dirty="0"/>
          </a:p>
          <a:p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34751-CF30-4C6D-8BCE-7D929E6B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65" y="87464"/>
            <a:ext cx="963445" cy="65405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4C153D-9DA6-414E-AA86-EF19E573A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260339">
            <a:off x="1120094" y="15215"/>
            <a:ext cx="366784" cy="35071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A3D06FB-9048-4B9D-9E53-97A6C35DF89E}"/>
              </a:ext>
            </a:extLst>
          </p:cNvPr>
          <p:cNvSpPr txBox="1">
            <a:spLocks/>
          </p:cNvSpPr>
          <p:nvPr/>
        </p:nvSpPr>
        <p:spPr>
          <a:xfrm>
            <a:off x="2589212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trike="sngStrike" dirty="0"/>
              <a:t>Bugs</a:t>
            </a:r>
          </a:p>
        </p:txBody>
      </p:sp>
    </p:spTree>
    <p:extLst>
      <p:ext uri="{BB962C8B-B14F-4D97-AF65-F5344CB8AC3E}">
        <p14:creationId xmlns:p14="http://schemas.microsoft.com/office/powerpoint/2010/main" val="3900566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C30D-2392-440A-8A90-054FEE21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Features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8AB9-2DFA-4162-BA99-695845711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2400" dirty="0" err="1"/>
              <a:t>Type</a:t>
            </a:r>
            <a:r>
              <a:rPr lang="pt-BR" sz="2400" dirty="0"/>
              <a:t> casting em comparações</a:t>
            </a:r>
          </a:p>
          <a:p>
            <a:pPr marL="0" indent="0">
              <a:buNone/>
            </a:pPr>
            <a:r>
              <a:rPr lang="pt-BR" sz="2400" dirty="0" err="1"/>
              <a:t>int</a:t>
            </a:r>
            <a:r>
              <a:rPr lang="pt-BR" sz="2400" dirty="0"/>
              <a:t> x = 1;</a:t>
            </a:r>
          </a:p>
          <a:p>
            <a:pPr marL="0" indent="0">
              <a:buNone/>
            </a:pPr>
            <a:r>
              <a:rPr lang="pt-BR" sz="2400" dirty="0" err="1"/>
              <a:t>float</a:t>
            </a:r>
            <a:r>
              <a:rPr lang="pt-BR" sz="2400" dirty="0"/>
              <a:t> y = 2.0;</a:t>
            </a:r>
          </a:p>
          <a:p>
            <a:pPr marL="0" indent="0">
              <a:buNone/>
            </a:pPr>
            <a:r>
              <a:rPr lang="pt-BR" sz="2400" dirty="0"/>
              <a:t>x &lt; y;</a:t>
            </a:r>
          </a:p>
          <a:p>
            <a:endParaRPr lang="pt-BR" sz="2400" dirty="0"/>
          </a:p>
          <a:p>
            <a:r>
              <a:rPr lang="pt-BR" sz="2400" dirty="0"/>
              <a:t>Workaround:</a:t>
            </a:r>
          </a:p>
          <a:p>
            <a:pPr marL="0" indent="0">
              <a:buNone/>
            </a:pPr>
            <a:r>
              <a:rPr lang="pt-BR" sz="2400" dirty="0" err="1"/>
              <a:t>int</a:t>
            </a:r>
            <a:r>
              <a:rPr lang="pt-BR" sz="2400" dirty="0"/>
              <a:t> x = 1;</a:t>
            </a:r>
          </a:p>
          <a:p>
            <a:pPr marL="0" indent="0">
              <a:buNone/>
            </a:pPr>
            <a:r>
              <a:rPr lang="pt-BR" sz="2400" dirty="0" err="1"/>
              <a:t>float</a:t>
            </a:r>
            <a:r>
              <a:rPr lang="pt-BR" sz="2400" dirty="0"/>
              <a:t> y = 2.0;</a:t>
            </a:r>
          </a:p>
          <a:p>
            <a:pPr marL="0" indent="0">
              <a:buNone/>
            </a:pPr>
            <a:r>
              <a:rPr lang="pt-BR" sz="2400" dirty="0" err="1"/>
              <a:t>float</a:t>
            </a:r>
            <a:r>
              <a:rPr lang="pt-BR" sz="2400" dirty="0"/>
              <a:t> </a:t>
            </a:r>
            <a:r>
              <a:rPr lang="pt-BR" sz="2400" dirty="0" err="1"/>
              <a:t>xf</a:t>
            </a:r>
            <a:r>
              <a:rPr lang="pt-BR" sz="2400" dirty="0"/>
              <a:t> = x;</a:t>
            </a:r>
          </a:p>
          <a:p>
            <a:pPr marL="0" indent="0">
              <a:buNone/>
            </a:pPr>
            <a:r>
              <a:rPr lang="pt-BR" sz="2400" dirty="0"/>
              <a:t>x &lt; y;</a:t>
            </a:r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34751-CF30-4C6D-8BCE-7D929E6B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65" y="87464"/>
            <a:ext cx="963445" cy="65405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4C153D-9DA6-414E-AA86-EF19E573A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260339">
            <a:off x="1120094" y="15215"/>
            <a:ext cx="366784" cy="35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26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C30D-2392-440A-8A90-054FEE21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Features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8AB9-2DFA-4162-BA99-695845711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Integração com o SO no caso de alguns erros </a:t>
            </a:r>
            <a:r>
              <a:rPr lang="pt-BR" sz="2400" u="sng" dirty="0"/>
              <a:t>sintáticos</a:t>
            </a:r>
            <a:r>
              <a:rPr lang="pt-BR" sz="2400" dirty="0"/>
              <a:t> específicos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34751-CF30-4C6D-8BCE-7D929E6B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65" y="87464"/>
            <a:ext cx="963445" cy="65405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4C153D-9DA6-414E-AA86-EF19E573A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260339">
            <a:off x="1120094" y="15215"/>
            <a:ext cx="366784" cy="35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40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C30D-2392-440A-8A90-054FEE21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Features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8AB9-2DFA-4162-BA99-695845711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Integração com o SO no caso de alguns erros </a:t>
            </a:r>
            <a:r>
              <a:rPr lang="pt-BR" sz="2400" u="sng" dirty="0"/>
              <a:t>sintáticos</a:t>
            </a:r>
            <a:r>
              <a:rPr lang="pt-BR" sz="2400" dirty="0"/>
              <a:t> específicos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Redireciona mensagens do SO para o usuário (</a:t>
            </a:r>
            <a:r>
              <a:rPr lang="pt-BR" sz="2400" dirty="0" err="1"/>
              <a:t>segmentation</a:t>
            </a:r>
            <a:r>
              <a:rPr lang="pt-BR" sz="2400" dirty="0"/>
              <a:t> </a:t>
            </a:r>
            <a:r>
              <a:rPr lang="pt-BR" sz="2400" dirty="0" err="1"/>
              <a:t>fault</a:t>
            </a:r>
            <a:r>
              <a:rPr lang="pt-BR" sz="2400" dirty="0"/>
              <a:t>)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34751-CF30-4C6D-8BCE-7D929E6B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65" y="87464"/>
            <a:ext cx="963445" cy="65405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4C153D-9DA6-414E-AA86-EF19E573A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260339">
            <a:off x="1120094" y="15215"/>
            <a:ext cx="366784" cy="35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3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C30D-2392-440A-8A90-054FEE21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Features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8AB9-2DFA-4162-BA99-695845711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Integração com o SO no caso de alguns erros </a:t>
            </a:r>
            <a:r>
              <a:rPr lang="pt-BR" sz="2400" u="sng" dirty="0"/>
              <a:t>sintáticos</a:t>
            </a:r>
            <a:r>
              <a:rPr lang="pt-BR" sz="2400" dirty="0"/>
              <a:t> específicos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Redireciona mensagens do SO para o usuário (</a:t>
            </a:r>
            <a:r>
              <a:rPr lang="pt-BR" sz="2400" dirty="0" err="1"/>
              <a:t>segmentation</a:t>
            </a:r>
            <a:r>
              <a:rPr lang="pt-BR" sz="2400" dirty="0"/>
              <a:t> </a:t>
            </a:r>
            <a:r>
              <a:rPr lang="pt-BR" sz="2400" dirty="0" err="1"/>
              <a:t>fault</a:t>
            </a:r>
            <a:r>
              <a:rPr lang="pt-BR" sz="2400" dirty="0"/>
              <a:t>)</a:t>
            </a:r>
          </a:p>
          <a:p>
            <a:endParaRPr lang="pt-BR" sz="2400" dirty="0"/>
          </a:p>
          <a:p>
            <a:r>
              <a:rPr lang="pt-BR" sz="2400" dirty="0"/>
              <a:t>Workaround:</a:t>
            </a:r>
          </a:p>
          <a:p>
            <a:pPr marL="0" indent="0">
              <a:buNone/>
            </a:pPr>
            <a:r>
              <a:rPr lang="pt-BR" sz="2400" dirty="0"/>
              <a:t>Não programar errado</a:t>
            </a:r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34751-CF30-4C6D-8BCE-7D929E6B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65" y="87464"/>
            <a:ext cx="963445" cy="65405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4C153D-9DA6-414E-AA86-EF19E573A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260339">
            <a:off x="1120094" y="15215"/>
            <a:ext cx="366784" cy="35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92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C30D-2392-440A-8A90-054FEE21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ficou para a próxima versão?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8AB9-2DFA-4162-BA99-695845711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Vetores de inteiros e ponto flutuante</a:t>
            </a:r>
          </a:p>
          <a:p>
            <a:pPr lvl="1"/>
            <a:r>
              <a:rPr lang="pt-BR" sz="2200" dirty="0"/>
              <a:t>Acesso a elementos por índice (operadores [])</a:t>
            </a:r>
          </a:p>
          <a:p>
            <a:endParaRPr lang="pt-BR" sz="2400" dirty="0"/>
          </a:p>
          <a:p>
            <a:r>
              <a:rPr lang="pt-BR" sz="2400" dirty="0"/>
              <a:t>Atribuição no escopo global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Remover bugs antigos</a:t>
            </a:r>
          </a:p>
          <a:p>
            <a:endParaRPr lang="pt-BR" sz="2400" dirty="0"/>
          </a:p>
          <a:p>
            <a:r>
              <a:rPr lang="pt-BR" sz="2400" strike="sngStrike" dirty="0"/>
              <a:t>Inventar bugs novos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34751-CF30-4C6D-8BCE-7D929E6B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65" y="87464"/>
            <a:ext cx="963445" cy="65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02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C30D-2392-440A-8A90-054FEE218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978" y="1849638"/>
            <a:ext cx="2782596" cy="1280890"/>
          </a:xfrm>
        </p:spPr>
        <p:txBody>
          <a:bodyPr/>
          <a:lstStyle/>
          <a:p>
            <a:pPr algn="ctr"/>
            <a:r>
              <a:rPr lang="pt-BR" dirty="0"/>
              <a:t>Obrigado!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34751-CF30-4C6D-8BCE-7D929E6B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94" y="2490083"/>
            <a:ext cx="4173163" cy="2833018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E3A9E5A6-49B5-4964-BE66-41DCCCE0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260339">
            <a:off x="6073735" y="1814216"/>
            <a:ext cx="373498" cy="357129"/>
          </a:xfrm>
          <a:prstGeom prst="rect">
            <a:avLst/>
          </a:prstGeom>
        </p:spPr>
      </p:pic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0E20D273-5CD0-4175-91D4-D2AA261B9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782" y="2340530"/>
            <a:ext cx="452701" cy="58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6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C30D-2392-440A-8A90-054FEE21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 linguagem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34751-CF30-4C6D-8BCE-7D929E6B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65" y="87464"/>
            <a:ext cx="963445" cy="654050"/>
          </a:xfrm>
          <a:prstGeom prst="rect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1507319-DA6A-4F01-9CA7-7628A85D08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652349"/>
              </p:ext>
            </p:extLst>
          </p:nvPr>
        </p:nvGraphicFramePr>
        <p:xfrm>
          <a:off x="2592924" y="2067339"/>
          <a:ext cx="8650219" cy="40108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3409">
                  <a:extLst>
                    <a:ext uri="{9D8B030D-6E8A-4147-A177-3AD203B41FA5}">
                      <a16:colId xmlns:a16="http://schemas.microsoft.com/office/drawing/2014/main" val="2777177367"/>
                    </a:ext>
                  </a:extLst>
                </a:gridCol>
                <a:gridCol w="823830">
                  <a:extLst>
                    <a:ext uri="{9D8B030D-6E8A-4147-A177-3AD203B41FA5}">
                      <a16:colId xmlns:a16="http://schemas.microsoft.com/office/drawing/2014/main" val="332627006"/>
                    </a:ext>
                  </a:extLst>
                </a:gridCol>
                <a:gridCol w="823830">
                  <a:extLst>
                    <a:ext uri="{9D8B030D-6E8A-4147-A177-3AD203B41FA5}">
                      <a16:colId xmlns:a16="http://schemas.microsoft.com/office/drawing/2014/main" val="2994036795"/>
                    </a:ext>
                  </a:extLst>
                </a:gridCol>
                <a:gridCol w="823830">
                  <a:extLst>
                    <a:ext uri="{9D8B030D-6E8A-4147-A177-3AD203B41FA5}">
                      <a16:colId xmlns:a16="http://schemas.microsoft.com/office/drawing/2014/main" val="696248352"/>
                    </a:ext>
                  </a:extLst>
                </a:gridCol>
                <a:gridCol w="823830">
                  <a:extLst>
                    <a:ext uri="{9D8B030D-6E8A-4147-A177-3AD203B41FA5}">
                      <a16:colId xmlns:a16="http://schemas.microsoft.com/office/drawing/2014/main" val="2416215630"/>
                    </a:ext>
                  </a:extLst>
                </a:gridCol>
                <a:gridCol w="823830">
                  <a:extLst>
                    <a:ext uri="{9D8B030D-6E8A-4147-A177-3AD203B41FA5}">
                      <a16:colId xmlns:a16="http://schemas.microsoft.com/office/drawing/2014/main" val="2178678480"/>
                    </a:ext>
                  </a:extLst>
                </a:gridCol>
                <a:gridCol w="823830">
                  <a:extLst>
                    <a:ext uri="{9D8B030D-6E8A-4147-A177-3AD203B41FA5}">
                      <a16:colId xmlns:a16="http://schemas.microsoft.com/office/drawing/2014/main" val="2914620986"/>
                    </a:ext>
                  </a:extLst>
                </a:gridCol>
                <a:gridCol w="823830">
                  <a:extLst>
                    <a:ext uri="{9D8B030D-6E8A-4147-A177-3AD203B41FA5}">
                      <a16:colId xmlns:a16="http://schemas.microsoft.com/office/drawing/2014/main" val="4202056018"/>
                    </a:ext>
                  </a:extLst>
                </a:gridCol>
              </a:tblGrid>
              <a:tr h="308529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noProof="0">
                          <a:effectLst/>
                        </a:rPr>
                        <a:t>Tipos</a:t>
                      </a:r>
                      <a:r>
                        <a:rPr lang="pt-BR" sz="1800" u="none" strike="noStrike">
                          <a:effectLst/>
                        </a:rPr>
                        <a:t> de dados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void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char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int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float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6945868"/>
                  </a:ext>
                </a:extLst>
              </a:tr>
              <a:tr h="308529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Palavras chave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if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else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do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while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return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asm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1194168"/>
                  </a:ext>
                </a:extLst>
              </a:tr>
              <a:tr h="308529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Operadores aritméticos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+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−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∗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/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%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++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−−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4737624"/>
                  </a:ext>
                </a:extLst>
              </a:tr>
              <a:tr h="308529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Operadores relacionais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&lt;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&gt;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&lt;=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&gt;=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==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!=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1421215"/>
                  </a:ext>
                </a:extLst>
              </a:tr>
              <a:tr h="308529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Operadores lógicos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&amp;&amp;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||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!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0671342"/>
                  </a:ext>
                </a:extLst>
              </a:tr>
              <a:tr h="308529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Operador de atribuição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=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3992557"/>
                  </a:ext>
                </a:extLst>
              </a:tr>
              <a:tr h="308529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Delimitadores de literais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’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"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4106640"/>
                  </a:ext>
                </a:extLst>
              </a:tr>
              <a:tr h="308529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Vetores*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[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]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5955283"/>
                  </a:ext>
                </a:extLst>
              </a:tr>
              <a:tr h="308529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Escopo e </a:t>
                      </a:r>
                      <a:r>
                        <a:rPr lang="pt-BR" sz="18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inicializadores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{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}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9210927"/>
                  </a:ext>
                </a:extLst>
              </a:tr>
              <a:tr h="308529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Fim de comando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;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426481"/>
                  </a:ext>
                </a:extLst>
              </a:tr>
              <a:tr h="308529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Funções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(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8680819"/>
                  </a:ext>
                </a:extLst>
              </a:tr>
              <a:tr h="308529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Separadores de listas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,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5554551"/>
                  </a:ext>
                </a:extLst>
              </a:tr>
              <a:tr h="308529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Comentários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/*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*/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//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7853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61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C30D-2392-440A-8A90-054FEE21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8AB9-2DFA-4162-BA99-695845711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Baseada na gramática da linguagem C apresentada por </a:t>
            </a:r>
            <a:r>
              <a:rPr lang="pt-BR" sz="2400" dirty="0" err="1"/>
              <a:t>Harbison</a:t>
            </a:r>
            <a:r>
              <a:rPr lang="pt-BR" sz="2400" dirty="0"/>
              <a:t> III e </a:t>
            </a:r>
            <a:r>
              <a:rPr lang="pt-BR" sz="2400" dirty="0" err="1"/>
              <a:t>Steele</a:t>
            </a:r>
            <a:r>
              <a:rPr lang="pt-BR" sz="2400" dirty="0"/>
              <a:t> (2002) </a:t>
            </a:r>
          </a:p>
          <a:p>
            <a:endParaRPr lang="pt-BR" sz="2400" dirty="0"/>
          </a:p>
          <a:p>
            <a:r>
              <a:rPr lang="pt-BR" sz="2400" dirty="0"/>
              <a:t>Padrão ISO C (até C98)</a:t>
            </a:r>
          </a:p>
          <a:p>
            <a:endParaRPr lang="pt-BR" sz="2400" dirty="0"/>
          </a:p>
          <a:p>
            <a:r>
              <a:rPr lang="pt-BR" sz="2400" dirty="0"/>
              <a:t>S.P. </a:t>
            </a:r>
            <a:r>
              <a:rPr lang="pt-BR" sz="2400" dirty="0" err="1"/>
              <a:t>Harbison</a:t>
            </a:r>
            <a:r>
              <a:rPr lang="pt-BR" sz="2400" dirty="0"/>
              <a:t> III </a:t>
            </a:r>
            <a:r>
              <a:rPr lang="pt-BR" sz="2400" dirty="0" err="1"/>
              <a:t>and</a:t>
            </a:r>
            <a:r>
              <a:rPr lang="pt-BR" sz="2400" dirty="0"/>
              <a:t> G.L. </a:t>
            </a:r>
            <a:r>
              <a:rPr lang="pt-BR" sz="2400" dirty="0" err="1"/>
              <a:t>Steele</a:t>
            </a:r>
            <a:r>
              <a:rPr lang="pt-BR" sz="2400" dirty="0"/>
              <a:t>. C, A </a:t>
            </a:r>
            <a:r>
              <a:rPr lang="pt-BR" sz="2400" dirty="0" err="1"/>
              <a:t>Reference</a:t>
            </a:r>
            <a:r>
              <a:rPr lang="pt-BR" sz="2400" dirty="0"/>
              <a:t> Manual. </a:t>
            </a:r>
            <a:r>
              <a:rPr lang="pt-BR" sz="2400" dirty="0" err="1"/>
              <a:t>Fifth</a:t>
            </a:r>
            <a:r>
              <a:rPr lang="pt-BR" sz="2400" dirty="0"/>
              <a:t> </a:t>
            </a:r>
            <a:r>
              <a:rPr lang="pt-BR" sz="2400" dirty="0" err="1"/>
              <a:t>Edition</a:t>
            </a:r>
            <a:r>
              <a:rPr lang="pt-BR" sz="2400" dirty="0"/>
              <a:t>. Prentice-Hall, 2002. </a:t>
            </a:r>
            <a:br>
              <a:rPr lang="pt-BR" sz="2400" dirty="0"/>
            </a:br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34751-CF30-4C6D-8BCE-7D929E6B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65" y="87464"/>
            <a:ext cx="963445" cy="65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3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C30D-2392-440A-8A90-054FEE21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Sintaxe: escopo global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8AB9-2DFA-4162-BA99-695845711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Declaração (sem inicialização) de variáveis</a:t>
            </a:r>
          </a:p>
          <a:p>
            <a:endParaRPr lang="pt-BR" sz="2400" dirty="0"/>
          </a:p>
          <a:p>
            <a:r>
              <a:rPr lang="pt-BR" sz="2400" dirty="0"/>
              <a:t>Definição de funções</a:t>
            </a:r>
          </a:p>
          <a:p>
            <a:endParaRPr lang="pt-BR" sz="2400" dirty="0"/>
          </a:p>
          <a:p>
            <a:r>
              <a:rPr lang="pt-BR" sz="2400" dirty="0"/>
              <a:t>Qualquer ordem (mas não para usar)</a:t>
            </a:r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34751-CF30-4C6D-8BCE-7D929E6B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65" y="87464"/>
            <a:ext cx="963445" cy="65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9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C30D-2392-440A-8A90-054FEE21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Sintaxe: escopo de funções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8AB9-2DFA-4162-BA99-695845711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Declaração / inicialização de variáveis (1 </a:t>
            </a:r>
            <a:r>
              <a:rPr lang="pt-BR" sz="2200" dirty="0"/>
              <a:t>por comando)</a:t>
            </a:r>
          </a:p>
          <a:p>
            <a:r>
              <a:rPr lang="pt-BR" sz="2400" dirty="0" err="1"/>
              <a:t>If</a:t>
            </a:r>
            <a:r>
              <a:rPr lang="pt-BR" sz="2400" dirty="0"/>
              <a:t>/</a:t>
            </a:r>
            <a:r>
              <a:rPr lang="pt-BR" sz="2400" dirty="0" err="1"/>
              <a:t>if</a:t>
            </a:r>
            <a:r>
              <a:rPr lang="pt-BR" sz="2400" dirty="0"/>
              <a:t>…</a:t>
            </a:r>
            <a:r>
              <a:rPr lang="pt-BR" sz="2400" dirty="0" err="1"/>
              <a:t>else</a:t>
            </a:r>
            <a:endParaRPr lang="pt-BR" sz="2400" dirty="0"/>
          </a:p>
          <a:p>
            <a:r>
              <a:rPr lang="pt-BR" sz="2400" dirty="0" err="1"/>
              <a:t>While</a:t>
            </a:r>
            <a:r>
              <a:rPr lang="pt-BR" sz="2400" dirty="0"/>
              <a:t>/do…</a:t>
            </a:r>
            <a:r>
              <a:rPr lang="pt-BR" sz="2400" dirty="0" err="1"/>
              <a:t>while</a:t>
            </a:r>
            <a:endParaRPr lang="pt-BR" sz="2400" dirty="0"/>
          </a:p>
          <a:p>
            <a:r>
              <a:rPr lang="pt-BR" sz="2400" dirty="0"/>
              <a:t>Escopos aninhados</a:t>
            </a:r>
          </a:p>
          <a:p>
            <a:r>
              <a:rPr lang="pt-BR" sz="2400" dirty="0" err="1"/>
              <a:t>Return</a:t>
            </a:r>
            <a:endParaRPr lang="pt-BR" sz="2400" dirty="0"/>
          </a:p>
          <a:p>
            <a:r>
              <a:rPr lang="pt-BR" sz="2400" dirty="0"/>
              <a:t>Expressões (inclui atribuição)</a:t>
            </a:r>
          </a:p>
          <a:p>
            <a:r>
              <a:rPr lang="pt-BR" sz="2400" dirty="0" err="1"/>
              <a:t>Inline</a:t>
            </a:r>
            <a:r>
              <a:rPr lang="pt-BR" sz="2400" dirty="0"/>
              <a:t> “</a:t>
            </a:r>
            <a:r>
              <a:rPr lang="pt-BR" sz="2400" dirty="0" err="1"/>
              <a:t>assembler</a:t>
            </a:r>
            <a:r>
              <a:rPr lang="pt-BR" sz="2400" dirty="0"/>
              <a:t>”</a:t>
            </a:r>
          </a:p>
          <a:p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34751-CF30-4C6D-8BCE-7D929E6B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65" y="87464"/>
            <a:ext cx="963445" cy="65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9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C30D-2392-440A-8A90-054FEE21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Sintaxe: controle de fluxo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8AB9-2DFA-4162-BA99-695845711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err="1"/>
              <a:t>if</a:t>
            </a:r>
            <a:r>
              <a:rPr lang="pt-BR" sz="2400" dirty="0"/>
              <a:t> (</a:t>
            </a:r>
            <a:r>
              <a:rPr lang="pt-BR" sz="2400" dirty="0" err="1"/>
              <a:t>condition</a:t>
            </a:r>
            <a:r>
              <a:rPr lang="pt-BR" sz="2400" dirty="0"/>
              <a:t>) { </a:t>
            </a:r>
            <a:r>
              <a:rPr lang="pt-BR" sz="2400" dirty="0" err="1"/>
              <a:t>statements</a:t>
            </a:r>
            <a:r>
              <a:rPr lang="pt-BR" sz="2400" dirty="0"/>
              <a:t> } </a:t>
            </a:r>
            <a:r>
              <a:rPr lang="pt-BR" sz="2400" i="1" u="sng" dirty="0" err="1"/>
              <a:t>else</a:t>
            </a:r>
            <a:r>
              <a:rPr lang="pt-BR" sz="2400" i="1" u="sng" dirty="0"/>
              <a:t> { </a:t>
            </a:r>
            <a:r>
              <a:rPr lang="pt-BR" sz="2400" i="1" u="sng" dirty="0" err="1"/>
              <a:t>statements</a:t>
            </a:r>
            <a:r>
              <a:rPr lang="pt-BR" sz="2400" i="1" u="sng" dirty="0"/>
              <a:t> }</a:t>
            </a:r>
          </a:p>
          <a:p>
            <a:endParaRPr lang="pt-BR" sz="2400" i="1" dirty="0"/>
          </a:p>
          <a:p>
            <a:r>
              <a:rPr lang="pt-BR" sz="2400" dirty="0" err="1"/>
              <a:t>while</a:t>
            </a:r>
            <a:r>
              <a:rPr lang="pt-BR" sz="2400" dirty="0"/>
              <a:t>(</a:t>
            </a:r>
            <a:r>
              <a:rPr lang="pt-BR" sz="2400" dirty="0" err="1"/>
              <a:t>condition</a:t>
            </a:r>
            <a:r>
              <a:rPr lang="pt-BR" sz="2400" dirty="0"/>
              <a:t>) { </a:t>
            </a:r>
            <a:r>
              <a:rPr lang="pt-BR" sz="2400" dirty="0" err="1"/>
              <a:t>statements</a:t>
            </a:r>
            <a:r>
              <a:rPr lang="pt-BR" sz="2400" dirty="0"/>
              <a:t> }</a:t>
            </a:r>
          </a:p>
          <a:p>
            <a:endParaRPr lang="pt-BR" sz="2400" dirty="0"/>
          </a:p>
          <a:p>
            <a:r>
              <a:rPr lang="pt-BR" sz="2400" dirty="0"/>
              <a:t>do { </a:t>
            </a:r>
            <a:r>
              <a:rPr lang="pt-BR" sz="2400" dirty="0" err="1"/>
              <a:t>statements</a:t>
            </a:r>
            <a:r>
              <a:rPr lang="pt-BR" sz="2400" dirty="0"/>
              <a:t> } </a:t>
            </a:r>
            <a:r>
              <a:rPr lang="pt-BR" sz="2400" dirty="0" err="1"/>
              <a:t>while</a:t>
            </a:r>
            <a:r>
              <a:rPr lang="pt-BR" sz="2400" dirty="0"/>
              <a:t> (</a:t>
            </a:r>
            <a:r>
              <a:rPr lang="pt-BR" sz="2400" dirty="0" err="1"/>
              <a:t>condition</a:t>
            </a:r>
            <a:r>
              <a:rPr lang="pt-BR" sz="2400" dirty="0"/>
              <a:t>);</a:t>
            </a:r>
          </a:p>
          <a:p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34751-CF30-4C6D-8BCE-7D929E6B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65" y="87464"/>
            <a:ext cx="963445" cy="65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7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C30D-2392-440A-8A90-054FEE21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semântica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8AB9-2DFA-4162-BA99-695845711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Verificação de escopo</a:t>
            </a:r>
          </a:p>
          <a:p>
            <a:endParaRPr lang="pt-BR" sz="2400" dirty="0"/>
          </a:p>
          <a:p>
            <a:r>
              <a:rPr lang="pt-BR" sz="2400" dirty="0"/>
              <a:t>Verificação de tipos</a:t>
            </a:r>
          </a:p>
          <a:p>
            <a:pPr lvl="1"/>
            <a:r>
              <a:rPr lang="pt-BR" sz="2200" dirty="0"/>
              <a:t>Análise estática</a:t>
            </a:r>
            <a:endParaRPr lang="pt-BR" sz="2400" dirty="0"/>
          </a:p>
          <a:p>
            <a:pPr lvl="1"/>
            <a:r>
              <a:rPr lang="pt-BR" sz="2200" dirty="0"/>
              <a:t>Geração de código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34751-CF30-4C6D-8BCE-7D929E6B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65" y="87464"/>
            <a:ext cx="963445" cy="65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9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C30D-2392-440A-8A90-054FEE21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semântica:</a:t>
            </a:r>
            <a:br>
              <a:rPr lang="pt-BR" dirty="0"/>
            </a:br>
            <a:r>
              <a:rPr lang="pt-BR" sz="2800" dirty="0"/>
              <a:t>verificação de escopo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8AB9-2DFA-4162-BA99-695845711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Do mais interno para o mais externo</a:t>
            </a:r>
          </a:p>
          <a:p>
            <a:endParaRPr lang="pt-BR" sz="2400" dirty="0"/>
          </a:p>
          <a:p>
            <a:r>
              <a:rPr lang="pt-BR" sz="2400" dirty="0"/>
              <a:t>Variáveis e funções devem ser declaradas antes do uso</a:t>
            </a:r>
          </a:p>
          <a:p>
            <a:endParaRPr lang="pt-BR" sz="2400" dirty="0"/>
          </a:p>
          <a:p>
            <a:r>
              <a:rPr lang="pt-BR" sz="2400" dirty="0"/>
              <a:t>Variáveis no escopo mais externo da função não podem ter o mesmo nome que a função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34751-CF30-4C6D-8BCE-7D929E6B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65" y="87464"/>
            <a:ext cx="963445" cy="65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304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373</TotalTime>
  <Words>855</Words>
  <Application>Microsoft Office PowerPoint</Application>
  <PresentationFormat>Widescreen</PresentationFormat>
  <Paragraphs>220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 3</vt:lpstr>
      <vt:lpstr>Wisp</vt:lpstr>
      <vt:lpstr>K Language</vt:lpstr>
      <vt:lpstr>A linguagem</vt:lpstr>
      <vt:lpstr>A linguagem</vt:lpstr>
      <vt:lpstr>Sintaxe</vt:lpstr>
      <vt:lpstr>Sintaxe: escopo global</vt:lpstr>
      <vt:lpstr>Sintaxe: escopo de funções</vt:lpstr>
      <vt:lpstr>Sintaxe: controle de fluxo</vt:lpstr>
      <vt:lpstr>Análise semântica</vt:lpstr>
      <vt:lpstr>Análise semântica: verificação de escopo</vt:lpstr>
      <vt:lpstr>Análise semântica: verificação de tipos</vt:lpstr>
      <vt:lpstr>Strings</vt:lpstr>
      <vt:lpstr>Polimorfismo</vt:lpstr>
      <vt:lpstr>Polimorfismo: implementação</vt:lpstr>
      <vt:lpstr>Polimorfismo: biblioteca de I/O</vt:lpstr>
      <vt:lpstr>Polimorfismo: biblioteca de I/O</vt:lpstr>
      <vt:lpstr>Inline asm</vt:lpstr>
      <vt:lpstr>Exemplos</vt:lpstr>
      <vt:lpstr>Bugs</vt:lpstr>
      <vt:lpstr>Bugs</vt:lpstr>
      <vt:lpstr>PowerPoint Presentation</vt:lpstr>
      <vt:lpstr>        Features</vt:lpstr>
      <vt:lpstr>Features</vt:lpstr>
      <vt:lpstr>Features</vt:lpstr>
      <vt:lpstr>Features</vt:lpstr>
      <vt:lpstr>Features</vt:lpstr>
      <vt:lpstr>O que ficou para a próxima versão?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Language</dc:title>
  <dc:creator>Diogo César</dc:creator>
  <cp:lastModifiedBy>Diogo César</cp:lastModifiedBy>
  <cp:revision>50</cp:revision>
  <dcterms:created xsi:type="dcterms:W3CDTF">2019-12-09T03:49:51Z</dcterms:created>
  <dcterms:modified xsi:type="dcterms:W3CDTF">2019-12-09T10:03:03Z</dcterms:modified>
</cp:coreProperties>
</file>