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1" r:id="rId9"/>
    <p:sldId id="266" r:id="rId10"/>
    <p:sldId id="262" r:id="rId11"/>
    <p:sldId id="260" r:id="rId12"/>
    <p:sldId id="264" r:id="rId13"/>
    <p:sldId id="263" r:id="rId14"/>
    <p:sldId id="265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715A19E-AFC6-5CB5-0965-1BD122A869B1}" name="Paul Kucera" initials="PK" userId="S::paul.kucera@uni-jena.de::df22788e-c777-45c8-8d03-4504e52a9644" providerId="AD"/>
  <p188:author id="{631822C9-8BF8-04AC-DCCA-1CFD3175C2DD}" name="Paul Kucera" initials="PK" userId="Paul Kucera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3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56" autoAdjust="0"/>
    <p:restoredTop sz="94706" autoAdjust="0"/>
  </p:normalViewPr>
  <p:slideViewPr>
    <p:cSldViewPr snapToGrid="0">
      <p:cViewPr>
        <p:scale>
          <a:sx n="125" d="100"/>
          <a:sy n="125" d="100"/>
        </p:scale>
        <p:origin x="72" y="23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23FA64-09C6-409F-B5D9-C70A06D843C5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B011022C-331B-4906-A45E-7A064BC55E88}">
      <dgm:prSet phldrT="[Text]"/>
      <dgm:spPr/>
      <dgm:t>
        <a:bodyPr/>
        <a:lstStyle/>
        <a:p>
          <a:r>
            <a:rPr lang="de-CH" dirty="0"/>
            <a:t>Abgabe</a:t>
          </a:r>
        </a:p>
      </dgm:t>
    </dgm:pt>
    <dgm:pt modelId="{2FCFDCA0-F74F-4117-84DB-5D847436A5B4}" type="parTrans" cxnId="{642402F1-CD52-486B-9210-83217BAA57C7}">
      <dgm:prSet/>
      <dgm:spPr/>
      <dgm:t>
        <a:bodyPr/>
        <a:lstStyle/>
        <a:p>
          <a:endParaRPr lang="de-CH"/>
        </a:p>
      </dgm:t>
    </dgm:pt>
    <dgm:pt modelId="{77A02923-2C75-4F7D-AC68-25D8B5DABD3D}" type="sibTrans" cxnId="{642402F1-CD52-486B-9210-83217BAA57C7}">
      <dgm:prSet/>
      <dgm:spPr/>
      <dgm:t>
        <a:bodyPr/>
        <a:lstStyle/>
        <a:p>
          <a:endParaRPr lang="de-CH"/>
        </a:p>
      </dgm:t>
    </dgm:pt>
    <dgm:pt modelId="{A66FDB52-2CDF-47D8-A1C1-90E016BFAA40}">
      <dgm:prSet phldrT="[Text]"/>
      <dgm:spPr/>
      <dgm:t>
        <a:bodyPr/>
        <a:lstStyle/>
        <a:p>
          <a:r>
            <a:rPr lang="de-CH" dirty="0" err="1"/>
            <a:t>Commits</a:t>
          </a:r>
          <a:r>
            <a:rPr lang="de-CH" dirty="0"/>
            <a:t> als Futter</a:t>
          </a:r>
        </a:p>
      </dgm:t>
    </dgm:pt>
    <dgm:pt modelId="{56C8B8CB-2DB0-4A7B-9520-56EBB6A9B332}" type="parTrans" cxnId="{45FDE160-1EB5-46AA-9952-7194BA71FC3A}">
      <dgm:prSet/>
      <dgm:spPr/>
      <dgm:t>
        <a:bodyPr/>
        <a:lstStyle/>
        <a:p>
          <a:endParaRPr lang="de-CH"/>
        </a:p>
      </dgm:t>
    </dgm:pt>
    <dgm:pt modelId="{A0C34244-D8F6-4850-B3EE-F0B56789DFEB}" type="sibTrans" cxnId="{45FDE160-1EB5-46AA-9952-7194BA71FC3A}">
      <dgm:prSet/>
      <dgm:spPr/>
      <dgm:t>
        <a:bodyPr/>
        <a:lstStyle/>
        <a:p>
          <a:endParaRPr lang="de-CH"/>
        </a:p>
      </dgm:t>
    </dgm:pt>
    <dgm:pt modelId="{6749E730-FD91-49DB-988C-4FD120640407}">
      <dgm:prSet phldrT="[Text]"/>
      <dgm:spPr/>
      <dgm:t>
        <a:bodyPr/>
        <a:lstStyle/>
        <a:p>
          <a:r>
            <a:rPr lang="de-CH" dirty="0"/>
            <a:t>Simples GUI mit </a:t>
          </a:r>
          <a:r>
            <a:rPr lang="de-CH" dirty="0" err="1"/>
            <a:t>Healthbar</a:t>
          </a:r>
          <a:r>
            <a:rPr lang="de-CH" dirty="0"/>
            <a:t> und </a:t>
          </a:r>
          <a:r>
            <a:rPr lang="de-CH" dirty="0" err="1"/>
            <a:t>Pet</a:t>
          </a:r>
          <a:endParaRPr lang="de-CH" dirty="0"/>
        </a:p>
      </dgm:t>
    </dgm:pt>
    <dgm:pt modelId="{F801EDA1-27AE-4E91-8691-05C19E894604}" type="parTrans" cxnId="{FF5612E0-BF02-418B-95FB-6A05452AAFB6}">
      <dgm:prSet/>
      <dgm:spPr/>
      <dgm:t>
        <a:bodyPr/>
        <a:lstStyle/>
        <a:p>
          <a:endParaRPr lang="de-CH"/>
        </a:p>
      </dgm:t>
    </dgm:pt>
    <dgm:pt modelId="{35B9D291-DA86-45D0-9902-82AE3E8DBFDA}" type="sibTrans" cxnId="{FF5612E0-BF02-418B-95FB-6A05452AAFB6}">
      <dgm:prSet/>
      <dgm:spPr/>
      <dgm:t>
        <a:bodyPr/>
        <a:lstStyle/>
        <a:p>
          <a:endParaRPr lang="de-CH"/>
        </a:p>
      </dgm:t>
    </dgm:pt>
    <dgm:pt modelId="{65A405E3-C35D-496C-B61A-6047A662E93E}">
      <dgm:prSet phldrT="[Text]"/>
      <dgm:spPr/>
      <dgm:t>
        <a:bodyPr/>
        <a:lstStyle/>
        <a:p>
          <a:r>
            <a:rPr lang="de-CH" dirty="0"/>
            <a:t>Server</a:t>
          </a:r>
        </a:p>
      </dgm:t>
    </dgm:pt>
    <dgm:pt modelId="{4C81198D-B0F5-4DCB-812B-D16EE01CAA48}" type="parTrans" cxnId="{06722248-7AB8-45B1-8B1E-B18564B86961}">
      <dgm:prSet/>
      <dgm:spPr/>
      <dgm:t>
        <a:bodyPr/>
        <a:lstStyle/>
        <a:p>
          <a:endParaRPr lang="de-CH"/>
        </a:p>
      </dgm:t>
    </dgm:pt>
    <dgm:pt modelId="{C3FB34E1-0350-4B0C-A1B5-29A1A4ACA8F1}" type="sibTrans" cxnId="{06722248-7AB8-45B1-8B1E-B18564B86961}">
      <dgm:prSet/>
      <dgm:spPr/>
      <dgm:t>
        <a:bodyPr/>
        <a:lstStyle/>
        <a:p>
          <a:endParaRPr lang="de-CH"/>
        </a:p>
      </dgm:t>
    </dgm:pt>
    <dgm:pt modelId="{4AE908A0-161A-427F-BFA0-44285B17116A}">
      <dgm:prSet phldrT="[Text]"/>
      <dgm:spPr/>
      <dgm:t>
        <a:bodyPr/>
        <a:lstStyle/>
        <a:p>
          <a:r>
            <a:rPr lang="de-CH" dirty="0"/>
            <a:t>Auslagerung von </a:t>
          </a:r>
          <a:r>
            <a:rPr lang="de-CH" dirty="0" err="1"/>
            <a:t>Webhooks</a:t>
          </a:r>
          <a:r>
            <a:rPr lang="de-CH" dirty="0"/>
            <a:t> an eigenen Server</a:t>
          </a:r>
        </a:p>
      </dgm:t>
    </dgm:pt>
    <dgm:pt modelId="{FC0A0251-1D39-4953-B427-DA1841C5A918}" type="parTrans" cxnId="{7689B8DD-0E3E-4D08-B48D-97CAE896DEE9}">
      <dgm:prSet/>
      <dgm:spPr/>
      <dgm:t>
        <a:bodyPr/>
        <a:lstStyle/>
        <a:p>
          <a:endParaRPr lang="de-CH"/>
        </a:p>
      </dgm:t>
    </dgm:pt>
    <dgm:pt modelId="{793A85AE-3F21-4E3D-89D4-AEA8423A7452}" type="sibTrans" cxnId="{7689B8DD-0E3E-4D08-B48D-97CAE896DEE9}">
      <dgm:prSet/>
      <dgm:spPr/>
      <dgm:t>
        <a:bodyPr/>
        <a:lstStyle/>
        <a:p>
          <a:endParaRPr lang="de-CH"/>
        </a:p>
      </dgm:t>
    </dgm:pt>
    <dgm:pt modelId="{F98B7638-7A7A-4D7A-A241-AB93123A3116}">
      <dgm:prSet phldrT="[Text]"/>
      <dgm:spPr/>
      <dgm:t>
        <a:bodyPr/>
        <a:lstStyle/>
        <a:p>
          <a:r>
            <a:rPr lang="de-CH" dirty="0"/>
            <a:t>Server stellt Daten zur Verfügung</a:t>
          </a:r>
        </a:p>
      </dgm:t>
    </dgm:pt>
    <dgm:pt modelId="{0EF66DDB-0FD3-4406-8C44-2152F84948A9}" type="parTrans" cxnId="{41A26234-A8E0-4FFE-A7E5-4CC0502FDBA9}">
      <dgm:prSet/>
      <dgm:spPr/>
      <dgm:t>
        <a:bodyPr/>
        <a:lstStyle/>
        <a:p>
          <a:endParaRPr lang="de-CH"/>
        </a:p>
      </dgm:t>
    </dgm:pt>
    <dgm:pt modelId="{62C677E2-733B-44D4-B1FF-6F13097B5A8B}" type="sibTrans" cxnId="{41A26234-A8E0-4FFE-A7E5-4CC0502FDBA9}">
      <dgm:prSet/>
      <dgm:spPr/>
      <dgm:t>
        <a:bodyPr/>
        <a:lstStyle/>
        <a:p>
          <a:endParaRPr lang="de-CH"/>
        </a:p>
      </dgm:t>
    </dgm:pt>
    <dgm:pt modelId="{E553EB99-00A5-4E75-A3EF-5DE9D8BCFA56}">
      <dgm:prSet phldrT="[Text]"/>
      <dgm:spPr/>
      <dgm:t>
        <a:bodyPr/>
        <a:lstStyle/>
        <a:p>
          <a:r>
            <a:rPr lang="de-CH" dirty="0" err="1"/>
            <a:t>Coin</a:t>
          </a:r>
          <a:r>
            <a:rPr lang="de-CH" dirty="0"/>
            <a:t> System</a:t>
          </a:r>
        </a:p>
      </dgm:t>
    </dgm:pt>
    <dgm:pt modelId="{CDB50A46-697E-4837-87BF-6DD6DC11D631}" type="parTrans" cxnId="{822E728B-620F-4C34-8371-8C1198850445}">
      <dgm:prSet/>
      <dgm:spPr/>
      <dgm:t>
        <a:bodyPr/>
        <a:lstStyle/>
        <a:p>
          <a:endParaRPr lang="de-CH"/>
        </a:p>
      </dgm:t>
    </dgm:pt>
    <dgm:pt modelId="{942895D1-D2BE-4E48-BC14-273D29223DB2}" type="sibTrans" cxnId="{822E728B-620F-4C34-8371-8C1198850445}">
      <dgm:prSet/>
      <dgm:spPr/>
      <dgm:t>
        <a:bodyPr/>
        <a:lstStyle/>
        <a:p>
          <a:endParaRPr lang="de-CH"/>
        </a:p>
      </dgm:t>
    </dgm:pt>
    <dgm:pt modelId="{0F60D489-5C2A-4310-84EA-D35F52D54171}">
      <dgm:prSet phldrT="[Text]"/>
      <dgm:spPr/>
      <dgm:t>
        <a:bodyPr/>
        <a:lstStyle/>
        <a:p>
          <a:r>
            <a:rPr lang="de-CH" dirty="0" err="1"/>
            <a:t>Accessories</a:t>
          </a:r>
          <a:endParaRPr lang="de-CH" dirty="0"/>
        </a:p>
      </dgm:t>
    </dgm:pt>
    <dgm:pt modelId="{76D23F11-5B63-460E-8C1E-4A8EC08F3BE8}" type="parTrans" cxnId="{FA2C2484-34C6-4B07-90B0-DFEECC896EAF}">
      <dgm:prSet/>
      <dgm:spPr/>
      <dgm:t>
        <a:bodyPr/>
        <a:lstStyle/>
        <a:p>
          <a:endParaRPr lang="de-CH"/>
        </a:p>
      </dgm:t>
    </dgm:pt>
    <dgm:pt modelId="{4A747529-85CA-46B3-9DB9-9E57B4C3B3D1}" type="sibTrans" cxnId="{FA2C2484-34C6-4B07-90B0-DFEECC896EAF}">
      <dgm:prSet/>
      <dgm:spPr/>
      <dgm:t>
        <a:bodyPr/>
        <a:lstStyle/>
        <a:p>
          <a:endParaRPr lang="de-CH"/>
        </a:p>
      </dgm:t>
    </dgm:pt>
    <dgm:pt modelId="{9BD9404F-2E13-4587-B855-0370C02655F1}">
      <dgm:prSet phldrT="[Text]"/>
      <dgm:spPr/>
      <dgm:t>
        <a:bodyPr/>
        <a:lstStyle/>
        <a:p>
          <a:r>
            <a:rPr lang="de-CH" dirty="0"/>
            <a:t>Desktop/Webclient</a:t>
          </a:r>
        </a:p>
      </dgm:t>
    </dgm:pt>
    <dgm:pt modelId="{42AFD50B-546C-43F7-ACA5-23D609A6CFF0}" type="parTrans" cxnId="{8CA0FA77-400A-405B-BB3C-50346F69D2FD}">
      <dgm:prSet/>
      <dgm:spPr/>
      <dgm:t>
        <a:bodyPr/>
        <a:lstStyle/>
        <a:p>
          <a:endParaRPr lang="de-CH"/>
        </a:p>
      </dgm:t>
    </dgm:pt>
    <dgm:pt modelId="{856D38BB-5F87-45B2-A40A-3F079308599E}" type="sibTrans" cxnId="{8CA0FA77-400A-405B-BB3C-50346F69D2FD}">
      <dgm:prSet/>
      <dgm:spPr/>
      <dgm:t>
        <a:bodyPr/>
        <a:lstStyle/>
        <a:p>
          <a:endParaRPr lang="de-CH"/>
        </a:p>
      </dgm:t>
    </dgm:pt>
    <dgm:pt modelId="{6070472C-0F4F-4864-B4A1-D1DFFC3DE0D9}">
      <dgm:prSet phldrT="[Text]"/>
      <dgm:spPr/>
      <dgm:t>
        <a:bodyPr/>
        <a:lstStyle/>
        <a:p>
          <a:r>
            <a:rPr lang="de-CH" dirty="0" err="1"/>
            <a:t>Git</a:t>
          </a:r>
          <a:r>
            <a:rPr lang="de-CH" dirty="0"/>
            <a:t> </a:t>
          </a:r>
          <a:r>
            <a:rPr lang="de-CH" dirty="0" err="1"/>
            <a:t>Sync</a:t>
          </a:r>
          <a:r>
            <a:rPr lang="de-CH" dirty="0"/>
            <a:t> Client</a:t>
          </a:r>
        </a:p>
      </dgm:t>
    </dgm:pt>
    <dgm:pt modelId="{254B3022-EFB4-4981-9833-CDA1BCF44E60}" type="parTrans" cxnId="{78613E39-48B3-4EAA-B44D-9686D1D638E9}">
      <dgm:prSet/>
      <dgm:spPr/>
      <dgm:t>
        <a:bodyPr/>
        <a:lstStyle/>
        <a:p>
          <a:endParaRPr lang="de-CH"/>
        </a:p>
      </dgm:t>
    </dgm:pt>
    <dgm:pt modelId="{65D33BC3-F1A9-45F5-861A-BDDB61689A87}" type="sibTrans" cxnId="{78613E39-48B3-4EAA-B44D-9686D1D638E9}">
      <dgm:prSet/>
      <dgm:spPr/>
      <dgm:t>
        <a:bodyPr/>
        <a:lstStyle/>
        <a:p>
          <a:endParaRPr lang="de-CH"/>
        </a:p>
      </dgm:t>
    </dgm:pt>
    <dgm:pt modelId="{B2C8D891-3C01-4AF2-BF10-BB921E26F5F0}">
      <dgm:prSet phldrT="[Text]"/>
      <dgm:spPr/>
      <dgm:t>
        <a:bodyPr/>
        <a:lstStyle/>
        <a:p>
          <a:r>
            <a:rPr lang="de-CH" dirty="0" err="1"/>
            <a:t>Breeding</a:t>
          </a:r>
          <a:endParaRPr lang="de-CH" dirty="0"/>
        </a:p>
      </dgm:t>
    </dgm:pt>
    <dgm:pt modelId="{61F90BEC-F642-4728-96F8-4C92AC3B8AEF}" type="parTrans" cxnId="{3B274C71-4730-41A6-ACA3-3E6CBF556C66}">
      <dgm:prSet/>
      <dgm:spPr/>
      <dgm:t>
        <a:bodyPr/>
        <a:lstStyle/>
        <a:p>
          <a:endParaRPr lang="de-CH"/>
        </a:p>
      </dgm:t>
    </dgm:pt>
    <dgm:pt modelId="{814B95BD-6D66-4107-B749-AB4A924FDB6C}" type="sibTrans" cxnId="{3B274C71-4730-41A6-ACA3-3E6CBF556C66}">
      <dgm:prSet/>
      <dgm:spPr/>
      <dgm:t>
        <a:bodyPr/>
        <a:lstStyle/>
        <a:p>
          <a:endParaRPr lang="de-CH"/>
        </a:p>
      </dgm:t>
    </dgm:pt>
    <dgm:pt modelId="{F0076040-525E-4DFA-A555-9AF02D1743F9}">
      <dgm:prSet phldrT="[Text]"/>
      <dgm:spPr/>
      <dgm:t>
        <a:bodyPr/>
        <a:lstStyle/>
        <a:p>
          <a:r>
            <a:rPr lang="de-CH" dirty="0"/>
            <a:t>Verschiedene Spezies</a:t>
          </a:r>
        </a:p>
      </dgm:t>
    </dgm:pt>
    <dgm:pt modelId="{28D4A092-E19C-4CA1-9429-57F5D95A9CDC}" type="parTrans" cxnId="{FCD0073A-A3D6-46D4-881B-D94B01817B22}">
      <dgm:prSet/>
      <dgm:spPr/>
      <dgm:t>
        <a:bodyPr/>
        <a:lstStyle/>
        <a:p>
          <a:endParaRPr lang="de-CH"/>
        </a:p>
      </dgm:t>
    </dgm:pt>
    <dgm:pt modelId="{0C618AA0-9D49-473A-B731-7DF2E21A215F}" type="sibTrans" cxnId="{FCD0073A-A3D6-46D4-881B-D94B01817B22}">
      <dgm:prSet/>
      <dgm:spPr/>
      <dgm:t>
        <a:bodyPr/>
        <a:lstStyle/>
        <a:p>
          <a:endParaRPr lang="de-CH"/>
        </a:p>
      </dgm:t>
    </dgm:pt>
    <dgm:pt modelId="{8ED7C877-9CE0-4D93-BC59-E5A114AD8DDD}">
      <dgm:prSet phldrT="[Text]"/>
      <dgm:spPr/>
      <dgm:t>
        <a:bodyPr/>
        <a:lstStyle/>
        <a:p>
          <a:r>
            <a:rPr lang="de-CH" dirty="0"/>
            <a:t>Verschiedene Skins</a:t>
          </a:r>
        </a:p>
      </dgm:t>
    </dgm:pt>
    <dgm:pt modelId="{63114FAA-127E-4DBB-A1D5-7C900175EC35}" type="parTrans" cxnId="{7D31CBD7-749F-4501-9657-94DC7098172C}">
      <dgm:prSet/>
      <dgm:spPr/>
      <dgm:t>
        <a:bodyPr/>
        <a:lstStyle/>
        <a:p>
          <a:endParaRPr lang="de-CH"/>
        </a:p>
      </dgm:t>
    </dgm:pt>
    <dgm:pt modelId="{B0841661-AEA4-40C3-94A4-4395007C8ADD}" type="sibTrans" cxnId="{7D31CBD7-749F-4501-9657-94DC7098172C}">
      <dgm:prSet/>
      <dgm:spPr/>
      <dgm:t>
        <a:bodyPr/>
        <a:lstStyle/>
        <a:p>
          <a:endParaRPr lang="de-CH"/>
        </a:p>
      </dgm:t>
    </dgm:pt>
    <dgm:pt modelId="{F77D097D-D559-4026-8312-ECFF99C850F6}">
      <dgm:prSet phldrT="[Text]"/>
      <dgm:spPr/>
      <dgm:t>
        <a:bodyPr/>
        <a:lstStyle/>
        <a:p>
          <a:r>
            <a:rPr lang="de-CH" dirty="0" err="1"/>
            <a:t>Breeding</a:t>
          </a:r>
          <a:r>
            <a:rPr lang="de-CH" dirty="0"/>
            <a:t> Points</a:t>
          </a:r>
        </a:p>
      </dgm:t>
    </dgm:pt>
    <dgm:pt modelId="{D1C7D45B-3B7E-4C64-A8A8-CFBDD55CC32F}" type="parTrans" cxnId="{FC252B31-F20A-458C-91F0-01E6D30CD645}">
      <dgm:prSet/>
      <dgm:spPr/>
      <dgm:t>
        <a:bodyPr/>
        <a:lstStyle/>
        <a:p>
          <a:endParaRPr lang="de-CH"/>
        </a:p>
      </dgm:t>
    </dgm:pt>
    <dgm:pt modelId="{B86FA96F-FE62-4705-B75C-BB36298D9942}" type="sibTrans" cxnId="{FC252B31-F20A-458C-91F0-01E6D30CD645}">
      <dgm:prSet/>
      <dgm:spPr/>
      <dgm:t>
        <a:bodyPr/>
        <a:lstStyle/>
        <a:p>
          <a:endParaRPr lang="de-CH"/>
        </a:p>
      </dgm:t>
    </dgm:pt>
    <dgm:pt modelId="{404062C8-00A2-45D0-943C-5ED5743B7F8A}">
      <dgm:prSet phldrT="[Text]"/>
      <dgm:spPr/>
      <dgm:t>
        <a:bodyPr/>
        <a:lstStyle/>
        <a:p>
          <a:r>
            <a:rPr lang="de-CH" dirty="0"/>
            <a:t>Anbindung an </a:t>
          </a:r>
          <a:r>
            <a:rPr lang="de-CH" dirty="0" err="1"/>
            <a:t>Discord</a:t>
          </a:r>
          <a:r>
            <a:rPr lang="de-CH" dirty="0"/>
            <a:t> für Nachrichten</a:t>
          </a:r>
        </a:p>
      </dgm:t>
    </dgm:pt>
    <dgm:pt modelId="{12646094-19D8-426B-8026-E03102CDB85D}" type="parTrans" cxnId="{EFCA1F56-9419-4E6C-90F0-A7BA665D7B02}">
      <dgm:prSet/>
      <dgm:spPr/>
      <dgm:t>
        <a:bodyPr/>
        <a:lstStyle/>
        <a:p>
          <a:endParaRPr lang="de-CH"/>
        </a:p>
      </dgm:t>
    </dgm:pt>
    <dgm:pt modelId="{9F24ECF2-0111-4B90-83A3-139CA7828B6D}" type="sibTrans" cxnId="{EFCA1F56-9419-4E6C-90F0-A7BA665D7B02}">
      <dgm:prSet/>
      <dgm:spPr/>
      <dgm:t>
        <a:bodyPr/>
        <a:lstStyle/>
        <a:p>
          <a:endParaRPr lang="de-CH"/>
        </a:p>
      </dgm:t>
    </dgm:pt>
    <dgm:pt modelId="{564A8B31-D33C-43CC-A5A0-CA5634613255}" type="pres">
      <dgm:prSet presAssocID="{FD23FA64-09C6-409F-B5D9-C70A06D843C5}" presName="Name0" presStyleCnt="0">
        <dgm:presLayoutVars>
          <dgm:dir/>
          <dgm:animLvl val="lvl"/>
          <dgm:resizeHandles val="exact"/>
        </dgm:presLayoutVars>
      </dgm:prSet>
      <dgm:spPr/>
    </dgm:pt>
    <dgm:pt modelId="{1C857852-392C-445A-9252-CC167106A00C}" type="pres">
      <dgm:prSet presAssocID="{FD23FA64-09C6-409F-B5D9-C70A06D843C5}" presName="tSp" presStyleCnt="0"/>
      <dgm:spPr/>
    </dgm:pt>
    <dgm:pt modelId="{C5198985-9AD0-4CC7-9049-361569981AAA}" type="pres">
      <dgm:prSet presAssocID="{FD23FA64-09C6-409F-B5D9-C70A06D843C5}" presName="bSp" presStyleCnt="0"/>
      <dgm:spPr/>
    </dgm:pt>
    <dgm:pt modelId="{CF4A0B09-42A1-4608-92C2-EFF754D52914}" type="pres">
      <dgm:prSet presAssocID="{FD23FA64-09C6-409F-B5D9-C70A06D843C5}" presName="process" presStyleCnt="0"/>
      <dgm:spPr/>
    </dgm:pt>
    <dgm:pt modelId="{98583F2B-B867-49FC-92FC-A4BF79F3FEDA}" type="pres">
      <dgm:prSet presAssocID="{B011022C-331B-4906-A45E-7A064BC55E88}" presName="composite1" presStyleCnt="0"/>
      <dgm:spPr/>
    </dgm:pt>
    <dgm:pt modelId="{AEB1E0B2-8D9F-428D-9BB1-D1DED51C19F9}" type="pres">
      <dgm:prSet presAssocID="{B011022C-331B-4906-A45E-7A064BC55E88}" presName="dummyNode1" presStyleLbl="node1" presStyleIdx="0" presStyleCnt="4"/>
      <dgm:spPr/>
    </dgm:pt>
    <dgm:pt modelId="{81A384FF-0705-48FB-8645-E25D9C20CA70}" type="pres">
      <dgm:prSet presAssocID="{B011022C-331B-4906-A45E-7A064BC55E88}" presName="childNode1" presStyleLbl="bgAcc1" presStyleIdx="0" presStyleCnt="4">
        <dgm:presLayoutVars>
          <dgm:bulletEnabled val="1"/>
        </dgm:presLayoutVars>
      </dgm:prSet>
      <dgm:spPr/>
    </dgm:pt>
    <dgm:pt modelId="{F122F560-4E1F-406D-9CF0-49B909BFD10B}" type="pres">
      <dgm:prSet presAssocID="{B011022C-331B-4906-A45E-7A064BC55E88}" presName="childNode1tx" presStyleLbl="bgAcc1" presStyleIdx="0" presStyleCnt="4">
        <dgm:presLayoutVars>
          <dgm:bulletEnabled val="1"/>
        </dgm:presLayoutVars>
      </dgm:prSet>
      <dgm:spPr/>
    </dgm:pt>
    <dgm:pt modelId="{3465C0A2-EB3D-4FD2-A6E3-5C072034022B}" type="pres">
      <dgm:prSet presAssocID="{B011022C-331B-4906-A45E-7A064BC55E88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63BEFE29-1ACF-4D77-B423-FE7CEC3CF05D}" type="pres">
      <dgm:prSet presAssocID="{B011022C-331B-4906-A45E-7A064BC55E88}" presName="connSite1" presStyleCnt="0"/>
      <dgm:spPr/>
    </dgm:pt>
    <dgm:pt modelId="{66CD3D82-3664-440F-B79A-AF7F4D218AF8}" type="pres">
      <dgm:prSet presAssocID="{77A02923-2C75-4F7D-AC68-25D8B5DABD3D}" presName="Name9" presStyleLbl="sibTrans2D1" presStyleIdx="0" presStyleCnt="3"/>
      <dgm:spPr/>
    </dgm:pt>
    <dgm:pt modelId="{20A3380A-94CA-4D40-BA76-AF9A07F38E56}" type="pres">
      <dgm:prSet presAssocID="{65A405E3-C35D-496C-B61A-6047A662E93E}" presName="composite2" presStyleCnt="0"/>
      <dgm:spPr/>
    </dgm:pt>
    <dgm:pt modelId="{AD176F6D-BBBF-4AB9-86A7-353739563E8D}" type="pres">
      <dgm:prSet presAssocID="{65A405E3-C35D-496C-B61A-6047A662E93E}" presName="dummyNode2" presStyleLbl="node1" presStyleIdx="0" presStyleCnt="4"/>
      <dgm:spPr/>
    </dgm:pt>
    <dgm:pt modelId="{8E1F52DD-DEF5-48DC-9BC6-7A40814B10F6}" type="pres">
      <dgm:prSet presAssocID="{65A405E3-C35D-496C-B61A-6047A662E93E}" presName="childNode2" presStyleLbl="bgAcc1" presStyleIdx="1" presStyleCnt="4">
        <dgm:presLayoutVars>
          <dgm:bulletEnabled val="1"/>
        </dgm:presLayoutVars>
      </dgm:prSet>
      <dgm:spPr/>
    </dgm:pt>
    <dgm:pt modelId="{5E02095E-B5A2-4467-A11B-731E1AF9E897}" type="pres">
      <dgm:prSet presAssocID="{65A405E3-C35D-496C-B61A-6047A662E93E}" presName="childNode2tx" presStyleLbl="bgAcc1" presStyleIdx="1" presStyleCnt="4">
        <dgm:presLayoutVars>
          <dgm:bulletEnabled val="1"/>
        </dgm:presLayoutVars>
      </dgm:prSet>
      <dgm:spPr/>
    </dgm:pt>
    <dgm:pt modelId="{80C210CC-E23D-4202-B1FA-EFCA9D8F3653}" type="pres">
      <dgm:prSet presAssocID="{65A405E3-C35D-496C-B61A-6047A662E93E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2272D6CC-69DD-45E2-B10B-BE621F71146A}" type="pres">
      <dgm:prSet presAssocID="{65A405E3-C35D-496C-B61A-6047A662E93E}" presName="connSite2" presStyleCnt="0"/>
      <dgm:spPr/>
    </dgm:pt>
    <dgm:pt modelId="{ABA6C208-505F-46DA-AD8C-B9E79366FBCA}" type="pres">
      <dgm:prSet presAssocID="{C3FB34E1-0350-4B0C-A1B5-29A1A4ACA8F1}" presName="Name18" presStyleLbl="sibTrans2D1" presStyleIdx="1" presStyleCnt="3"/>
      <dgm:spPr/>
    </dgm:pt>
    <dgm:pt modelId="{C636C9EA-E595-410A-9688-992DE9FB4243}" type="pres">
      <dgm:prSet presAssocID="{E553EB99-00A5-4E75-A3EF-5DE9D8BCFA56}" presName="composite1" presStyleCnt="0"/>
      <dgm:spPr/>
    </dgm:pt>
    <dgm:pt modelId="{9EBB4D75-5C19-48C9-A074-9960EDC04EEA}" type="pres">
      <dgm:prSet presAssocID="{E553EB99-00A5-4E75-A3EF-5DE9D8BCFA56}" presName="dummyNode1" presStyleLbl="node1" presStyleIdx="1" presStyleCnt="4"/>
      <dgm:spPr/>
    </dgm:pt>
    <dgm:pt modelId="{B0E0CDD9-C9D0-4D52-85C1-E4FD3909DF64}" type="pres">
      <dgm:prSet presAssocID="{E553EB99-00A5-4E75-A3EF-5DE9D8BCFA56}" presName="childNode1" presStyleLbl="bgAcc1" presStyleIdx="2" presStyleCnt="4">
        <dgm:presLayoutVars>
          <dgm:bulletEnabled val="1"/>
        </dgm:presLayoutVars>
      </dgm:prSet>
      <dgm:spPr/>
    </dgm:pt>
    <dgm:pt modelId="{1DF5F284-FFBD-49F5-9E85-2C71D2AEBDE9}" type="pres">
      <dgm:prSet presAssocID="{E553EB99-00A5-4E75-A3EF-5DE9D8BCFA56}" presName="childNode1tx" presStyleLbl="bgAcc1" presStyleIdx="2" presStyleCnt="4">
        <dgm:presLayoutVars>
          <dgm:bulletEnabled val="1"/>
        </dgm:presLayoutVars>
      </dgm:prSet>
      <dgm:spPr/>
    </dgm:pt>
    <dgm:pt modelId="{8455FFCE-E173-406F-95A7-FA95E808E2F7}" type="pres">
      <dgm:prSet presAssocID="{E553EB99-00A5-4E75-A3EF-5DE9D8BCFA56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AF51DB3F-B716-47BD-835B-6D26CD7052E4}" type="pres">
      <dgm:prSet presAssocID="{E553EB99-00A5-4E75-A3EF-5DE9D8BCFA56}" presName="connSite1" presStyleCnt="0"/>
      <dgm:spPr/>
    </dgm:pt>
    <dgm:pt modelId="{778E613F-048F-4F07-BD87-35BF86AA501E}" type="pres">
      <dgm:prSet presAssocID="{942895D1-D2BE-4E48-BC14-273D29223DB2}" presName="Name9" presStyleLbl="sibTrans2D1" presStyleIdx="2" presStyleCnt="3"/>
      <dgm:spPr/>
    </dgm:pt>
    <dgm:pt modelId="{560C2819-0ECB-47F9-847B-E1909882B2E7}" type="pres">
      <dgm:prSet presAssocID="{B2C8D891-3C01-4AF2-BF10-BB921E26F5F0}" presName="composite2" presStyleCnt="0"/>
      <dgm:spPr/>
    </dgm:pt>
    <dgm:pt modelId="{20EB5313-A7CA-49EA-BC39-1B2CE07A40EE}" type="pres">
      <dgm:prSet presAssocID="{B2C8D891-3C01-4AF2-BF10-BB921E26F5F0}" presName="dummyNode2" presStyleLbl="node1" presStyleIdx="2" presStyleCnt="4"/>
      <dgm:spPr/>
    </dgm:pt>
    <dgm:pt modelId="{988D781C-1BD3-4294-B207-683D9D5391CC}" type="pres">
      <dgm:prSet presAssocID="{B2C8D891-3C01-4AF2-BF10-BB921E26F5F0}" presName="childNode2" presStyleLbl="bgAcc1" presStyleIdx="3" presStyleCnt="4">
        <dgm:presLayoutVars>
          <dgm:bulletEnabled val="1"/>
        </dgm:presLayoutVars>
      </dgm:prSet>
      <dgm:spPr/>
    </dgm:pt>
    <dgm:pt modelId="{7ABF5560-FE54-46F2-8E7B-D3B1499FDB20}" type="pres">
      <dgm:prSet presAssocID="{B2C8D891-3C01-4AF2-BF10-BB921E26F5F0}" presName="childNode2tx" presStyleLbl="bgAcc1" presStyleIdx="3" presStyleCnt="4">
        <dgm:presLayoutVars>
          <dgm:bulletEnabled val="1"/>
        </dgm:presLayoutVars>
      </dgm:prSet>
      <dgm:spPr/>
    </dgm:pt>
    <dgm:pt modelId="{7288BA16-B009-4E55-B42A-F73D5FA6BC8D}" type="pres">
      <dgm:prSet presAssocID="{B2C8D891-3C01-4AF2-BF10-BB921E26F5F0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4BC21598-9572-4514-A34E-4840E7421304}" type="pres">
      <dgm:prSet presAssocID="{B2C8D891-3C01-4AF2-BF10-BB921E26F5F0}" presName="connSite2" presStyleCnt="0"/>
      <dgm:spPr/>
    </dgm:pt>
  </dgm:ptLst>
  <dgm:cxnLst>
    <dgm:cxn modelId="{074FF208-C246-452A-B735-11FF0BF28712}" type="presOf" srcId="{F98B7638-7A7A-4D7A-A241-AB93123A3116}" destId="{5E02095E-B5A2-4467-A11B-731E1AF9E897}" srcOrd="1" destOrd="1" presId="urn:microsoft.com/office/officeart/2005/8/layout/hProcess4"/>
    <dgm:cxn modelId="{FCD1491B-2D47-4C19-B824-845035C05434}" type="presOf" srcId="{404062C8-00A2-45D0-943C-5ED5743B7F8A}" destId="{1DF5F284-FFBD-49F5-9E85-2C71D2AEBDE9}" srcOrd="1" destOrd="2" presId="urn:microsoft.com/office/officeart/2005/8/layout/hProcess4"/>
    <dgm:cxn modelId="{6CFD6D1F-F2BB-4751-B060-F6B485FFE1A2}" type="presOf" srcId="{6070472C-0F4F-4864-B4A1-D1DFFC3DE0D9}" destId="{8E1F52DD-DEF5-48DC-9BC6-7A40814B10F6}" srcOrd="0" destOrd="2" presId="urn:microsoft.com/office/officeart/2005/8/layout/hProcess4"/>
    <dgm:cxn modelId="{17B07F1F-D189-4B11-8B30-E826E05C782E}" type="presOf" srcId="{B2C8D891-3C01-4AF2-BF10-BB921E26F5F0}" destId="{7288BA16-B009-4E55-B42A-F73D5FA6BC8D}" srcOrd="0" destOrd="0" presId="urn:microsoft.com/office/officeart/2005/8/layout/hProcess4"/>
    <dgm:cxn modelId="{A79E542D-CADC-45EC-8E6E-3EB8E2CA5AA3}" type="presOf" srcId="{8ED7C877-9CE0-4D93-BC59-E5A114AD8DDD}" destId="{988D781C-1BD3-4294-B207-683D9D5391CC}" srcOrd="0" destOrd="1" presId="urn:microsoft.com/office/officeart/2005/8/layout/hProcess4"/>
    <dgm:cxn modelId="{5CFAC42E-5AD1-40E6-A189-4272C7D4C5E7}" type="presOf" srcId="{6070472C-0F4F-4864-B4A1-D1DFFC3DE0D9}" destId="{5E02095E-B5A2-4467-A11B-731E1AF9E897}" srcOrd="1" destOrd="2" presId="urn:microsoft.com/office/officeart/2005/8/layout/hProcess4"/>
    <dgm:cxn modelId="{AC7F1F2F-A8D0-4B94-B678-7AA1A0791465}" type="presOf" srcId="{9BD9404F-2E13-4587-B855-0370C02655F1}" destId="{B0E0CDD9-C9D0-4D52-85C1-E4FD3909DF64}" srcOrd="0" destOrd="1" presId="urn:microsoft.com/office/officeart/2005/8/layout/hProcess4"/>
    <dgm:cxn modelId="{FC252B31-F20A-458C-91F0-01E6D30CD645}" srcId="{B2C8D891-3C01-4AF2-BF10-BB921E26F5F0}" destId="{F77D097D-D559-4026-8312-ECFF99C850F6}" srcOrd="2" destOrd="0" parTransId="{D1C7D45B-3B7E-4C64-A8A8-CFBDD55CC32F}" sibTransId="{B86FA96F-FE62-4705-B75C-BB36298D9942}"/>
    <dgm:cxn modelId="{41A26234-A8E0-4FFE-A7E5-4CC0502FDBA9}" srcId="{65A405E3-C35D-496C-B61A-6047A662E93E}" destId="{F98B7638-7A7A-4D7A-A241-AB93123A3116}" srcOrd="1" destOrd="0" parTransId="{0EF66DDB-0FD3-4406-8C44-2152F84948A9}" sibTransId="{62C677E2-733B-44D4-B1FF-6F13097B5A8B}"/>
    <dgm:cxn modelId="{78613E39-48B3-4EAA-B44D-9686D1D638E9}" srcId="{65A405E3-C35D-496C-B61A-6047A662E93E}" destId="{6070472C-0F4F-4864-B4A1-D1DFFC3DE0D9}" srcOrd="2" destOrd="0" parTransId="{254B3022-EFB4-4981-9833-CDA1BCF44E60}" sibTransId="{65D33BC3-F1A9-45F5-861A-BDDB61689A87}"/>
    <dgm:cxn modelId="{FCD0073A-A3D6-46D4-881B-D94B01817B22}" srcId="{B2C8D891-3C01-4AF2-BF10-BB921E26F5F0}" destId="{F0076040-525E-4DFA-A555-9AF02D1743F9}" srcOrd="0" destOrd="0" parTransId="{28D4A092-E19C-4CA1-9429-57F5D95A9CDC}" sibTransId="{0C618AA0-9D49-473A-B731-7DF2E21A215F}"/>
    <dgm:cxn modelId="{53FEF65B-7AFC-41E1-9AE7-5E40C935CF02}" type="presOf" srcId="{4AE908A0-161A-427F-BFA0-44285B17116A}" destId="{5E02095E-B5A2-4467-A11B-731E1AF9E897}" srcOrd="1" destOrd="0" presId="urn:microsoft.com/office/officeart/2005/8/layout/hProcess4"/>
    <dgm:cxn modelId="{45FDE160-1EB5-46AA-9952-7194BA71FC3A}" srcId="{B011022C-331B-4906-A45E-7A064BC55E88}" destId="{A66FDB52-2CDF-47D8-A1C1-90E016BFAA40}" srcOrd="0" destOrd="0" parTransId="{56C8B8CB-2DB0-4A7B-9520-56EBB6A9B332}" sibTransId="{A0C34244-D8F6-4850-B3EE-F0B56789DFEB}"/>
    <dgm:cxn modelId="{35E36C41-B7C4-4833-9E03-05F6D2E3CA25}" type="presOf" srcId="{A66FDB52-2CDF-47D8-A1C1-90E016BFAA40}" destId="{81A384FF-0705-48FB-8645-E25D9C20CA70}" srcOrd="0" destOrd="0" presId="urn:microsoft.com/office/officeart/2005/8/layout/hProcess4"/>
    <dgm:cxn modelId="{522CA844-6676-4D38-A993-78DBB8D67906}" type="presOf" srcId="{6749E730-FD91-49DB-988C-4FD120640407}" destId="{F122F560-4E1F-406D-9CF0-49B909BFD10B}" srcOrd="1" destOrd="1" presId="urn:microsoft.com/office/officeart/2005/8/layout/hProcess4"/>
    <dgm:cxn modelId="{EFBCA365-5F4C-4A49-85B4-67C860FA0B25}" type="presOf" srcId="{942895D1-D2BE-4E48-BC14-273D29223DB2}" destId="{778E613F-048F-4F07-BD87-35BF86AA501E}" srcOrd="0" destOrd="0" presId="urn:microsoft.com/office/officeart/2005/8/layout/hProcess4"/>
    <dgm:cxn modelId="{06722248-7AB8-45B1-8B1E-B18564B86961}" srcId="{FD23FA64-09C6-409F-B5D9-C70A06D843C5}" destId="{65A405E3-C35D-496C-B61A-6047A662E93E}" srcOrd="1" destOrd="0" parTransId="{4C81198D-B0F5-4DCB-812B-D16EE01CAA48}" sibTransId="{C3FB34E1-0350-4B0C-A1B5-29A1A4ACA8F1}"/>
    <dgm:cxn modelId="{0FE2CD70-DFF1-4CA4-90D2-0809AB45553E}" type="presOf" srcId="{F77D097D-D559-4026-8312-ECFF99C850F6}" destId="{988D781C-1BD3-4294-B207-683D9D5391CC}" srcOrd="0" destOrd="2" presId="urn:microsoft.com/office/officeart/2005/8/layout/hProcess4"/>
    <dgm:cxn modelId="{3B274C71-4730-41A6-ACA3-3E6CBF556C66}" srcId="{FD23FA64-09C6-409F-B5D9-C70A06D843C5}" destId="{B2C8D891-3C01-4AF2-BF10-BB921E26F5F0}" srcOrd="3" destOrd="0" parTransId="{61F90BEC-F642-4728-96F8-4C92AC3B8AEF}" sibTransId="{814B95BD-6D66-4107-B749-AB4A924FDB6C}"/>
    <dgm:cxn modelId="{965F8674-BD80-4B18-A739-11113375F957}" type="presOf" srcId="{E553EB99-00A5-4E75-A3EF-5DE9D8BCFA56}" destId="{8455FFCE-E173-406F-95A7-FA95E808E2F7}" srcOrd="0" destOrd="0" presId="urn:microsoft.com/office/officeart/2005/8/layout/hProcess4"/>
    <dgm:cxn modelId="{EFCA1F56-9419-4E6C-90F0-A7BA665D7B02}" srcId="{E553EB99-00A5-4E75-A3EF-5DE9D8BCFA56}" destId="{404062C8-00A2-45D0-943C-5ED5743B7F8A}" srcOrd="2" destOrd="0" parTransId="{12646094-19D8-426B-8026-E03102CDB85D}" sibTransId="{9F24ECF2-0111-4B90-83A3-139CA7828B6D}"/>
    <dgm:cxn modelId="{8CA0FA77-400A-405B-BB3C-50346F69D2FD}" srcId="{E553EB99-00A5-4E75-A3EF-5DE9D8BCFA56}" destId="{9BD9404F-2E13-4587-B855-0370C02655F1}" srcOrd="1" destOrd="0" parTransId="{42AFD50B-546C-43F7-ACA5-23D609A6CFF0}" sibTransId="{856D38BB-5F87-45B2-A40A-3F079308599E}"/>
    <dgm:cxn modelId="{19C53980-F84C-4487-8E37-1CF955E24ADD}" type="presOf" srcId="{0F60D489-5C2A-4310-84EA-D35F52D54171}" destId="{B0E0CDD9-C9D0-4D52-85C1-E4FD3909DF64}" srcOrd="0" destOrd="0" presId="urn:microsoft.com/office/officeart/2005/8/layout/hProcess4"/>
    <dgm:cxn modelId="{FA2C2484-34C6-4B07-90B0-DFEECC896EAF}" srcId="{E553EB99-00A5-4E75-A3EF-5DE9D8BCFA56}" destId="{0F60D489-5C2A-4310-84EA-D35F52D54171}" srcOrd="0" destOrd="0" parTransId="{76D23F11-5B63-460E-8C1E-4A8EC08F3BE8}" sibTransId="{4A747529-85CA-46B3-9DB9-9E57B4C3B3D1}"/>
    <dgm:cxn modelId="{C1532D88-8B96-45F9-AA93-E7C314D5418F}" type="presOf" srcId="{0F60D489-5C2A-4310-84EA-D35F52D54171}" destId="{1DF5F284-FFBD-49F5-9E85-2C71D2AEBDE9}" srcOrd="1" destOrd="0" presId="urn:microsoft.com/office/officeart/2005/8/layout/hProcess4"/>
    <dgm:cxn modelId="{0882A189-53F9-4B1D-A3DF-B77C0F398E1B}" type="presOf" srcId="{404062C8-00A2-45D0-943C-5ED5743B7F8A}" destId="{B0E0CDD9-C9D0-4D52-85C1-E4FD3909DF64}" srcOrd="0" destOrd="2" presId="urn:microsoft.com/office/officeart/2005/8/layout/hProcess4"/>
    <dgm:cxn modelId="{BEB4F48A-AD51-417A-BA76-2FE57C4A9756}" type="presOf" srcId="{9BD9404F-2E13-4587-B855-0370C02655F1}" destId="{1DF5F284-FFBD-49F5-9E85-2C71D2AEBDE9}" srcOrd="1" destOrd="1" presId="urn:microsoft.com/office/officeart/2005/8/layout/hProcess4"/>
    <dgm:cxn modelId="{822E728B-620F-4C34-8371-8C1198850445}" srcId="{FD23FA64-09C6-409F-B5D9-C70A06D843C5}" destId="{E553EB99-00A5-4E75-A3EF-5DE9D8BCFA56}" srcOrd="2" destOrd="0" parTransId="{CDB50A46-697E-4837-87BF-6DD6DC11D631}" sibTransId="{942895D1-D2BE-4E48-BC14-273D29223DB2}"/>
    <dgm:cxn modelId="{3D64E98F-106C-4EED-A39E-274F5EF2375D}" type="presOf" srcId="{4AE908A0-161A-427F-BFA0-44285B17116A}" destId="{8E1F52DD-DEF5-48DC-9BC6-7A40814B10F6}" srcOrd="0" destOrd="0" presId="urn:microsoft.com/office/officeart/2005/8/layout/hProcess4"/>
    <dgm:cxn modelId="{17351592-7A19-405E-B886-5BDB4542D984}" type="presOf" srcId="{F98B7638-7A7A-4D7A-A241-AB93123A3116}" destId="{8E1F52DD-DEF5-48DC-9BC6-7A40814B10F6}" srcOrd="0" destOrd="1" presId="urn:microsoft.com/office/officeart/2005/8/layout/hProcess4"/>
    <dgm:cxn modelId="{EE61B095-8AB3-4ADD-82B1-505AF6D01E64}" type="presOf" srcId="{F77D097D-D559-4026-8312-ECFF99C850F6}" destId="{7ABF5560-FE54-46F2-8E7B-D3B1499FDB20}" srcOrd="1" destOrd="2" presId="urn:microsoft.com/office/officeart/2005/8/layout/hProcess4"/>
    <dgm:cxn modelId="{6A5E98A8-DC5D-482D-B65D-A43057E40D25}" type="presOf" srcId="{65A405E3-C35D-496C-B61A-6047A662E93E}" destId="{80C210CC-E23D-4202-B1FA-EFCA9D8F3653}" srcOrd="0" destOrd="0" presId="urn:microsoft.com/office/officeart/2005/8/layout/hProcess4"/>
    <dgm:cxn modelId="{CA666AAD-47FD-4223-837A-8CD714227677}" type="presOf" srcId="{F0076040-525E-4DFA-A555-9AF02D1743F9}" destId="{988D781C-1BD3-4294-B207-683D9D5391CC}" srcOrd="0" destOrd="0" presId="urn:microsoft.com/office/officeart/2005/8/layout/hProcess4"/>
    <dgm:cxn modelId="{3ADB2BC0-CE7D-4D2D-9E2B-0460522C9FBD}" type="presOf" srcId="{A66FDB52-2CDF-47D8-A1C1-90E016BFAA40}" destId="{F122F560-4E1F-406D-9CF0-49B909BFD10B}" srcOrd="1" destOrd="0" presId="urn:microsoft.com/office/officeart/2005/8/layout/hProcess4"/>
    <dgm:cxn modelId="{1BC3AEC0-E8E0-4A01-9D6B-B651AA9F348B}" type="presOf" srcId="{77A02923-2C75-4F7D-AC68-25D8B5DABD3D}" destId="{66CD3D82-3664-440F-B79A-AF7F4D218AF8}" srcOrd="0" destOrd="0" presId="urn:microsoft.com/office/officeart/2005/8/layout/hProcess4"/>
    <dgm:cxn modelId="{96C5F6CC-2858-452A-9809-56A66C60A46C}" type="presOf" srcId="{FD23FA64-09C6-409F-B5D9-C70A06D843C5}" destId="{564A8B31-D33C-43CC-A5A0-CA5634613255}" srcOrd="0" destOrd="0" presId="urn:microsoft.com/office/officeart/2005/8/layout/hProcess4"/>
    <dgm:cxn modelId="{5936A4D1-E737-4C42-8AD7-04282DC2C2F9}" type="presOf" srcId="{6749E730-FD91-49DB-988C-4FD120640407}" destId="{81A384FF-0705-48FB-8645-E25D9C20CA70}" srcOrd="0" destOrd="1" presId="urn:microsoft.com/office/officeart/2005/8/layout/hProcess4"/>
    <dgm:cxn modelId="{7D31CBD7-749F-4501-9657-94DC7098172C}" srcId="{B2C8D891-3C01-4AF2-BF10-BB921E26F5F0}" destId="{8ED7C877-9CE0-4D93-BC59-E5A114AD8DDD}" srcOrd="1" destOrd="0" parTransId="{63114FAA-127E-4DBB-A1D5-7C900175EC35}" sibTransId="{B0841661-AEA4-40C3-94A4-4395007C8ADD}"/>
    <dgm:cxn modelId="{254F14D9-4DE3-4AAC-8962-061D799B5A76}" type="presOf" srcId="{C3FB34E1-0350-4B0C-A1B5-29A1A4ACA8F1}" destId="{ABA6C208-505F-46DA-AD8C-B9E79366FBCA}" srcOrd="0" destOrd="0" presId="urn:microsoft.com/office/officeart/2005/8/layout/hProcess4"/>
    <dgm:cxn modelId="{D43D7DDD-ECB5-45AD-B6BF-37ED2B9E2086}" type="presOf" srcId="{B011022C-331B-4906-A45E-7A064BC55E88}" destId="{3465C0A2-EB3D-4FD2-A6E3-5C072034022B}" srcOrd="0" destOrd="0" presId="urn:microsoft.com/office/officeart/2005/8/layout/hProcess4"/>
    <dgm:cxn modelId="{6BB78CDD-75E5-458A-8A1D-D881034787AA}" type="presOf" srcId="{F0076040-525E-4DFA-A555-9AF02D1743F9}" destId="{7ABF5560-FE54-46F2-8E7B-D3B1499FDB20}" srcOrd="1" destOrd="0" presId="urn:microsoft.com/office/officeart/2005/8/layout/hProcess4"/>
    <dgm:cxn modelId="{7689B8DD-0E3E-4D08-B48D-97CAE896DEE9}" srcId="{65A405E3-C35D-496C-B61A-6047A662E93E}" destId="{4AE908A0-161A-427F-BFA0-44285B17116A}" srcOrd="0" destOrd="0" parTransId="{FC0A0251-1D39-4953-B427-DA1841C5A918}" sibTransId="{793A85AE-3F21-4E3D-89D4-AEA8423A7452}"/>
    <dgm:cxn modelId="{FF5612E0-BF02-418B-95FB-6A05452AAFB6}" srcId="{B011022C-331B-4906-A45E-7A064BC55E88}" destId="{6749E730-FD91-49DB-988C-4FD120640407}" srcOrd="1" destOrd="0" parTransId="{F801EDA1-27AE-4E91-8691-05C19E894604}" sibTransId="{35B9D291-DA86-45D0-9902-82AE3E8DBFDA}"/>
    <dgm:cxn modelId="{8A26AFEB-745B-4346-8886-5D14692669EA}" type="presOf" srcId="{8ED7C877-9CE0-4D93-BC59-E5A114AD8DDD}" destId="{7ABF5560-FE54-46F2-8E7B-D3B1499FDB20}" srcOrd="1" destOrd="1" presId="urn:microsoft.com/office/officeart/2005/8/layout/hProcess4"/>
    <dgm:cxn modelId="{642402F1-CD52-486B-9210-83217BAA57C7}" srcId="{FD23FA64-09C6-409F-B5D9-C70A06D843C5}" destId="{B011022C-331B-4906-A45E-7A064BC55E88}" srcOrd="0" destOrd="0" parTransId="{2FCFDCA0-F74F-4117-84DB-5D847436A5B4}" sibTransId="{77A02923-2C75-4F7D-AC68-25D8B5DABD3D}"/>
    <dgm:cxn modelId="{BF55D875-F1BB-49C3-B8EB-40C171F7F18B}" type="presParOf" srcId="{564A8B31-D33C-43CC-A5A0-CA5634613255}" destId="{1C857852-392C-445A-9252-CC167106A00C}" srcOrd="0" destOrd="0" presId="urn:microsoft.com/office/officeart/2005/8/layout/hProcess4"/>
    <dgm:cxn modelId="{FB375516-2B88-4028-8818-37762E9FA12B}" type="presParOf" srcId="{564A8B31-D33C-43CC-A5A0-CA5634613255}" destId="{C5198985-9AD0-4CC7-9049-361569981AAA}" srcOrd="1" destOrd="0" presId="urn:microsoft.com/office/officeart/2005/8/layout/hProcess4"/>
    <dgm:cxn modelId="{3B4A05F0-6F59-49C5-95F2-3C00693DABBA}" type="presParOf" srcId="{564A8B31-D33C-43CC-A5A0-CA5634613255}" destId="{CF4A0B09-42A1-4608-92C2-EFF754D52914}" srcOrd="2" destOrd="0" presId="urn:microsoft.com/office/officeart/2005/8/layout/hProcess4"/>
    <dgm:cxn modelId="{9017C2AD-B74F-4437-B7C7-07F57B1A61D0}" type="presParOf" srcId="{CF4A0B09-42A1-4608-92C2-EFF754D52914}" destId="{98583F2B-B867-49FC-92FC-A4BF79F3FEDA}" srcOrd="0" destOrd="0" presId="urn:microsoft.com/office/officeart/2005/8/layout/hProcess4"/>
    <dgm:cxn modelId="{1076C74B-9F61-4AD9-BB7F-BF50EE15FCD9}" type="presParOf" srcId="{98583F2B-B867-49FC-92FC-A4BF79F3FEDA}" destId="{AEB1E0B2-8D9F-428D-9BB1-D1DED51C19F9}" srcOrd="0" destOrd="0" presId="urn:microsoft.com/office/officeart/2005/8/layout/hProcess4"/>
    <dgm:cxn modelId="{9AB8D253-91A0-4333-989F-E73F62A22FDE}" type="presParOf" srcId="{98583F2B-B867-49FC-92FC-A4BF79F3FEDA}" destId="{81A384FF-0705-48FB-8645-E25D9C20CA70}" srcOrd="1" destOrd="0" presId="urn:microsoft.com/office/officeart/2005/8/layout/hProcess4"/>
    <dgm:cxn modelId="{D8B321B3-61B2-4EBB-BF7D-74376CA09A27}" type="presParOf" srcId="{98583F2B-B867-49FC-92FC-A4BF79F3FEDA}" destId="{F122F560-4E1F-406D-9CF0-49B909BFD10B}" srcOrd="2" destOrd="0" presId="urn:microsoft.com/office/officeart/2005/8/layout/hProcess4"/>
    <dgm:cxn modelId="{2776BD2D-C1AC-4B21-AD6B-92EEE201E029}" type="presParOf" srcId="{98583F2B-B867-49FC-92FC-A4BF79F3FEDA}" destId="{3465C0A2-EB3D-4FD2-A6E3-5C072034022B}" srcOrd="3" destOrd="0" presId="urn:microsoft.com/office/officeart/2005/8/layout/hProcess4"/>
    <dgm:cxn modelId="{6923B8D8-C331-4568-B7A5-06C7CC2970FA}" type="presParOf" srcId="{98583F2B-B867-49FC-92FC-A4BF79F3FEDA}" destId="{63BEFE29-1ACF-4D77-B423-FE7CEC3CF05D}" srcOrd="4" destOrd="0" presId="urn:microsoft.com/office/officeart/2005/8/layout/hProcess4"/>
    <dgm:cxn modelId="{964BCDE4-0C59-4E4B-8E2C-A60BBE33D047}" type="presParOf" srcId="{CF4A0B09-42A1-4608-92C2-EFF754D52914}" destId="{66CD3D82-3664-440F-B79A-AF7F4D218AF8}" srcOrd="1" destOrd="0" presId="urn:microsoft.com/office/officeart/2005/8/layout/hProcess4"/>
    <dgm:cxn modelId="{F6CA0F7E-0E18-49A0-97CC-DBF6C1B0C2FF}" type="presParOf" srcId="{CF4A0B09-42A1-4608-92C2-EFF754D52914}" destId="{20A3380A-94CA-4D40-BA76-AF9A07F38E56}" srcOrd="2" destOrd="0" presId="urn:microsoft.com/office/officeart/2005/8/layout/hProcess4"/>
    <dgm:cxn modelId="{AD2C9C87-F3B1-4D15-9732-DFB7C91B48AD}" type="presParOf" srcId="{20A3380A-94CA-4D40-BA76-AF9A07F38E56}" destId="{AD176F6D-BBBF-4AB9-86A7-353739563E8D}" srcOrd="0" destOrd="0" presId="urn:microsoft.com/office/officeart/2005/8/layout/hProcess4"/>
    <dgm:cxn modelId="{DC8C482F-7B3A-4693-8988-BB7E7D514137}" type="presParOf" srcId="{20A3380A-94CA-4D40-BA76-AF9A07F38E56}" destId="{8E1F52DD-DEF5-48DC-9BC6-7A40814B10F6}" srcOrd="1" destOrd="0" presId="urn:microsoft.com/office/officeart/2005/8/layout/hProcess4"/>
    <dgm:cxn modelId="{5A25AFDA-F23C-4CFB-BF0F-4F2F31EB82AF}" type="presParOf" srcId="{20A3380A-94CA-4D40-BA76-AF9A07F38E56}" destId="{5E02095E-B5A2-4467-A11B-731E1AF9E897}" srcOrd="2" destOrd="0" presId="urn:microsoft.com/office/officeart/2005/8/layout/hProcess4"/>
    <dgm:cxn modelId="{AB0047AF-C82F-4C7A-A68C-929EF6B0DBCD}" type="presParOf" srcId="{20A3380A-94CA-4D40-BA76-AF9A07F38E56}" destId="{80C210CC-E23D-4202-B1FA-EFCA9D8F3653}" srcOrd="3" destOrd="0" presId="urn:microsoft.com/office/officeart/2005/8/layout/hProcess4"/>
    <dgm:cxn modelId="{6AAC3B73-11D8-4AF8-A970-2ADFE882A1A9}" type="presParOf" srcId="{20A3380A-94CA-4D40-BA76-AF9A07F38E56}" destId="{2272D6CC-69DD-45E2-B10B-BE621F71146A}" srcOrd="4" destOrd="0" presId="urn:microsoft.com/office/officeart/2005/8/layout/hProcess4"/>
    <dgm:cxn modelId="{03405741-8074-4629-BE87-D3DDA22ED646}" type="presParOf" srcId="{CF4A0B09-42A1-4608-92C2-EFF754D52914}" destId="{ABA6C208-505F-46DA-AD8C-B9E79366FBCA}" srcOrd="3" destOrd="0" presId="urn:microsoft.com/office/officeart/2005/8/layout/hProcess4"/>
    <dgm:cxn modelId="{313100C2-3B85-4F1F-821C-32A04C5F64A9}" type="presParOf" srcId="{CF4A0B09-42A1-4608-92C2-EFF754D52914}" destId="{C636C9EA-E595-410A-9688-992DE9FB4243}" srcOrd="4" destOrd="0" presId="urn:microsoft.com/office/officeart/2005/8/layout/hProcess4"/>
    <dgm:cxn modelId="{03B61BA1-8C93-4067-9960-2E5476F3F541}" type="presParOf" srcId="{C636C9EA-E595-410A-9688-992DE9FB4243}" destId="{9EBB4D75-5C19-48C9-A074-9960EDC04EEA}" srcOrd="0" destOrd="0" presId="urn:microsoft.com/office/officeart/2005/8/layout/hProcess4"/>
    <dgm:cxn modelId="{C5A61F44-B7EB-4F92-8745-347B28761DEF}" type="presParOf" srcId="{C636C9EA-E595-410A-9688-992DE9FB4243}" destId="{B0E0CDD9-C9D0-4D52-85C1-E4FD3909DF64}" srcOrd="1" destOrd="0" presId="urn:microsoft.com/office/officeart/2005/8/layout/hProcess4"/>
    <dgm:cxn modelId="{5161A9D7-4333-4133-AF95-56B1E02C9670}" type="presParOf" srcId="{C636C9EA-E595-410A-9688-992DE9FB4243}" destId="{1DF5F284-FFBD-49F5-9E85-2C71D2AEBDE9}" srcOrd="2" destOrd="0" presId="urn:microsoft.com/office/officeart/2005/8/layout/hProcess4"/>
    <dgm:cxn modelId="{858F8AC6-A907-4A5F-897C-BFC2B263BB03}" type="presParOf" srcId="{C636C9EA-E595-410A-9688-992DE9FB4243}" destId="{8455FFCE-E173-406F-95A7-FA95E808E2F7}" srcOrd="3" destOrd="0" presId="urn:microsoft.com/office/officeart/2005/8/layout/hProcess4"/>
    <dgm:cxn modelId="{B72D42A3-A0C5-4916-ADBC-D96FBDC2C1CB}" type="presParOf" srcId="{C636C9EA-E595-410A-9688-992DE9FB4243}" destId="{AF51DB3F-B716-47BD-835B-6D26CD7052E4}" srcOrd="4" destOrd="0" presId="urn:microsoft.com/office/officeart/2005/8/layout/hProcess4"/>
    <dgm:cxn modelId="{B480DB64-D842-4593-B6A3-BE34FD229416}" type="presParOf" srcId="{CF4A0B09-42A1-4608-92C2-EFF754D52914}" destId="{778E613F-048F-4F07-BD87-35BF86AA501E}" srcOrd="5" destOrd="0" presId="urn:microsoft.com/office/officeart/2005/8/layout/hProcess4"/>
    <dgm:cxn modelId="{9BC1A3C7-1169-4AF1-816A-61FE1D7C221B}" type="presParOf" srcId="{CF4A0B09-42A1-4608-92C2-EFF754D52914}" destId="{560C2819-0ECB-47F9-847B-E1909882B2E7}" srcOrd="6" destOrd="0" presId="urn:microsoft.com/office/officeart/2005/8/layout/hProcess4"/>
    <dgm:cxn modelId="{72342EBD-9EB6-4F18-9627-F92FA52D6B98}" type="presParOf" srcId="{560C2819-0ECB-47F9-847B-E1909882B2E7}" destId="{20EB5313-A7CA-49EA-BC39-1B2CE07A40EE}" srcOrd="0" destOrd="0" presId="urn:microsoft.com/office/officeart/2005/8/layout/hProcess4"/>
    <dgm:cxn modelId="{88A6E5C3-D7DF-45FC-B3EA-B0B72C6DE15D}" type="presParOf" srcId="{560C2819-0ECB-47F9-847B-E1909882B2E7}" destId="{988D781C-1BD3-4294-B207-683D9D5391CC}" srcOrd="1" destOrd="0" presId="urn:microsoft.com/office/officeart/2005/8/layout/hProcess4"/>
    <dgm:cxn modelId="{3C5A13BC-3546-42AE-BBCA-04072FC26778}" type="presParOf" srcId="{560C2819-0ECB-47F9-847B-E1909882B2E7}" destId="{7ABF5560-FE54-46F2-8E7B-D3B1499FDB20}" srcOrd="2" destOrd="0" presId="urn:microsoft.com/office/officeart/2005/8/layout/hProcess4"/>
    <dgm:cxn modelId="{90563FDA-1F25-4911-A3E9-7D727FDC2DE1}" type="presParOf" srcId="{560C2819-0ECB-47F9-847B-E1909882B2E7}" destId="{7288BA16-B009-4E55-B42A-F73D5FA6BC8D}" srcOrd="3" destOrd="0" presId="urn:microsoft.com/office/officeart/2005/8/layout/hProcess4"/>
    <dgm:cxn modelId="{6AFBBC1E-0201-4680-BB7A-A725AD4FD151}" type="presParOf" srcId="{560C2819-0ECB-47F9-847B-E1909882B2E7}" destId="{4BC21598-9572-4514-A34E-4840E742130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A384FF-0705-48FB-8645-E25D9C20CA70}">
      <dsp:nvSpPr>
        <dsp:cNvPr id="0" name=""/>
        <dsp:cNvSpPr/>
      </dsp:nvSpPr>
      <dsp:spPr>
        <a:xfrm>
          <a:off x="5146" y="1126517"/>
          <a:ext cx="1887709" cy="15569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1300" kern="1200" dirty="0" err="1"/>
            <a:t>Commits</a:t>
          </a:r>
          <a:r>
            <a:rPr lang="de-CH" sz="1300" kern="1200" dirty="0"/>
            <a:t> als Futter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1300" kern="1200" dirty="0"/>
            <a:t>Simples GUI mit </a:t>
          </a:r>
          <a:r>
            <a:rPr lang="de-CH" sz="1300" kern="1200" dirty="0" err="1"/>
            <a:t>Healthbar</a:t>
          </a:r>
          <a:r>
            <a:rPr lang="de-CH" sz="1300" kern="1200" dirty="0"/>
            <a:t> und </a:t>
          </a:r>
          <a:r>
            <a:rPr lang="de-CH" sz="1300" kern="1200" dirty="0" err="1"/>
            <a:t>Pet</a:t>
          </a:r>
          <a:endParaRPr lang="de-CH" sz="1300" kern="1200" dirty="0"/>
        </a:p>
      </dsp:txBody>
      <dsp:txXfrm>
        <a:off x="40976" y="1162347"/>
        <a:ext cx="1816049" cy="1151669"/>
      </dsp:txXfrm>
    </dsp:sp>
    <dsp:sp modelId="{66CD3D82-3664-440F-B79A-AF7F4D218AF8}">
      <dsp:nvSpPr>
        <dsp:cNvPr id="0" name=""/>
        <dsp:cNvSpPr/>
      </dsp:nvSpPr>
      <dsp:spPr>
        <a:xfrm>
          <a:off x="1039472" y="1402098"/>
          <a:ext cx="2222489" cy="2222489"/>
        </a:xfrm>
        <a:prstGeom prst="leftCircularArrow">
          <a:avLst>
            <a:gd name="adj1" fmla="val 3783"/>
            <a:gd name="adj2" fmla="val 472572"/>
            <a:gd name="adj3" fmla="val 2248083"/>
            <a:gd name="adj4" fmla="val 9024489"/>
            <a:gd name="adj5" fmla="val 441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5C0A2-EB3D-4FD2-A6E3-5C072034022B}">
      <dsp:nvSpPr>
        <dsp:cNvPr id="0" name=""/>
        <dsp:cNvSpPr/>
      </dsp:nvSpPr>
      <dsp:spPr>
        <a:xfrm>
          <a:off x="424637" y="2349847"/>
          <a:ext cx="1677963" cy="667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100" kern="1200" dirty="0"/>
            <a:t>Abgabe</a:t>
          </a:r>
        </a:p>
      </dsp:txBody>
      <dsp:txXfrm>
        <a:off x="444181" y="2369391"/>
        <a:ext cx="1638875" cy="628182"/>
      </dsp:txXfrm>
    </dsp:sp>
    <dsp:sp modelId="{8E1F52DD-DEF5-48DC-9BC6-7A40814B10F6}">
      <dsp:nvSpPr>
        <dsp:cNvPr id="0" name=""/>
        <dsp:cNvSpPr/>
      </dsp:nvSpPr>
      <dsp:spPr>
        <a:xfrm>
          <a:off x="2502963" y="1126517"/>
          <a:ext cx="1887709" cy="15569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1300" kern="1200" dirty="0"/>
            <a:t>Auslagerung von </a:t>
          </a:r>
          <a:r>
            <a:rPr lang="de-CH" sz="1300" kern="1200" dirty="0" err="1"/>
            <a:t>Webhooks</a:t>
          </a:r>
          <a:r>
            <a:rPr lang="de-CH" sz="1300" kern="1200" dirty="0"/>
            <a:t> an eigenen Server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1300" kern="1200" dirty="0"/>
            <a:t>Server stellt Daten zur Verfügung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1300" kern="1200" dirty="0" err="1"/>
            <a:t>Git</a:t>
          </a:r>
          <a:r>
            <a:rPr lang="de-CH" sz="1300" kern="1200" dirty="0"/>
            <a:t> </a:t>
          </a:r>
          <a:r>
            <a:rPr lang="de-CH" sz="1300" kern="1200" dirty="0" err="1"/>
            <a:t>Sync</a:t>
          </a:r>
          <a:r>
            <a:rPr lang="de-CH" sz="1300" kern="1200" dirty="0"/>
            <a:t> Client</a:t>
          </a:r>
        </a:p>
      </dsp:txBody>
      <dsp:txXfrm>
        <a:off x="2538793" y="1495982"/>
        <a:ext cx="1816049" cy="1151669"/>
      </dsp:txXfrm>
    </dsp:sp>
    <dsp:sp modelId="{ABA6C208-505F-46DA-AD8C-B9E79366FBCA}">
      <dsp:nvSpPr>
        <dsp:cNvPr id="0" name=""/>
        <dsp:cNvSpPr/>
      </dsp:nvSpPr>
      <dsp:spPr>
        <a:xfrm>
          <a:off x="3521558" y="124364"/>
          <a:ext cx="2463697" cy="2463697"/>
        </a:xfrm>
        <a:prstGeom prst="circularArrow">
          <a:avLst>
            <a:gd name="adj1" fmla="val 3413"/>
            <a:gd name="adj2" fmla="val 422544"/>
            <a:gd name="adj3" fmla="val 19401945"/>
            <a:gd name="adj4" fmla="val 12575511"/>
            <a:gd name="adj5" fmla="val 3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210CC-E23D-4202-B1FA-EFCA9D8F3653}">
      <dsp:nvSpPr>
        <dsp:cNvPr id="0" name=""/>
        <dsp:cNvSpPr/>
      </dsp:nvSpPr>
      <dsp:spPr>
        <a:xfrm>
          <a:off x="2922454" y="792881"/>
          <a:ext cx="1677963" cy="667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100" kern="1200" dirty="0"/>
            <a:t>Server</a:t>
          </a:r>
        </a:p>
      </dsp:txBody>
      <dsp:txXfrm>
        <a:off x="2941998" y="812425"/>
        <a:ext cx="1638875" cy="628182"/>
      </dsp:txXfrm>
    </dsp:sp>
    <dsp:sp modelId="{B0E0CDD9-C9D0-4D52-85C1-E4FD3909DF64}">
      <dsp:nvSpPr>
        <dsp:cNvPr id="0" name=""/>
        <dsp:cNvSpPr/>
      </dsp:nvSpPr>
      <dsp:spPr>
        <a:xfrm>
          <a:off x="5000781" y="1126517"/>
          <a:ext cx="1887709" cy="15569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1300" kern="1200" dirty="0" err="1"/>
            <a:t>Accessories</a:t>
          </a:r>
          <a:endParaRPr lang="de-CH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1300" kern="1200" dirty="0"/>
            <a:t>Desktop/Webclient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1300" kern="1200" dirty="0"/>
            <a:t>Anbindung an </a:t>
          </a:r>
          <a:r>
            <a:rPr lang="de-CH" sz="1300" kern="1200" dirty="0" err="1"/>
            <a:t>Discord</a:t>
          </a:r>
          <a:r>
            <a:rPr lang="de-CH" sz="1300" kern="1200" dirty="0"/>
            <a:t> für Nachrichten</a:t>
          </a:r>
        </a:p>
      </dsp:txBody>
      <dsp:txXfrm>
        <a:off x="5036611" y="1162347"/>
        <a:ext cx="1816049" cy="1151669"/>
      </dsp:txXfrm>
    </dsp:sp>
    <dsp:sp modelId="{778E613F-048F-4F07-BD87-35BF86AA501E}">
      <dsp:nvSpPr>
        <dsp:cNvPr id="0" name=""/>
        <dsp:cNvSpPr/>
      </dsp:nvSpPr>
      <dsp:spPr>
        <a:xfrm>
          <a:off x="6035107" y="1402098"/>
          <a:ext cx="2222489" cy="2222489"/>
        </a:xfrm>
        <a:prstGeom prst="leftCircularArrow">
          <a:avLst>
            <a:gd name="adj1" fmla="val 3783"/>
            <a:gd name="adj2" fmla="val 472572"/>
            <a:gd name="adj3" fmla="val 2248083"/>
            <a:gd name="adj4" fmla="val 9024489"/>
            <a:gd name="adj5" fmla="val 441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5FFCE-E173-406F-95A7-FA95E808E2F7}">
      <dsp:nvSpPr>
        <dsp:cNvPr id="0" name=""/>
        <dsp:cNvSpPr/>
      </dsp:nvSpPr>
      <dsp:spPr>
        <a:xfrm>
          <a:off x="5420272" y="2349847"/>
          <a:ext cx="1677963" cy="667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100" kern="1200" dirty="0" err="1"/>
            <a:t>Coin</a:t>
          </a:r>
          <a:r>
            <a:rPr lang="de-CH" sz="2100" kern="1200" dirty="0"/>
            <a:t> System</a:t>
          </a:r>
        </a:p>
      </dsp:txBody>
      <dsp:txXfrm>
        <a:off x="5439816" y="2369391"/>
        <a:ext cx="1638875" cy="628182"/>
      </dsp:txXfrm>
    </dsp:sp>
    <dsp:sp modelId="{988D781C-1BD3-4294-B207-683D9D5391CC}">
      <dsp:nvSpPr>
        <dsp:cNvPr id="0" name=""/>
        <dsp:cNvSpPr/>
      </dsp:nvSpPr>
      <dsp:spPr>
        <a:xfrm>
          <a:off x="7498598" y="1126517"/>
          <a:ext cx="1887709" cy="15569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1300" kern="1200" dirty="0"/>
            <a:t>Verschiedene Spezies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1300" kern="1200" dirty="0"/>
            <a:t>Verschiedene Skins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1300" kern="1200" dirty="0" err="1"/>
            <a:t>Breeding</a:t>
          </a:r>
          <a:r>
            <a:rPr lang="de-CH" sz="1300" kern="1200" dirty="0"/>
            <a:t> Points</a:t>
          </a:r>
        </a:p>
      </dsp:txBody>
      <dsp:txXfrm>
        <a:off x="7534428" y="1495982"/>
        <a:ext cx="1816049" cy="1151669"/>
      </dsp:txXfrm>
    </dsp:sp>
    <dsp:sp modelId="{7288BA16-B009-4E55-B42A-F73D5FA6BC8D}">
      <dsp:nvSpPr>
        <dsp:cNvPr id="0" name=""/>
        <dsp:cNvSpPr/>
      </dsp:nvSpPr>
      <dsp:spPr>
        <a:xfrm>
          <a:off x="7918089" y="792881"/>
          <a:ext cx="1677963" cy="667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100" kern="1200" dirty="0" err="1"/>
            <a:t>Breeding</a:t>
          </a:r>
          <a:endParaRPr lang="de-CH" sz="2100" kern="1200" dirty="0"/>
        </a:p>
      </dsp:txBody>
      <dsp:txXfrm>
        <a:off x="7937633" y="812425"/>
        <a:ext cx="1638875" cy="628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21EF4D-45B6-414B-9EE9-1C8B41E7BD96}" type="datetime1">
              <a:rPr lang="de-DE" smtClean="0"/>
              <a:t>18.01.2023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0C98C3-EF17-4779-9FA2-89777B4952B0}" type="datetime1">
              <a:rPr lang="de-DE" smtClean="0"/>
              <a:t>18.01.2023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Formatvorlagen des Textmasters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Gerader Verbinde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Gerader Verbinde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Gerader Verbinde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r Verbinde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Gerader Verbinde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Gerader Verbinde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Gerader Verbinde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477854-1E5E-4784-9BDB-43D41F13015D}" type="datetime1">
              <a:rPr lang="de-DE" smtClean="0"/>
              <a:t>18.01.2023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7032EE-C68C-4D26-8D69-0D76468C1D20}" type="datetime1">
              <a:rPr lang="de-DE" smtClean="0"/>
              <a:t>18.01.2023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A004FD-F6EF-426C-AEB2-3916FA37C1D0}" type="datetime1">
              <a:rPr lang="de-DE" smtClean="0"/>
              <a:t>18.01.2023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Gerader Verbinde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Gerader Verbinde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Gerader Verbinde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C999E1-9E53-4DFB-B02D-FCD47F7383BB}" type="datetime1">
              <a:rPr lang="de-DE" smtClean="0"/>
              <a:t>18.01.2023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4A9DD5-9D53-4452-86D6-52D2DBB7CE0F}" type="datetime1">
              <a:rPr lang="de-DE" smtClean="0"/>
              <a:t>18.01.2023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D108C1-8142-461C-8C4D-9593FE9CC525}" type="datetime1">
              <a:rPr lang="de-DE" smtClean="0"/>
              <a:t>18.01.2023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pe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Gerader Verbinde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r Verbinde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r Verbinde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r Verbinde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r Verbinde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r Verbinde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Gerader Verbinde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r Verbinde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r Verbinde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rader Verbinde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Gerader Verbinde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Gerader Verbinde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Gerader Verbinde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Gerader Verbinde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Gerader Verbinde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Gerader Verbinde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Gerader Verbinde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Gerader Verbinde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Gerader Verbinde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r Verbinde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r Verbinde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Gerader Verbinde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Gerader Verbinde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Gerader Verbinde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Gerader Verbinde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Gerader Verbinde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Gerader Verbinde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Gerader Verbinde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Gerader Verbinde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r Verbinde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ußzeilenplatzhalter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212" name="Datumsplatzhalter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1FEE3F-ED43-41BA-8A32-89CF713B3EE7}" type="datetime1">
              <a:rPr lang="de-DE" smtClean="0"/>
              <a:t>18.01.2023</a:t>
            </a:fld>
            <a:endParaRPr lang="de-DE" dirty="0"/>
          </a:p>
        </p:txBody>
      </p:sp>
      <p:sp>
        <p:nvSpPr>
          <p:cNvPr id="214" name="Foliennummernplatzhalter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e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Gerader Verbinde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e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Gerader Verbinde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Gerader Verbinde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hteck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cxnSp>
        <p:nvCxnSpPr>
          <p:cNvPr id="60" name="Gerader Verbinde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9D65558-76F5-4800-81A3-F8A630C98C09}" type="datetime1">
              <a:rPr lang="de-DE" smtClean="0"/>
              <a:t>18.01.2023</a:t>
            </a:fld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Gerader Verbinde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Gerader Verbinde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e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Gerader Verbinde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htec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59" name="Gerader Verbinde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e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Gerader Verbinde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Gerader Verbinde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Gerader Verbinde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r Verbinde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r Verbinde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r Verbinde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r Verbinde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Gerader Verbinde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r Verbinde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r Verbinde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Gerader Verbinde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Gerader Verbinde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r Verbinde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r Verbinde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r Verbinde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Gerader Verbinde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r Verbinde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/>
              <a:t>Formatvorlagen des Textmasters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cxnSp>
        <p:nvCxnSpPr>
          <p:cNvPr id="148" name="Gerader Verbinde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FA6746ED-0E67-4802-B0CF-FC0B0AE408D8}" type="datetime1">
              <a:rPr lang="de-DE" smtClean="0"/>
              <a:t>18.01.2023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7BF14D-1C8F-185E-F397-13EEF7BC1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83756" cy="3383280"/>
          </a:xfrm>
        </p:spPr>
        <p:txBody>
          <a:bodyPr>
            <a:normAutofit/>
          </a:bodyPr>
          <a:lstStyle/>
          <a:p>
            <a:br>
              <a:rPr lang="de-CH" dirty="0"/>
            </a:br>
            <a:r>
              <a:rPr lang="de-CH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Oder auch Hilfe mein ADHS Gehirn kann sich nicht auf eine Idee festlegen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029DE6-0C9A-4BE4-39AE-67CFA61B94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Florian Klessascheck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EB4A4EB-E68A-36FA-9178-9E2F97588F16}"/>
              </a:ext>
            </a:extLst>
          </p:cNvPr>
          <p:cNvSpPr txBox="1"/>
          <p:nvPr/>
        </p:nvSpPr>
        <p:spPr>
          <a:xfrm>
            <a:off x="1293844" y="2043777"/>
            <a:ext cx="61011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8000" b="1" dirty="0">
                <a:latin typeface="Arial über"/>
              </a:rPr>
              <a:t>RPI Projekt</a:t>
            </a:r>
          </a:p>
        </p:txBody>
      </p:sp>
    </p:spTree>
    <p:extLst>
      <p:ext uri="{BB962C8B-B14F-4D97-AF65-F5344CB8AC3E}">
        <p14:creationId xmlns:p14="http://schemas.microsoft.com/office/powerpoint/2010/main" val="192853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E09F3-A9DE-2929-37CA-71478866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Roadmap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4A15C741-B849-E44F-F6E8-30CACD3184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062487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268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>
            <a:extLst>
              <a:ext uri="{FF2B5EF4-FFF2-40B4-BE49-F238E27FC236}">
                <a16:creationId xmlns:a16="http://schemas.microsoft.com/office/drawing/2014/main" id="{9E05B690-3999-9143-8001-751BBDBE01E9}"/>
              </a:ext>
            </a:extLst>
          </p:cNvPr>
          <p:cNvSpPr/>
          <p:nvPr/>
        </p:nvSpPr>
        <p:spPr>
          <a:xfrm>
            <a:off x="2578608" y="2206752"/>
            <a:ext cx="6437376" cy="372497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3E73B0-F819-919F-50A3-F0A60267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Headpats</a:t>
            </a:r>
            <a:r>
              <a:rPr lang="de-CH" dirty="0"/>
              <a:t> fürs Zuhören</a:t>
            </a:r>
            <a:br>
              <a:rPr lang="de-CH" dirty="0"/>
            </a:br>
            <a:r>
              <a:rPr lang="de-CH" dirty="0"/>
              <a:t>Fragen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07789A0-4D3C-F62B-5CA9-0BF09986A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0" y="2121726"/>
            <a:ext cx="3810000" cy="3810000"/>
          </a:xfrm>
        </p:spPr>
      </p:pic>
    </p:spTree>
    <p:extLst>
      <p:ext uri="{BB962C8B-B14F-4D97-AF65-F5344CB8AC3E}">
        <p14:creationId xmlns:p14="http://schemas.microsoft.com/office/powerpoint/2010/main" val="42885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FA69E2-7A7A-8E2E-62E0-E979525B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Verworfene Ideen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432F27-B2E7-B927-A66E-0926AF0B9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Kaffeemaschine mit NFC Tag der Tassen erkennt</a:t>
            </a:r>
          </a:p>
          <a:p>
            <a:pPr lvl="1"/>
            <a:r>
              <a:rPr lang="de-CH" dirty="0"/>
              <a:t>Kosten</a:t>
            </a:r>
          </a:p>
          <a:p>
            <a:r>
              <a:rPr lang="de-CH" dirty="0"/>
              <a:t>Quest App als Task Planner mit Taschengeld Ausgabe</a:t>
            </a:r>
          </a:p>
          <a:p>
            <a:pPr lvl="1"/>
            <a:r>
              <a:rPr lang="de-CH" dirty="0"/>
              <a:t>Kosten</a:t>
            </a:r>
          </a:p>
          <a:p>
            <a:pPr lvl="1"/>
            <a:r>
              <a:rPr lang="de-CH" dirty="0"/>
              <a:t>Zeit</a:t>
            </a:r>
          </a:p>
          <a:p>
            <a:pPr lvl="1"/>
            <a:r>
              <a:rPr lang="de-CH" dirty="0"/>
              <a:t>Banken geben keinen API Zugriff &gt;:(</a:t>
            </a:r>
          </a:p>
          <a:p>
            <a:r>
              <a:rPr lang="de-CH" dirty="0"/>
              <a:t>Transportabler Minecraft Server</a:t>
            </a:r>
          </a:p>
          <a:p>
            <a:pPr lvl="1"/>
            <a:r>
              <a:rPr lang="de-CH" dirty="0"/>
              <a:t>Zu wenig Performance</a:t>
            </a:r>
          </a:p>
          <a:p>
            <a:pPr lvl="1"/>
            <a:r>
              <a:rPr lang="de-CH" dirty="0"/>
              <a:t>Langweilig nach Prototyp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1294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5CFEB05-1C2E-0BD7-B59F-A654A846D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953" y="1563430"/>
            <a:ext cx="6619875" cy="42100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95B0389-9996-113E-7640-71EC25A2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38A67AF-FAA6-F5DB-7245-23E09AAB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44148"/>
            <a:ext cx="9601200" cy="3809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sz="7200" b="1" dirty="0">
                <a:solidFill>
                  <a:srgbClr val="A43F27"/>
                </a:solidFill>
              </a:rPr>
              <a:t>Wolltest du auch schon immer?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BBC607F-3BCC-3F38-D526-9EFE3012C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983" y="1636562"/>
            <a:ext cx="5673435" cy="4539457"/>
          </a:xfrm>
          <a:prstGeom prst="rect">
            <a:avLst/>
          </a:prstGeom>
        </p:spPr>
      </p:pic>
      <p:pic>
        <p:nvPicPr>
          <p:cNvPr id="1028" name="Picture 4" descr="468 Waisen Videos, lizenzfreies Stock Waisen Footage | Depositphotos">
            <a:extLst>
              <a:ext uri="{FF2B5EF4-FFF2-40B4-BE49-F238E27FC236}">
                <a16:creationId xmlns:a16="http://schemas.microsoft.com/office/drawing/2014/main" id="{202EE92C-ACF2-7B8B-C3F9-5AF3E657A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2215862"/>
            <a:ext cx="57912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21,958 Hacker Photos and Premium High Res Pictures - Getty Images">
            <a:extLst>
              <a:ext uri="{FF2B5EF4-FFF2-40B4-BE49-F238E27FC236}">
                <a16:creationId xmlns:a16="http://schemas.microsoft.com/office/drawing/2014/main" id="{9BCCCE34-F03E-BA69-F9A4-BC355C4AD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206" y="1456294"/>
            <a:ext cx="7086549" cy="47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sguised computer hacker Stock Photo - Alamy">
            <a:extLst>
              <a:ext uri="{FF2B5EF4-FFF2-40B4-BE49-F238E27FC236}">
                <a16:creationId xmlns:a16="http://schemas.microsoft.com/office/drawing/2014/main" id="{20FF6033-C171-13AC-008F-666A92327A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41"/>
          <a:stretch/>
        </p:blipFill>
        <p:spPr bwMode="auto">
          <a:xfrm>
            <a:off x="2605953" y="1084520"/>
            <a:ext cx="7086549" cy="47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9629B5D-267D-9186-2E0E-B820B8370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7158" y="1753374"/>
            <a:ext cx="14392769" cy="359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00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C9BBEF-3B74-E6D5-B9B5-6FFCE25C0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de-CH" dirty="0" err="1"/>
              <a:t>TamaGitChi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978A6C-E6D3-CD59-F371-8873649DD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/>
          <a:p>
            <a:r>
              <a:rPr lang="de-CH" sz="1700" err="1"/>
              <a:t>Git</a:t>
            </a:r>
            <a:r>
              <a:rPr lang="de-CH" sz="1700"/>
              <a:t> Server auf dem Raspberry PI</a:t>
            </a:r>
          </a:p>
          <a:p>
            <a:pPr lvl="1"/>
            <a:r>
              <a:rPr lang="de-CH" sz="1700" err="1"/>
              <a:t>Gitlab</a:t>
            </a:r>
            <a:endParaRPr lang="de-CH" sz="1700"/>
          </a:p>
          <a:p>
            <a:r>
              <a:rPr lang="de-CH" sz="1700"/>
              <a:t>Offline </a:t>
            </a:r>
            <a:r>
              <a:rPr lang="de-CH" sz="1700" err="1"/>
              <a:t>Commits</a:t>
            </a:r>
            <a:endParaRPr lang="de-CH" sz="1700"/>
          </a:p>
          <a:p>
            <a:pPr lvl="1"/>
            <a:r>
              <a:rPr lang="de-CH" sz="1700" err="1"/>
              <a:t>Synced</a:t>
            </a:r>
            <a:r>
              <a:rPr lang="de-CH" sz="1700"/>
              <a:t> mit externen Repo wenn Internet</a:t>
            </a:r>
          </a:p>
          <a:p>
            <a:r>
              <a:rPr lang="de-CH" sz="1700" err="1"/>
              <a:t>TamaGitChi</a:t>
            </a:r>
            <a:r>
              <a:rPr lang="de-CH" sz="1700"/>
              <a:t> Client auf dem Screen im Gehäuse</a:t>
            </a:r>
          </a:p>
          <a:p>
            <a:pPr lvl="1"/>
            <a:r>
              <a:rPr lang="de-CH" sz="1700"/>
              <a:t>Haustier, </a:t>
            </a:r>
            <a:r>
              <a:rPr lang="de-CH" sz="1700" err="1"/>
              <a:t>JellyMew</a:t>
            </a:r>
            <a:endParaRPr lang="de-CH" sz="1700"/>
          </a:p>
          <a:p>
            <a:pPr lvl="1"/>
            <a:r>
              <a:rPr lang="de-CH" sz="1700"/>
              <a:t>Wird mit </a:t>
            </a:r>
            <a:r>
              <a:rPr lang="de-CH" sz="1700" err="1"/>
              <a:t>Commits</a:t>
            </a:r>
            <a:r>
              <a:rPr lang="de-CH" sz="1700"/>
              <a:t> gefüttert</a:t>
            </a:r>
          </a:p>
          <a:p>
            <a:pPr lvl="1"/>
            <a:r>
              <a:rPr lang="de-CH" sz="1700"/>
              <a:t>Empfängt Updates via GitLab </a:t>
            </a:r>
            <a:r>
              <a:rPr lang="de-CH" sz="1700" err="1"/>
              <a:t>Webhook</a:t>
            </a:r>
            <a:endParaRPr lang="de-CH" sz="1700"/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2A8B68B7-50E2-6A92-EBD7-BA82173BF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4600" y="2217419"/>
            <a:ext cx="4572000" cy="333756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8">
            <a:extLst>
              <a:ext uri="{FF2B5EF4-FFF2-40B4-BE49-F238E27FC236}">
                <a16:creationId xmlns:a16="http://schemas.microsoft.com/office/drawing/2014/main" id="{B5927A91-B8CE-245B-242F-4E51DAA1EB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73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58199-8E9D-E908-4B6B-0164A7D6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Funktionsweise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E3BBF28-7C08-02E0-D7C4-6909B958E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8670" y="1754134"/>
            <a:ext cx="8958649" cy="4074906"/>
          </a:xfrm>
        </p:spPr>
      </p:pic>
    </p:spTree>
    <p:extLst>
      <p:ext uri="{BB962C8B-B14F-4D97-AF65-F5344CB8AC3E}">
        <p14:creationId xmlns:p14="http://schemas.microsoft.com/office/powerpoint/2010/main" val="192362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73B34-535A-ABC7-0EE8-ED82E4D9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Technologie Stack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47E44F-0A52-CB5D-0C80-E57DAFE59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dirty="0"/>
              <a:t>Datenspeicher</a:t>
            </a:r>
          </a:p>
          <a:p>
            <a:pPr lvl="1"/>
            <a:r>
              <a:rPr lang="de-CH" dirty="0"/>
              <a:t>MSSQL Server</a:t>
            </a:r>
          </a:p>
          <a:p>
            <a:pPr lvl="1"/>
            <a:r>
              <a:rPr lang="de-CH" dirty="0" err="1"/>
              <a:t>Configs</a:t>
            </a:r>
            <a:r>
              <a:rPr lang="de-CH" dirty="0"/>
              <a:t> in JSON</a:t>
            </a:r>
          </a:p>
          <a:p>
            <a:r>
              <a:rPr lang="de-CH" dirty="0"/>
              <a:t>Client Framework</a:t>
            </a:r>
          </a:p>
          <a:p>
            <a:pPr lvl="1"/>
            <a:r>
              <a:rPr lang="de-CH" dirty="0"/>
              <a:t>Monogame, C#</a:t>
            </a:r>
          </a:p>
          <a:p>
            <a:pPr lvl="1"/>
            <a:r>
              <a:rPr lang="de-CH" dirty="0"/>
              <a:t>Unity + Godot Probleme mit zu alter OpenGL Version</a:t>
            </a:r>
          </a:p>
          <a:p>
            <a:pPr lvl="1"/>
            <a:r>
              <a:rPr lang="de-CH" dirty="0" err="1"/>
              <a:t>Webhook</a:t>
            </a:r>
            <a:r>
              <a:rPr lang="de-CH" dirty="0"/>
              <a:t> Server: </a:t>
            </a:r>
            <a:r>
              <a:rPr lang="de-CH" dirty="0" err="1"/>
              <a:t>EmbedIO</a:t>
            </a:r>
            <a:endParaRPr lang="de-CH" dirty="0"/>
          </a:p>
          <a:p>
            <a:r>
              <a:rPr lang="de-CH" dirty="0" err="1"/>
              <a:t>WebServer</a:t>
            </a:r>
            <a:r>
              <a:rPr lang="de-CH" dirty="0"/>
              <a:t> (kommt später)</a:t>
            </a:r>
          </a:p>
          <a:p>
            <a:pPr lvl="1"/>
            <a:r>
              <a:rPr lang="de-CH" dirty="0"/>
              <a:t>ASP.NET, C#</a:t>
            </a:r>
          </a:p>
          <a:p>
            <a:r>
              <a:rPr lang="de-CH" dirty="0" err="1"/>
              <a:t>Git</a:t>
            </a:r>
            <a:r>
              <a:rPr lang="de-CH" dirty="0"/>
              <a:t> </a:t>
            </a:r>
            <a:r>
              <a:rPr lang="de-CH" dirty="0" err="1"/>
              <a:t>Sync</a:t>
            </a:r>
            <a:r>
              <a:rPr lang="de-CH" dirty="0"/>
              <a:t> Client</a:t>
            </a:r>
          </a:p>
          <a:p>
            <a:pPr lvl="1"/>
            <a:r>
              <a:rPr lang="de-CH" dirty="0"/>
              <a:t>.NET 6, C#</a:t>
            </a:r>
          </a:p>
        </p:txBody>
      </p:sp>
    </p:spTree>
    <p:extLst>
      <p:ext uri="{BB962C8B-B14F-4D97-AF65-F5344CB8AC3E}">
        <p14:creationId xmlns:p14="http://schemas.microsoft.com/office/powerpoint/2010/main" val="282393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029BD-33D0-ECD5-A9C5-A3F58895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Tamagotchi Funktion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A467A4-0616-BC7E-A5DC-0050C31E3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Lines of Code → Menge an Futter + </a:t>
            </a:r>
            <a:r>
              <a:rPr lang="de-CH" dirty="0" err="1"/>
              <a:t>Coins</a:t>
            </a:r>
            <a:endParaRPr lang="de-CH" dirty="0"/>
          </a:p>
          <a:p>
            <a:r>
              <a:rPr lang="de-CH" dirty="0"/>
              <a:t>Akzeptierte </a:t>
            </a:r>
            <a:r>
              <a:rPr lang="de-CH" dirty="0" err="1"/>
              <a:t>Merge</a:t>
            </a:r>
            <a:r>
              <a:rPr lang="de-CH" dirty="0"/>
              <a:t> Request → </a:t>
            </a:r>
            <a:r>
              <a:rPr lang="de-CH" dirty="0" err="1"/>
              <a:t>Coins</a:t>
            </a:r>
            <a:r>
              <a:rPr lang="de-CH" dirty="0"/>
              <a:t> + </a:t>
            </a:r>
            <a:r>
              <a:rPr lang="de-CH" dirty="0" err="1"/>
              <a:t>Breeding</a:t>
            </a:r>
            <a:endParaRPr lang="de-CH" dirty="0"/>
          </a:p>
          <a:p>
            <a:r>
              <a:rPr lang="de-CH" dirty="0"/>
              <a:t>Benutzt GPT3 um Nachrichten zu generieren</a:t>
            </a:r>
          </a:p>
          <a:p>
            <a:pPr lvl="1"/>
            <a:r>
              <a:rPr lang="de-CH" dirty="0"/>
              <a:t>Prompt: «</a:t>
            </a:r>
            <a:r>
              <a:rPr lang="de-CH" dirty="0" err="1"/>
              <a:t>Devloper</a:t>
            </a:r>
            <a:r>
              <a:rPr lang="de-CH" dirty="0"/>
              <a:t> </a:t>
            </a:r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Commits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5d»</a:t>
            </a:r>
          </a:p>
          <a:p>
            <a:pPr lvl="1"/>
            <a:r>
              <a:rPr lang="de-CH" dirty="0" err="1"/>
              <a:t>Generated</a:t>
            </a:r>
            <a:r>
              <a:rPr lang="de-CH" dirty="0"/>
              <a:t>: «Hey Developer </a:t>
            </a:r>
            <a:r>
              <a:rPr lang="de-CH" dirty="0" err="1"/>
              <a:t>it’s</a:t>
            </a:r>
            <a:r>
              <a:rPr lang="de-CH" dirty="0"/>
              <a:t> </a:t>
            </a:r>
            <a:r>
              <a:rPr lang="de-CH" dirty="0" err="1"/>
              <a:t>been</a:t>
            </a:r>
            <a:r>
              <a:rPr lang="de-CH" dirty="0"/>
              <a:t> 5 </a:t>
            </a:r>
            <a:r>
              <a:rPr lang="de-CH" dirty="0" err="1"/>
              <a:t>days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commited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code, </a:t>
            </a:r>
            <a:r>
              <a:rPr lang="de-CH" dirty="0" err="1"/>
              <a:t>why</a:t>
            </a:r>
            <a:r>
              <a:rPr lang="de-CH" dirty="0"/>
              <a:t> </a:t>
            </a:r>
            <a:r>
              <a:rPr lang="de-CH" dirty="0" err="1"/>
              <a:t>dont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</a:t>
            </a:r>
            <a:r>
              <a:rPr lang="de-CH" dirty="0" err="1"/>
              <a:t>coding</a:t>
            </a:r>
            <a:r>
              <a:rPr lang="de-CH" dirty="0"/>
              <a:t> </a:t>
            </a:r>
            <a:r>
              <a:rPr lang="de-CH" dirty="0" err="1"/>
              <a:t>again</a:t>
            </a:r>
            <a:r>
              <a:rPr lang="de-CH" dirty="0"/>
              <a:t>? ^^»</a:t>
            </a:r>
          </a:p>
          <a:p>
            <a:r>
              <a:rPr lang="de-CH" dirty="0" err="1"/>
              <a:t>Coins</a:t>
            </a:r>
            <a:r>
              <a:rPr lang="de-CH" dirty="0"/>
              <a:t> → </a:t>
            </a:r>
            <a:r>
              <a:rPr lang="de-CH" dirty="0" err="1"/>
              <a:t>Hintegründe</a:t>
            </a:r>
            <a:r>
              <a:rPr lang="de-CH" dirty="0"/>
              <a:t> / </a:t>
            </a:r>
            <a:r>
              <a:rPr lang="de-CH" dirty="0" err="1"/>
              <a:t>Accessories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5038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1EB48-AE7C-CB89-4FC8-D127156B4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Jellymew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375A0E-2407-1DD4-C4BB-F65B86D49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Ich bin faul → </a:t>
            </a:r>
            <a:r>
              <a:rPr lang="de-CH" dirty="0" err="1"/>
              <a:t>OpenAI</a:t>
            </a:r>
            <a:endParaRPr lang="de-CH" dirty="0"/>
          </a:p>
          <a:p>
            <a:pPr lvl="1"/>
            <a:r>
              <a:rPr lang="de-CH" dirty="0"/>
              <a:t>Design: DALLE-2</a:t>
            </a:r>
          </a:p>
          <a:p>
            <a:pPr lvl="1"/>
            <a:r>
              <a:rPr lang="de-CH" dirty="0"/>
              <a:t>Name: </a:t>
            </a:r>
            <a:r>
              <a:rPr lang="de-CH" dirty="0" err="1"/>
              <a:t>ChatGPT</a:t>
            </a:r>
            <a:endParaRPr lang="de-CH" dirty="0"/>
          </a:p>
          <a:p>
            <a:pPr lvl="1"/>
            <a:r>
              <a:rPr lang="de-CH" dirty="0"/>
              <a:t>Texte: GPT-3</a:t>
            </a:r>
          </a:p>
          <a:p>
            <a:r>
              <a:rPr lang="de-CH" dirty="0"/>
              <a:t>Später </a:t>
            </a:r>
          </a:p>
          <a:p>
            <a:pPr lvl="1"/>
            <a:r>
              <a:rPr lang="de-CH" dirty="0"/>
              <a:t>Mehr </a:t>
            </a:r>
            <a:r>
              <a:rPr lang="de-CH" dirty="0" err="1"/>
              <a:t>Pets</a:t>
            </a:r>
            <a:endParaRPr lang="de-CH" dirty="0"/>
          </a:p>
          <a:p>
            <a:pPr lvl="1"/>
            <a:r>
              <a:rPr lang="de-CH" dirty="0"/>
              <a:t>Verschiedene Farben/Skins</a:t>
            </a:r>
          </a:p>
          <a:p>
            <a:pPr lvl="1"/>
            <a:r>
              <a:rPr lang="de-CH" dirty="0" err="1"/>
              <a:t>Crossbreeding</a:t>
            </a:r>
            <a:r>
              <a:rPr lang="de-CH" dirty="0"/>
              <a:t>?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67E58BC-A598-5FAB-C855-A8CD7DE4F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089" y="107504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11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205D19-F724-4C69-D728-7BFD818B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Gui</a:t>
            </a:r>
            <a:r>
              <a:rPr lang="de-CH" dirty="0"/>
              <a:t> Mockup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6B0C8F-F204-4118-E585-3645B5E36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476" y="1985318"/>
            <a:ext cx="4482371" cy="400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26DBCEE-6332-A10F-9434-A464A9051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39695" y="3224809"/>
            <a:ext cx="2011063" cy="2011063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659844C-4335-6ADB-7BF8-ED9624B3C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352" y="2078358"/>
            <a:ext cx="2438400" cy="609600"/>
          </a:xfrm>
          <a:prstGeom prst="rect">
            <a:avLst/>
          </a:prstGeom>
        </p:spPr>
      </p:pic>
      <p:pic>
        <p:nvPicPr>
          <p:cNvPr id="9" name="Grafik 8" descr="Ein Bild, das Pfeil enthält.&#10;&#10;Automatisch generierte Beschreibung">
            <a:extLst>
              <a:ext uri="{FF2B5EF4-FFF2-40B4-BE49-F238E27FC236}">
                <a16:creationId xmlns:a16="http://schemas.microsoft.com/office/drawing/2014/main" id="{7A81F19F-713B-EDD2-B5D9-98C082C8D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315" y="2511692"/>
            <a:ext cx="4876800" cy="12192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C3F88EB-EA8E-0DF5-A0F9-6C343AFDFCDB}"/>
              </a:ext>
            </a:extLst>
          </p:cNvPr>
          <p:cNvSpPr txBox="1"/>
          <p:nvPr/>
        </p:nvSpPr>
        <p:spPr>
          <a:xfrm>
            <a:off x="4920838" y="2886450"/>
            <a:ext cx="132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latin typeface="Minecraft" panose="02000603000000000000" pitchFamily="2" charset="0"/>
                <a:ea typeface="Minecraft" panose="02000603000000000000" pitchFamily="2" charset="0"/>
              </a:rPr>
              <a:t>Keep </a:t>
            </a:r>
            <a:r>
              <a:rPr lang="de-CH" sz="1000" dirty="0" err="1">
                <a:latin typeface="Minecraft" panose="02000603000000000000" pitchFamily="2" charset="0"/>
                <a:ea typeface="Minecraft" panose="02000603000000000000" pitchFamily="2" charset="0"/>
              </a:rPr>
              <a:t>up</a:t>
            </a:r>
            <a:r>
              <a:rPr lang="de-CH" sz="1000" dirty="0">
                <a:latin typeface="Minecraft" panose="02000603000000000000" pitchFamily="2" charset="0"/>
                <a:ea typeface="Minecraft" panose="02000603000000000000" pitchFamily="2" charset="0"/>
              </a:rPr>
              <a:t> </a:t>
            </a:r>
            <a:r>
              <a:rPr lang="de-CH" sz="1000" dirty="0" err="1">
                <a:latin typeface="Minecraft" panose="02000603000000000000" pitchFamily="2" charset="0"/>
                <a:ea typeface="Minecraft" panose="02000603000000000000" pitchFamily="2" charset="0"/>
              </a:rPr>
              <a:t>the</a:t>
            </a:r>
            <a:r>
              <a:rPr lang="de-CH" sz="1000" dirty="0">
                <a:latin typeface="Minecraft" panose="02000603000000000000" pitchFamily="2" charset="0"/>
                <a:ea typeface="Minecraft" panose="02000603000000000000" pitchFamily="2" charset="0"/>
              </a:rPr>
              <a:t> </a:t>
            </a:r>
            <a:r>
              <a:rPr lang="de-CH" sz="1000" dirty="0" err="1">
                <a:latin typeface="Minecraft" panose="02000603000000000000" pitchFamily="2" charset="0"/>
                <a:ea typeface="Minecraft" panose="02000603000000000000" pitchFamily="2" charset="0"/>
              </a:rPr>
              <a:t>good</a:t>
            </a:r>
            <a:r>
              <a:rPr lang="de-CH" sz="1000" dirty="0">
                <a:latin typeface="Minecraft" panose="02000603000000000000" pitchFamily="2" charset="0"/>
                <a:ea typeface="Minecraft" panose="02000603000000000000" pitchFamily="2" charset="0"/>
              </a:rPr>
              <a:t> </a:t>
            </a:r>
            <a:r>
              <a:rPr lang="de-CH" sz="1000" dirty="0" err="1">
                <a:latin typeface="Minecraft" panose="02000603000000000000" pitchFamily="2" charset="0"/>
                <a:ea typeface="Minecraft" panose="02000603000000000000" pitchFamily="2" charset="0"/>
              </a:rPr>
              <a:t>work</a:t>
            </a:r>
            <a:r>
              <a:rPr lang="de-CH" sz="1000" dirty="0">
                <a:latin typeface="Minecraft" panose="02000603000000000000" pitchFamily="2" charset="0"/>
                <a:ea typeface="Minecraft" panose="02000603000000000000" pitchFamily="2" charset="0"/>
              </a:rPr>
              <a:t> and </a:t>
            </a:r>
            <a:r>
              <a:rPr lang="de-CH" sz="1000" dirty="0" err="1">
                <a:latin typeface="Minecraft" panose="02000603000000000000" pitchFamily="2" charset="0"/>
                <a:ea typeface="Minecraft" panose="02000603000000000000" pitchFamily="2" charset="0"/>
              </a:rPr>
              <a:t>feed</a:t>
            </a:r>
            <a:r>
              <a:rPr lang="de-CH" sz="1000" dirty="0">
                <a:latin typeface="Minecraft" panose="02000603000000000000" pitchFamily="2" charset="0"/>
                <a:ea typeface="Minecraft" panose="02000603000000000000" pitchFamily="2" charset="0"/>
              </a:rPr>
              <a:t> </a:t>
            </a:r>
            <a:r>
              <a:rPr lang="de-CH" sz="1000" dirty="0" err="1">
                <a:latin typeface="Minecraft" panose="02000603000000000000" pitchFamily="2" charset="0"/>
                <a:ea typeface="Minecraft" panose="02000603000000000000" pitchFamily="2" charset="0"/>
              </a:rPr>
              <a:t>me</a:t>
            </a:r>
            <a:r>
              <a:rPr lang="de-CH" sz="1000" dirty="0">
                <a:latin typeface="Minecraft" panose="02000603000000000000" pitchFamily="2" charset="0"/>
                <a:ea typeface="Minecraft" panose="02000603000000000000" pitchFamily="2" charset="0"/>
              </a:rPr>
              <a:t> </a:t>
            </a:r>
            <a:r>
              <a:rPr lang="de-CH" sz="1000" dirty="0" err="1">
                <a:latin typeface="Minecraft" panose="02000603000000000000" pitchFamily="2" charset="0"/>
                <a:ea typeface="Minecraft" panose="02000603000000000000" pitchFamily="2" charset="0"/>
              </a:rPr>
              <a:t>pls</a:t>
            </a:r>
            <a:r>
              <a:rPr lang="de-CH" sz="1000" dirty="0">
                <a:latin typeface="Minecraft" panose="02000603000000000000" pitchFamily="2" charset="0"/>
                <a:ea typeface="Minecraft" panose="02000603000000000000" pitchFamily="2" charset="0"/>
              </a:rPr>
              <a:t> &gt;.&lt;</a:t>
            </a:r>
          </a:p>
        </p:txBody>
      </p:sp>
    </p:spTree>
    <p:extLst>
      <p:ext uri="{BB962C8B-B14F-4D97-AF65-F5344CB8AC3E}">
        <p14:creationId xmlns:p14="http://schemas.microsoft.com/office/powerpoint/2010/main" val="167604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autenraster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8_TF03031015" id="{F52E478C-C6C3-47FC-AC52-3AA1BFB9B5E7}" vid="{B6A15A0E-9597-48A3-BCD0-2AA4F491C9C2}"/>
    </a:ext>
  </a:extLst>
</a:theme>
</file>

<file path=ppt/theme/theme2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359E04083A72D49A567FF0E9DD00540" ma:contentTypeVersion="2" ma:contentTypeDescription="Ein neues Dokument erstellen." ma:contentTypeScope="" ma:versionID="59b3763c1c02dbcb5fe912c01643aefb">
  <xsd:schema xmlns:xsd="http://www.w3.org/2001/XMLSchema" xmlns:xs="http://www.w3.org/2001/XMLSchema" xmlns:p="http://schemas.microsoft.com/office/2006/metadata/properties" xmlns:ns3="9ca870b1-9e8b-4fdf-8cc1-bdc0d0426960" targetNamespace="http://schemas.microsoft.com/office/2006/metadata/properties" ma:root="true" ma:fieldsID="f1329d5067e9979d99bdbd9384b8366b" ns3:_="">
    <xsd:import namespace="9ca870b1-9e8b-4fdf-8cc1-bdc0d042696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a870b1-9e8b-4fdf-8cc1-bdc0d04269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C0E61D-7164-40A3-82A8-44782BA825FF}">
  <ds:schemaRefs>
    <ds:schemaRef ds:uri="9ca870b1-9e8b-4fdf-8cc1-bdc0d042696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C076972-EB17-44CD-99FF-60AFAD3083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C92B03-41F9-4A56-9FE8-66CB3862F5D3}">
  <ds:schemaRefs>
    <ds:schemaRef ds:uri="http://www.w3.org/XML/1998/namespace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9ca870b1-9e8b-4fdf-8cc1-bdc0d0426960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Geschäftspräsentation mit Rautenraster (Breitbild)</Template>
  <TotalTime>0</TotalTime>
  <Words>289</Words>
  <Application>Microsoft Office PowerPoint</Application>
  <PresentationFormat>Breitbild</PresentationFormat>
  <Paragraphs>72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Arial über</vt:lpstr>
      <vt:lpstr>Minecraft</vt:lpstr>
      <vt:lpstr>Rautenraster 16x9</vt:lpstr>
      <vt:lpstr> Oder auch Hilfe mein ADHS Gehirn kann sich nicht auf eine Idee festlegen</vt:lpstr>
      <vt:lpstr>Verworfene Ideen</vt:lpstr>
      <vt:lpstr>Projekt</vt:lpstr>
      <vt:lpstr>TamaGitChi</vt:lpstr>
      <vt:lpstr>Funktionsweise</vt:lpstr>
      <vt:lpstr>Technologie Stack</vt:lpstr>
      <vt:lpstr>Tamagotchi Funktion</vt:lpstr>
      <vt:lpstr>Jellymew</vt:lpstr>
      <vt:lpstr>Gui Mockup</vt:lpstr>
      <vt:lpstr>Roadmap</vt:lpstr>
      <vt:lpstr>Headpats fürs Zuhören 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Postmoderne</dc:title>
  <dc:creator>Florian Klessascheck</dc:creator>
  <cp:lastModifiedBy>Florian Klessascheck</cp:lastModifiedBy>
  <cp:revision>32</cp:revision>
  <dcterms:created xsi:type="dcterms:W3CDTF">2021-10-26T17:01:27Z</dcterms:created>
  <dcterms:modified xsi:type="dcterms:W3CDTF">2023-01-19T08:46:26Z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0x010100F359E04083A72D49A567FF0E9DD00540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