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2368C-3911-3D8B-A7C6-CBE20B4D3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918D19-DC86-9363-084D-F37B7AEE4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E0587-8C42-EC7B-5C9D-39C97C23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E995E-57FD-D1E3-8AF5-2DE7143E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5F6EC-5FA0-5B7D-EAA4-BBCA5631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47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EE353-E1AE-0826-9E8A-613CCAA6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89F9E-E9F2-A979-7B1F-6F68950BA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F2F44-18BA-F349-C265-3714E09A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F00FC-B82F-7F86-949A-E7FA557B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18C0F-9B76-6566-8C06-771AF798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BB41C-8B9C-9390-B38C-0E7312E7A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541E77-177E-8C67-BC1E-F841CA284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77F5D-6824-64ED-7298-F20B86A0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D024B-B12C-8448-5C05-A37AF914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0ACAF-A7EE-89FC-2632-8878F935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3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11E00-0E1C-996A-C91C-D9D03227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FB2FC-944C-5658-8F6A-9B9D1CB1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B90AE-A4F2-4F0B-F5F2-655B1ADD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83703-FD9F-F68A-0B17-6CA28AD9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8C1B1-010A-53E0-F56B-43183CC8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372BA-6033-57FA-1E84-9386D88E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CBEB1-0FCA-21F9-48DF-1BE383579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A1285-F562-CEDC-C59C-9024DCB8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79E03-AE3C-7290-E8DF-702120CF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8C0D2-A134-4ECD-5B0B-61B09D15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3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4C6CC-FEA6-92D4-7A8D-31541478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2FA9B-3D1B-7E25-AE45-9BE03E6B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30E61-0326-3BEE-0983-9D932A763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E0501-F59A-A398-D0C5-17F33BA3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5ED96-C92E-664B-48E4-95B36793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26DF9-506E-528A-626E-E118593F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6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91B5F-BDBB-AC61-9AE5-24733313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6C81A-6FE5-AED7-241C-F3587EC93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7AA52-C5D0-DDFD-B04D-045E65BBF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55845C-6BC8-943C-81CA-34A62A9D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3CDF8-FAC7-F36D-E8E0-3E88B54B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788E93-FB78-2196-4AED-0BEAF25B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56C52A-1C9A-FFBA-A40D-0A1AFAD3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F6414A-4807-8364-380A-3F743F0D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6EF96-E2D8-0FD9-30BA-8EF1936C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D7B965-72AA-989A-22A5-2AAD37AF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327A89-E019-82F5-90B7-44FBDEA8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6D263-E983-7B70-7CCF-67714E79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11A698-8E80-2739-13E0-7A1455D0A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05023-BBDA-E071-B6A2-1B750FF0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0DAAC-623A-EE3A-72E5-EA4B121B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5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4E5FC-2818-F315-09BE-CD5379AA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0BC32-23CA-E0A7-2124-C53ED1DD1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1B8BBC-567A-278E-2EDC-CAD71333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2701E-3B5D-0039-91A0-8293A7C2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CCAAC-4A36-18FD-23D8-F50C91C0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212AD-B01E-367B-AEC2-D515BAF3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6DEEF-0160-58DA-8E3E-CA7F2962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26BA5C-91E5-AF43-3549-AC0327095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BFA4A-6EAF-9346-EDC3-D67542197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7C956-F1AE-B751-7C07-8C572470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5BD30-6E4E-F911-3063-0DB22ABD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2F90B-0A95-E5EB-CEFC-9DC132FB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EEF07A-B7F5-F4B7-7472-1580076D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AE3E2-9F0D-1BED-3914-7747D25E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6E378-62BD-8346-1C50-A1DA6D4CD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224AE-A16D-47D1-9374-AB1CA53F01A1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2E1FD-7C4A-AE20-7A5E-9B10F34B4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D95E8-E972-608A-A3AD-21BC7A098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C91B9-C713-4955-AF5F-3F38A79FF5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12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A9B63EA-E0D0-E649-47DD-542979BFCB48}"/>
              </a:ext>
            </a:extLst>
          </p:cNvPr>
          <p:cNvSpPr/>
          <p:nvPr/>
        </p:nvSpPr>
        <p:spPr>
          <a:xfrm>
            <a:off x="1976283" y="285116"/>
            <a:ext cx="7600336" cy="62312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聊天界面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96103D6-FF5D-D6E5-19ED-0F0309C2201A}"/>
              </a:ext>
            </a:extLst>
          </p:cNvPr>
          <p:cNvSpPr/>
          <p:nvPr/>
        </p:nvSpPr>
        <p:spPr>
          <a:xfrm>
            <a:off x="1976283" y="1199536"/>
            <a:ext cx="7600336" cy="158299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03919D-240C-82B6-4DC7-96AB6FD969D8}"/>
              </a:ext>
            </a:extLst>
          </p:cNvPr>
          <p:cNvSpPr txBox="1"/>
          <p:nvPr/>
        </p:nvSpPr>
        <p:spPr>
          <a:xfrm>
            <a:off x="4913670" y="1372203"/>
            <a:ext cx="172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消息监听处理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8F4D4EB-C4DB-2F3E-5B14-95B7CACC6C21}"/>
              </a:ext>
            </a:extLst>
          </p:cNvPr>
          <p:cNvSpPr/>
          <p:nvPr/>
        </p:nvSpPr>
        <p:spPr>
          <a:xfrm>
            <a:off x="2875938" y="1991033"/>
            <a:ext cx="1037301" cy="541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79852BA-3A3C-33EF-CFED-D7C5BEA0E2C1}"/>
              </a:ext>
            </a:extLst>
          </p:cNvPr>
          <p:cNvSpPr/>
          <p:nvPr/>
        </p:nvSpPr>
        <p:spPr>
          <a:xfrm>
            <a:off x="4463848" y="1991033"/>
            <a:ext cx="1037301" cy="541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55BDF01-1122-8D22-D682-71903F85877E}"/>
              </a:ext>
            </a:extLst>
          </p:cNvPr>
          <p:cNvSpPr/>
          <p:nvPr/>
        </p:nvSpPr>
        <p:spPr>
          <a:xfrm>
            <a:off x="6051758" y="1976283"/>
            <a:ext cx="1037301" cy="541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BFA9F8C-07C9-27A3-AB4C-ABB30E3E5110}"/>
              </a:ext>
            </a:extLst>
          </p:cNvPr>
          <p:cNvSpPr/>
          <p:nvPr/>
        </p:nvSpPr>
        <p:spPr>
          <a:xfrm>
            <a:off x="7639668" y="1976282"/>
            <a:ext cx="1037301" cy="541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B9ABB93-1F77-E323-6D6D-6C95D268231D}"/>
              </a:ext>
            </a:extLst>
          </p:cNvPr>
          <p:cNvSpPr/>
          <p:nvPr/>
        </p:nvSpPr>
        <p:spPr>
          <a:xfrm>
            <a:off x="1976283" y="3220067"/>
            <a:ext cx="7600336" cy="141092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0842A28-8738-F42A-726C-8592AF412345}"/>
              </a:ext>
            </a:extLst>
          </p:cNvPr>
          <p:cNvSpPr/>
          <p:nvPr/>
        </p:nvSpPr>
        <p:spPr>
          <a:xfrm>
            <a:off x="1976283" y="5191432"/>
            <a:ext cx="7600336" cy="128925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71FAA9A-4053-1C90-ABD9-017B84197EE2}"/>
              </a:ext>
            </a:extLst>
          </p:cNvPr>
          <p:cNvSpPr/>
          <p:nvPr/>
        </p:nvSpPr>
        <p:spPr>
          <a:xfrm>
            <a:off x="3188111" y="3654529"/>
            <a:ext cx="1450256" cy="541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知识库构建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F8309DB-A3E0-6F71-FEFC-8117401AA216}"/>
              </a:ext>
            </a:extLst>
          </p:cNvPr>
          <p:cNvSpPr/>
          <p:nvPr/>
        </p:nvSpPr>
        <p:spPr>
          <a:xfrm>
            <a:off x="5326630" y="3654528"/>
            <a:ext cx="1450256" cy="541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回复生成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B098898-6797-4B3E-255F-8D624C45760E}"/>
              </a:ext>
            </a:extLst>
          </p:cNvPr>
          <p:cNvSpPr/>
          <p:nvPr/>
        </p:nvSpPr>
        <p:spPr>
          <a:xfrm>
            <a:off x="7329950" y="3654528"/>
            <a:ext cx="1450256" cy="541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指令构建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737D98A-3675-FE8A-4E54-2E34423D94CF}"/>
              </a:ext>
            </a:extLst>
          </p:cNvPr>
          <p:cNvSpPr/>
          <p:nvPr/>
        </p:nvSpPr>
        <p:spPr>
          <a:xfrm>
            <a:off x="3463414" y="5565057"/>
            <a:ext cx="1450256" cy="541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098CD6D-4EDE-9665-4189-CB50FE7AEBA9}"/>
              </a:ext>
            </a:extLst>
          </p:cNvPr>
          <p:cNvSpPr/>
          <p:nvPr/>
        </p:nvSpPr>
        <p:spPr>
          <a:xfrm>
            <a:off x="6268070" y="5565056"/>
            <a:ext cx="1450256" cy="54199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21986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xon Qui</dc:creator>
  <cp:lastModifiedBy>xon Qui</cp:lastModifiedBy>
  <cp:revision>2</cp:revision>
  <dcterms:created xsi:type="dcterms:W3CDTF">2024-11-05T13:49:51Z</dcterms:created>
  <dcterms:modified xsi:type="dcterms:W3CDTF">2024-11-05T15:18:41Z</dcterms:modified>
</cp:coreProperties>
</file>