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2B2F2-56F9-4659-BDB8-387EAEBD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2D75E-4B36-47BB-9FAB-944BC6E7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4EA22-DD51-4722-9542-FCD9612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954DF-EEB8-44AB-81ED-7E985505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CEC97-9AAB-4F85-B658-4DAD8B0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3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20AA-C340-4B5A-AEDB-A6E02E96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CE1EB-A4B8-40A7-B6E5-D158F89C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14D9A-176E-412A-9CFB-9FA8EFB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EE580-12BE-4578-B716-14A567CC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C5E0A-62B9-489A-BAA0-00867C19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03E7C-9E28-4A88-A8C8-E80EB03C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38D13-9A9E-4720-9651-8959FDAE7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0C9C7-7B10-4E44-982C-C0163AE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937DE-C891-4739-8E9E-25CDF354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D9BB4-1919-4308-BCB1-C4611A9C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5848B-5A3C-49AB-B575-91A49A9D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A756C-7AC6-4B7A-99BE-2F99C3E2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4C89-C8B5-48DE-B6FB-86D8BE8D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1A896-6C09-41B3-B3B9-738B8975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68F9-DA3A-4B0F-92C4-BF547F7A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8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2992-4007-482E-ACFF-6D190BA4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288ED-6D1E-489E-B520-F70E5DC4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EF1D-5AF1-402E-9D61-AA77F9B5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C42B-0689-4EDC-BC5B-E0DC2124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BD652-80BB-4D30-A427-9CBA825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A9058-B954-47A2-9727-73E776DD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15EE8-E2B1-467A-A280-10B8A8466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EF54F-0F1E-49F5-9C58-1CBE1D4B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58548-CE37-4C4E-98AC-B81CE67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59E94-03ED-4DC0-A984-4D7D4E29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02F07-9FDA-4C7B-BDC4-522AE0FB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4272C-01B0-4CB6-B7DC-6B5A11A1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5A8C-5F4C-4A06-8837-CA4CD0DF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8758A-69C4-4BF0-9CC6-0E7690961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7003D9-1F06-47CF-970B-982B83DB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A8ADC-FAAE-48FD-A35B-9830BF349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1AFF6-4BEF-4204-A629-E0053EC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7F60B-BF38-4EBB-A6EF-F7CD965A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A1594-AD08-45DE-A28E-5D69ADFA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3C132-98AB-4CBD-A153-AC064C53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77A43-DED4-4B37-8670-DFF63EE8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1A7EF-B3A5-4C14-9093-B4B0306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207450-7D59-4275-8274-C3988B7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7DF25-0780-4EF9-8C73-1FE56B47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73A89-5456-4F0E-B072-7BB4BDE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F6806-C0B7-40A9-8762-92466594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7031-5E6C-4BF4-9FFD-7AE600C4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4E7EB-3E1D-4642-8682-1602B1AC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625E4-2BA4-429C-B75E-96AC039E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C346C-8D18-4100-A8C7-895A7393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3C716-999A-44BA-9A48-B3277700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F4206-E9DB-4A21-9419-C52FF3FC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1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A978-9F18-447C-8E23-3B39E79B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362EE-1196-4389-A5FE-22FED6254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3D09C-6967-46D5-82A8-596C29BF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D8A2B-DD2D-4B85-9CE1-56F3E9B9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78E0C-B107-4E01-A4A6-15DA8932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4994-FE3B-4695-BB32-C107A0F0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0EF8C7-3F5A-46E5-AC86-088F77AA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7FADF-519F-48A8-ABDE-1A861D92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41CD-DC0C-40C9-9985-00044EA2B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B624-509E-49C3-A1F1-9C8A9961C8CB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FB487-9461-4DD7-9EB8-38591334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16002-6A9E-46B9-A0F4-4B58CFA2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9AB5-B269-455B-ACAF-D1721C5A2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676C-87E7-49AB-AC25-1F7541583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B490C-2DFB-4F8C-87AC-19189E338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676C-87E7-49AB-AC25-1F7541583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B490C-2DFB-4F8C-87AC-19189E338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2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676C-87E7-49AB-AC25-1F7541583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B490C-2DFB-4F8C-87AC-19189E338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0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676C-87E7-49AB-AC25-1F7541583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B490C-2DFB-4F8C-87AC-19189E338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5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676C-87E7-49AB-AC25-1F7541583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B490C-2DFB-4F8C-87AC-19189E338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61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TEST01</vt:lpstr>
      <vt:lpstr>TEST02</vt:lpstr>
      <vt:lpstr>TEST03</vt:lpstr>
      <vt:lpstr>TEST04</vt:lpstr>
      <vt:lpstr>TEST05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TEST01</dc:title>
  <dc:creator>ParkSangWon</dc:creator>
  <cp:lastModifiedBy>ParkSangWon</cp:lastModifiedBy>
  <cp:revision>1</cp:revision>
  <dcterms:created xsi:type="dcterms:W3CDTF">2022-01-14T09:03:22Z</dcterms:created>
  <dcterms:modified xsi:type="dcterms:W3CDTF">2022-01-14T09:04:12Z</dcterms:modified>
</cp:coreProperties>
</file>