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6" r:id="rId5"/>
    <p:sldId id="257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0739B-11D3-4C76-9A8D-EF83011F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4431D-C527-452B-A87A-1F24F59FC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F3817-CE48-4420-B1CF-00D4FF43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047EE-9C5D-423A-B490-9BDD70CD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9FB74-6E85-4C27-8940-8500970D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7FAE3-F7A5-4D80-9C49-DB5D7697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98547-23BB-45DE-B772-65FB51E2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3FE32-9FE3-480A-BF95-A79B4770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70203-45F6-4278-8BAB-2C5896F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42824-EFD5-412B-BFE4-D25B9D5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81540-9EF8-49FB-9206-BE2D9C40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AC662-7300-4865-85E4-D8427CDF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5DC35-1931-421B-B1BD-5C7508A8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53C23-EC28-477C-A0B1-DE8E9BC3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E0378-6EA5-4F7C-8A26-C99537B7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42DFA-082D-4B31-A01A-BC85188D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0119E-3596-4FA4-9C80-0ED94DD4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0242B-6EFC-4039-A734-09FBFF8B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2AD70-26A4-4835-B967-1B4C1804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84537-AB77-4B31-8CC3-74E50ADF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7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0AB1-52D6-4D85-9500-97977C44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927C1-C901-47E5-B5DA-4A5BE6AF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6F51F-B254-4EE9-9C11-DEBC6325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A4CE3-56F9-4148-AF1D-8A140D4B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6FD7F-3D4C-4DF0-A851-E4CCEA34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6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D1D13-67C7-4984-8C6C-A99D7DCA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E0369-7326-42F4-9B95-FDCF82D3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2131C-796B-42AB-9638-1656251F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B6A06-AAA1-4E42-A4E7-0A5920AC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34CC7-8E48-4D29-93D2-DD8BA430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4FD2B-7401-474E-9351-BE7E396B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FACE-9050-4088-B255-612757C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CA47C-4063-437C-8E13-C42C4C99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D5E0-4032-40BC-B975-F82A2A4F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0D8F65-5729-41F8-B79E-BB69C9BD0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9A6166-DABD-460B-8E88-49F33AB89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92D7EF-C34E-4D94-88A8-6F54307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B675E-A413-4AA7-B136-8574602F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27E76-1F1E-4127-A53A-38855CF2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C0E15-C922-4070-88AF-38AD8306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6495CA-9A4C-4D0D-85ED-C8E0BFA7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81C373-66AF-40FC-A5CA-990E7BE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7E89F-1931-444E-85FA-900AC24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9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2A231-40CF-4C9F-A377-D8D729F5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1988FC-28B4-4708-A4A8-079AC86C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BB18A-B13B-4D4D-8A3F-F62F00C4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DD8B5-9B1D-42F2-A299-98D82BF8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B95ED-9220-47F6-8284-658E7AC7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7528DF-48EE-430A-B368-7D2A1E8EC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614B3-6B52-4CA7-8098-3A2D66CF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9BAB1-A78C-4211-AE4D-FE9E1F0F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636A8-7347-4AEC-8640-E50953D2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CD5E-CE4E-4AB3-906A-B23A0F97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786565-01ED-451E-82AE-D04CB40B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AC47D-27FF-4EF0-AF6F-FF2812AC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2BEA1-1B99-4240-A047-37CE0F0D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23E6A-9922-448C-8C0B-7FE54742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FE667-C8BB-4FB8-8C76-89BB75E2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6A28F1-2852-4010-A2EC-82F0F0C3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4367B-CEF6-4440-961F-268A2002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10A9D-1C02-4A14-A727-7D4B5EC7E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74EC-A6EB-4AE6-917A-003C448F3285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D60A2-EF41-4F9F-B84B-7CB71F40A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D9913-B005-4C75-BE9B-EA05BB740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2E87-D9C0-4A83-AD91-7A0074470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A0557DE-144B-48E7-8EBF-423CC3C75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메타버스 </a:t>
            </a:r>
            <a:r>
              <a:rPr lang="ko-KR" altLang="en-US" dirty="0" err="1"/>
              <a:t>챌린지</a:t>
            </a:r>
            <a:r>
              <a:rPr lang="ko-KR" altLang="en-US" dirty="0"/>
              <a:t> 기획안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D41D071-1FD3-47FA-A0CA-B6132E584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455"/>
            <a:ext cx="9144000" cy="1655762"/>
          </a:xfrm>
        </p:spPr>
        <p:txBody>
          <a:bodyPr/>
          <a:lstStyle/>
          <a:p>
            <a:r>
              <a:rPr lang="en-US" altLang="ko-KR" dirty="0"/>
              <a:t>Team : Be</a:t>
            </a:r>
            <a:r>
              <a:rPr lang="ko-KR" altLang="en-US" dirty="0"/>
              <a:t>대면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C551-AE60-46B8-B70F-8A032E6A5CE8}"/>
              </a:ext>
            </a:extLst>
          </p:cNvPr>
          <p:cNvSpPr/>
          <p:nvPr/>
        </p:nvSpPr>
        <p:spPr>
          <a:xfrm>
            <a:off x="1192476" y="1439855"/>
            <a:ext cx="9807048" cy="39782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3991E8-D05E-4146-AB52-F0C23B1F2C33}"/>
              </a:ext>
            </a:extLst>
          </p:cNvPr>
          <p:cNvSpPr txBox="1"/>
          <p:nvPr/>
        </p:nvSpPr>
        <p:spPr>
          <a:xfrm>
            <a:off x="9484508" y="53589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F46C-592E-42C6-8CDB-CADA8575D452}"/>
              </a:ext>
            </a:extLst>
          </p:cNvPr>
          <p:cNvSpPr txBox="1"/>
          <p:nvPr/>
        </p:nvSpPr>
        <p:spPr>
          <a:xfrm>
            <a:off x="794512" y="607078"/>
            <a:ext cx="2728632" cy="519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흐름도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1.1 </a:t>
            </a:r>
            <a:r>
              <a:rPr lang="ko-KR" altLang="en-US" sz="1400" dirty="0"/>
              <a:t>기본적인 흐름도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레벨 디자인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2.1 </a:t>
            </a:r>
            <a:r>
              <a:rPr lang="ko-KR" altLang="en-US" sz="1400" dirty="0"/>
              <a:t>로비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2.2 </a:t>
            </a:r>
            <a:r>
              <a:rPr lang="ko-KR" altLang="en-US" sz="1400" dirty="0"/>
              <a:t>강의실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서버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3.1 </a:t>
            </a:r>
            <a:r>
              <a:rPr lang="ko-KR" altLang="en-US" sz="1400" dirty="0"/>
              <a:t>서버 디자인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3.2 </a:t>
            </a:r>
            <a:r>
              <a:rPr lang="ko-KR" altLang="en-US" sz="1400" dirty="0"/>
              <a:t>로비 서버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3.3 </a:t>
            </a:r>
            <a:r>
              <a:rPr lang="ko-KR" altLang="en-US" sz="1400" dirty="0"/>
              <a:t>강의실 서버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3.4 </a:t>
            </a:r>
            <a:r>
              <a:rPr lang="ko-KR" altLang="en-US" sz="1400" dirty="0"/>
              <a:t>음성 서버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0AE61-FC2D-4D6F-A535-4C406D7B9AB2}"/>
              </a:ext>
            </a:extLst>
          </p:cNvPr>
          <p:cNvSpPr txBox="1"/>
          <p:nvPr/>
        </p:nvSpPr>
        <p:spPr>
          <a:xfrm>
            <a:off x="4459173" y="607078"/>
            <a:ext cx="3001143" cy="605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4. UI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4.1 </a:t>
            </a:r>
            <a:r>
              <a:rPr lang="ko-KR" altLang="en-US" sz="1400" dirty="0"/>
              <a:t>사용자 설정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4.2 </a:t>
            </a:r>
            <a:r>
              <a:rPr lang="ko-KR" altLang="en-US" sz="1400" dirty="0"/>
              <a:t>강의실 개설 </a:t>
            </a:r>
            <a:r>
              <a:rPr lang="en-US" altLang="ko-KR" sz="1400" dirty="0"/>
              <a:t>&amp; </a:t>
            </a:r>
            <a:r>
              <a:rPr lang="ko-KR" altLang="en-US" sz="1400" dirty="0"/>
              <a:t>연결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4.3 </a:t>
            </a:r>
            <a:r>
              <a:rPr lang="ko-KR" altLang="en-US" sz="1400" dirty="0"/>
              <a:t>강의실 학생 관리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4.4 </a:t>
            </a:r>
            <a:r>
              <a:rPr lang="ko-KR" altLang="en-US" sz="1400" dirty="0"/>
              <a:t>강의실 </a:t>
            </a:r>
            <a:r>
              <a:rPr lang="en-US" altLang="ko-KR" sz="1400" dirty="0"/>
              <a:t>PPT </a:t>
            </a:r>
            <a:r>
              <a:rPr lang="ko-KR" altLang="en-US" sz="1400" dirty="0"/>
              <a:t>재생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4.3 </a:t>
            </a:r>
            <a:r>
              <a:rPr lang="ko-KR" altLang="en-US" sz="1400" dirty="0"/>
              <a:t>나가기 </a:t>
            </a:r>
            <a:r>
              <a:rPr lang="en-US" altLang="ko-KR" sz="1400" dirty="0"/>
              <a:t>&amp; </a:t>
            </a:r>
            <a:r>
              <a:rPr lang="ko-KR" altLang="en-US" sz="1400" dirty="0"/>
              <a:t>종료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4.4 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5. </a:t>
            </a:r>
            <a:r>
              <a:rPr lang="ko-KR" altLang="en-US" sz="1400" dirty="0"/>
              <a:t>모델링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5.1 </a:t>
            </a:r>
            <a:r>
              <a:rPr lang="ko-KR" altLang="en-US" sz="1400" dirty="0"/>
              <a:t>유저 아바타 모델링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5.2 </a:t>
            </a:r>
            <a:r>
              <a:rPr lang="ko-KR" altLang="en-US" sz="1400" dirty="0"/>
              <a:t>로비 모델링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5.3 </a:t>
            </a:r>
            <a:r>
              <a:rPr lang="ko-KR" altLang="en-US" sz="1400" dirty="0"/>
              <a:t>강의실 모델링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5.4 </a:t>
            </a:r>
            <a:r>
              <a:rPr lang="ko-KR" altLang="en-US" sz="1400" dirty="0"/>
              <a:t>오브젝트 모델링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5.5 </a:t>
            </a:r>
            <a:r>
              <a:rPr lang="ko-KR" altLang="en-US" sz="1400" dirty="0"/>
              <a:t>아바타 </a:t>
            </a:r>
            <a:r>
              <a:rPr lang="ko-KR" altLang="en-US" sz="1400" dirty="0" err="1"/>
              <a:t>리깅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55B90-46A0-4FD8-9DA5-58DA2AD5A1B3}"/>
              </a:ext>
            </a:extLst>
          </p:cNvPr>
          <p:cNvSpPr txBox="1"/>
          <p:nvPr/>
        </p:nvSpPr>
        <p:spPr>
          <a:xfrm>
            <a:off x="8170404" y="669753"/>
            <a:ext cx="3033203" cy="88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6. </a:t>
            </a:r>
            <a:r>
              <a:rPr lang="ko-KR" altLang="en-US" sz="1400" dirty="0"/>
              <a:t>영상 처리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6.1 </a:t>
            </a:r>
            <a:r>
              <a:rPr lang="ko-KR" altLang="en-US" sz="1400" dirty="0"/>
              <a:t>발표 영상 제작 계획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748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3991E8-D05E-4146-AB52-F0C23B1F2C33}"/>
              </a:ext>
            </a:extLst>
          </p:cNvPr>
          <p:cNvSpPr txBox="1"/>
          <p:nvPr/>
        </p:nvSpPr>
        <p:spPr>
          <a:xfrm>
            <a:off x="569048" y="408143"/>
            <a:ext cx="342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1.1 </a:t>
            </a:r>
            <a:r>
              <a:rPr lang="ko-KR" altLang="en-US" sz="2800" dirty="0"/>
              <a:t>기본적인 흐름도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A5CE62-C290-486D-B16C-3F849641B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09" y="1191853"/>
            <a:ext cx="10385181" cy="51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B995FD0-C208-444B-A1E8-8BF4EFF18330}"/>
              </a:ext>
            </a:extLst>
          </p:cNvPr>
          <p:cNvSpPr/>
          <p:nvPr/>
        </p:nvSpPr>
        <p:spPr>
          <a:xfrm>
            <a:off x="6911700" y="1380430"/>
            <a:ext cx="4269816" cy="40971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991E8-D05E-4146-AB52-F0C23B1F2C33}"/>
              </a:ext>
            </a:extLst>
          </p:cNvPr>
          <p:cNvSpPr txBox="1"/>
          <p:nvPr/>
        </p:nvSpPr>
        <p:spPr>
          <a:xfrm>
            <a:off x="569048" y="408143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2.1 </a:t>
            </a:r>
            <a:r>
              <a:rPr lang="ko-KR" altLang="en-US" sz="2800" dirty="0"/>
              <a:t>로비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C7D1E-4466-4B11-B06C-1DE257B4094F}"/>
              </a:ext>
            </a:extLst>
          </p:cNvPr>
          <p:cNvSpPr txBox="1"/>
          <p:nvPr/>
        </p:nvSpPr>
        <p:spPr>
          <a:xfrm>
            <a:off x="569048" y="3644522"/>
            <a:ext cx="2576346" cy="303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기능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캐릭터 조작 및 상호 작용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음성 입출력 기능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강의실 탐색 후 연결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새로운 강의실 개설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종료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3163A-D03B-4031-9269-C192F5278DDC}"/>
              </a:ext>
            </a:extLst>
          </p:cNvPr>
          <p:cNvSpPr txBox="1"/>
          <p:nvPr/>
        </p:nvSpPr>
        <p:spPr>
          <a:xfrm>
            <a:off x="569048" y="1352959"/>
            <a:ext cx="3801041" cy="14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/>
              <a:t>사용자 설정 후 이동되는 구역이다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팀에서 개발한 컨텐츠들을 나열하여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직접 선택 가능하도록 구현할 예정이다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DF22FFC-60CA-42A1-8962-D6CDC9EEFEE2}"/>
              </a:ext>
            </a:extLst>
          </p:cNvPr>
          <p:cNvSpPr/>
          <p:nvPr/>
        </p:nvSpPr>
        <p:spPr>
          <a:xfrm>
            <a:off x="5580587" y="2961989"/>
            <a:ext cx="2162380" cy="934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B9B4CD-B49B-45ED-B1D1-D6CA3923E45E}"/>
              </a:ext>
            </a:extLst>
          </p:cNvPr>
          <p:cNvSpPr/>
          <p:nvPr/>
        </p:nvSpPr>
        <p:spPr>
          <a:xfrm>
            <a:off x="9074080" y="2710823"/>
            <a:ext cx="1495221" cy="14363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629FC8-7087-4579-A14D-463E407959ED}"/>
              </a:ext>
            </a:extLst>
          </p:cNvPr>
          <p:cNvSpPr/>
          <p:nvPr/>
        </p:nvSpPr>
        <p:spPr>
          <a:xfrm>
            <a:off x="5761111" y="3099345"/>
            <a:ext cx="255091" cy="659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5C4B-56D3-4CE6-9F3E-3D3C4625A445}"/>
              </a:ext>
            </a:extLst>
          </p:cNvPr>
          <p:cNvSpPr/>
          <p:nvPr/>
        </p:nvSpPr>
        <p:spPr>
          <a:xfrm>
            <a:off x="8791517" y="3099345"/>
            <a:ext cx="255091" cy="6593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41285B-72B1-4C09-A0BA-AC119879FCF2}"/>
              </a:ext>
            </a:extLst>
          </p:cNvPr>
          <p:cNvSpPr/>
          <p:nvPr/>
        </p:nvSpPr>
        <p:spPr>
          <a:xfrm>
            <a:off x="5610198" y="2943511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80F49D-90D9-4123-8594-23A553CCD37F}"/>
              </a:ext>
            </a:extLst>
          </p:cNvPr>
          <p:cNvSpPr/>
          <p:nvPr/>
        </p:nvSpPr>
        <p:spPr>
          <a:xfrm>
            <a:off x="8623304" y="2943511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DFAFE1-5ED7-4A50-BFB6-2DA42E3367D9}"/>
              </a:ext>
            </a:extLst>
          </p:cNvPr>
          <p:cNvSpPr/>
          <p:nvPr/>
        </p:nvSpPr>
        <p:spPr>
          <a:xfrm>
            <a:off x="9231319" y="2785574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CD052E-A6F8-4704-9630-05005140DA06}"/>
              </a:ext>
            </a:extLst>
          </p:cNvPr>
          <p:cNvSpPr/>
          <p:nvPr/>
        </p:nvSpPr>
        <p:spPr>
          <a:xfrm>
            <a:off x="5412940" y="6071846"/>
            <a:ext cx="282561" cy="298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E4F586-4D8E-49ED-92AB-5C31C0D1AAFF}"/>
              </a:ext>
            </a:extLst>
          </p:cNvPr>
          <p:cNvSpPr/>
          <p:nvPr/>
        </p:nvSpPr>
        <p:spPr>
          <a:xfrm>
            <a:off x="7897222" y="6071845"/>
            <a:ext cx="282561" cy="298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7DE46E-5AE8-44F7-B554-43DD79556D4E}"/>
              </a:ext>
            </a:extLst>
          </p:cNvPr>
          <p:cNvSpPr/>
          <p:nvPr/>
        </p:nvSpPr>
        <p:spPr>
          <a:xfrm>
            <a:off x="9486857" y="6071845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9AC32-DF6A-4967-98CD-6729284344F3}"/>
              </a:ext>
            </a:extLst>
          </p:cNvPr>
          <p:cNvSpPr txBox="1"/>
          <p:nvPr/>
        </p:nvSpPr>
        <p:spPr>
          <a:xfrm>
            <a:off x="5747892" y="5915429"/>
            <a:ext cx="1799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유저 이동 가능 영역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AB8DF0-912D-4911-9A1F-05B397CFC8D9}"/>
              </a:ext>
            </a:extLst>
          </p:cNvPr>
          <p:cNvSpPr txBox="1"/>
          <p:nvPr/>
        </p:nvSpPr>
        <p:spPr>
          <a:xfrm>
            <a:off x="8235348" y="5915428"/>
            <a:ext cx="1799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특수 영역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79A9D-6583-4383-9733-12FD97C6321E}"/>
              </a:ext>
            </a:extLst>
          </p:cNvPr>
          <p:cNvSpPr txBox="1"/>
          <p:nvPr/>
        </p:nvSpPr>
        <p:spPr>
          <a:xfrm>
            <a:off x="9783937" y="5915428"/>
            <a:ext cx="260705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상호 작용 가능 오브젝트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9905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B995FD0-C208-444B-A1E8-8BF4EFF18330}"/>
              </a:ext>
            </a:extLst>
          </p:cNvPr>
          <p:cNvSpPr/>
          <p:nvPr/>
        </p:nvSpPr>
        <p:spPr>
          <a:xfrm>
            <a:off x="6911700" y="1380430"/>
            <a:ext cx="4269816" cy="40971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991E8-D05E-4146-AB52-F0C23B1F2C33}"/>
              </a:ext>
            </a:extLst>
          </p:cNvPr>
          <p:cNvSpPr txBox="1"/>
          <p:nvPr/>
        </p:nvSpPr>
        <p:spPr>
          <a:xfrm>
            <a:off x="569048" y="408143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2.1 </a:t>
            </a:r>
            <a:r>
              <a:rPr lang="ko-KR" altLang="en-US" sz="2800" dirty="0"/>
              <a:t>로비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DF22FFC-60CA-42A1-8962-D6CDC9EEFEE2}"/>
              </a:ext>
            </a:extLst>
          </p:cNvPr>
          <p:cNvSpPr/>
          <p:nvPr/>
        </p:nvSpPr>
        <p:spPr>
          <a:xfrm>
            <a:off x="5580587" y="2961989"/>
            <a:ext cx="2162380" cy="934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B9B4CD-B49B-45ED-B1D1-D6CA3923E45E}"/>
              </a:ext>
            </a:extLst>
          </p:cNvPr>
          <p:cNvSpPr/>
          <p:nvPr/>
        </p:nvSpPr>
        <p:spPr>
          <a:xfrm>
            <a:off x="9074080" y="2710823"/>
            <a:ext cx="1495221" cy="14363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629FC8-7087-4579-A14D-463E407959ED}"/>
              </a:ext>
            </a:extLst>
          </p:cNvPr>
          <p:cNvSpPr/>
          <p:nvPr/>
        </p:nvSpPr>
        <p:spPr>
          <a:xfrm>
            <a:off x="5761111" y="3099345"/>
            <a:ext cx="255091" cy="659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5C4B-56D3-4CE6-9F3E-3D3C4625A445}"/>
              </a:ext>
            </a:extLst>
          </p:cNvPr>
          <p:cNvSpPr/>
          <p:nvPr/>
        </p:nvSpPr>
        <p:spPr>
          <a:xfrm>
            <a:off x="8791517" y="3099345"/>
            <a:ext cx="255091" cy="6593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41285B-72B1-4C09-A0BA-AC119879FCF2}"/>
              </a:ext>
            </a:extLst>
          </p:cNvPr>
          <p:cNvSpPr/>
          <p:nvPr/>
        </p:nvSpPr>
        <p:spPr>
          <a:xfrm>
            <a:off x="5610198" y="2943511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80F49D-90D9-4123-8594-23A553CCD37F}"/>
              </a:ext>
            </a:extLst>
          </p:cNvPr>
          <p:cNvSpPr/>
          <p:nvPr/>
        </p:nvSpPr>
        <p:spPr>
          <a:xfrm>
            <a:off x="8623304" y="2943511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DFAFE1-5ED7-4A50-BFB6-2DA42E3367D9}"/>
              </a:ext>
            </a:extLst>
          </p:cNvPr>
          <p:cNvSpPr/>
          <p:nvPr/>
        </p:nvSpPr>
        <p:spPr>
          <a:xfrm>
            <a:off x="9231319" y="2785574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34BC84F-9E22-4E52-8960-26AD90CA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95964"/>
              </p:ext>
            </p:extLst>
          </p:nvPr>
        </p:nvGraphicFramePr>
        <p:xfrm>
          <a:off x="446243" y="1259698"/>
          <a:ext cx="4747722" cy="4699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8814">
                  <a:extLst>
                    <a:ext uri="{9D8B030D-6E8A-4147-A177-3AD203B41FA5}">
                      <a16:colId xmlns:a16="http://schemas.microsoft.com/office/drawing/2014/main" val="692629950"/>
                    </a:ext>
                  </a:extLst>
                </a:gridCol>
                <a:gridCol w="4148908">
                  <a:extLst>
                    <a:ext uri="{9D8B030D-6E8A-4147-A177-3AD203B41FA5}">
                      <a16:colId xmlns:a16="http://schemas.microsoft.com/office/drawing/2014/main" val="3001127432"/>
                    </a:ext>
                  </a:extLst>
                </a:gridCol>
              </a:tblGrid>
              <a:tr h="50243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15769"/>
                  </a:ext>
                </a:extLst>
              </a:tr>
              <a:tr h="1348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유저 </a:t>
                      </a:r>
                      <a:r>
                        <a:rPr lang="ko-KR" altLang="en-US" sz="1000" b="1" dirty="0" err="1"/>
                        <a:t>스폰</a:t>
                      </a:r>
                      <a:r>
                        <a:rPr lang="ko-KR" altLang="en-US" sz="1000" b="1" dirty="0"/>
                        <a:t> 위치</a:t>
                      </a:r>
                      <a:endParaRPr lang="en-US" altLang="ko-KR" sz="1000" b="1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프로그램 실행 후 사용자 설정을 마친 유저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강의실에서 복귀한 유저 등 로비로 이동하는 모든 유저는 해당 위치에서 </a:t>
                      </a:r>
                      <a:r>
                        <a:rPr lang="ko-KR" altLang="en-US" sz="1000" dirty="0" err="1"/>
                        <a:t>스폰이</a:t>
                      </a:r>
                      <a:r>
                        <a:rPr lang="ko-KR" altLang="en-US" sz="1000" dirty="0"/>
                        <a:t>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743249"/>
                  </a:ext>
                </a:extLst>
              </a:tr>
              <a:tr h="1348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강의실 연결 오브젝트</a:t>
                      </a:r>
                      <a:endParaRPr lang="en-US" altLang="ko-KR" sz="1000" b="1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클릭 시 강의실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열리고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를 조작하여 강의실을 생성 및 이동할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형태는 지도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안내판 등 아트 팀이 선호하는 형태로 모델링하면 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678178"/>
                  </a:ext>
                </a:extLst>
              </a:tr>
              <a:tr h="15005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에리카의 상징 </a:t>
                      </a:r>
                      <a:r>
                        <a:rPr lang="en-US" altLang="ko-KR" sz="1000" b="1" dirty="0"/>
                        <a:t>– </a:t>
                      </a:r>
                      <a:r>
                        <a:rPr lang="ko-KR" altLang="en-US" sz="1000" b="1" dirty="0" err="1"/>
                        <a:t>하냥이</a:t>
                      </a:r>
                      <a:r>
                        <a:rPr lang="ko-KR" altLang="en-US" sz="1000" b="1" dirty="0"/>
                        <a:t> 모델링</a:t>
                      </a:r>
                      <a:endParaRPr lang="en-US" altLang="ko-KR" sz="1000" b="1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본 프로젝트의 목적은 </a:t>
                      </a:r>
                      <a:r>
                        <a:rPr lang="ko-KR" altLang="en-US" sz="1000" dirty="0" err="1"/>
                        <a:t>비대면</a:t>
                      </a:r>
                      <a:r>
                        <a:rPr lang="ko-KR" altLang="en-US" sz="1000" dirty="0"/>
                        <a:t> 상황에서 에리카의 메타버스 강의실을 구현하는 것이다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따라서 중앙 홀에 에리카를 상징할 만한 무언가를 크게 </a:t>
                      </a:r>
                      <a:r>
                        <a:rPr lang="ko-KR" altLang="en-US" sz="1000" dirty="0" err="1"/>
                        <a:t>세워두면</a:t>
                      </a:r>
                      <a:r>
                        <a:rPr lang="ko-KR" altLang="en-US" sz="1000" dirty="0"/>
                        <a:t> 미관상 좋은 평가를 받을 수 있을 것이라고 생각했다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개인적으로 </a:t>
                      </a:r>
                      <a:r>
                        <a:rPr lang="ko-KR" altLang="en-US" sz="1000" dirty="0" err="1"/>
                        <a:t>하냥이가</a:t>
                      </a:r>
                      <a:r>
                        <a:rPr lang="ko-KR" altLang="en-US" sz="1000" dirty="0"/>
                        <a:t> 특정 포즈를 잡고 있는 형태면 좋을 것 같다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44111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3B83D0-449C-44BD-8709-338F7DC0813E}"/>
              </a:ext>
            </a:extLst>
          </p:cNvPr>
          <p:cNvSpPr/>
          <p:nvPr/>
        </p:nvSpPr>
        <p:spPr>
          <a:xfrm>
            <a:off x="5412940" y="6071846"/>
            <a:ext cx="282561" cy="298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8C35C4-E5AE-473C-93C3-C182BE6B37D6}"/>
              </a:ext>
            </a:extLst>
          </p:cNvPr>
          <p:cNvSpPr/>
          <p:nvPr/>
        </p:nvSpPr>
        <p:spPr>
          <a:xfrm>
            <a:off x="7897222" y="6071845"/>
            <a:ext cx="282561" cy="298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01FB4F-3B31-444C-A5BC-2C6530F20619}"/>
              </a:ext>
            </a:extLst>
          </p:cNvPr>
          <p:cNvSpPr/>
          <p:nvPr/>
        </p:nvSpPr>
        <p:spPr>
          <a:xfrm>
            <a:off x="9486857" y="6071845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1C706-10FD-41B8-97B2-414B2939F6E1}"/>
              </a:ext>
            </a:extLst>
          </p:cNvPr>
          <p:cNvSpPr txBox="1"/>
          <p:nvPr/>
        </p:nvSpPr>
        <p:spPr>
          <a:xfrm>
            <a:off x="5747892" y="5915429"/>
            <a:ext cx="1799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유저 이동 가능 영역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DF7C00-5E6C-43A8-A108-2A476966D0AF}"/>
              </a:ext>
            </a:extLst>
          </p:cNvPr>
          <p:cNvSpPr txBox="1"/>
          <p:nvPr/>
        </p:nvSpPr>
        <p:spPr>
          <a:xfrm>
            <a:off x="8235348" y="5915428"/>
            <a:ext cx="1799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특수 영역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5F3DE-8E8F-4BDF-820A-F7B5FBA5F982}"/>
              </a:ext>
            </a:extLst>
          </p:cNvPr>
          <p:cNvSpPr txBox="1"/>
          <p:nvPr/>
        </p:nvSpPr>
        <p:spPr>
          <a:xfrm>
            <a:off x="9783937" y="5915428"/>
            <a:ext cx="260705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상호 작용 가능 오브젝트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208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3991E8-D05E-4146-AB52-F0C23B1F2C33}"/>
              </a:ext>
            </a:extLst>
          </p:cNvPr>
          <p:cNvSpPr txBox="1"/>
          <p:nvPr/>
        </p:nvSpPr>
        <p:spPr>
          <a:xfrm>
            <a:off x="569048" y="408143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2.2 </a:t>
            </a:r>
            <a:r>
              <a:rPr lang="ko-KR" altLang="en-US" sz="2800" dirty="0"/>
              <a:t>강의실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C7D1E-4466-4B11-B06C-1DE257B4094F}"/>
              </a:ext>
            </a:extLst>
          </p:cNvPr>
          <p:cNvSpPr txBox="1"/>
          <p:nvPr/>
        </p:nvSpPr>
        <p:spPr>
          <a:xfrm>
            <a:off x="569048" y="3644522"/>
            <a:ext cx="2576346" cy="303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기능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캐릭터 조작 및 상호 작용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음성 입출력 기능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/>
              <a:t>PPT </a:t>
            </a:r>
            <a:r>
              <a:rPr lang="ko-KR" altLang="en-US" sz="1400" dirty="0"/>
              <a:t>재생 기능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학생 관리 기능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나가기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3163A-D03B-4031-9269-C192F5278DDC}"/>
              </a:ext>
            </a:extLst>
          </p:cNvPr>
          <p:cNvSpPr txBox="1"/>
          <p:nvPr/>
        </p:nvSpPr>
        <p:spPr>
          <a:xfrm>
            <a:off x="569048" y="1352959"/>
            <a:ext cx="4427815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/>
              <a:t>로비에서 이동 가능한 구역이다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해당 구역에서 강의 및 발표를 진행할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9C2731-0168-493C-880A-AE35BC16C7FD}"/>
              </a:ext>
            </a:extLst>
          </p:cNvPr>
          <p:cNvSpPr/>
          <p:nvPr/>
        </p:nvSpPr>
        <p:spPr>
          <a:xfrm>
            <a:off x="5695501" y="1009591"/>
            <a:ext cx="5702605" cy="26843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0A90675D-AF2C-453B-A40C-FBE9A95B6124}"/>
              </a:ext>
            </a:extLst>
          </p:cNvPr>
          <p:cNvSpPr/>
          <p:nvPr/>
        </p:nvSpPr>
        <p:spPr>
          <a:xfrm rot="10800000">
            <a:off x="6457984" y="3176563"/>
            <a:ext cx="4177638" cy="1484167"/>
          </a:xfrm>
          <a:prstGeom prst="snip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F7AC7C-3DBB-431F-81F6-6694B644188E}"/>
              </a:ext>
            </a:extLst>
          </p:cNvPr>
          <p:cNvSpPr/>
          <p:nvPr/>
        </p:nvSpPr>
        <p:spPr>
          <a:xfrm>
            <a:off x="5699189" y="1009591"/>
            <a:ext cx="282561" cy="645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7DD85E-DD44-4620-9C9D-807E7C575E26}"/>
              </a:ext>
            </a:extLst>
          </p:cNvPr>
          <p:cNvSpPr/>
          <p:nvPr/>
        </p:nvSpPr>
        <p:spPr>
          <a:xfrm>
            <a:off x="6698690" y="4362471"/>
            <a:ext cx="3693401" cy="298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2B93B-B813-4623-A21A-F7D261360B1D}"/>
              </a:ext>
            </a:extLst>
          </p:cNvPr>
          <p:cNvSpPr/>
          <p:nvPr/>
        </p:nvSpPr>
        <p:spPr>
          <a:xfrm>
            <a:off x="6808957" y="3370995"/>
            <a:ext cx="644919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61A050-1E0F-4EA7-9195-994C5E2C51C9}"/>
              </a:ext>
            </a:extLst>
          </p:cNvPr>
          <p:cNvSpPr/>
          <p:nvPr/>
        </p:nvSpPr>
        <p:spPr>
          <a:xfrm>
            <a:off x="6697688" y="250801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A1ECD3-E053-4630-BE7F-D46E92E9DE1C}"/>
              </a:ext>
            </a:extLst>
          </p:cNvPr>
          <p:cNvSpPr/>
          <p:nvPr/>
        </p:nvSpPr>
        <p:spPr>
          <a:xfrm>
            <a:off x="7075700" y="250801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0271F1-E215-4422-86F7-392887FF37F1}"/>
              </a:ext>
            </a:extLst>
          </p:cNvPr>
          <p:cNvSpPr/>
          <p:nvPr/>
        </p:nvSpPr>
        <p:spPr>
          <a:xfrm>
            <a:off x="7453712" y="2505732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FAA971-8D91-4DF0-81EF-9AC2D6D66493}"/>
              </a:ext>
            </a:extLst>
          </p:cNvPr>
          <p:cNvSpPr/>
          <p:nvPr/>
        </p:nvSpPr>
        <p:spPr>
          <a:xfrm>
            <a:off x="7839653" y="250573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D283B3-DBE3-42CD-AEED-1E4EA65C6D08}"/>
              </a:ext>
            </a:extLst>
          </p:cNvPr>
          <p:cNvSpPr/>
          <p:nvPr/>
        </p:nvSpPr>
        <p:spPr>
          <a:xfrm>
            <a:off x="8967565" y="2510307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56B1B3-4915-4AA2-8DFE-C2448769518B}"/>
              </a:ext>
            </a:extLst>
          </p:cNvPr>
          <p:cNvSpPr/>
          <p:nvPr/>
        </p:nvSpPr>
        <p:spPr>
          <a:xfrm>
            <a:off x="9345577" y="2510307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58A59A-B116-4D2A-84D9-DC16D6D9CA20}"/>
              </a:ext>
            </a:extLst>
          </p:cNvPr>
          <p:cNvSpPr/>
          <p:nvPr/>
        </p:nvSpPr>
        <p:spPr>
          <a:xfrm>
            <a:off x="9723589" y="2508020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5F67CA-77B1-45F1-833C-B47095EA219C}"/>
              </a:ext>
            </a:extLst>
          </p:cNvPr>
          <p:cNvSpPr/>
          <p:nvPr/>
        </p:nvSpPr>
        <p:spPr>
          <a:xfrm>
            <a:off x="10109530" y="250801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76763F-9496-4728-82FC-B160D1692C43}"/>
              </a:ext>
            </a:extLst>
          </p:cNvPr>
          <p:cNvSpPr/>
          <p:nvPr/>
        </p:nvSpPr>
        <p:spPr>
          <a:xfrm>
            <a:off x="6697688" y="1993180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8591B2-0189-480B-8328-6C58FE84D31A}"/>
              </a:ext>
            </a:extLst>
          </p:cNvPr>
          <p:cNvSpPr/>
          <p:nvPr/>
        </p:nvSpPr>
        <p:spPr>
          <a:xfrm>
            <a:off x="7075700" y="1993180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E80D2-77A9-4B3E-A02F-51A964EE9247}"/>
              </a:ext>
            </a:extLst>
          </p:cNvPr>
          <p:cNvSpPr/>
          <p:nvPr/>
        </p:nvSpPr>
        <p:spPr>
          <a:xfrm>
            <a:off x="7453712" y="1990893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872892-82C0-4B59-B351-57B48EA745D8}"/>
              </a:ext>
            </a:extLst>
          </p:cNvPr>
          <p:cNvSpPr/>
          <p:nvPr/>
        </p:nvSpPr>
        <p:spPr>
          <a:xfrm>
            <a:off x="7839653" y="1990892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0592D2-FC6B-497D-843E-B7CF5B2EFD2A}"/>
              </a:ext>
            </a:extLst>
          </p:cNvPr>
          <p:cNvSpPr/>
          <p:nvPr/>
        </p:nvSpPr>
        <p:spPr>
          <a:xfrm>
            <a:off x="8967565" y="1995468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1E437B-0F75-422F-BB8F-B0961F373FA2}"/>
              </a:ext>
            </a:extLst>
          </p:cNvPr>
          <p:cNvSpPr/>
          <p:nvPr/>
        </p:nvSpPr>
        <p:spPr>
          <a:xfrm>
            <a:off x="9345577" y="1995468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D49F20-99EA-489E-9224-F17363A29DBB}"/>
              </a:ext>
            </a:extLst>
          </p:cNvPr>
          <p:cNvSpPr/>
          <p:nvPr/>
        </p:nvSpPr>
        <p:spPr>
          <a:xfrm>
            <a:off x="9723589" y="199318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9F381A-9796-4ADA-ADBF-863FC001737C}"/>
              </a:ext>
            </a:extLst>
          </p:cNvPr>
          <p:cNvSpPr/>
          <p:nvPr/>
        </p:nvSpPr>
        <p:spPr>
          <a:xfrm>
            <a:off x="10109530" y="1993180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53AC25-B311-4E6F-964C-94AF9935BDB8}"/>
              </a:ext>
            </a:extLst>
          </p:cNvPr>
          <p:cNvSpPr/>
          <p:nvPr/>
        </p:nvSpPr>
        <p:spPr>
          <a:xfrm>
            <a:off x="6697688" y="147834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9CAFD3-3C73-43DE-93CD-D6709215A765}"/>
              </a:ext>
            </a:extLst>
          </p:cNvPr>
          <p:cNvSpPr/>
          <p:nvPr/>
        </p:nvSpPr>
        <p:spPr>
          <a:xfrm>
            <a:off x="7075700" y="147834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F63EEE-3567-4A27-AC4B-E5659567A49C}"/>
              </a:ext>
            </a:extLst>
          </p:cNvPr>
          <p:cNvSpPr/>
          <p:nvPr/>
        </p:nvSpPr>
        <p:spPr>
          <a:xfrm>
            <a:off x="7453712" y="1476054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B9E651-B1FB-4EAF-AFDF-7E0E3A17F775}"/>
              </a:ext>
            </a:extLst>
          </p:cNvPr>
          <p:cNvSpPr/>
          <p:nvPr/>
        </p:nvSpPr>
        <p:spPr>
          <a:xfrm>
            <a:off x="7839653" y="1476053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53840B4-C066-48AA-ACF5-512B7C589DA8}"/>
              </a:ext>
            </a:extLst>
          </p:cNvPr>
          <p:cNvSpPr/>
          <p:nvPr/>
        </p:nvSpPr>
        <p:spPr>
          <a:xfrm>
            <a:off x="8967565" y="148062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6834EB-E4F6-4CE1-8E45-523970AC6555}"/>
              </a:ext>
            </a:extLst>
          </p:cNvPr>
          <p:cNvSpPr/>
          <p:nvPr/>
        </p:nvSpPr>
        <p:spPr>
          <a:xfrm>
            <a:off x="9345577" y="148062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98DDD0-961C-46FB-A986-0FB63AD8161F}"/>
              </a:ext>
            </a:extLst>
          </p:cNvPr>
          <p:cNvSpPr/>
          <p:nvPr/>
        </p:nvSpPr>
        <p:spPr>
          <a:xfrm>
            <a:off x="9723589" y="1478342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DF59BE4-B2F6-446D-BB60-47B3FD2FA8FE}"/>
              </a:ext>
            </a:extLst>
          </p:cNvPr>
          <p:cNvSpPr/>
          <p:nvPr/>
        </p:nvSpPr>
        <p:spPr>
          <a:xfrm>
            <a:off x="10109530" y="147834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41285B-72B1-4C09-A0BA-AC119879FCF2}"/>
              </a:ext>
            </a:extLst>
          </p:cNvPr>
          <p:cNvSpPr/>
          <p:nvPr/>
        </p:nvSpPr>
        <p:spPr>
          <a:xfrm>
            <a:off x="5538644" y="853757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C5E03B7-DA16-413E-BD7E-53B2278CDA3D}"/>
              </a:ext>
            </a:extLst>
          </p:cNvPr>
          <p:cNvSpPr/>
          <p:nvPr/>
        </p:nvSpPr>
        <p:spPr>
          <a:xfrm>
            <a:off x="6546775" y="4199932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B7C2C4D-3080-4BED-AC69-D1E078E91F75}"/>
              </a:ext>
            </a:extLst>
          </p:cNvPr>
          <p:cNvSpPr/>
          <p:nvPr/>
        </p:nvSpPr>
        <p:spPr>
          <a:xfrm>
            <a:off x="6658043" y="3203898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2175B4-2B19-467C-9A18-595075B5DA74}"/>
              </a:ext>
            </a:extLst>
          </p:cNvPr>
          <p:cNvSpPr/>
          <p:nvPr/>
        </p:nvSpPr>
        <p:spPr>
          <a:xfrm>
            <a:off x="6600385" y="1377420"/>
            <a:ext cx="3952897" cy="1566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38A1425-A248-4C8E-93F2-CA6CB458FE66}"/>
              </a:ext>
            </a:extLst>
          </p:cNvPr>
          <p:cNvSpPr/>
          <p:nvPr/>
        </p:nvSpPr>
        <p:spPr>
          <a:xfrm>
            <a:off x="6464557" y="1221586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B7E2DC-354D-4D61-BF5E-8808D7556B8F}"/>
              </a:ext>
            </a:extLst>
          </p:cNvPr>
          <p:cNvSpPr/>
          <p:nvPr/>
        </p:nvSpPr>
        <p:spPr>
          <a:xfrm>
            <a:off x="11105911" y="3076892"/>
            <a:ext cx="282561" cy="6170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1F4654F-B28D-4396-8E44-11BF1102BB43}"/>
              </a:ext>
            </a:extLst>
          </p:cNvPr>
          <p:cNvSpPr/>
          <p:nvPr/>
        </p:nvSpPr>
        <p:spPr>
          <a:xfrm>
            <a:off x="10954999" y="2892230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B4436C-7413-463F-AB1A-7258549B9A3B}"/>
              </a:ext>
            </a:extLst>
          </p:cNvPr>
          <p:cNvSpPr/>
          <p:nvPr/>
        </p:nvSpPr>
        <p:spPr>
          <a:xfrm>
            <a:off x="5412940" y="6071846"/>
            <a:ext cx="282561" cy="298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0D86D69-56EB-4F89-B97D-D9D38CF269B8}"/>
              </a:ext>
            </a:extLst>
          </p:cNvPr>
          <p:cNvSpPr/>
          <p:nvPr/>
        </p:nvSpPr>
        <p:spPr>
          <a:xfrm>
            <a:off x="7897222" y="6071845"/>
            <a:ext cx="282561" cy="298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8660A1-35BC-4114-B2A6-7C4A6593E4DB}"/>
              </a:ext>
            </a:extLst>
          </p:cNvPr>
          <p:cNvSpPr/>
          <p:nvPr/>
        </p:nvSpPr>
        <p:spPr>
          <a:xfrm>
            <a:off x="9486857" y="6071845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6AD70E-6232-4F47-BCDD-5A2EF1288E70}"/>
              </a:ext>
            </a:extLst>
          </p:cNvPr>
          <p:cNvSpPr txBox="1"/>
          <p:nvPr/>
        </p:nvSpPr>
        <p:spPr>
          <a:xfrm>
            <a:off x="5747892" y="5915429"/>
            <a:ext cx="1799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유저 이동 가능 영역</a:t>
            </a:r>
            <a:endParaRPr lang="en-US" altLang="ko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D21F45-808E-4BE8-A9F6-AD9D944FE791}"/>
              </a:ext>
            </a:extLst>
          </p:cNvPr>
          <p:cNvSpPr txBox="1"/>
          <p:nvPr/>
        </p:nvSpPr>
        <p:spPr>
          <a:xfrm>
            <a:off x="8235348" y="5915428"/>
            <a:ext cx="1799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특수 영역</a:t>
            </a:r>
            <a:endParaRPr lang="en-US" altLang="ko-KR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216908-3F3D-4C98-A12A-3CA513996B32}"/>
              </a:ext>
            </a:extLst>
          </p:cNvPr>
          <p:cNvSpPr txBox="1"/>
          <p:nvPr/>
        </p:nvSpPr>
        <p:spPr>
          <a:xfrm>
            <a:off x="9783937" y="5915428"/>
            <a:ext cx="260705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상호 작용 가능 오브젝트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20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3991E8-D05E-4146-AB52-F0C23B1F2C33}"/>
              </a:ext>
            </a:extLst>
          </p:cNvPr>
          <p:cNvSpPr txBox="1"/>
          <p:nvPr/>
        </p:nvSpPr>
        <p:spPr>
          <a:xfrm>
            <a:off x="569048" y="408143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2.2 </a:t>
            </a:r>
            <a:r>
              <a:rPr lang="ko-KR" altLang="en-US" sz="2800" dirty="0"/>
              <a:t>강의실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87AB54-A948-405B-837F-C17C35654606}"/>
              </a:ext>
            </a:extLst>
          </p:cNvPr>
          <p:cNvSpPr/>
          <p:nvPr/>
        </p:nvSpPr>
        <p:spPr>
          <a:xfrm>
            <a:off x="5412940" y="6071846"/>
            <a:ext cx="282561" cy="298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03CAF0-6CC3-4D8C-9BD5-4B376FD8F0C9}"/>
              </a:ext>
            </a:extLst>
          </p:cNvPr>
          <p:cNvSpPr/>
          <p:nvPr/>
        </p:nvSpPr>
        <p:spPr>
          <a:xfrm>
            <a:off x="7897222" y="6071845"/>
            <a:ext cx="282561" cy="298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B3541F-4540-42DA-A453-2AE21E86A20A}"/>
              </a:ext>
            </a:extLst>
          </p:cNvPr>
          <p:cNvSpPr/>
          <p:nvPr/>
        </p:nvSpPr>
        <p:spPr>
          <a:xfrm>
            <a:off x="9486857" y="6071845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50570-9D0A-4FC6-9088-9584E622065D}"/>
              </a:ext>
            </a:extLst>
          </p:cNvPr>
          <p:cNvSpPr txBox="1"/>
          <p:nvPr/>
        </p:nvSpPr>
        <p:spPr>
          <a:xfrm>
            <a:off x="5747892" y="5915429"/>
            <a:ext cx="1799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유저 이동 가능 영역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7C53D-BB78-4B80-9BE7-6B0582808ED7}"/>
              </a:ext>
            </a:extLst>
          </p:cNvPr>
          <p:cNvSpPr txBox="1"/>
          <p:nvPr/>
        </p:nvSpPr>
        <p:spPr>
          <a:xfrm>
            <a:off x="8235348" y="5915428"/>
            <a:ext cx="179933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특수 영역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0B8E13-87EA-43AC-B5C0-FC1C873CD854}"/>
              </a:ext>
            </a:extLst>
          </p:cNvPr>
          <p:cNvSpPr txBox="1"/>
          <p:nvPr/>
        </p:nvSpPr>
        <p:spPr>
          <a:xfrm>
            <a:off x="9783937" y="5915428"/>
            <a:ext cx="2607053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상호 작용 가능 오브젝트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9C2731-0168-493C-880A-AE35BC16C7FD}"/>
              </a:ext>
            </a:extLst>
          </p:cNvPr>
          <p:cNvSpPr/>
          <p:nvPr/>
        </p:nvSpPr>
        <p:spPr>
          <a:xfrm>
            <a:off x="5695501" y="1009591"/>
            <a:ext cx="5702605" cy="26843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0A90675D-AF2C-453B-A40C-FBE9A95B6124}"/>
              </a:ext>
            </a:extLst>
          </p:cNvPr>
          <p:cNvSpPr/>
          <p:nvPr/>
        </p:nvSpPr>
        <p:spPr>
          <a:xfrm rot="10800000">
            <a:off x="6457984" y="3176563"/>
            <a:ext cx="4177638" cy="1484167"/>
          </a:xfrm>
          <a:prstGeom prst="snip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F7AC7C-3DBB-431F-81F6-6694B644188E}"/>
              </a:ext>
            </a:extLst>
          </p:cNvPr>
          <p:cNvSpPr/>
          <p:nvPr/>
        </p:nvSpPr>
        <p:spPr>
          <a:xfrm>
            <a:off x="5699189" y="1009591"/>
            <a:ext cx="282561" cy="645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7DD85E-DD44-4620-9C9D-807E7C575E26}"/>
              </a:ext>
            </a:extLst>
          </p:cNvPr>
          <p:cNvSpPr/>
          <p:nvPr/>
        </p:nvSpPr>
        <p:spPr>
          <a:xfrm>
            <a:off x="6698690" y="4362471"/>
            <a:ext cx="3693401" cy="298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2B93B-B813-4623-A21A-F7D261360B1D}"/>
              </a:ext>
            </a:extLst>
          </p:cNvPr>
          <p:cNvSpPr/>
          <p:nvPr/>
        </p:nvSpPr>
        <p:spPr>
          <a:xfrm>
            <a:off x="6808957" y="3370995"/>
            <a:ext cx="644919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61A050-1E0F-4EA7-9195-994C5E2C51C9}"/>
              </a:ext>
            </a:extLst>
          </p:cNvPr>
          <p:cNvSpPr/>
          <p:nvPr/>
        </p:nvSpPr>
        <p:spPr>
          <a:xfrm>
            <a:off x="6697688" y="250801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A1ECD3-E053-4630-BE7F-D46E92E9DE1C}"/>
              </a:ext>
            </a:extLst>
          </p:cNvPr>
          <p:cNvSpPr/>
          <p:nvPr/>
        </p:nvSpPr>
        <p:spPr>
          <a:xfrm>
            <a:off x="7075700" y="250801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0271F1-E215-4422-86F7-392887FF37F1}"/>
              </a:ext>
            </a:extLst>
          </p:cNvPr>
          <p:cNvSpPr/>
          <p:nvPr/>
        </p:nvSpPr>
        <p:spPr>
          <a:xfrm>
            <a:off x="7453712" y="2505732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FAA971-8D91-4DF0-81EF-9AC2D6D66493}"/>
              </a:ext>
            </a:extLst>
          </p:cNvPr>
          <p:cNvSpPr/>
          <p:nvPr/>
        </p:nvSpPr>
        <p:spPr>
          <a:xfrm>
            <a:off x="7839653" y="250573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D283B3-DBE3-42CD-AEED-1E4EA65C6D08}"/>
              </a:ext>
            </a:extLst>
          </p:cNvPr>
          <p:cNvSpPr/>
          <p:nvPr/>
        </p:nvSpPr>
        <p:spPr>
          <a:xfrm>
            <a:off x="8967565" y="2510307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56B1B3-4915-4AA2-8DFE-C2448769518B}"/>
              </a:ext>
            </a:extLst>
          </p:cNvPr>
          <p:cNvSpPr/>
          <p:nvPr/>
        </p:nvSpPr>
        <p:spPr>
          <a:xfrm>
            <a:off x="9345577" y="2510307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958A59A-B116-4D2A-84D9-DC16D6D9CA20}"/>
              </a:ext>
            </a:extLst>
          </p:cNvPr>
          <p:cNvSpPr/>
          <p:nvPr/>
        </p:nvSpPr>
        <p:spPr>
          <a:xfrm>
            <a:off x="9723589" y="2508020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5F67CA-77B1-45F1-833C-B47095EA219C}"/>
              </a:ext>
            </a:extLst>
          </p:cNvPr>
          <p:cNvSpPr/>
          <p:nvPr/>
        </p:nvSpPr>
        <p:spPr>
          <a:xfrm>
            <a:off x="10109530" y="250801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76763F-9496-4728-82FC-B160D1692C43}"/>
              </a:ext>
            </a:extLst>
          </p:cNvPr>
          <p:cNvSpPr/>
          <p:nvPr/>
        </p:nvSpPr>
        <p:spPr>
          <a:xfrm>
            <a:off x="6697688" y="1993180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8591B2-0189-480B-8328-6C58FE84D31A}"/>
              </a:ext>
            </a:extLst>
          </p:cNvPr>
          <p:cNvSpPr/>
          <p:nvPr/>
        </p:nvSpPr>
        <p:spPr>
          <a:xfrm>
            <a:off x="7075700" y="1993180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0E80D2-77A9-4B3E-A02F-51A964EE9247}"/>
              </a:ext>
            </a:extLst>
          </p:cNvPr>
          <p:cNvSpPr/>
          <p:nvPr/>
        </p:nvSpPr>
        <p:spPr>
          <a:xfrm>
            <a:off x="7453712" y="1990893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872892-82C0-4B59-B351-57B48EA745D8}"/>
              </a:ext>
            </a:extLst>
          </p:cNvPr>
          <p:cNvSpPr/>
          <p:nvPr/>
        </p:nvSpPr>
        <p:spPr>
          <a:xfrm>
            <a:off x="7839653" y="1990892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0592D2-FC6B-497D-843E-B7CF5B2EFD2A}"/>
              </a:ext>
            </a:extLst>
          </p:cNvPr>
          <p:cNvSpPr/>
          <p:nvPr/>
        </p:nvSpPr>
        <p:spPr>
          <a:xfrm>
            <a:off x="8967565" y="1995468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1E437B-0F75-422F-BB8F-B0961F373FA2}"/>
              </a:ext>
            </a:extLst>
          </p:cNvPr>
          <p:cNvSpPr/>
          <p:nvPr/>
        </p:nvSpPr>
        <p:spPr>
          <a:xfrm>
            <a:off x="9345577" y="1995468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D49F20-99EA-489E-9224-F17363A29DBB}"/>
              </a:ext>
            </a:extLst>
          </p:cNvPr>
          <p:cNvSpPr/>
          <p:nvPr/>
        </p:nvSpPr>
        <p:spPr>
          <a:xfrm>
            <a:off x="9723589" y="199318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9F381A-9796-4ADA-ADBF-863FC001737C}"/>
              </a:ext>
            </a:extLst>
          </p:cNvPr>
          <p:cNvSpPr/>
          <p:nvPr/>
        </p:nvSpPr>
        <p:spPr>
          <a:xfrm>
            <a:off x="10109530" y="1993180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53AC25-B311-4E6F-964C-94AF9935BDB8}"/>
              </a:ext>
            </a:extLst>
          </p:cNvPr>
          <p:cNvSpPr/>
          <p:nvPr/>
        </p:nvSpPr>
        <p:spPr>
          <a:xfrm>
            <a:off x="6697688" y="147834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9CAFD3-3C73-43DE-93CD-D6709215A765}"/>
              </a:ext>
            </a:extLst>
          </p:cNvPr>
          <p:cNvSpPr/>
          <p:nvPr/>
        </p:nvSpPr>
        <p:spPr>
          <a:xfrm>
            <a:off x="7075700" y="147834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F63EEE-3567-4A27-AC4B-E5659567A49C}"/>
              </a:ext>
            </a:extLst>
          </p:cNvPr>
          <p:cNvSpPr/>
          <p:nvPr/>
        </p:nvSpPr>
        <p:spPr>
          <a:xfrm>
            <a:off x="7453712" y="1476054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B9E651-B1FB-4EAF-AFDF-7E0E3A17F775}"/>
              </a:ext>
            </a:extLst>
          </p:cNvPr>
          <p:cNvSpPr/>
          <p:nvPr/>
        </p:nvSpPr>
        <p:spPr>
          <a:xfrm>
            <a:off x="7839653" y="1476053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53840B4-C066-48AA-ACF5-512B7C589DA8}"/>
              </a:ext>
            </a:extLst>
          </p:cNvPr>
          <p:cNvSpPr/>
          <p:nvPr/>
        </p:nvSpPr>
        <p:spPr>
          <a:xfrm>
            <a:off x="8967565" y="148062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6834EB-E4F6-4CE1-8E45-523970AC6555}"/>
              </a:ext>
            </a:extLst>
          </p:cNvPr>
          <p:cNvSpPr/>
          <p:nvPr/>
        </p:nvSpPr>
        <p:spPr>
          <a:xfrm>
            <a:off x="9345577" y="1480629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98DDD0-961C-46FB-A986-0FB63AD8161F}"/>
              </a:ext>
            </a:extLst>
          </p:cNvPr>
          <p:cNvSpPr/>
          <p:nvPr/>
        </p:nvSpPr>
        <p:spPr>
          <a:xfrm>
            <a:off x="9723589" y="1478342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DF59BE4-B2F6-446D-BB60-47B3FD2FA8FE}"/>
              </a:ext>
            </a:extLst>
          </p:cNvPr>
          <p:cNvSpPr/>
          <p:nvPr/>
        </p:nvSpPr>
        <p:spPr>
          <a:xfrm>
            <a:off x="10109530" y="1478341"/>
            <a:ext cx="282561" cy="298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41285B-72B1-4C09-A0BA-AC119879FCF2}"/>
              </a:ext>
            </a:extLst>
          </p:cNvPr>
          <p:cNvSpPr/>
          <p:nvPr/>
        </p:nvSpPr>
        <p:spPr>
          <a:xfrm>
            <a:off x="5538644" y="853757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C5E03B7-DA16-413E-BD7E-53B2278CDA3D}"/>
              </a:ext>
            </a:extLst>
          </p:cNvPr>
          <p:cNvSpPr/>
          <p:nvPr/>
        </p:nvSpPr>
        <p:spPr>
          <a:xfrm>
            <a:off x="6546775" y="4199932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B7C2C4D-3080-4BED-AC69-D1E078E91F75}"/>
              </a:ext>
            </a:extLst>
          </p:cNvPr>
          <p:cNvSpPr/>
          <p:nvPr/>
        </p:nvSpPr>
        <p:spPr>
          <a:xfrm>
            <a:off x="6658043" y="3203898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2175B4-2B19-467C-9A18-595075B5DA74}"/>
              </a:ext>
            </a:extLst>
          </p:cNvPr>
          <p:cNvSpPr/>
          <p:nvPr/>
        </p:nvSpPr>
        <p:spPr>
          <a:xfrm>
            <a:off x="6600385" y="1377420"/>
            <a:ext cx="3952897" cy="1566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38A1425-A248-4C8E-93F2-CA6CB458FE66}"/>
              </a:ext>
            </a:extLst>
          </p:cNvPr>
          <p:cNvSpPr/>
          <p:nvPr/>
        </p:nvSpPr>
        <p:spPr>
          <a:xfrm>
            <a:off x="6464557" y="1221586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56" name="표 2">
            <a:extLst>
              <a:ext uri="{FF2B5EF4-FFF2-40B4-BE49-F238E27FC236}">
                <a16:creationId xmlns:a16="http://schemas.microsoft.com/office/drawing/2014/main" id="{2F592002-E7CA-46EE-AA3B-FB27376AA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2"/>
              </p:ext>
            </p:extLst>
          </p:nvPr>
        </p:nvGraphicFramePr>
        <p:xfrm>
          <a:off x="446243" y="1259698"/>
          <a:ext cx="4747722" cy="54704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8814">
                  <a:extLst>
                    <a:ext uri="{9D8B030D-6E8A-4147-A177-3AD203B41FA5}">
                      <a16:colId xmlns:a16="http://schemas.microsoft.com/office/drawing/2014/main" val="692629950"/>
                    </a:ext>
                  </a:extLst>
                </a:gridCol>
                <a:gridCol w="4148908">
                  <a:extLst>
                    <a:ext uri="{9D8B030D-6E8A-4147-A177-3AD203B41FA5}">
                      <a16:colId xmlns:a16="http://schemas.microsoft.com/office/drawing/2014/main" val="3001127432"/>
                    </a:ext>
                  </a:extLst>
                </a:gridCol>
              </a:tblGrid>
              <a:tr h="40009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15769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입구 영역</a:t>
                      </a:r>
                      <a:endParaRPr lang="en-US" altLang="ko-KR" sz="1000" b="1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강의실에 연결된 모든 유저는 해당 위치에서 </a:t>
                      </a:r>
                      <a:r>
                        <a:rPr lang="ko-KR" altLang="en-US" sz="1000" dirty="0" err="1"/>
                        <a:t>스폰된다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743249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출구 오브젝트</a:t>
                      </a:r>
                      <a:endParaRPr lang="en-US" altLang="ko-KR" sz="1000" b="1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해당 오브젝트와 상호 작용하면 유저에게 나가기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를 띄운다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678178"/>
                  </a:ext>
                </a:extLst>
              </a:tr>
              <a:tr h="8565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강의 슬라이드 영역</a:t>
                      </a:r>
                      <a:endParaRPr lang="en-US" altLang="ko-KR" sz="1000" b="1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교탁에서 선택한 </a:t>
                      </a:r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를 해당 영역에 띄워준다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발표자로 지정된 유저가 조작할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259171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교탁 오브젝트</a:t>
                      </a:r>
                      <a:endParaRPr lang="en-US" altLang="ko-KR" sz="1000" b="1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교탁 오브젝트와 상호 작용 시 오브젝트 위의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에 학생 관리와 </a:t>
                      </a:r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불러오기가 나온다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 학생 관리 선택 시 학생의 목록을 확인할 수 있으며 발표자를 지정하거나 </a:t>
                      </a:r>
                      <a:r>
                        <a:rPr lang="en-US" altLang="ko-KR" sz="1000" dirty="0"/>
                        <a:t>(Default</a:t>
                      </a:r>
                      <a:r>
                        <a:rPr lang="ko-KR" altLang="en-US" sz="1000" dirty="0"/>
                        <a:t>는 강의실 생성자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학생을 </a:t>
                      </a:r>
                      <a:r>
                        <a:rPr lang="ko-KR" altLang="en-US" sz="1000" dirty="0" err="1"/>
                        <a:t>강퇴할</a:t>
                      </a:r>
                      <a:r>
                        <a:rPr lang="ko-KR" altLang="en-US" sz="1000" dirty="0"/>
                        <a:t> 수 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불러오기 선택 시 </a:t>
                      </a:r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기본 폴더의 목록을 보여주며 </a:t>
                      </a:r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를 선택하면 강의 슬라이드 영역에 </a:t>
                      </a:r>
                      <a:r>
                        <a:rPr lang="en-US" altLang="ko-KR" sz="1000" dirty="0"/>
                        <a:t>PPT</a:t>
                      </a:r>
                      <a:r>
                        <a:rPr lang="ko-KR" altLang="en-US" sz="1000" dirty="0"/>
                        <a:t>를 띄워준다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035794"/>
                  </a:ext>
                </a:extLst>
              </a:tr>
              <a:tr h="810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의자 오브젝트</a:t>
                      </a:r>
                      <a:endParaRPr lang="en-US" altLang="ko-KR" sz="1000" b="1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endParaRPr lang="en-US" altLang="ko-KR" sz="1000" dirty="0"/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해당 오브젝트와 상호 작용하면 앉음 상태로 변경되며 착석한다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44111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F07C8B-AF9C-41C2-97A3-EDC3554E4298}"/>
              </a:ext>
            </a:extLst>
          </p:cNvPr>
          <p:cNvSpPr/>
          <p:nvPr/>
        </p:nvSpPr>
        <p:spPr>
          <a:xfrm>
            <a:off x="11105911" y="3076892"/>
            <a:ext cx="282561" cy="61703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1F4654F-B28D-4396-8E44-11BF1102BB43}"/>
              </a:ext>
            </a:extLst>
          </p:cNvPr>
          <p:cNvSpPr/>
          <p:nvPr/>
        </p:nvSpPr>
        <p:spPr>
          <a:xfrm>
            <a:off x="10954999" y="2892230"/>
            <a:ext cx="301825" cy="3116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0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3991E8-D05E-4146-AB52-F0C23B1F2C33}"/>
              </a:ext>
            </a:extLst>
          </p:cNvPr>
          <p:cNvSpPr txBox="1"/>
          <p:nvPr/>
        </p:nvSpPr>
        <p:spPr>
          <a:xfrm>
            <a:off x="569048" y="408143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 dirty="0"/>
              <a:t>서버 디자인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EDDCC-14D1-4EA7-BEB5-58694769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21" y="845064"/>
            <a:ext cx="10239357" cy="51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463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메타버스 챌린지 기획안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ParkSangWon</dc:creator>
  <cp:lastModifiedBy>ParkSangWon</cp:lastModifiedBy>
  <cp:revision>6</cp:revision>
  <dcterms:created xsi:type="dcterms:W3CDTF">2022-01-23T09:17:02Z</dcterms:created>
  <dcterms:modified xsi:type="dcterms:W3CDTF">2022-01-28T07:16:07Z</dcterms:modified>
</cp:coreProperties>
</file>