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87" r:id="rId4"/>
    <p:sldId id="261" r:id="rId5"/>
    <p:sldId id="258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24" d="100"/>
          <a:sy n="124" d="100"/>
        </p:scale>
        <p:origin x="12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jpeg"/><Relationship Id="rId21" Type="http://schemas.openxmlformats.org/officeDocument/2006/relationships/image" Target="../media/image51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opp/DirectX2D_Game_MapleStory_Copie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35773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DirectX 2D Game Project</a:t>
            </a:r>
            <a:endParaRPr lang="ko-KR" altLang="en-US" sz="44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4182323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KGCA38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 이호준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-531439"/>
            <a:ext cx="2520280" cy="2232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개발정보</a:t>
            </a:r>
            <a:endParaRPr lang="ko-KR" altLang="en-US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689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개발환경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개발기간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err="1" smtClean="0"/>
              <a:t>플레이정보</a:t>
            </a:r>
            <a:endParaRPr lang="ko-KR" altLang="en-US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 b="1" spc="-15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주요 목표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게임 흐름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상호작용 오브젝트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en-US" altLang="ko-KR" sz="1200" b="1" spc="-150" dirty="0" smtClean="0"/>
              <a:t>UI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몬스터</a:t>
            </a:r>
            <a:endParaRPr lang="ko-KR" altLang="en-US" sz="1200" b="1" spc="-1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472100" y="3428999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smtClean="0"/>
              <a:t>플레이어 </a:t>
            </a:r>
            <a:r>
              <a:rPr lang="ko-KR" altLang="en-US" sz="1200" b="1" spc="-150" dirty="0" err="1" smtClean="0"/>
              <a:t>조작</a:t>
            </a:r>
            <a:r>
              <a:rPr lang="ko-KR" altLang="en-US" sz="1200" b="1" spc="-150" dirty="0" err="1"/>
              <a:t>방</a:t>
            </a:r>
            <a:r>
              <a:rPr lang="ko-KR" altLang="en-US" sz="1200" b="1" spc="-150" dirty="0" err="1" smtClean="0"/>
              <a:t>법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게임정보</a:t>
            </a:r>
            <a:endParaRPr lang="ko-KR" altLang="en-US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게임시스템</a:t>
            </a:r>
            <a:endParaRPr lang="ko-KR" altLang="en-US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플레이정보</a:t>
            </a:r>
            <a:endParaRPr lang="ko-KR" altLang="en-US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i="0" u="none" strike="noStrike" cap="none" spc="-15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시연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-531439"/>
            <a:ext cx="2520280" cy="223224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14992" y="3428999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게임 플레이</a:t>
            </a:r>
            <a:endParaRPr lang="ko-KR" altLang="en-US" sz="1200" b="1" spc="-15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7314992" y="371151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en-US" altLang="ko-KR" sz="1200" b="1" spc="-150" dirty="0" err="1" smtClean="0"/>
              <a:t>QnA</a:t>
            </a:r>
            <a:endParaRPr lang="ko-KR" altLang="en-US" sz="1200" b="1" spc="-15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8944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51" y="19375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000" b="1" dirty="0">
                <a:solidFill>
                  <a:schemeClr val="bg1"/>
                </a:solidFill>
              </a:rPr>
              <a:t>개발정보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6172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 descr="파일:attachment/DirectX/direct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3" y="2799966"/>
            <a:ext cx="1008112" cy="42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50" y="2828080"/>
            <a:ext cx="1120788" cy="490561"/>
          </a:xfrm>
          <a:prstGeom prst="rect">
            <a:avLst/>
          </a:prstGeom>
        </p:spPr>
      </p:pic>
      <p:pic>
        <p:nvPicPr>
          <p:cNvPr id="1036" name="Picture 12" descr="post-thumbnai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78" y="3499309"/>
            <a:ext cx="1234118" cy="48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surpreem.com/wp/wp-content/uploads/2019/06/visual_studio_2019_icon-400x31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5" y="1825656"/>
            <a:ext cx="1011007" cy="83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SO C++ Logo.sv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953" y="1998636"/>
            <a:ext cx="641832" cy="55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919151" y="134883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개발환경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19151" y="4349563"/>
            <a:ext cx="1818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개발 기간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3173" y="5100444"/>
            <a:ext cx="30524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 smtClean="0">
                <a:latin typeface="Consolas" panose="020B0609020204030204" pitchFamily="49" charset="0"/>
              </a:rPr>
              <a:t>10</a:t>
            </a:r>
            <a:r>
              <a:rPr lang="ko-KR" altLang="en-US" i="1" dirty="0" smtClean="0">
                <a:latin typeface="Consolas" panose="020B0609020204030204" pitchFamily="49" charset="0"/>
              </a:rPr>
              <a:t>일 </a:t>
            </a:r>
            <a:endParaRPr lang="en-US" altLang="ko-KR" i="1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i="1" dirty="0" smtClean="0">
                <a:latin typeface="Consolas" panose="020B0609020204030204" pitchFamily="49" charset="0"/>
              </a:rPr>
              <a:t>API </a:t>
            </a:r>
            <a:r>
              <a:rPr lang="ko-KR" altLang="en-US" i="1" dirty="0" err="1" smtClean="0">
                <a:latin typeface="Consolas" panose="020B0609020204030204" pitchFamily="49" charset="0"/>
              </a:rPr>
              <a:t>게임로직</a:t>
            </a:r>
            <a:r>
              <a:rPr lang="ko-KR" altLang="en-US" i="1" dirty="0" smtClean="0">
                <a:latin typeface="Consolas" panose="020B0609020204030204" pitchFamily="49" charset="0"/>
              </a:rPr>
              <a:t> 구현 이후</a:t>
            </a:r>
            <a:endParaRPr lang="en-US" altLang="ko-KR" i="1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ko-KR" i="1" dirty="0" smtClean="0">
                <a:latin typeface="Consolas" panose="020B0609020204030204" pitchFamily="49" charset="0"/>
              </a:rPr>
              <a:t>DirectX Rendering </a:t>
            </a:r>
            <a:r>
              <a:rPr lang="ko-KR" altLang="en-US" i="1" dirty="0" err="1" smtClean="0">
                <a:latin typeface="Consolas" panose="020B0609020204030204" pitchFamily="49" charset="0"/>
              </a:rPr>
              <a:t>포팅</a:t>
            </a:r>
            <a:r>
              <a:rPr lang="en-US" altLang="ko-KR" i="1" dirty="0" smtClean="0">
                <a:latin typeface="Consolas" panose="020B0609020204030204" pitchFamily="49" charset="0"/>
              </a:rPr>
              <a:t> </a:t>
            </a:r>
            <a:endParaRPr lang="ko-KR" altLang="en-US" i="1" dirty="0"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28216" y="1350224"/>
            <a:ext cx="18181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개발 인원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88527" y="2030592"/>
            <a:ext cx="542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i="1" dirty="0" smtClean="0">
                <a:latin typeface="Consolas" panose="020B0609020204030204" pitchFamily="49" charset="0"/>
              </a:rPr>
              <a:t>1</a:t>
            </a:r>
            <a:r>
              <a:rPr lang="ko-KR" altLang="en-US" i="1" dirty="0" smtClean="0">
                <a:latin typeface="Consolas" panose="020B0609020204030204" pitchFamily="49" charset="0"/>
              </a:rPr>
              <a:t>명</a:t>
            </a:r>
            <a:endParaRPr lang="ko-KR" altLang="en-US" i="1" dirty="0"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70996" y="2656879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ko-KR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플레이 정보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26178" y="3413779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1" dirty="0" err="1" smtClean="0">
                <a:latin typeface="Consolas" panose="020B0609020204030204" pitchFamily="49" charset="0"/>
              </a:rPr>
              <a:t>싱글플레이</a:t>
            </a:r>
            <a:r>
              <a:rPr lang="ko-KR" altLang="en-US" i="1" dirty="0" smtClean="0">
                <a:latin typeface="Consolas" panose="020B0609020204030204" pitchFamily="49" charset="0"/>
              </a:rPr>
              <a:t> </a:t>
            </a:r>
            <a:r>
              <a:rPr lang="en-US" altLang="ko-KR" i="1" dirty="0" smtClean="0">
                <a:latin typeface="Consolas" panose="020B0609020204030204" pitchFamily="49" charset="0"/>
              </a:rPr>
              <a:t>2D </a:t>
            </a:r>
            <a:r>
              <a:rPr lang="ko-KR" altLang="en-US" i="1" dirty="0" smtClean="0">
                <a:latin typeface="Consolas" panose="020B0609020204030204" pitchFamily="49" charset="0"/>
              </a:rPr>
              <a:t>애니메이션 게임</a:t>
            </a:r>
            <a:endParaRPr lang="ko-KR" altLang="en-US" i="1" dirty="0">
              <a:latin typeface="Consolas" panose="020B0609020204030204" pitchFamily="49" charset="0"/>
            </a:endParaRPr>
          </a:p>
        </p:txBody>
      </p:sp>
      <p:pic>
        <p:nvPicPr>
          <p:cNvPr id="1044" name="Picture 20" descr="File:Nexon Logo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32" y="5098528"/>
            <a:ext cx="900619" cy="42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User blog:TheBlueRogue/The Best Moments of Maple Story History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26" y="5191940"/>
            <a:ext cx="1440160" cy="95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585775" y="3813851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Maple Story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Copie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50" name="Picture 26" descr="위젯스튜디오 : 국민게임 제작회사. 그리고 현재. : 네이버 블로그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186" y="5676360"/>
            <a:ext cx="1330313" cy="63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48" y="193448"/>
            <a:ext cx="2520280" cy="2232247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938334" y="4296531"/>
            <a:ext cx="2746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i="1" dirty="0" smtClean="0">
                <a:latin typeface="Consolas" panose="020B0609020204030204" pitchFamily="49" charset="0"/>
              </a:rPr>
              <a:t>위젯 스튜디오 개발 </a:t>
            </a:r>
            <a:endParaRPr lang="en-US" altLang="ko-KR" i="1" dirty="0" smtClean="0">
              <a:latin typeface="Consolas" panose="020B0609020204030204" pitchFamily="49" charset="0"/>
            </a:endParaRPr>
          </a:p>
          <a:p>
            <a:pPr algn="ctr"/>
            <a:r>
              <a:rPr lang="ko-KR" altLang="en-US" i="1" dirty="0" smtClean="0">
                <a:latin typeface="Consolas" panose="020B0609020204030204" pitchFamily="49" charset="0"/>
              </a:rPr>
              <a:t>넥슨 메이플스토리 모작</a:t>
            </a:r>
            <a:endParaRPr lang="ko-KR" altLang="en-US" i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09927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2507" y="1326527"/>
            <a:ext cx="7350781" cy="1626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5777" y="1326527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02121" y="203875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0113" y="60887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802535" y="3052565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 Scene !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2507" y="219991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 err="1" smtClean="0"/>
              <a:t>주요목표</a:t>
            </a:r>
            <a:r>
              <a:rPr lang="ko-KR" altLang="en-US" spc="-150" dirty="0" smtClean="0"/>
              <a:t> </a:t>
            </a:r>
            <a:r>
              <a:rPr lang="en-US" altLang="ko-KR" spc="-150" dirty="0" smtClean="0"/>
              <a:t>: </a:t>
            </a:r>
            <a:r>
              <a:rPr lang="ko-KR" altLang="en-US" spc="-150" dirty="0" smtClean="0"/>
              <a:t>게임에 입장해 마을에서 </a:t>
            </a:r>
            <a:endParaRPr lang="en-US" altLang="ko-KR" spc="-150" dirty="0" smtClean="0"/>
          </a:p>
          <a:p>
            <a:pPr algn="ctr"/>
            <a:r>
              <a:rPr lang="ko-KR" altLang="en-US" spc="-150" dirty="0" smtClean="0"/>
              <a:t>원하는 던전에 입장해 몬스터와 전투</a:t>
            </a:r>
            <a:endParaRPr lang="ko-KR" altLang="en-US" spc="-150" dirty="0"/>
          </a:p>
        </p:txBody>
      </p:sp>
      <p:sp>
        <p:nvSpPr>
          <p:cNvPr id="12" name="TextBox 11"/>
          <p:cNvSpPr txBox="1"/>
          <p:nvPr/>
        </p:nvSpPr>
        <p:spPr>
          <a:xfrm>
            <a:off x="2409933" y="1405273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게 임 소 개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57905" y="2046607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9874" y="309017"/>
            <a:ext cx="13718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게임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정보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9793" y="5142951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2081" y="5142951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62361" y="5142951"/>
            <a:ext cx="187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우클릭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그림바꾸기로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100" dirty="0" err="1" smtClean="0">
                <a:solidFill>
                  <a:schemeClr val="bg1"/>
                </a:solidFill>
              </a:rPr>
              <a:t>그림바꿔주세요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35" y="3555438"/>
            <a:ext cx="2458179" cy="9336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75" y="5137921"/>
            <a:ext cx="1861486" cy="1427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729" y="5063767"/>
            <a:ext cx="1482800" cy="152770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78" y="3544618"/>
            <a:ext cx="2016224" cy="8900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3407" y="3585571"/>
            <a:ext cx="821118" cy="72016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13562" y="2498567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6720" y="4469411"/>
            <a:ext cx="1409897" cy="152421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990199">
            <a:off x="6492867" y="3723687"/>
            <a:ext cx="657317" cy="69669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34169" y="5942729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Dungeon</a:t>
            </a:r>
            <a:r>
              <a:rPr lang="en-US" altLang="ko-KR" dirty="0" smtClean="0"/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Entry!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610743">
            <a:off x="6380882" y="5269073"/>
            <a:ext cx="657317" cy="60015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44" y="5231487"/>
            <a:ext cx="1937784" cy="129337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81112" y="4035434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Battle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48" y="237811"/>
            <a:ext cx="2520280" cy="2232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764704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103948" y="182087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1940" y="58708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3347" y="1433152"/>
            <a:ext cx="5535912" cy="506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6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HP </a:t>
            </a:r>
            <a:r>
              <a:rPr lang="ko-KR" altLang="en-US" sz="1600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  </a:t>
            </a:r>
            <a:r>
              <a:rPr lang="ko-KR" altLang="en-US" sz="1400" i="1" spc="-150" dirty="0" smtClean="0"/>
              <a:t>플레이어의 체력을 표시해줍니다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63347" y="3618065"/>
            <a:ext cx="2596208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상호작용</a:t>
            </a:r>
            <a:r>
              <a:rPr lang="en-US" altLang="ko-KR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i="1" dirty="0" smtClean="0">
                <a:solidFill>
                  <a:schemeClr val="tx1"/>
                </a:solidFill>
              </a:rPr>
              <a:t>마우스 클릭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5441" y="272509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</a:rPr>
              <a:t>게임 </a:t>
            </a:r>
            <a:r>
              <a:rPr lang="ko-KR" altLang="en-US" sz="2000" b="1" spc="-150" dirty="0" smtClean="0">
                <a:solidFill>
                  <a:schemeClr val="bg1"/>
                </a:solidFill>
              </a:rPr>
              <a:t>시스템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56" y="2980878"/>
            <a:ext cx="962467" cy="5051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98" y="2133986"/>
            <a:ext cx="1273431" cy="6812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66" y="2205931"/>
            <a:ext cx="979512" cy="8728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447" y="888026"/>
            <a:ext cx="2962688" cy="514422"/>
          </a:xfrm>
          <a:prstGeom prst="rect">
            <a:avLst/>
          </a:prstGeom>
        </p:spPr>
      </p:pic>
      <p:sp>
        <p:nvSpPr>
          <p:cNvPr id="34" name="모서리가 둥근 직사각형 33"/>
          <p:cNvSpPr/>
          <p:nvPr/>
        </p:nvSpPr>
        <p:spPr>
          <a:xfrm>
            <a:off x="409287" y="1478683"/>
            <a:ext cx="3010848" cy="55977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29884" y="6036377"/>
            <a:ext cx="1614459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데미지</a:t>
            </a:r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099" y="3329777"/>
            <a:ext cx="2015285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몬스터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1937" y="1531453"/>
            <a:ext cx="676369" cy="72400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2714" y="4527451"/>
            <a:ext cx="1019317" cy="133368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631" y="4478944"/>
            <a:ext cx="1105054" cy="133368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558" y="4422924"/>
            <a:ext cx="1629002" cy="147686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6412" y="2286976"/>
            <a:ext cx="819264" cy="90500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3064" y="2410818"/>
            <a:ext cx="933580" cy="781159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2442773" y="6036376"/>
            <a:ext cx="2596208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포탈 </a:t>
            </a:r>
            <a:r>
              <a:rPr lang="ko-KR" altLang="en-US" sz="1600" i="1" dirty="0" err="1" smtClean="0">
                <a:solidFill>
                  <a:schemeClr val="tx1"/>
                </a:solidFill>
              </a:rPr>
              <a:t>씬전환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8653" y="2524386"/>
            <a:ext cx="981212" cy="67636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9865" y="1415246"/>
            <a:ext cx="714475" cy="79068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999446" y="4207422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플레이어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5" name="Picture 2" descr="사람 픽토그램에 대한 이미지 검색결과"/>
          <p:cNvPicPr>
            <a:picLocks noChangeAspect="1" noChangeArrowheads="1"/>
          </p:cNvPicPr>
          <p:nvPr/>
        </p:nvPicPr>
        <p:blipFill>
          <a:blip r:embed="rId15" cstate="print"/>
          <a:srcRect l="50798" r="25297" b="46815"/>
          <a:stretch>
            <a:fillRect/>
          </a:stretch>
        </p:blipFill>
        <p:spPr bwMode="auto">
          <a:xfrm>
            <a:off x="5368220" y="4041676"/>
            <a:ext cx="586351" cy="1026114"/>
          </a:xfrm>
          <a:prstGeom prst="rect">
            <a:avLst/>
          </a:prstGeom>
          <a:noFill/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27638" y="4041676"/>
            <a:ext cx="838200" cy="9715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15418" y="5318230"/>
            <a:ext cx="1506022" cy="113956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3099" y="5320825"/>
            <a:ext cx="981212" cy="924054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6108306" y="4206303"/>
            <a:ext cx="1544849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i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63701" y="2133986"/>
            <a:ext cx="1748359" cy="146454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02" y="209171"/>
            <a:ext cx="2520280" cy="2232247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3361685" y="3785169"/>
            <a:ext cx="1710068" cy="4012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사냥터</a:t>
            </a:r>
            <a:endParaRPr lang="ko-KR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739443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0964" y="575845"/>
            <a:ext cx="231939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7330" y="271681"/>
            <a:ext cx="14414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플레이 정보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3074" name="Picture 2" descr="arrow button on keyboar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85" y="1270294"/>
            <a:ext cx="134224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110" y="1335348"/>
            <a:ext cx="937497" cy="9461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785" y="2970078"/>
            <a:ext cx="1384591" cy="10803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19819" y="2417124"/>
            <a:ext cx="231939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점프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Key Alt Func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3" y="3285324"/>
            <a:ext cx="771590" cy="65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줄무늬가 있는 오른쪽 화살표 13"/>
          <p:cNvSpPr/>
          <p:nvPr/>
        </p:nvSpPr>
        <p:spPr>
          <a:xfrm>
            <a:off x="2154067" y="1387804"/>
            <a:ext cx="927091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2061289" y="3179986"/>
            <a:ext cx="927091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018" y="3200998"/>
            <a:ext cx="1168143" cy="9798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823" y="3235047"/>
            <a:ext cx="1330428" cy="939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4286" y="2198386"/>
            <a:ext cx="1400257" cy="8743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9733" y="2198386"/>
            <a:ext cx="1074160" cy="79581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31" y="219224"/>
            <a:ext cx="2520280" cy="223224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34467" y="801719"/>
            <a:ext cx="231939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공격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11" y="1620295"/>
            <a:ext cx="510504" cy="4344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818" y="1620295"/>
            <a:ext cx="486595" cy="4296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484" y="1612443"/>
            <a:ext cx="479983" cy="4392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68" y="1615491"/>
            <a:ext cx="526960" cy="43445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94" y="4907459"/>
            <a:ext cx="771590" cy="69711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618" y="4838334"/>
            <a:ext cx="764244" cy="70100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14" y="4913077"/>
            <a:ext cx="562882" cy="55151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93922" y="5608720"/>
            <a:ext cx="1251456" cy="99492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95989" y="5593700"/>
            <a:ext cx="1233072" cy="99492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580787" y="4145253"/>
            <a:ext cx="231939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사냥터 선택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1313" y="5791477"/>
            <a:ext cx="771590" cy="6971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641397" y="4018200"/>
            <a:ext cx="231939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로프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사다리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줄무늬가 있는 오른쪽 화살표 33"/>
          <p:cNvSpPr/>
          <p:nvPr/>
        </p:nvSpPr>
        <p:spPr>
          <a:xfrm>
            <a:off x="2018464" y="5275937"/>
            <a:ext cx="927091" cy="86409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27123" y="4462121"/>
            <a:ext cx="1066259" cy="1886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0572" y="679471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3499395" y="132359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38461" y="271681"/>
            <a:ext cx="659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시연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2500" y="2248320"/>
            <a:ext cx="5550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1400" dirty="0">
                <a:hlinkClick r:id="rId3"/>
              </a:rPr>
              <a:t>https://github.com/Aeopp/DirectX2D_Game_MapleStory_Copie.git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116483" y="1598099"/>
            <a:ext cx="3351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ko-KR" sz="2800" dirty="0" smtClean="0"/>
              <a:t>GitHub 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Link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12" descr="post-thumbnai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226" y="1532953"/>
            <a:ext cx="1395375" cy="70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74" y="151187"/>
            <a:ext cx="2520280" cy="22322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992" y="2664603"/>
            <a:ext cx="5792008" cy="39915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626627" y="857181"/>
            <a:ext cx="2319392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 플레이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9110" y="515719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발표자 </a:t>
            </a:r>
            <a:r>
              <a:rPr lang="ko-KR" altLang="en-US" sz="1600" b="1" dirty="0" smtClean="0">
                <a:solidFill>
                  <a:schemeClr val="tx2">
                    <a:lumMod val="50000"/>
                  </a:schemeClr>
                </a:solidFill>
              </a:rPr>
              <a:t>이 호 준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186</Words>
  <Application>Microsoft Office PowerPoint</Application>
  <PresentationFormat>화면 슬라이드 쇼(4:3)</PresentationFormat>
  <Paragraphs>95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이호준</cp:lastModifiedBy>
  <cp:revision>33</cp:revision>
  <dcterms:created xsi:type="dcterms:W3CDTF">2016-11-03T20:47:04Z</dcterms:created>
  <dcterms:modified xsi:type="dcterms:W3CDTF">2020-07-14T06:39:18Z</dcterms:modified>
</cp:coreProperties>
</file>