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7" r:id="rId4"/>
    <p:sldId id="261" r:id="rId5"/>
    <p:sldId id="258" r:id="rId6"/>
    <p:sldId id="264" r:id="rId7"/>
    <p:sldId id="267" r:id="rId8"/>
    <p:sldId id="265" r:id="rId9"/>
    <p:sldId id="269" r:id="rId10"/>
    <p:sldId id="262" r:id="rId11"/>
    <p:sldId id="274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 smtClean="0"/>
            <a:t>  </a:t>
          </a:r>
          <a:r>
            <a:rPr lang="ko-KR" altLang="en-US" b="1" dirty="0" smtClean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</a:p>
        <a:p>
          <a:pPr latinLnBrk="1"/>
          <a:r>
            <a:rPr lang="en-US" altLang="ko-KR" b="1" spc="0" dirty="0" smtClean="0"/>
            <a:t>Subject</a:t>
          </a:r>
          <a:endParaRPr lang="ko-KR" altLang="en-US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82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ko-KR" altLang="en-US" sz="1600" kern="1200" dirty="0"/>
        </a:p>
      </dsp:txBody>
      <dsp:txXfrm>
        <a:off x="24502" y="57328"/>
        <a:ext cx="7439828" cy="452926"/>
      </dsp:txXfrm>
    </dsp:sp>
    <dsp:sp modelId="{7B5FABF5-F038-4493-9853-9EE72ED15887}">
      <dsp:nvSpPr>
        <dsp:cNvPr id="0" name=""/>
        <dsp:cNvSpPr/>
      </dsp:nvSpPr>
      <dsp:spPr>
        <a:xfrm>
          <a:off x="0" y="534756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</dsp:txBody>
      <dsp:txXfrm>
        <a:off x="0" y="534756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en-US" altLang="ko-KR" sz="1600" b="1" kern="1200" dirty="0"/>
        </a:p>
      </dsp:txBody>
      <dsp:txXfrm>
        <a:off x="24502" y="1718458"/>
        <a:ext cx="7439828" cy="452926"/>
      </dsp:txXfrm>
    </dsp:sp>
    <dsp:sp modelId="{1BF8E976-FB6D-4F3E-929E-7096ED7134CB}">
      <dsp:nvSpPr>
        <dsp:cNvPr id="0" name=""/>
        <dsp:cNvSpPr/>
      </dsp:nvSpPr>
      <dsp:spPr>
        <a:xfrm>
          <a:off x="0" y="219588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 </a:t>
          </a:r>
          <a:r>
            <a:rPr lang="ko-KR" altLang="en-US" sz="1200" b="1" kern="1200" dirty="0" smtClean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en-US" altLang="ko-KR" sz="1200" b="1" kern="1200" dirty="0"/>
        </a:p>
      </dsp:txBody>
      <dsp:txXfrm>
        <a:off x="0" y="219588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dirty="0" smtClean="0"/>
            <a:t> </a:t>
          </a:r>
          <a:r>
            <a:rPr lang="ko-KR" altLang="en-US" sz="1400" b="1" kern="1200" spc="0" dirty="0" smtClean="0"/>
            <a:t>내용을 입력하세요</a:t>
          </a:r>
          <a:endParaRPr lang="ko-KR" altLang="en-US" sz="14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내용을 입력하세요</a:t>
          </a:r>
          <a:endParaRPr lang="ko-KR" altLang="en-US" sz="1400" b="1" kern="1200" spc="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  <a:endParaRPr lang="ko-KR" altLang="en-US" sz="14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 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kern="1200" spc="0" dirty="0" smtClean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hyperlink" Target="https://github.com/Aeopp/DirectX2D_Game_MapleStory_Copie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DirectX 2D Game Project</a:t>
            </a:r>
            <a:endParaRPr lang="ko-KR" altLang="en-US" sz="44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4182323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KGCA38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이호준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개발정보</a:t>
            </a:r>
            <a:endParaRPr lang="ko-KR" altLang="en-US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게임소개</a:t>
            </a:r>
            <a:endParaRPr lang="ko-KR" altLang="en-US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게임시스템</a:t>
            </a:r>
            <a:endParaRPr lang="ko-KR" altLang="en-US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조작방법</a:t>
            </a:r>
            <a:endParaRPr lang="ko-KR" altLang="en-US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9943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51" y="19375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000" dirty="0">
                <a:solidFill>
                  <a:schemeClr val="bg1"/>
                </a:solidFill>
              </a:rPr>
              <a:t>개발정보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617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파일:attachment/DirectX/direct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5" y="2377993"/>
            <a:ext cx="1008112" cy="42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62" y="2406107"/>
            <a:ext cx="1120788" cy="490561"/>
          </a:xfrm>
          <a:prstGeom prst="rect">
            <a:avLst/>
          </a:prstGeom>
        </p:spPr>
      </p:pic>
      <p:pic>
        <p:nvPicPr>
          <p:cNvPr id="1036" name="Picture 12" descr="post-thumbnai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0" y="3077336"/>
            <a:ext cx="1234118" cy="48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surpreem.com/wp/wp-content/uploads/2019/06/visual_studio_2019_icon-400x31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7" y="1403683"/>
            <a:ext cx="1011007" cy="83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70532" y="5950129"/>
            <a:ext cx="5550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400" dirty="0">
                <a:hlinkClick r:id="rId7"/>
              </a:rPr>
              <a:t>https://github.com/Aeopp/DirectX2D_Game_MapleStory_Copie.git</a:t>
            </a:r>
            <a:endParaRPr lang="ko-KR" altLang="en-US" sz="1400" dirty="0"/>
          </a:p>
        </p:txBody>
      </p:sp>
      <p:pic>
        <p:nvPicPr>
          <p:cNvPr id="1042" name="Picture 18" descr="ISO C++ Logo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65" y="1576663"/>
            <a:ext cx="641832" cy="5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04835" y="5441690"/>
            <a:ext cx="31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2800" dirty="0" smtClean="0"/>
              <a:t>GitHub Clone Link</a:t>
            </a:r>
            <a:endParaRPr lang="ko-KR" altLang="en-US" sz="2800" dirty="0"/>
          </a:p>
        </p:txBody>
      </p:sp>
      <p:sp>
        <p:nvSpPr>
          <p:cNvPr id="23" name="직사각형 22"/>
          <p:cNvSpPr/>
          <p:nvPr/>
        </p:nvSpPr>
        <p:spPr>
          <a:xfrm>
            <a:off x="878963" y="92686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개발환경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02990" y="3792185"/>
            <a:ext cx="1818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개발 기간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2830" y="4309878"/>
            <a:ext cx="3052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Consolas" panose="020B0609020204030204" pitchFamily="49" charset="0"/>
              </a:rPr>
              <a:t>10</a:t>
            </a:r>
            <a:r>
              <a:rPr lang="ko-KR" altLang="en-US" dirty="0" smtClean="0">
                <a:latin typeface="Consolas" panose="020B0609020204030204" pitchFamily="49" charset="0"/>
              </a:rPr>
              <a:t>일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latin typeface="Consolas" panose="020B0609020204030204" pitchFamily="49" charset="0"/>
              </a:rPr>
              <a:t>API </a:t>
            </a:r>
            <a:r>
              <a:rPr lang="ko-KR" altLang="en-US" dirty="0" err="1" smtClean="0">
                <a:latin typeface="Consolas" panose="020B0609020204030204" pitchFamily="49" charset="0"/>
              </a:rPr>
              <a:t>게임로직</a:t>
            </a:r>
            <a:r>
              <a:rPr lang="ko-KR" altLang="en-US" dirty="0" smtClean="0">
                <a:latin typeface="Consolas" panose="020B0609020204030204" pitchFamily="49" charset="0"/>
              </a:rPr>
              <a:t> 구현 이후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latin typeface="Consolas" panose="020B0609020204030204" pitchFamily="49" charset="0"/>
              </a:rPr>
              <a:t>DirectX Rendering </a:t>
            </a:r>
            <a:r>
              <a:rPr lang="ko-KR" altLang="en-US" dirty="0" err="1" smtClean="0">
                <a:latin typeface="Consolas" panose="020B0609020204030204" pitchFamily="49" charset="0"/>
              </a:rPr>
              <a:t>포팅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51297" y="950036"/>
            <a:ext cx="1818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개발 인원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31097" y="1516603"/>
            <a:ext cx="542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Consolas" panose="020B0609020204030204" pitchFamily="49" charset="0"/>
              </a:rPr>
              <a:t>1</a:t>
            </a:r>
            <a:r>
              <a:rPr lang="ko-KR" altLang="en-US" dirty="0" smtClean="0">
                <a:latin typeface="Consolas" panose="020B0609020204030204" pitchFamily="49" charset="0"/>
              </a:rPr>
              <a:t>명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13565" y="2249471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플레이 정보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88024" y="3016351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Consolas" panose="020B0609020204030204" pitchFamily="49" charset="0"/>
              </a:rPr>
              <a:t>싱글플레이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2D </a:t>
            </a:r>
            <a:r>
              <a:rPr lang="ko-KR" altLang="en-US" dirty="0" smtClean="0">
                <a:latin typeface="Consolas" panose="020B0609020204030204" pitchFamily="49" charset="0"/>
              </a:rPr>
              <a:t>애니메이션 게임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44" name="Picture 20" descr="File:Nexon Logo.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70" y="4750818"/>
            <a:ext cx="777213" cy="3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User blog:TheBlueRogue/The Best Moments of Maple Story History ...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17" y="4567253"/>
            <a:ext cx="1215834" cy="5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733896" y="3785505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Maple Story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Copie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50" name="Picture 26" descr="위젯스튜디오 : 국민게임 제작회사. 그리고 현재. : 네이버 블로그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38" y="5325686"/>
            <a:ext cx="1330313" cy="63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099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8330" y="1196752"/>
            <a:ext cx="7350781" cy="162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836712" y="292279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Scene !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8330" y="2070135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 smtClean="0"/>
              <a:t>주요목표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게임에 입장해 마을에서 </a:t>
            </a:r>
            <a:endParaRPr lang="en-US" altLang="ko-KR" spc="-150" dirty="0" smtClean="0"/>
          </a:p>
          <a:p>
            <a:pPr algn="ctr"/>
            <a:r>
              <a:rPr lang="ko-KR" altLang="en-US" spc="-150" dirty="0" smtClean="0"/>
              <a:t>원하는 던전에 입장해 몬스터와 전투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375756" y="127549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게 임 소 개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9874" y="309017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게임 정보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958" y="3425663"/>
            <a:ext cx="2458179" cy="9336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698" y="5008146"/>
            <a:ext cx="1861486" cy="14270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953" y="4999831"/>
            <a:ext cx="1482800" cy="15277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01" y="3414843"/>
            <a:ext cx="2016224" cy="89008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8421" y="3498446"/>
            <a:ext cx="657317" cy="6001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79385" y="236879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2543" y="4339636"/>
            <a:ext cx="1409897" cy="152421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990199">
            <a:off x="6411316" y="3751516"/>
            <a:ext cx="657317" cy="6001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499992" y="581295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Dungeon</a:t>
            </a:r>
            <a:r>
              <a:rPr lang="en-US" altLang="ko-KR" dirty="0" smtClean="0"/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Entry!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057297">
            <a:off x="6227443" y="5355356"/>
            <a:ext cx="657317" cy="60015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967" y="5101712"/>
            <a:ext cx="1937784" cy="129337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68635" y="3923569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Battle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896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443" y="1469464"/>
            <a:ext cx="553591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 </a:t>
            </a:r>
            <a:r>
              <a:rPr lang="ko-KR" altLang="en-US" sz="16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  </a:t>
            </a:r>
            <a:r>
              <a:rPr lang="ko-KR" altLang="en-US" sz="1400" i="1" spc="-150" dirty="0" smtClean="0"/>
              <a:t>플레이어의 체력을 표시해줍니다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526" y="3217118"/>
            <a:ext cx="2596208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상호작용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클릭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144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게임 시스템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477" y="2359501"/>
            <a:ext cx="962467" cy="505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498" y="2271468"/>
            <a:ext cx="1273431" cy="6812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33" y="2190495"/>
            <a:ext cx="979512" cy="8728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80" y="973177"/>
            <a:ext cx="2962688" cy="514422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426020" y="1562883"/>
            <a:ext cx="3353892" cy="5597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9269" y="5575211"/>
            <a:ext cx="1614459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데미지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109876" y="740145"/>
            <a:ext cx="2596208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몬스터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0792" y="1049527"/>
            <a:ext cx="676369" cy="72400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4703" y="4162216"/>
            <a:ext cx="1019317" cy="133368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2878" y="4097064"/>
            <a:ext cx="1105054" cy="133368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281" y="3869338"/>
            <a:ext cx="1629002" cy="147686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0385" y="1333988"/>
            <a:ext cx="819264" cy="90500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7207" y="1244661"/>
            <a:ext cx="933580" cy="781159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2696950" y="5682339"/>
            <a:ext cx="2596208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포탈 </a:t>
            </a:r>
            <a:r>
              <a:rPr lang="ko-KR" altLang="en-US" sz="1600" i="1" dirty="0" err="1" smtClean="0">
                <a:solidFill>
                  <a:schemeClr val="tx1"/>
                </a:solidFill>
              </a:rPr>
              <a:t>씬전환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6448" y="2359842"/>
            <a:ext cx="981212" cy="67636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84053" y="2050784"/>
            <a:ext cx="714475" cy="79068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401746" y="5818939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플레이어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5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15" cstate="print"/>
          <a:srcRect l="50798" r="25297" b="46815"/>
          <a:stretch>
            <a:fillRect/>
          </a:stretch>
        </p:blipFill>
        <p:spPr bwMode="auto">
          <a:xfrm>
            <a:off x="5553985" y="3393350"/>
            <a:ext cx="586351" cy="1026114"/>
          </a:xfrm>
          <a:prstGeom prst="rect">
            <a:avLst/>
          </a:prstGeom>
          <a:noFill/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23702" y="3482158"/>
            <a:ext cx="838200" cy="97155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04043" y="4673592"/>
            <a:ext cx="1506022" cy="113956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16618" y="4763907"/>
            <a:ext cx="981212" cy="924054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6225773" y="5845834"/>
            <a:ext cx="1544849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5696" y="738623"/>
            <a:ext cx="231939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21442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플레이 정보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 descr="arrow button on keyboar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12" y="1559460"/>
            <a:ext cx="134224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738" y="1916700"/>
            <a:ext cx="895475" cy="866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502" y="3729834"/>
            <a:ext cx="1738554" cy="16827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35696" y="3024670"/>
            <a:ext cx="231939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점프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Key Alt Fun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14617"/>
            <a:ext cx="771590" cy="65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줄무늬가 있는 오른쪽 화살표 13"/>
          <p:cNvSpPr/>
          <p:nvPr/>
        </p:nvSpPr>
        <p:spPr>
          <a:xfrm>
            <a:off x="2298611" y="1878026"/>
            <a:ext cx="927091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1985758" y="4009279"/>
            <a:ext cx="927091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>
              <a:lnSpc>
                <a:spcPct val="200000"/>
              </a:lnSpc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 smtClean="0"/>
              <a:t>	</a:t>
            </a:r>
            <a:r>
              <a:rPr lang="ko-KR" altLang="en-US" b="1" dirty="0" smtClean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 smtClean="0">
                <a:solidFill>
                  <a:schemeClr val="tx2"/>
                </a:solidFill>
              </a:rPr>
              <a:t>피피티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 smtClean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739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400</Words>
  <Application>Microsoft Office PowerPoint</Application>
  <PresentationFormat>화면 슬라이드 쇼(4:3)</PresentationFormat>
  <Paragraphs>211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이호준</cp:lastModifiedBy>
  <cp:revision>24</cp:revision>
  <dcterms:created xsi:type="dcterms:W3CDTF">2016-11-03T20:47:04Z</dcterms:created>
  <dcterms:modified xsi:type="dcterms:W3CDTF">2020-07-13T13:02:21Z</dcterms:modified>
</cp:coreProperties>
</file>