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abin"/>
      <p:regular r:id="rId13"/>
      <p:bold r:id="rId14"/>
      <p:italic r:id="rId15"/>
      <p:boldItalic r:id="rId16"/>
    </p:embeddedFont>
    <p:embeddedFont>
      <p:font typeface="Montserrat Black"/>
      <p:bold r:id="rId17"/>
      <p:boldItalic r:id="rId18"/>
    </p:embeddedFont>
    <p:embeddedFont>
      <p:font typeface="Arvo"/>
      <p:regular r:id="rId19"/>
      <p:bold r:id="rId20"/>
      <p:italic r:id="rId21"/>
      <p:boldItalic r:id="rId22"/>
    </p:embeddedFont>
    <p:embeddedFont>
      <p:font typeface="Montserrat ExtraLight"/>
      <p:regular r:id="rId23"/>
      <p:bold r:id="rId24"/>
      <p:italic r:id="rId25"/>
      <p:boldItalic r:id="rId26"/>
    </p:embeddedFont>
    <p:embeddedFont>
      <p:font typeface="Bodoni"/>
      <p:regular r:id="rId27"/>
      <p:bold r:id="rId28"/>
      <p:italic r:id="rId29"/>
      <p:boldItalic r:id="rId30"/>
    </p:embeddedFont>
    <p:embeddedFont>
      <p:font typeface="Open Sans ExtraBold"/>
      <p:bold r:id="rId31"/>
      <p:boldItalic r:id="rId32"/>
    </p:embeddedFont>
    <p:embeddedFont>
      <p:font typeface="PT Sans"/>
      <p:regular r:id="rId33"/>
      <p:bold r:id="rId34"/>
      <p:italic r:id="rId35"/>
      <p:boldItalic r:id="rId36"/>
    </p:embeddedFont>
    <p:embeddedFont>
      <p:font typeface="Open Sans Light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boldItalic.fntdata"/><Relationship Id="rId20" Type="http://schemas.openxmlformats.org/officeDocument/2006/relationships/font" Target="fonts/Arvo-bold.fntdata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font" Target="fonts/Arvo-boldItalic.fntdata"/><Relationship Id="rId44" Type="http://schemas.openxmlformats.org/officeDocument/2006/relationships/font" Target="fonts/OpenSans-boldItalic.fntdata"/><Relationship Id="rId21" Type="http://schemas.openxmlformats.org/officeDocument/2006/relationships/font" Target="fonts/Arvo-italic.fntdata"/><Relationship Id="rId43" Type="http://schemas.openxmlformats.org/officeDocument/2006/relationships/font" Target="fonts/OpenSans-italic.fntdata"/><Relationship Id="rId24" Type="http://schemas.openxmlformats.org/officeDocument/2006/relationships/font" Target="fonts/MontserratExtraLight-bold.fntdata"/><Relationship Id="rId23" Type="http://schemas.openxmlformats.org/officeDocument/2006/relationships/font" Target="fonts/MontserratExtra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ExtraLight-boldItalic.fntdata"/><Relationship Id="rId25" Type="http://schemas.openxmlformats.org/officeDocument/2006/relationships/font" Target="fonts/MontserratExtraLight-italic.fntdata"/><Relationship Id="rId28" Type="http://schemas.openxmlformats.org/officeDocument/2006/relationships/font" Target="fonts/Bodoni-bold.fntdata"/><Relationship Id="rId27" Type="http://schemas.openxmlformats.org/officeDocument/2006/relationships/font" Target="fonts/Bodoni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odoni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ExtraBold-bold.fntdata"/><Relationship Id="rId30" Type="http://schemas.openxmlformats.org/officeDocument/2006/relationships/font" Target="fonts/Bodoni-boldItalic.fntdata"/><Relationship Id="rId11" Type="http://schemas.openxmlformats.org/officeDocument/2006/relationships/slide" Target="slides/slide6.xml"/><Relationship Id="rId33" Type="http://schemas.openxmlformats.org/officeDocument/2006/relationships/font" Target="fonts/PTSans-regular.fntdata"/><Relationship Id="rId10" Type="http://schemas.openxmlformats.org/officeDocument/2006/relationships/slide" Target="slides/slide5.xml"/><Relationship Id="rId32" Type="http://schemas.openxmlformats.org/officeDocument/2006/relationships/font" Target="fonts/OpenSansExtraBold-boldItalic.fntdata"/><Relationship Id="rId13" Type="http://schemas.openxmlformats.org/officeDocument/2006/relationships/font" Target="fonts/Cabin-regular.fntdata"/><Relationship Id="rId35" Type="http://schemas.openxmlformats.org/officeDocument/2006/relationships/font" Target="fonts/PTSans-italic.fntdata"/><Relationship Id="rId12" Type="http://schemas.openxmlformats.org/officeDocument/2006/relationships/slide" Target="slides/slide7.xml"/><Relationship Id="rId34" Type="http://schemas.openxmlformats.org/officeDocument/2006/relationships/font" Target="fonts/PTSans-bold.fntdata"/><Relationship Id="rId15" Type="http://schemas.openxmlformats.org/officeDocument/2006/relationships/font" Target="fonts/Cabin-italic.fntdata"/><Relationship Id="rId37" Type="http://schemas.openxmlformats.org/officeDocument/2006/relationships/font" Target="fonts/OpenSansLight-regular.fntdata"/><Relationship Id="rId14" Type="http://schemas.openxmlformats.org/officeDocument/2006/relationships/font" Target="fonts/Cabin-bold.fntdata"/><Relationship Id="rId36" Type="http://schemas.openxmlformats.org/officeDocument/2006/relationships/font" Target="fonts/PTSans-boldItalic.fntdata"/><Relationship Id="rId17" Type="http://schemas.openxmlformats.org/officeDocument/2006/relationships/font" Target="fonts/MontserratBlack-bold.fntdata"/><Relationship Id="rId39" Type="http://schemas.openxmlformats.org/officeDocument/2006/relationships/font" Target="fonts/OpenSansLight-italic.fntdata"/><Relationship Id="rId16" Type="http://schemas.openxmlformats.org/officeDocument/2006/relationships/font" Target="fonts/Cabin-boldItalic.fntdata"/><Relationship Id="rId38" Type="http://schemas.openxmlformats.org/officeDocument/2006/relationships/font" Target="fonts/OpenSansLight-bold.fntdata"/><Relationship Id="rId19" Type="http://schemas.openxmlformats.org/officeDocument/2006/relationships/font" Target="fonts/Arvo-regular.fntdata"/><Relationship Id="rId18" Type="http://schemas.openxmlformats.org/officeDocument/2006/relationships/font" Target="fonts/Montserrat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0505b48676_0_1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0505b48676_0_1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505b48676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505b4867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0505b486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0505b486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505b48676_3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505b48676_3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0505b48676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0505b48676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0505b48676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0505b48676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05b48676_3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05b48676_3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 1">
  <p:cSld name="TITLE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888" y="647372"/>
            <a:ext cx="21143" cy="44586"/>
          </a:xfrm>
          <a:custGeom>
            <a:rect b="b" l="l" r="r" t="t"/>
            <a:pathLst>
              <a:path extrusionOk="0" h="589" w="348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252184" y="0"/>
            <a:ext cx="5891796" cy="5143482"/>
          </a:xfrm>
          <a:custGeom>
            <a:rect b="b" l="l" r="r" t="t"/>
            <a:pathLst>
              <a:path extrusionOk="0" h="30085" w="34462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631170" y="1136921"/>
            <a:ext cx="3512818" cy="4006565"/>
          </a:xfrm>
          <a:custGeom>
            <a:rect b="b" l="l" r="r" t="t"/>
            <a:pathLst>
              <a:path extrusionOk="0" h="23435" w="20547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63876" y="3872029"/>
            <a:ext cx="1980117" cy="1271467"/>
          </a:xfrm>
          <a:custGeom>
            <a:rect b="b" l="l" r="r" t="t"/>
            <a:pathLst>
              <a:path extrusionOk="0" h="7437" w="11582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290458" y="3730640"/>
            <a:ext cx="299360" cy="298676"/>
          </a:xfrm>
          <a:custGeom>
            <a:rect b="b" l="l" r="r" t="t"/>
            <a:pathLst>
              <a:path extrusionOk="0" h="1747" w="1751">
                <a:moveTo>
                  <a:pt x="874" y="0"/>
                </a:moveTo>
                <a:cubicBezTo>
                  <a:pt x="395" y="0"/>
                  <a:pt x="1" y="390"/>
                  <a:pt x="1" y="873"/>
                </a:cubicBezTo>
                <a:cubicBezTo>
                  <a:pt x="1" y="1356"/>
                  <a:pt x="395" y="1747"/>
                  <a:pt x="874" y="1747"/>
                </a:cubicBezTo>
                <a:cubicBezTo>
                  <a:pt x="1357" y="1747"/>
                  <a:pt x="1751" y="1356"/>
                  <a:pt x="1751" y="873"/>
                </a:cubicBezTo>
                <a:cubicBezTo>
                  <a:pt x="1751" y="390"/>
                  <a:pt x="1357" y="0"/>
                  <a:pt x="8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699920" y="3436238"/>
            <a:ext cx="197123" cy="197123"/>
          </a:xfrm>
          <a:custGeom>
            <a:rect b="b" l="l" r="r" t="t"/>
            <a:pathLst>
              <a:path extrusionOk="0" h="1153" w="1153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101860" y="925266"/>
            <a:ext cx="197123" cy="196439"/>
          </a:xfrm>
          <a:custGeom>
            <a:rect b="b" l="l" r="r" t="t"/>
            <a:pathLst>
              <a:path extrusionOk="0" h="1149" w="1153">
                <a:moveTo>
                  <a:pt x="577" y="0"/>
                </a:moveTo>
                <a:cubicBezTo>
                  <a:pt x="258" y="0"/>
                  <a:pt x="1" y="258"/>
                  <a:pt x="1" y="573"/>
                </a:cubicBezTo>
                <a:cubicBezTo>
                  <a:pt x="1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3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514229" y="978949"/>
            <a:ext cx="135404" cy="135404"/>
          </a:xfrm>
          <a:custGeom>
            <a:rect b="b" l="l" r="r" t="t"/>
            <a:pathLst>
              <a:path extrusionOk="0" h="792" w="792">
                <a:moveTo>
                  <a:pt x="398" y="1"/>
                </a:moveTo>
                <a:cubicBezTo>
                  <a:pt x="180" y="1"/>
                  <a:pt x="1" y="176"/>
                  <a:pt x="1" y="395"/>
                </a:cubicBezTo>
                <a:cubicBezTo>
                  <a:pt x="1" y="613"/>
                  <a:pt x="180" y="792"/>
                  <a:pt x="398" y="792"/>
                </a:cubicBezTo>
                <a:cubicBezTo>
                  <a:pt x="616" y="792"/>
                  <a:pt x="792" y="613"/>
                  <a:pt x="792" y="395"/>
                </a:cubicBezTo>
                <a:cubicBezTo>
                  <a:pt x="792" y="176"/>
                  <a:pt x="616" y="1"/>
                  <a:pt x="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35281" y="735494"/>
            <a:ext cx="134720" cy="135404"/>
          </a:xfrm>
          <a:custGeom>
            <a:rect b="b" l="l" r="r" t="t"/>
            <a:pathLst>
              <a:path extrusionOk="0" h="792" w="788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849107" y="1046309"/>
            <a:ext cx="197123" cy="197294"/>
          </a:xfrm>
          <a:custGeom>
            <a:rect b="b" l="l" r="r" t="t"/>
            <a:pathLst>
              <a:path extrusionOk="0" h="1154" w="1153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313196" y="4763443"/>
            <a:ext cx="196610" cy="196439"/>
          </a:xfrm>
          <a:custGeom>
            <a:rect b="b" l="l" r="r" t="t"/>
            <a:pathLst>
              <a:path extrusionOk="0" h="1149" w="1150">
                <a:moveTo>
                  <a:pt x="573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5"/>
                  <a:pt x="258" y="1149"/>
                  <a:pt x="573" y="1149"/>
                </a:cubicBezTo>
                <a:cubicBezTo>
                  <a:pt x="891" y="1149"/>
                  <a:pt x="1149" y="895"/>
                  <a:pt x="1149" y="576"/>
                </a:cubicBezTo>
                <a:cubicBezTo>
                  <a:pt x="1149" y="258"/>
                  <a:pt x="891" y="0"/>
                  <a:pt x="5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632946" y="4725489"/>
            <a:ext cx="196610" cy="196610"/>
          </a:xfrm>
          <a:custGeom>
            <a:rect b="b" l="l" r="r" t="t"/>
            <a:pathLst>
              <a:path extrusionOk="0" h="1150" w="1150">
                <a:moveTo>
                  <a:pt x="573" y="0"/>
                </a:moveTo>
                <a:cubicBezTo>
                  <a:pt x="255" y="0"/>
                  <a:pt x="1" y="258"/>
                  <a:pt x="1" y="573"/>
                </a:cubicBezTo>
                <a:cubicBezTo>
                  <a:pt x="1" y="891"/>
                  <a:pt x="255" y="1149"/>
                  <a:pt x="573" y="1149"/>
                </a:cubicBezTo>
                <a:cubicBezTo>
                  <a:pt x="892" y="1149"/>
                  <a:pt x="1150" y="891"/>
                  <a:pt x="1150" y="573"/>
                </a:cubicBezTo>
                <a:cubicBezTo>
                  <a:pt x="1150" y="258"/>
                  <a:pt x="892" y="0"/>
                  <a:pt x="5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796323" y="1625199"/>
            <a:ext cx="197123" cy="196610"/>
          </a:xfrm>
          <a:custGeom>
            <a:rect b="b" l="l" r="r" t="t"/>
            <a:pathLst>
              <a:path extrusionOk="0" h="1150" w="1153">
                <a:moveTo>
                  <a:pt x="577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6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173428" y="827303"/>
            <a:ext cx="359881" cy="327569"/>
          </a:xfrm>
          <a:custGeom>
            <a:rect b="b" l="l" r="r" t="t"/>
            <a:pathLst>
              <a:path extrusionOk="0" h="1916" w="2105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500210" y="4124203"/>
            <a:ext cx="359881" cy="327227"/>
          </a:xfrm>
          <a:custGeom>
            <a:rect b="b" l="l" r="r" t="t"/>
            <a:pathLst>
              <a:path extrusionOk="0" h="1914" w="2105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5500210" y="4124203"/>
            <a:ext cx="359881" cy="327227"/>
          </a:xfrm>
          <a:custGeom>
            <a:rect b="b" l="l" r="r" t="t"/>
            <a:pathLst>
              <a:path extrusionOk="0" h="1914" w="2105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 txBox="1"/>
          <p:nvPr>
            <p:ph type="ctrTitle"/>
          </p:nvPr>
        </p:nvSpPr>
        <p:spPr>
          <a:xfrm>
            <a:off x="540000" y="1598750"/>
            <a:ext cx="3512700" cy="10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b="0" sz="30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2"/>
          <p:cNvCxnSpPr/>
          <p:nvPr/>
        </p:nvCxnSpPr>
        <p:spPr>
          <a:xfrm>
            <a:off x="666750" y="3076575"/>
            <a:ext cx="1876500" cy="0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" name="Google Shape;28;p2"/>
          <p:cNvCxnSpPr/>
          <p:nvPr/>
        </p:nvCxnSpPr>
        <p:spPr>
          <a:xfrm>
            <a:off x="666750" y="1066800"/>
            <a:ext cx="1876500" cy="0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340">
          <p15:clr>
            <a:srgbClr val="F9AD4C"/>
          </p15:clr>
        </p15:guide>
        <p15:guide id="2" pos="5420">
          <p15:clr>
            <a:srgbClr val="F9AD4C"/>
          </p15:clr>
        </p15:guide>
        <p15:guide id="3" orient="horz" pos="340">
          <p15:clr>
            <a:srgbClr val="F9AD4C"/>
          </p15:clr>
        </p15:guide>
        <p15:guide id="4" orient="horz" pos="2900">
          <p15:clr>
            <a:srgbClr val="F9AD4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 with infographic">
  <p:cSld name="TITLE_AND_BODY_4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8607853" y="476451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11"/>
          <p:cNvSpPr/>
          <p:nvPr/>
        </p:nvSpPr>
        <p:spPr>
          <a:xfrm rot="10800000">
            <a:off x="6902554" y="3456503"/>
            <a:ext cx="2253996" cy="1701622"/>
          </a:xfrm>
          <a:custGeom>
            <a:rect b="b" l="l" r="r" t="t"/>
            <a:pathLst>
              <a:path extrusionOk="0" h="17627" w="23349">
                <a:moveTo>
                  <a:pt x="23344" y="1"/>
                </a:moveTo>
                <a:cubicBezTo>
                  <a:pt x="23343" y="1"/>
                  <a:pt x="23341" y="1"/>
                  <a:pt x="23339" y="1"/>
                </a:cubicBezTo>
                <a:lnTo>
                  <a:pt x="23349" y="1"/>
                </a:lnTo>
                <a:cubicBezTo>
                  <a:pt x="23349" y="1"/>
                  <a:pt x="23347" y="1"/>
                  <a:pt x="23344" y="1"/>
                </a:cubicBezTo>
                <a:close/>
                <a:moveTo>
                  <a:pt x="0" y="1"/>
                </a:moveTo>
                <a:lnTo>
                  <a:pt x="0" y="17627"/>
                </a:lnTo>
                <a:cubicBezTo>
                  <a:pt x="1118" y="15583"/>
                  <a:pt x="2757" y="15256"/>
                  <a:pt x="4412" y="15256"/>
                </a:cubicBezTo>
                <a:cubicBezTo>
                  <a:pt x="5193" y="15256"/>
                  <a:pt x="5976" y="15329"/>
                  <a:pt x="6711" y="15329"/>
                </a:cubicBezTo>
                <a:cubicBezTo>
                  <a:pt x="7154" y="15329"/>
                  <a:pt x="7579" y="15302"/>
                  <a:pt x="7974" y="15218"/>
                </a:cubicBezTo>
                <a:cubicBezTo>
                  <a:pt x="11989" y="14355"/>
                  <a:pt x="9946" y="10472"/>
                  <a:pt x="15822" y="10415"/>
                </a:cubicBezTo>
                <a:cubicBezTo>
                  <a:pt x="20657" y="10372"/>
                  <a:pt x="22035" y="8407"/>
                  <a:pt x="20461" y="3680"/>
                </a:cubicBezTo>
                <a:cubicBezTo>
                  <a:pt x="19257" y="70"/>
                  <a:pt x="23119" y="2"/>
                  <a:pt x="233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 rot="10800000">
            <a:off x="7044171" y="3675541"/>
            <a:ext cx="2112379" cy="1482585"/>
          </a:xfrm>
          <a:custGeom>
            <a:rect b="b" l="l" r="r" t="t"/>
            <a:pathLst>
              <a:path extrusionOk="0" h="15358" w="21882">
                <a:moveTo>
                  <a:pt x="0" y="1"/>
                </a:moveTo>
                <a:lnTo>
                  <a:pt x="0" y="15358"/>
                </a:lnTo>
                <a:cubicBezTo>
                  <a:pt x="923" y="13978"/>
                  <a:pt x="2017" y="13639"/>
                  <a:pt x="3150" y="13639"/>
                </a:cubicBezTo>
                <a:cubicBezTo>
                  <a:pt x="4249" y="13639"/>
                  <a:pt x="5385" y="13958"/>
                  <a:pt x="6435" y="13958"/>
                </a:cubicBezTo>
                <a:cubicBezTo>
                  <a:pt x="6712" y="13958"/>
                  <a:pt x="6984" y="13936"/>
                  <a:pt x="7247" y="13879"/>
                </a:cubicBezTo>
                <a:cubicBezTo>
                  <a:pt x="11016" y="13074"/>
                  <a:pt x="9320" y="9478"/>
                  <a:pt x="14827" y="9427"/>
                </a:cubicBezTo>
                <a:cubicBezTo>
                  <a:pt x="19358" y="9384"/>
                  <a:pt x="20597" y="7262"/>
                  <a:pt x="19215" y="3862"/>
                </a:cubicBezTo>
                <a:cubicBezTo>
                  <a:pt x="17805" y="380"/>
                  <a:pt x="21881" y="1"/>
                  <a:pt x="218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 rot="10800000">
            <a:off x="7534275" y="4019338"/>
            <a:ext cx="1622275" cy="1138787"/>
          </a:xfrm>
          <a:custGeom>
            <a:rect b="b" l="l" r="r" t="t"/>
            <a:pathLst>
              <a:path extrusionOk="0" h="14037" w="19996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7534273" y="3993444"/>
            <a:ext cx="84943" cy="84801"/>
          </a:xfrm>
          <a:custGeom>
            <a:rect b="b" l="l" r="r" t="t"/>
            <a:pathLst>
              <a:path extrusionOk="0" h="598" w="599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cubicBezTo>
                  <a:pt x="1" y="466"/>
                  <a:pt x="133" y="598"/>
                  <a:pt x="298" y="598"/>
                </a:cubicBezTo>
                <a:cubicBezTo>
                  <a:pt x="462" y="598"/>
                  <a:pt x="598" y="466"/>
                  <a:pt x="598" y="301"/>
                </a:cubicBezTo>
                <a:cubicBezTo>
                  <a:pt x="598" y="136"/>
                  <a:pt x="462" y="0"/>
                  <a:pt x="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62541" y="3393890"/>
            <a:ext cx="84943" cy="84801"/>
          </a:xfrm>
          <a:custGeom>
            <a:rect b="b" l="l" r="r" t="t"/>
            <a:pathLst>
              <a:path extrusionOk="0" h="598" w="599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7413747" y="4355183"/>
            <a:ext cx="84801" cy="84943"/>
          </a:xfrm>
          <a:custGeom>
            <a:rect b="b" l="l" r="r" t="t"/>
            <a:pathLst>
              <a:path extrusionOk="0" h="599" w="598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8816923" y="3518420"/>
            <a:ext cx="55589" cy="54880"/>
          </a:xfrm>
          <a:custGeom>
            <a:rect b="b" l="l" r="r" t="t"/>
            <a:pathLst>
              <a:path extrusionOk="0" h="387" w="392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/>
          <p:nvPr/>
        </p:nvSpPr>
        <p:spPr>
          <a:xfrm>
            <a:off x="7665396" y="3974183"/>
            <a:ext cx="55447" cy="55447"/>
          </a:xfrm>
          <a:custGeom>
            <a:rect b="b" l="l" r="r" t="t"/>
            <a:pathLst>
              <a:path extrusionOk="0" h="391" w="391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8408537" y="4260951"/>
            <a:ext cx="147735" cy="113875"/>
          </a:xfrm>
          <a:custGeom>
            <a:rect b="b" l="l" r="r" t="t"/>
            <a:pathLst>
              <a:path extrusionOk="0" h="417" w="541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7070563" y="4883065"/>
            <a:ext cx="120395" cy="93026"/>
          </a:xfrm>
          <a:custGeom>
            <a:rect b="b" l="l" r="r" t="t"/>
            <a:pathLst>
              <a:path extrusionOk="0" h="656" w="849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8556273" y="4252299"/>
            <a:ext cx="260650" cy="202096"/>
          </a:xfrm>
          <a:custGeom>
            <a:rect b="b" l="l" r="r" t="t"/>
            <a:pathLst>
              <a:path extrusionOk="0" h="656" w="846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 rot="10800000">
            <a:off x="-504890" y="-25826"/>
            <a:ext cx="2048163" cy="1787952"/>
          </a:xfrm>
          <a:custGeom>
            <a:rect b="b" l="l" r="r" t="t"/>
            <a:pathLst>
              <a:path extrusionOk="0" h="30085" w="34462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 rot="10800000">
            <a:off x="-504867" y="-25828"/>
            <a:ext cx="1221160" cy="1392742"/>
          </a:xfrm>
          <a:custGeom>
            <a:rect b="b" l="l" r="r" t="t"/>
            <a:pathLst>
              <a:path extrusionOk="0" h="23435" w="20547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 rot="10800000">
            <a:off x="-504852" y="-25831"/>
            <a:ext cx="688347" cy="441981"/>
          </a:xfrm>
          <a:custGeom>
            <a:rect b="b" l="l" r="r" t="t"/>
            <a:pathLst>
              <a:path extrusionOk="0" h="7437" w="11582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 rot="10800000">
            <a:off x="971487" y="499114"/>
            <a:ext cx="68526" cy="68523"/>
          </a:xfrm>
          <a:custGeom>
            <a:rect b="b" l="l" r="r" t="t"/>
            <a:pathLst>
              <a:path extrusionOk="0" h="1153" w="1153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 rot="10800000">
            <a:off x="831765" y="1372204"/>
            <a:ext cx="68526" cy="68285"/>
          </a:xfrm>
          <a:custGeom>
            <a:rect b="b" l="l" r="r" t="t"/>
            <a:pathLst>
              <a:path extrusionOk="0" h="1149" w="1153">
                <a:moveTo>
                  <a:pt x="577" y="0"/>
                </a:moveTo>
                <a:cubicBezTo>
                  <a:pt x="258" y="0"/>
                  <a:pt x="1" y="258"/>
                  <a:pt x="1" y="573"/>
                </a:cubicBezTo>
                <a:cubicBezTo>
                  <a:pt x="1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3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 rot="10800000">
            <a:off x="709873" y="1374759"/>
            <a:ext cx="47071" cy="47069"/>
          </a:xfrm>
          <a:custGeom>
            <a:rect b="b" l="l" r="r" t="t"/>
            <a:pathLst>
              <a:path extrusionOk="0" h="792" w="792">
                <a:moveTo>
                  <a:pt x="398" y="1"/>
                </a:moveTo>
                <a:cubicBezTo>
                  <a:pt x="180" y="1"/>
                  <a:pt x="1" y="176"/>
                  <a:pt x="1" y="395"/>
                </a:cubicBezTo>
                <a:cubicBezTo>
                  <a:pt x="1" y="613"/>
                  <a:pt x="180" y="792"/>
                  <a:pt x="398" y="792"/>
                </a:cubicBezTo>
                <a:cubicBezTo>
                  <a:pt x="616" y="792"/>
                  <a:pt x="792" y="613"/>
                  <a:pt x="792" y="395"/>
                </a:cubicBezTo>
                <a:cubicBezTo>
                  <a:pt x="792" y="176"/>
                  <a:pt x="616" y="1"/>
                  <a:pt x="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 rot="10800000">
            <a:off x="250889" y="1459388"/>
            <a:ext cx="46833" cy="47069"/>
          </a:xfrm>
          <a:custGeom>
            <a:rect b="b" l="l" r="r" t="t"/>
            <a:pathLst>
              <a:path extrusionOk="0" h="792" w="788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"/>
          <p:cNvSpPr/>
          <p:nvPr/>
        </p:nvSpPr>
        <p:spPr>
          <a:xfrm rot="10800000">
            <a:off x="971483" y="160880"/>
            <a:ext cx="68526" cy="68582"/>
          </a:xfrm>
          <a:custGeom>
            <a:rect b="b" l="l" r="r" t="t"/>
            <a:pathLst>
              <a:path extrusionOk="0" h="1154" w="1153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"/>
          <p:cNvSpPr/>
          <p:nvPr/>
        </p:nvSpPr>
        <p:spPr>
          <a:xfrm rot="10800000">
            <a:off x="590357" y="1128837"/>
            <a:ext cx="68526" cy="68344"/>
          </a:xfrm>
          <a:custGeom>
            <a:rect b="b" l="l" r="r" t="t"/>
            <a:pathLst>
              <a:path extrusionOk="0" h="1150" w="1153">
                <a:moveTo>
                  <a:pt x="577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6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 rot="10800000">
            <a:off x="1048351" y="293262"/>
            <a:ext cx="125105" cy="113868"/>
          </a:xfrm>
          <a:custGeom>
            <a:rect b="b" l="l" r="r" t="t"/>
            <a:pathLst>
              <a:path extrusionOk="0" h="1916" w="2105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 rot="10800000">
            <a:off x="636711" y="214741"/>
            <a:ext cx="125105" cy="113749"/>
          </a:xfrm>
          <a:custGeom>
            <a:rect b="b" l="l" r="r" t="t"/>
            <a:pathLst>
              <a:path extrusionOk="0" h="1914" w="2105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 rot="10800000">
            <a:off x="636711" y="214741"/>
            <a:ext cx="125105" cy="113749"/>
          </a:xfrm>
          <a:custGeom>
            <a:rect b="b" l="l" r="r" t="t"/>
            <a:pathLst>
              <a:path extrusionOk="0" h="1914" w="2105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"/>
          <p:cNvSpPr txBox="1"/>
          <p:nvPr>
            <p:ph idx="1" type="subTitle"/>
          </p:nvPr>
        </p:nvSpPr>
        <p:spPr>
          <a:xfrm>
            <a:off x="1916474" y="2537025"/>
            <a:ext cx="13320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4" name="Google Shape;204;p11"/>
          <p:cNvSpPr txBox="1"/>
          <p:nvPr>
            <p:ph idx="2" type="subTitle"/>
          </p:nvPr>
        </p:nvSpPr>
        <p:spPr>
          <a:xfrm>
            <a:off x="1315797" y="2983136"/>
            <a:ext cx="1932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 with infographic 1">
  <p:cSld name="TITLE_AND_BODY_4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/>
          <p:nvPr>
            <p:ph type="title"/>
          </p:nvPr>
        </p:nvSpPr>
        <p:spPr>
          <a:xfrm>
            <a:off x="1048350" y="5192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07" name="Google Shape;207;p12"/>
          <p:cNvSpPr/>
          <p:nvPr/>
        </p:nvSpPr>
        <p:spPr>
          <a:xfrm>
            <a:off x="7591360" y="3365069"/>
            <a:ext cx="2048163" cy="1787952"/>
          </a:xfrm>
          <a:custGeom>
            <a:rect b="b" l="l" r="r" t="t"/>
            <a:pathLst>
              <a:path extrusionOk="0" h="30085" w="34462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"/>
          <p:cNvSpPr/>
          <p:nvPr/>
        </p:nvSpPr>
        <p:spPr>
          <a:xfrm>
            <a:off x="8418341" y="3760280"/>
            <a:ext cx="1221160" cy="1392742"/>
          </a:xfrm>
          <a:custGeom>
            <a:rect b="b" l="l" r="r" t="t"/>
            <a:pathLst>
              <a:path extrusionOk="0" h="23435" w="20547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"/>
          <p:cNvSpPr/>
          <p:nvPr/>
        </p:nvSpPr>
        <p:spPr>
          <a:xfrm>
            <a:off x="8722538" y="4711044"/>
            <a:ext cx="688347" cy="441981"/>
          </a:xfrm>
          <a:custGeom>
            <a:rect b="b" l="l" r="r" t="t"/>
            <a:pathLst>
              <a:path extrusionOk="0" h="7437" w="11582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8094621" y="4559557"/>
            <a:ext cx="68526" cy="68523"/>
          </a:xfrm>
          <a:custGeom>
            <a:rect b="b" l="l" r="r" t="t"/>
            <a:pathLst>
              <a:path extrusionOk="0" h="1153" w="1153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8234343" y="3686705"/>
            <a:ext cx="68526" cy="68285"/>
          </a:xfrm>
          <a:custGeom>
            <a:rect b="b" l="l" r="r" t="t"/>
            <a:pathLst>
              <a:path extrusionOk="0" h="1149" w="1153">
                <a:moveTo>
                  <a:pt x="577" y="0"/>
                </a:moveTo>
                <a:cubicBezTo>
                  <a:pt x="258" y="0"/>
                  <a:pt x="1" y="258"/>
                  <a:pt x="1" y="573"/>
                </a:cubicBezTo>
                <a:cubicBezTo>
                  <a:pt x="1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3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"/>
          <p:cNvSpPr/>
          <p:nvPr/>
        </p:nvSpPr>
        <p:spPr>
          <a:xfrm>
            <a:off x="8377690" y="3705366"/>
            <a:ext cx="47071" cy="47069"/>
          </a:xfrm>
          <a:custGeom>
            <a:rect b="b" l="l" r="r" t="t"/>
            <a:pathLst>
              <a:path extrusionOk="0" h="792" w="792">
                <a:moveTo>
                  <a:pt x="398" y="1"/>
                </a:moveTo>
                <a:cubicBezTo>
                  <a:pt x="180" y="1"/>
                  <a:pt x="1" y="176"/>
                  <a:pt x="1" y="395"/>
                </a:cubicBezTo>
                <a:cubicBezTo>
                  <a:pt x="1" y="613"/>
                  <a:pt x="180" y="792"/>
                  <a:pt x="398" y="792"/>
                </a:cubicBezTo>
                <a:cubicBezTo>
                  <a:pt x="616" y="792"/>
                  <a:pt x="792" y="613"/>
                  <a:pt x="792" y="395"/>
                </a:cubicBezTo>
                <a:cubicBezTo>
                  <a:pt x="792" y="176"/>
                  <a:pt x="616" y="1"/>
                  <a:pt x="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"/>
          <p:cNvSpPr/>
          <p:nvPr/>
        </p:nvSpPr>
        <p:spPr>
          <a:xfrm>
            <a:off x="8836912" y="3620737"/>
            <a:ext cx="46833" cy="47069"/>
          </a:xfrm>
          <a:custGeom>
            <a:rect b="b" l="l" r="r" t="t"/>
            <a:pathLst>
              <a:path extrusionOk="0" h="792" w="788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8094624" y="4897732"/>
            <a:ext cx="68526" cy="68582"/>
          </a:xfrm>
          <a:custGeom>
            <a:rect b="b" l="l" r="r" t="t"/>
            <a:pathLst>
              <a:path extrusionOk="0" h="1154" w="1153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8475751" y="3930012"/>
            <a:ext cx="68526" cy="68344"/>
          </a:xfrm>
          <a:custGeom>
            <a:rect b="b" l="l" r="r" t="t"/>
            <a:pathLst>
              <a:path extrusionOk="0" h="1150" w="1153">
                <a:moveTo>
                  <a:pt x="577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6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"/>
          <p:cNvSpPr/>
          <p:nvPr/>
        </p:nvSpPr>
        <p:spPr>
          <a:xfrm>
            <a:off x="7961177" y="4720064"/>
            <a:ext cx="125105" cy="113868"/>
          </a:xfrm>
          <a:custGeom>
            <a:rect b="b" l="l" r="r" t="t"/>
            <a:pathLst>
              <a:path extrusionOk="0" h="1916" w="2105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"/>
          <p:cNvSpPr/>
          <p:nvPr/>
        </p:nvSpPr>
        <p:spPr>
          <a:xfrm>
            <a:off x="8372817" y="4798704"/>
            <a:ext cx="125105" cy="113749"/>
          </a:xfrm>
          <a:custGeom>
            <a:rect b="b" l="l" r="r" t="t"/>
            <a:pathLst>
              <a:path extrusionOk="0" h="1914" w="2105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"/>
          <p:cNvSpPr/>
          <p:nvPr/>
        </p:nvSpPr>
        <p:spPr>
          <a:xfrm>
            <a:off x="8372817" y="4798704"/>
            <a:ext cx="125105" cy="113749"/>
          </a:xfrm>
          <a:custGeom>
            <a:rect b="b" l="l" r="r" t="t"/>
            <a:pathLst>
              <a:path extrusionOk="0" h="1914" w="2105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"/>
          <p:cNvSpPr txBox="1"/>
          <p:nvPr>
            <p:ph idx="12" type="sldNum"/>
          </p:nvPr>
        </p:nvSpPr>
        <p:spPr>
          <a:xfrm rot="10800000">
            <a:off x="-171446" y="-41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12"/>
          <p:cNvSpPr/>
          <p:nvPr/>
        </p:nvSpPr>
        <p:spPr>
          <a:xfrm>
            <a:off x="-19043" y="-571510"/>
            <a:ext cx="2253996" cy="1701622"/>
          </a:xfrm>
          <a:custGeom>
            <a:rect b="b" l="l" r="r" t="t"/>
            <a:pathLst>
              <a:path extrusionOk="0" h="17627" w="23349">
                <a:moveTo>
                  <a:pt x="23344" y="1"/>
                </a:moveTo>
                <a:cubicBezTo>
                  <a:pt x="23343" y="1"/>
                  <a:pt x="23341" y="1"/>
                  <a:pt x="23339" y="1"/>
                </a:cubicBezTo>
                <a:lnTo>
                  <a:pt x="23349" y="1"/>
                </a:lnTo>
                <a:cubicBezTo>
                  <a:pt x="23349" y="1"/>
                  <a:pt x="23347" y="1"/>
                  <a:pt x="23344" y="1"/>
                </a:cubicBezTo>
                <a:close/>
                <a:moveTo>
                  <a:pt x="0" y="1"/>
                </a:moveTo>
                <a:lnTo>
                  <a:pt x="0" y="17627"/>
                </a:lnTo>
                <a:cubicBezTo>
                  <a:pt x="1118" y="15583"/>
                  <a:pt x="2757" y="15256"/>
                  <a:pt x="4412" y="15256"/>
                </a:cubicBezTo>
                <a:cubicBezTo>
                  <a:pt x="5193" y="15256"/>
                  <a:pt x="5976" y="15329"/>
                  <a:pt x="6711" y="15329"/>
                </a:cubicBezTo>
                <a:cubicBezTo>
                  <a:pt x="7154" y="15329"/>
                  <a:pt x="7579" y="15302"/>
                  <a:pt x="7974" y="15218"/>
                </a:cubicBezTo>
                <a:cubicBezTo>
                  <a:pt x="11989" y="14355"/>
                  <a:pt x="9946" y="10472"/>
                  <a:pt x="15822" y="10415"/>
                </a:cubicBezTo>
                <a:cubicBezTo>
                  <a:pt x="20657" y="10372"/>
                  <a:pt x="22035" y="8407"/>
                  <a:pt x="20461" y="3680"/>
                </a:cubicBezTo>
                <a:cubicBezTo>
                  <a:pt x="19257" y="70"/>
                  <a:pt x="23119" y="2"/>
                  <a:pt x="233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221" name="Google Shape;221;p12"/>
          <p:cNvSpPr/>
          <p:nvPr/>
        </p:nvSpPr>
        <p:spPr>
          <a:xfrm>
            <a:off x="-85718" y="-523885"/>
            <a:ext cx="2112379" cy="1482585"/>
          </a:xfrm>
          <a:custGeom>
            <a:rect b="b" l="l" r="r" t="t"/>
            <a:pathLst>
              <a:path extrusionOk="0" h="15358" w="21882">
                <a:moveTo>
                  <a:pt x="0" y="1"/>
                </a:moveTo>
                <a:lnTo>
                  <a:pt x="0" y="15358"/>
                </a:lnTo>
                <a:cubicBezTo>
                  <a:pt x="923" y="13978"/>
                  <a:pt x="2017" y="13639"/>
                  <a:pt x="3150" y="13639"/>
                </a:cubicBezTo>
                <a:cubicBezTo>
                  <a:pt x="4249" y="13639"/>
                  <a:pt x="5385" y="13958"/>
                  <a:pt x="6435" y="13958"/>
                </a:cubicBezTo>
                <a:cubicBezTo>
                  <a:pt x="6712" y="13958"/>
                  <a:pt x="6984" y="13936"/>
                  <a:pt x="7247" y="13879"/>
                </a:cubicBezTo>
                <a:cubicBezTo>
                  <a:pt x="11016" y="13074"/>
                  <a:pt x="9320" y="9478"/>
                  <a:pt x="14827" y="9427"/>
                </a:cubicBezTo>
                <a:cubicBezTo>
                  <a:pt x="19358" y="9384"/>
                  <a:pt x="20597" y="7262"/>
                  <a:pt x="19215" y="3862"/>
                </a:cubicBezTo>
                <a:cubicBezTo>
                  <a:pt x="17805" y="380"/>
                  <a:pt x="21881" y="1"/>
                  <a:pt x="218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"/>
          <p:cNvSpPr/>
          <p:nvPr/>
        </p:nvSpPr>
        <p:spPr>
          <a:xfrm>
            <a:off x="-171443" y="-381010"/>
            <a:ext cx="1622275" cy="1138787"/>
          </a:xfrm>
          <a:custGeom>
            <a:rect b="b" l="l" r="r" t="t"/>
            <a:pathLst>
              <a:path extrusionOk="0" h="14037" w="19996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"/>
          <p:cNvSpPr/>
          <p:nvPr/>
        </p:nvSpPr>
        <p:spPr>
          <a:xfrm rot="10800000">
            <a:off x="1365891" y="584570"/>
            <a:ext cx="84943" cy="84801"/>
          </a:xfrm>
          <a:custGeom>
            <a:rect b="b" l="l" r="r" t="t"/>
            <a:pathLst>
              <a:path extrusionOk="0" h="598" w="599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cubicBezTo>
                  <a:pt x="1" y="466"/>
                  <a:pt x="133" y="598"/>
                  <a:pt x="298" y="598"/>
                </a:cubicBezTo>
                <a:cubicBezTo>
                  <a:pt x="462" y="598"/>
                  <a:pt x="598" y="466"/>
                  <a:pt x="598" y="301"/>
                </a:cubicBezTo>
                <a:cubicBezTo>
                  <a:pt x="598" y="136"/>
                  <a:pt x="462" y="0"/>
                  <a:pt x="2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"/>
          <p:cNvSpPr/>
          <p:nvPr/>
        </p:nvSpPr>
        <p:spPr>
          <a:xfrm rot="10800000">
            <a:off x="168174" y="1053300"/>
            <a:ext cx="84943" cy="84801"/>
          </a:xfrm>
          <a:custGeom>
            <a:rect b="b" l="l" r="r" t="t"/>
            <a:pathLst>
              <a:path extrusionOk="0" h="598" w="599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"/>
          <p:cNvSpPr/>
          <p:nvPr/>
        </p:nvSpPr>
        <p:spPr>
          <a:xfrm rot="10800000">
            <a:off x="1450835" y="79814"/>
            <a:ext cx="84801" cy="84943"/>
          </a:xfrm>
          <a:custGeom>
            <a:rect b="b" l="l" r="r" t="t"/>
            <a:pathLst>
              <a:path extrusionOk="0" h="599" w="598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"/>
          <p:cNvSpPr/>
          <p:nvPr/>
        </p:nvSpPr>
        <p:spPr>
          <a:xfrm rot="10800000">
            <a:off x="243146" y="958691"/>
            <a:ext cx="55589" cy="54880"/>
          </a:xfrm>
          <a:custGeom>
            <a:rect b="b" l="l" r="r" t="t"/>
            <a:pathLst>
              <a:path extrusionOk="0" h="387" w="392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"/>
          <p:cNvSpPr/>
          <p:nvPr/>
        </p:nvSpPr>
        <p:spPr>
          <a:xfrm rot="10800000">
            <a:off x="1235690" y="556985"/>
            <a:ext cx="55447" cy="55447"/>
          </a:xfrm>
          <a:custGeom>
            <a:rect b="b" l="l" r="r" t="t"/>
            <a:pathLst>
              <a:path extrusionOk="0" h="391" w="391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"/>
          <p:cNvSpPr/>
          <p:nvPr/>
        </p:nvSpPr>
        <p:spPr>
          <a:xfrm rot="10800000">
            <a:off x="428835" y="364189"/>
            <a:ext cx="147735" cy="113875"/>
          </a:xfrm>
          <a:custGeom>
            <a:rect b="b" l="l" r="r" t="t"/>
            <a:pathLst>
              <a:path extrusionOk="0" h="417" w="541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"/>
          <p:cNvSpPr/>
          <p:nvPr/>
        </p:nvSpPr>
        <p:spPr>
          <a:xfrm rot="10800000">
            <a:off x="879750" y="372524"/>
            <a:ext cx="120395" cy="93026"/>
          </a:xfrm>
          <a:custGeom>
            <a:rect b="b" l="l" r="r" t="t"/>
            <a:pathLst>
              <a:path extrusionOk="0" h="656" w="849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"/>
          <p:cNvSpPr/>
          <p:nvPr/>
        </p:nvSpPr>
        <p:spPr>
          <a:xfrm rot="10800000">
            <a:off x="168184" y="284621"/>
            <a:ext cx="260650" cy="202096"/>
          </a:xfrm>
          <a:custGeom>
            <a:rect b="b" l="l" r="r" t="t"/>
            <a:pathLst>
              <a:path extrusionOk="0" h="656" w="846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 slide">
  <p:cSld name="TITLE_AND_BODY_4_1_1_3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/>
          <p:nvPr/>
        </p:nvSpPr>
        <p:spPr>
          <a:xfrm>
            <a:off x="6150221" y="2133675"/>
            <a:ext cx="2447700" cy="1640400"/>
          </a:xfrm>
          <a:prstGeom prst="roundRect">
            <a:avLst>
              <a:gd fmla="val 11302" name="adj"/>
            </a:avLst>
          </a:prstGeom>
          <a:noFill/>
          <a:ln cap="rnd" cmpd="sng" w="19050">
            <a:solidFill>
              <a:srgbClr val="F145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 txBox="1"/>
          <p:nvPr>
            <p:ph type="title"/>
          </p:nvPr>
        </p:nvSpPr>
        <p:spPr>
          <a:xfrm>
            <a:off x="1235925" y="880025"/>
            <a:ext cx="668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b="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234" name="Google Shape;234;p13"/>
          <p:cNvSpPr txBox="1"/>
          <p:nvPr>
            <p:ph idx="12" type="sldNum"/>
          </p:nvPr>
        </p:nvSpPr>
        <p:spPr>
          <a:xfrm rot="10800000">
            <a:off x="-171446" y="-41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13"/>
          <p:cNvSpPr/>
          <p:nvPr/>
        </p:nvSpPr>
        <p:spPr>
          <a:xfrm>
            <a:off x="546071" y="2133675"/>
            <a:ext cx="2447700" cy="1640400"/>
          </a:xfrm>
          <a:prstGeom prst="roundRect">
            <a:avLst>
              <a:gd fmla="val 11302" name="adj"/>
            </a:avLst>
          </a:prstGeom>
          <a:noFill/>
          <a:ln cap="rnd" cmpd="sng" w="19050">
            <a:solidFill>
              <a:srgbClr val="4D43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"/>
          <p:cNvSpPr/>
          <p:nvPr/>
        </p:nvSpPr>
        <p:spPr>
          <a:xfrm>
            <a:off x="3348146" y="2133675"/>
            <a:ext cx="2447700" cy="1640400"/>
          </a:xfrm>
          <a:prstGeom prst="roundRect">
            <a:avLst>
              <a:gd fmla="val 11302" name="adj"/>
            </a:avLst>
          </a:prstGeom>
          <a:noFill/>
          <a:ln cap="rnd" cmpd="sng" w="19050">
            <a:solidFill>
              <a:srgbClr val="D530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"/>
          <p:cNvSpPr txBox="1"/>
          <p:nvPr>
            <p:ph idx="1" type="subTitle"/>
          </p:nvPr>
        </p:nvSpPr>
        <p:spPr>
          <a:xfrm>
            <a:off x="4392725" y="1898450"/>
            <a:ext cx="11457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8" name="Google Shape;238;p13"/>
          <p:cNvSpPr txBox="1"/>
          <p:nvPr>
            <p:ph idx="2" type="subTitle"/>
          </p:nvPr>
        </p:nvSpPr>
        <p:spPr>
          <a:xfrm>
            <a:off x="3605700" y="2664825"/>
            <a:ext cx="19326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9" name="Google Shape;239;p13"/>
          <p:cNvSpPr txBox="1"/>
          <p:nvPr>
            <p:ph idx="3" type="subTitle"/>
          </p:nvPr>
        </p:nvSpPr>
        <p:spPr>
          <a:xfrm>
            <a:off x="7194738" y="1898450"/>
            <a:ext cx="11457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0" name="Google Shape;240;p13"/>
          <p:cNvSpPr txBox="1"/>
          <p:nvPr>
            <p:ph idx="4" type="subTitle"/>
          </p:nvPr>
        </p:nvSpPr>
        <p:spPr>
          <a:xfrm>
            <a:off x="6407713" y="2664825"/>
            <a:ext cx="19326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41" name="Google Shape;241;p13"/>
          <p:cNvSpPr txBox="1"/>
          <p:nvPr>
            <p:ph idx="5" type="subTitle"/>
          </p:nvPr>
        </p:nvSpPr>
        <p:spPr>
          <a:xfrm>
            <a:off x="1590563" y="1898450"/>
            <a:ext cx="11457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2" name="Google Shape;242;p13"/>
          <p:cNvSpPr txBox="1"/>
          <p:nvPr>
            <p:ph idx="6" type="subTitle"/>
          </p:nvPr>
        </p:nvSpPr>
        <p:spPr>
          <a:xfrm>
            <a:off x="803538" y="2664825"/>
            <a:ext cx="19326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43" name="Google Shape;243;p13"/>
          <p:cNvSpPr txBox="1"/>
          <p:nvPr>
            <p:ph idx="7" type="sldNum"/>
          </p:nvPr>
        </p:nvSpPr>
        <p:spPr>
          <a:xfrm rot="10800000">
            <a:off x="-171446" y="-41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-19043" y="-571510"/>
            <a:ext cx="2253996" cy="1701622"/>
          </a:xfrm>
          <a:custGeom>
            <a:rect b="b" l="l" r="r" t="t"/>
            <a:pathLst>
              <a:path extrusionOk="0" h="17627" w="23349">
                <a:moveTo>
                  <a:pt x="23344" y="1"/>
                </a:moveTo>
                <a:cubicBezTo>
                  <a:pt x="23343" y="1"/>
                  <a:pt x="23341" y="1"/>
                  <a:pt x="23339" y="1"/>
                </a:cubicBezTo>
                <a:lnTo>
                  <a:pt x="23349" y="1"/>
                </a:lnTo>
                <a:cubicBezTo>
                  <a:pt x="23349" y="1"/>
                  <a:pt x="23347" y="1"/>
                  <a:pt x="23344" y="1"/>
                </a:cubicBezTo>
                <a:close/>
                <a:moveTo>
                  <a:pt x="0" y="1"/>
                </a:moveTo>
                <a:lnTo>
                  <a:pt x="0" y="17627"/>
                </a:lnTo>
                <a:cubicBezTo>
                  <a:pt x="1118" y="15583"/>
                  <a:pt x="2757" y="15256"/>
                  <a:pt x="4412" y="15256"/>
                </a:cubicBezTo>
                <a:cubicBezTo>
                  <a:pt x="5193" y="15256"/>
                  <a:pt x="5976" y="15329"/>
                  <a:pt x="6711" y="15329"/>
                </a:cubicBezTo>
                <a:cubicBezTo>
                  <a:pt x="7154" y="15329"/>
                  <a:pt x="7579" y="15302"/>
                  <a:pt x="7974" y="15218"/>
                </a:cubicBezTo>
                <a:cubicBezTo>
                  <a:pt x="11989" y="14355"/>
                  <a:pt x="9946" y="10472"/>
                  <a:pt x="15822" y="10415"/>
                </a:cubicBezTo>
                <a:cubicBezTo>
                  <a:pt x="20657" y="10372"/>
                  <a:pt x="22035" y="8407"/>
                  <a:pt x="20461" y="3680"/>
                </a:cubicBezTo>
                <a:cubicBezTo>
                  <a:pt x="19257" y="70"/>
                  <a:pt x="23119" y="2"/>
                  <a:pt x="233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245" name="Google Shape;245;p13"/>
          <p:cNvSpPr/>
          <p:nvPr/>
        </p:nvSpPr>
        <p:spPr>
          <a:xfrm>
            <a:off x="-85718" y="-523885"/>
            <a:ext cx="2112379" cy="1482585"/>
          </a:xfrm>
          <a:custGeom>
            <a:rect b="b" l="l" r="r" t="t"/>
            <a:pathLst>
              <a:path extrusionOk="0" h="15358" w="21882">
                <a:moveTo>
                  <a:pt x="0" y="1"/>
                </a:moveTo>
                <a:lnTo>
                  <a:pt x="0" y="15358"/>
                </a:lnTo>
                <a:cubicBezTo>
                  <a:pt x="923" y="13978"/>
                  <a:pt x="2017" y="13639"/>
                  <a:pt x="3150" y="13639"/>
                </a:cubicBezTo>
                <a:cubicBezTo>
                  <a:pt x="4249" y="13639"/>
                  <a:pt x="5385" y="13958"/>
                  <a:pt x="6435" y="13958"/>
                </a:cubicBezTo>
                <a:cubicBezTo>
                  <a:pt x="6712" y="13958"/>
                  <a:pt x="6984" y="13936"/>
                  <a:pt x="7247" y="13879"/>
                </a:cubicBezTo>
                <a:cubicBezTo>
                  <a:pt x="11016" y="13074"/>
                  <a:pt x="9320" y="9478"/>
                  <a:pt x="14827" y="9427"/>
                </a:cubicBezTo>
                <a:cubicBezTo>
                  <a:pt x="19358" y="9384"/>
                  <a:pt x="20597" y="7262"/>
                  <a:pt x="19215" y="3862"/>
                </a:cubicBezTo>
                <a:cubicBezTo>
                  <a:pt x="17805" y="380"/>
                  <a:pt x="21881" y="1"/>
                  <a:pt x="218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"/>
          <p:cNvSpPr/>
          <p:nvPr/>
        </p:nvSpPr>
        <p:spPr>
          <a:xfrm>
            <a:off x="-171443" y="-381010"/>
            <a:ext cx="1622275" cy="1138787"/>
          </a:xfrm>
          <a:custGeom>
            <a:rect b="b" l="l" r="r" t="t"/>
            <a:pathLst>
              <a:path extrusionOk="0" h="14037" w="19996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"/>
          <p:cNvSpPr/>
          <p:nvPr/>
        </p:nvSpPr>
        <p:spPr>
          <a:xfrm rot="10800000">
            <a:off x="1365891" y="584570"/>
            <a:ext cx="84943" cy="84801"/>
          </a:xfrm>
          <a:custGeom>
            <a:rect b="b" l="l" r="r" t="t"/>
            <a:pathLst>
              <a:path extrusionOk="0" h="598" w="599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cubicBezTo>
                  <a:pt x="1" y="466"/>
                  <a:pt x="133" y="598"/>
                  <a:pt x="298" y="598"/>
                </a:cubicBezTo>
                <a:cubicBezTo>
                  <a:pt x="462" y="598"/>
                  <a:pt x="598" y="466"/>
                  <a:pt x="598" y="301"/>
                </a:cubicBezTo>
                <a:cubicBezTo>
                  <a:pt x="598" y="136"/>
                  <a:pt x="462" y="0"/>
                  <a:pt x="2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"/>
          <p:cNvSpPr/>
          <p:nvPr/>
        </p:nvSpPr>
        <p:spPr>
          <a:xfrm rot="10800000">
            <a:off x="1450835" y="79814"/>
            <a:ext cx="84801" cy="84943"/>
          </a:xfrm>
          <a:custGeom>
            <a:rect b="b" l="l" r="r" t="t"/>
            <a:pathLst>
              <a:path extrusionOk="0" h="599" w="598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"/>
          <p:cNvSpPr/>
          <p:nvPr/>
        </p:nvSpPr>
        <p:spPr>
          <a:xfrm rot="10800000">
            <a:off x="243146" y="958691"/>
            <a:ext cx="55589" cy="54880"/>
          </a:xfrm>
          <a:custGeom>
            <a:rect b="b" l="l" r="r" t="t"/>
            <a:pathLst>
              <a:path extrusionOk="0" h="387" w="392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"/>
          <p:cNvSpPr/>
          <p:nvPr/>
        </p:nvSpPr>
        <p:spPr>
          <a:xfrm rot="10800000">
            <a:off x="1235690" y="556985"/>
            <a:ext cx="55447" cy="55447"/>
          </a:xfrm>
          <a:custGeom>
            <a:rect b="b" l="l" r="r" t="t"/>
            <a:pathLst>
              <a:path extrusionOk="0" h="391" w="391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"/>
          <p:cNvSpPr/>
          <p:nvPr/>
        </p:nvSpPr>
        <p:spPr>
          <a:xfrm rot="10800000">
            <a:off x="428835" y="364189"/>
            <a:ext cx="147735" cy="113875"/>
          </a:xfrm>
          <a:custGeom>
            <a:rect b="b" l="l" r="r" t="t"/>
            <a:pathLst>
              <a:path extrusionOk="0" h="417" w="541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 rot="10800000">
            <a:off x="879750" y="372524"/>
            <a:ext cx="120395" cy="93026"/>
          </a:xfrm>
          <a:custGeom>
            <a:rect b="b" l="l" r="r" t="t"/>
            <a:pathLst>
              <a:path extrusionOk="0" h="656" w="849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"/>
          <p:cNvSpPr/>
          <p:nvPr/>
        </p:nvSpPr>
        <p:spPr>
          <a:xfrm rot="10800000">
            <a:off x="168184" y="284621"/>
            <a:ext cx="260650" cy="202096"/>
          </a:xfrm>
          <a:custGeom>
            <a:rect b="b" l="l" r="r" t="t"/>
            <a:pathLst>
              <a:path extrusionOk="0" h="656" w="846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"/>
          <p:cNvSpPr/>
          <p:nvPr/>
        </p:nvSpPr>
        <p:spPr>
          <a:xfrm>
            <a:off x="7591360" y="3365069"/>
            <a:ext cx="2048163" cy="1787952"/>
          </a:xfrm>
          <a:custGeom>
            <a:rect b="b" l="l" r="r" t="t"/>
            <a:pathLst>
              <a:path extrusionOk="0" h="30085" w="34462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"/>
          <p:cNvSpPr/>
          <p:nvPr/>
        </p:nvSpPr>
        <p:spPr>
          <a:xfrm>
            <a:off x="8418341" y="3760280"/>
            <a:ext cx="1221160" cy="1392742"/>
          </a:xfrm>
          <a:custGeom>
            <a:rect b="b" l="l" r="r" t="t"/>
            <a:pathLst>
              <a:path extrusionOk="0" h="23435" w="20547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3"/>
          <p:cNvSpPr/>
          <p:nvPr/>
        </p:nvSpPr>
        <p:spPr>
          <a:xfrm>
            <a:off x="8722538" y="4711044"/>
            <a:ext cx="688347" cy="441981"/>
          </a:xfrm>
          <a:custGeom>
            <a:rect b="b" l="l" r="r" t="t"/>
            <a:pathLst>
              <a:path extrusionOk="0" h="7437" w="11582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"/>
          <p:cNvSpPr/>
          <p:nvPr/>
        </p:nvSpPr>
        <p:spPr>
          <a:xfrm>
            <a:off x="8094621" y="4559557"/>
            <a:ext cx="68526" cy="68523"/>
          </a:xfrm>
          <a:custGeom>
            <a:rect b="b" l="l" r="r" t="t"/>
            <a:pathLst>
              <a:path extrusionOk="0" h="1153" w="1153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8234343" y="3686705"/>
            <a:ext cx="68526" cy="68285"/>
          </a:xfrm>
          <a:custGeom>
            <a:rect b="b" l="l" r="r" t="t"/>
            <a:pathLst>
              <a:path extrusionOk="0" h="1149" w="1153">
                <a:moveTo>
                  <a:pt x="577" y="0"/>
                </a:moveTo>
                <a:cubicBezTo>
                  <a:pt x="258" y="0"/>
                  <a:pt x="1" y="258"/>
                  <a:pt x="1" y="573"/>
                </a:cubicBezTo>
                <a:cubicBezTo>
                  <a:pt x="1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3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377690" y="3705366"/>
            <a:ext cx="47071" cy="47069"/>
          </a:xfrm>
          <a:custGeom>
            <a:rect b="b" l="l" r="r" t="t"/>
            <a:pathLst>
              <a:path extrusionOk="0" h="792" w="792">
                <a:moveTo>
                  <a:pt x="398" y="1"/>
                </a:moveTo>
                <a:cubicBezTo>
                  <a:pt x="180" y="1"/>
                  <a:pt x="1" y="176"/>
                  <a:pt x="1" y="395"/>
                </a:cubicBezTo>
                <a:cubicBezTo>
                  <a:pt x="1" y="613"/>
                  <a:pt x="180" y="792"/>
                  <a:pt x="398" y="792"/>
                </a:cubicBezTo>
                <a:cubicBezTo>
                  <a:pt x="616" y="792"/>
                  <a:pt x="792" y="613"/>
                  <a:pt x="792" y="395"/>
                </a:cubicBezTo>
                <a:cubicBezTo>
                  <a:pt x="792" y="176"/>
                  <a:pt x="616" y="1"/>
                  <a:pt x="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836912" y="3620737"/>
            <a:ext cx="46833" cy="47069"/>
          </a:xfrm>
          <a:custGeom>
            <a:rect b="b" l="l" r="r" t="t"/>
            <a:pathLst>
              <a:path extrusionOk="0" h="792" w="788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094624" y="4897732"/>
            <a:ext cx="68526" cy="68582"/>
          </a:xfrm>
          <a:custGeom>
            <a:rect b="b" l="l" r="r" t="t"/>
            <a:pathLst>
              <a:path extrusionOk="0" h="1154" w="1153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475751" y="3930012"/>
            <a:ext cx="68526" cy="68344"/>
          </a:xfrm>
          <a:custGeom>
            <a:rect b="b" l="l" r="r" t="t"/>
            <a:pathLst>
              <a:path extrusionOk="0" h="1150" w="1153">
                <a:moveTo>
                  <a:pt x="577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6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7961177" y="4720064"/>
            <a:ext cx="125105" cy="113868"/>
          </a:xfrm>
          <a:custGeom>
            <a:rect b="b" l="l" r="r" t="t"/>
            <a:pathLst>
              <a:path extrusionOk="0" h="1916" w="2105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8372817" y="4798704"/>
            <a:ext cx="125105" cy="113749"/>
          </a:xfrm>
          <a:custGeom>
            <a:rect b="b" l="l" r="r" t="t"/>
            <a:pathLst>
              <a:path extrusionOk="0" h="1914" w="2105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8372817" y="4798704"/>
            <a:ext cx="125105" cy="113749"/>
          </a:xfrm>
          <a:custGeom>
            <a:rect b="b" l="l" r="r" t="t"/>
            <a:pathLst>
              <a:path extrusionOk="0" h="1914" w="2105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 with infographic 1 1">
  <p:cSld name="TITLE_AND_BODY_4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/>
          <p:nvPr/>
        </p:nvSpPr>
        <p:spPr>
          <a:xfrm rot="10800000">
            <a:off x="-34894" y="-46448"/>
            <a:ext cx="3423781" cy="2284344"/>
          </a:xfrm>
          <a:custGeom>
            <a:rect b="b" l="l" r="r" t="t"/>
            <a:pathLst>
              <a:path extrusionOk="0" h="8465" w="12133">
                <a:moveTo>
                  <a:pt x="12133" y="1"/>
                </a:moveTo>
                <a:cubicBezTo>
                  <a:pt x="11686" y="44"/>
                  <a:pt x="11242" y="105"/>
                  <a:pt x="10798" y="183"/>
                </a:cubicBezTo>
                <a:cubicBezTo>
                  <a:pt x="7949" y="699"/>
                  <a:pt x="5211" y="2051"/>
                  <a:pt x="3286" y="4213"/>
                </a:cubicBezTo>
                <a:cubicBezTo>
                  <a:pt x="2144" y="5494"/>
                  <a:pt x="1310" y="7026"/>
                  <a:pt x="162" y="8293"/>
                </a:cubicBezTo>
                <a:cubicBezTo>
                  <a:pt x="108" y="8350"/>
                  <a:pt x="54" y="8407"/>
                  <a:pt x="1" y="8465"/>
                </a:cubicBezTo>
                <a:lnTo>
                  <a:pt x="12133" y="8465"/>
                </a:lnTo>
                <a:lnTo>
                  <a:pt x="1213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4"/>
          <p:cNvSpPr/>
          <p:nvPr/>
        </p:nvSpPr>
        <p:spPr>
          <a:xfrm>
            <a:off x="-38100" y="-52900"/>
            <a:ext cx="4757000" cy="5256974"/>
          </a:xfrm>
          <a:custGeom>
            <a:rect b="b" l="l" r="r" t="t"/>
            <a:pathLst>
              <a:path extrusionOk="0" h="63090" w="57088">
                <a:moveTo>
                  <a:pt x="57087" y="1"/>
                </a:moveTo>
                <a:lnTo>
                  <a:pt x="40053" y="10"/>
                </a:lnTo>
                <a:cubicBezTo>
                  <a:pt x="39662" y="812"/>
                  <a:pt x="39142" y="1558"/>
                  <a:pt x="38514" y="2205"/>
                </a:cubicBezTo>
                <a:cubicBezTo>
                  <a:pt x="33431" y="7406"/>
                  <a:pt x="32912" y="5020"/>
                  <a:pt x="26189" y="9456"/>
                </a:cubicBezTo>
                <a:cubicBezTo>
                  <a:pt x="23056" y="11533"/>
                  <a:pt x="22719" y="18756"/>
                  <a:pt x="18838" y="21143"/>
                </a:cubicBezTo>
                <a:cubicBezTo>
                  <a:pt x="17652" y="21876"/>
                  <a:pt x="16411" y="22087"/>
                  <a:pt x="15066" y="22087"/>
                </a:cubicBezTo>
                <a:cubicBezTo>
                  <a:pt x="13244" y="22087"/>
                  <a:pt x="11232" y="21700"/>
                  <a:pt x="8906" y="21700"/>
                </a:cubicBezTo>
                <a:cubicBezTo>
                  <a:pt x="8044" y="21700"/>
                  <a:pt x="7140" y="21753"/>
                  <a:pt x="6186" y="21899"/>
                </a:cubicBezTo>
                <a:cubicBezTo>
                  <a:pt x="4091" y="22236"/>
                  <a:pt x="2014" y="22746"/>
                  <a:pt x="1" y="23429"/>
                </a:cubicBezTo>
                <a:lnTo>
                  <a:pt x="1" y="63089"/>
                </a:lnTo>
                <a:lnTo>
                  <a:pt x="24914" y="63089"/>
                </a:lnTo>
                <a:cubicBezTo>
                  <a:pt x="27146" y="60384"/>
                  <a:pt x="27975" y="57560"/>
                  <a:pt x="27556" y="54545"/>
                </a:cubicBezTo>
                <a:cubicBezTo>
                  <a:pt x="26991" y="50446"/>
                  <a:pt x="26654" y="43259"/>
                  <a:pt x="27100" y="39634"/>
                </a:cubicBezTo>
                <a:cubicBezTo>
                  <a:pt x="28394" y="29131"/>
                  <a:pt x="33768" y="34451"/>
                  <a:pt x="38031" y="26426"/>
                </a:cubicBezTo>
                <a:cubicBezTo>
                  <a:pt x="39671" y="23338"/>
                  <a:pt x="38186" y="20651"/>
                  <a:pt x="39780" y="17791"/>
                </a:cubicBezTo>
                <a:cubicBezTo>
                  <a:pt x="41802" y="14174"/>
                  <a:pt x="44389" y="14229"/>
                  <a:pt x="47568" y="11906"/>
                </a:cubicBezTo>
                <a:cubicBezTo>
                  <a:pt x="51512" y="9037"/>
                  <a:pt x="53662" y="2724"/>
                  <a:pt x="570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"/>
          <p:cNvSpPr/>
          <p:nvPr/>
        </p:nvSpPr>
        <p:spPr>
          <a:xfrm>
            <a:off x="-38100" y="-52900"/>
            <a:ext cx="4779795" cy="5282999"/>
          </a:xfrm>
          <a:custGeom>
            <a:rect b="b" l="l" r="r" t="t"/>
            <a:pathLst>
              <a:path extrusionOk="0" h="63090" w="57079">
                <a:moveTo>
                  <a:pt x="57078" y="1"/>
                </a:moveTo>
                <a:lnTo>
                  <a:pt x="49508" y="10"/>
                </a:lnTo>
                <a:cubicBezTo>
                  <a:pt x="47122" y="7497"/>
                  <a:pt x="39006" y="7388"/>
                  <a:pt x="34879" y="12790"/>
                </a:cubicBezTo>
                <a:cubicBezTo>
                  <a:pt x="29532" y="19813"/>
                  <a:pt x="32812" y="24495"/>
                  <a:pt x="24295" y="29541"/>
                </a:cubicBezTo>
                <a:cubicBezTo>
                  <a:pt x="21425" y="31235"/>
                  <a:pt x="18847" y="30579"/>
                  <a:pt x="16188" y="32756"/>
                </a:cubicBezTo>
                <a:cubicBezTo>
                  <a:pt x="13337" y="35088"/>
                  <a:pt x="12562" y="38850"/>
                  <a:pt x="10285" y="41592"/>
                </a:cubicBezTo>
                <a:cubicBezTo>
                  <a:pt x="7935" y="44416"/>
                  <a:pt x="3663" y="48360"/>
                  <a:pt x="1" y="49116"/>
                </a:cubicBezTo>
                <a:lnTo>
                  <a:pt x="1" y="63089"/>
                </a:lnTo>
                <a:lnTo>
                  <a:pt x="24914" y="63089"/>
                </a:lnTo>
                <a:cubicBezTo>
                  <a:pt x="27146" y="60384"/>
                  <a:pt x="27975" y="57560"/>
                  <a:pt x="27556" y="54545"/>
                </a:cubicBezTo>
                <a:cubicBezTo>
                  <a:pt x="26982" y="50446"/>
                  <a:pt x="26645" y="43259"/>
                  <a:pt x="27100" y="39634"/>
                </a:cubicBezTo>
                <a:cubicBezTo>
                  <a:pt x="28394" y="29131"/>
                  <a:pt x="33768" y="34451"/>
                  <a:pt x="38031" y="26426"/>
                </a:cubicBezTo>
                <a:cubicBezTo>
                  <a:pt x="39662" y="23338"/>
                  <a:pt x="38186" y="20651"/>
                  <a:pt x="39780" y="17791"/>
                </a:cubicBezTo>
                <a:cubicBezTo>
                  <a:pt x="41802" y="14174"/>
                  <a:pt x="44380" y="14229"/>
                  <a:pt x="47568" y="11906"/>
                </a:cubicBezTo>
                <a:cubicBezTo>
                  <a:pt x="51503" y="9037"/>
                  <a:pt x="53653" y="2724"/>
                  <a:pt x="570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"/>
          <p:cNvSpPr/>
          <p:nvPr/>
        </p:nvSpPr>
        <p:spPr>
          <a:xfrm flipH="1">
            <a:off x="1191359" y="4638914"/>
            <a:ext cx="278087" cy="278596"/>
          </a:xfrm>
          <a:custGeom>
            <a:rect b="b" l="l" r="r" t="t"/>
            <a:pathLst>
              <a:path extrusionOk="0" h="1629" w="1626">
                <a:moveTo>
                  <a:pt x="813" y="0"/>
                </a:moveTo>
                <a:cubicBezTo>
                  <a:pt x="362" y="0"/>
                  <a:pt x="1" y="365"/>
                  <a:pt x="1" y="816"/>
                </a:cubicBezTo>
                <a:cubicBezTo>
                  <a:pt x="1" y="1264"/>
                  <a:pt x="362" y="1629"/>
                  <a:pt x="813" y="1629"/>
                </a:cubicBezTo>
                <a:cubicBezTo>
                  <a:pt x="1261" y="1629"/>
                  <a:pt x="1626" y="1264"/>
                  <a:pt x="1626" y="816"/>
                </a:cubicBezTo>
                <a:cubicBezTo>
                  <a:pt x="1626" y="365"/>
                  <a:pt x="1261" y="0"/>
                  <a:pt x="8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"/>
          <p:cNvSpPr txBox="1"/>
          <p:nvPr>
            <p:ph type="title"/>
          </p:nvPr>
        </p:nvSpPr>
        <p:spPr>
          <a:xfrm>
            <a:off x="377250" y="529974"/>
            <a:ext cx="2047800" cy="20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 Light"/>
              <a:buNone/>
              <a:defRPr b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 Light"/>
              <a:buNone/>
              <a:defRPr b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 Light"/>
              <a:buNone/>
              <a:defRPr b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 Light"/>
              <a:buNone/>
              <a:defRPr b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 Light"/>
              <a:buNone/>
              <a:defRPr b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 Light"/>
              <a:buNone/>
              <a:defRPr b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 Light"/>
              <a:buNone/>
              <a:defRPr b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 Light"/>
              <a:buNone/>
              <a:defRPr b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 Light"/>
              <a:buNone/>
              <a:defRPr b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72" name="Google Shape;272;p14"/>
          <p:cNvSpPr/>
          <p:nvPr/>
        </p:nvSpPr>
        <p:spPr>
          <a:xfrm flipH="1">
            <a:off x="1894018" y="4638931"/>
            <a:ext cx="106333" cy="106796"/>
          </a:xfrm>
          <a:custGeom>
            <a:rect b="b" l="l" r="r" t="t"/>
            <a:pathLst>
              <a:path extrusionOk="0" h="914" w="910">
                <a:moveTo>
                  <a:pt x="455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9"/>
                  <a:pt x="204" y="913"/>
                  <a:pt x="455" y="913"/>
                </a:cubicBezTo>
                <a:cubicBezTo>
                  <a:pt x="705" y="913"/>
                  <a:pt x="909" y="709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4"/>
          <p:cNvSpPr/>
          <p:nvPr/>
        </p:nvSpPr>
        <p:spPr>
          <a:xfrm flipH="1">
            <a:off x="2070601" y="4826907"/>
            <a:ext cx="144777" cy="145238"/>
          </a:xfrm>
          <a:custGeom>
            <a:rect b="b" l="l" r="r" t="t"/>
            <a:pathLst>
              <a:path extrusionOk="0" h="1243" w="1239">
                <a:moveTo>
                  <a:pt x="620" y="0"/>
                </a:moveTo>
                <a:cubicBezTo>
                  <a:pt x="276" y="0"/>
                  <a:pt x="1" y="276"/>
                  <a:pt x="1" y="620"/>
                </a:cubicBezTo>
                <a:cubicBezTo>
                  <a:pt x="1" y="963"/>
                  <a:pt x="276" y="1242"/>
                  <a:pt x="620" y="1242"/>
                </a:cubicBezTo>
                <a:cubicBezTo>
                  <a:pt x="963" y="1242"/>
                  <a:pt x="1239" y="963"/>
                  <a:pt x="1239" y="620"/>
                </a:cubicBezTo>
                <a:cubicBezTo>
                  <a:pt x="1239" y="276"/>
                  <a:pt x="963" y="0"/>
                  <a:pt x="6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4"/>
          <p:cNvSpPr/>
          <p:nvPr/>
        </p:nvSpPr>
        <p:spPr>
          <a:xfrm flipH="1">
            <a:off x="2468053" y="3261665"/>
            <a:ext cx="212584" cy="212581"/>
          </a:xfrm>
          <a:custGeom>
            <a:rect b="b" l="l" r="r" t="t"/>
            <a:pathLst>
              <a:path extrusionOk="0" h="1243" w="1243">
                <a:moveTo>
                  <a:pt x="619" y="1"/>
                </a:moveTo>
                <a:cubicBezTo>
                  <a:pt x="276" y="1"/>
                  <a:pt x="0" y="276"/>
                  <a:pt x="0" y="620"/>
                </a:cubicBezTo>
                <a:cubicBezTo>
                  <a:pt x="0" y="964"/>
                  <a:pt x="276" y="1243"/>
                  <a:pt x="619" y="1243"/>
                </a:cubicBezTo>
                <a:cubicBezTo>
                  <a:pt x="963" y="1243"/>
                  <a:pt x="1242" y="964"/>
                  <a:pt x="1242" y="620"/>
                </a:cubicBezTo>
                <a:cubicBezTo>
                  <a:pt x="1242" y="276"/>
                  <a:pt x="963" y="1"/>
                  <a:pt x="61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4"/>
          <p:cNvSpPr/>
          <p:nvPr/>
        </p:nvSpPr>
        <p:spPr>
          <a:xfrm flipH="1">
            <a:off x="2478486" y="2971610"/>
            <a:ext cx="150844" cy="150158"/>
          </a:xfrm>
          <a:custGeom>
            <a:rect b="b" l="l" r="r" t="t"/>
            <a:pathLst>
              <a:path extrusionOk="0" h="878" w="882">
                <a:moveTo>
                  <a:pt x="441" y="1"/>
                </a:moveTo>
                <a:cubicBezTo>
                  <a:pt x="198" y="1"/>
                  <a:pt x="1" y="197"/>
                  <a:pt x="1" y="437"/>
                </a:cubicBezTo>
                <a:cubicBezTo>
                  <a:pt x="1" y="681"/>
                  <a:pt x="198" y="877"/>
                  <a:pt x="441" y="877"/>
                </a:cubicBezTo>
                <a:cubicBezTo>
                  <a:pt x="684" y="877"/>
                  <a:pt x="881" y="681"/>
                  <a:pt x="881" y="437"/>
                </a:cubicBezTo>
                <a:cubicBezTo>
                  <a:pt x="881" y="197"/>
                  <a:pt x="684" y="1"/>
                  <a:pt x="4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4"/>
          <p:cNvSpPr/>
          <p:nvPr/>
        </p:nvSpPr>
        <p:spPr>
          <a:xfrm flipH="1">
            <a:off x="1150998" y="3822450"/>
            <a:ext cx="199073" cy="198386"/>
          </a:xfrm>
          <a:custGeom>
            <a:rect b="b" l="l" r="r" t="t"/>
            <a:pathLst>
              <a:path extrusionOk="0" h="1160" w="1164">
                <a:moveTo>
                  <a:pt x="584" y="0"/>
                </a:moveTo>
                <a:cubicBezTo>
                  <a:pt x="262" y="0"/>
                  <a:pt x="1" y="258"/>
                  <a:pt x="1" y="580"/>
                </a:cubicBezTo>
                <a:cubicBezTo>
                  <a:pt x="1" y="902"/>
                  <a:pt x="262" y="1160"/>
                  <a:pt x="584" y="1160"/>
                </a:cubicBezTo>
                <a:cubicBezTo>
                  <a:pt x="906" y="1160"/>
                  <a:pt x="1164" y="902"/>
                  <a:pt x="1164" y="580"/>
                </a:cubicBezTo>
                <a:cubicBezTo>
                  <a:pt x="1164" y="258"/>
                  <a:pt x="906" y="0"/>
                  <a:pt x="5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4"/>
          <p:cNvSpPr txBox="1"/>
          <p:nvPr>
            <p:ph idx="12" type="sldNum"/>
          </p:nvPr>
        </p:nvSpPr>
        <p:spPr>
          <a:xfrm rot="10800000">
            <a:off x="-171446" y="-41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14"/>
          <p:cNvSpPr/>
          <p:nvPr/>
        </p:nvSpPr>
        <p:spPr>
          <a:xfrm flipH="1">
            <a:off x="-1531171" y="3463643"/>
            <a:ext cx="155633" cy="156315"/>
          </a:xfrm>
          <a:custGeom>
            <a:rect b="b" l="l" r="r" t="t"/>
            <a:pathLst>
              <a:path extrusionOk="0" h="914" w="910">
                <a:moveTo>
                  <a:pt x="455" y="1"/>
                </a:moveTo>
                <a:cubicBezTo>
                  <a:pt x="201" y="1"/>
                  <a:pt x="0" y="205"/>
                  <a:pt x="0" y="455"/>
                </a:cubicBezTo>
                <a:cubicBezTo>
                  <a:pt x="0" y="710"/>
                  <a:pt x="201" y="914"/>
                  <a:pt x="455" y="914"/>
                </a:cubicBezTo>
                <a:cubicBezTo>
                  <a:pt x="705" y="914"/>
                  <a:pt x="909" y="710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4"/>
          <p:cNvSpPr/>
          <p:nvPr/>
        </p:nvSpPr>
        <p:spPr>
          <a:xfrm flipH="1">
            <a:off x="1539051" y="929080"/>
            <a:ext cx="156146" cy="155630"/>
          </a:xfrm>
          <a:custGeom>
            <a:rect b="b" l="l" r="r" t="t"/>
            <a:pathLst>
              <a:path extrusionOk="0" h="910" w="913">
                <a:moveTo>
                  <a:pt x="458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6"/>
                  <a:pt x="204" y="910"/>
                  <a:pt x="458" y="910"/>
                </a:cubicBezTo>
                <a:cubicBezTo>
                  <a:pt x="709" y="910"/>
                  <a:pt x="913" y="706"/>
                  <a:pt x="913" y="455"/>
                </a:cubicBezTo>
                <a:cubicBezTo>
                  <a:pt x="913" y="205"/>
                  <a:pt x="709" y="1"/>
                  <a:pt x="4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"/>
          <p:cNvSpPr/>
          <p:nvPr/>
        </p:nvSpPr>
        <p:spPr>
          <a:xfrm flipH="1">
            <a:off x="-1444292" y="3174785"/>
            <a:ext cx="212584" cy="212581"/>
          </a:xfrm>
          <a:custGeom>
            <a:rect b="b" l="l" r="r" t="t"/>
            <a:pathLst>
              <a:path extrusionOk="0" h="1243" w="1243">
                <a:moveTo>
                  <a:pt x="623" y="1"/>
                </a:moveTo>
                <a:cubicBezTo>
                  <a:pt x="279" y="1"/>
                  <a:pt x="0" y="280"/>
                  <a:pt x="0" y="620"/>
                </a:cubicBezTo>
                <a:cubicBezTo>
                  <a:pt x="0" y="963"/>
                  <a:pt x="279" y="1243"/>
                  <a:pt x="623" y="1243"/>
                </a:cubicBezTo>
                <a:cubicBezTo>
                  <a:pt x="963" y="1243"/>
                  <a:pt x="1242" y="963"/>
                  <a:pt x="1242" y="620"/>
                </a:cubicBezTo>
                <a:cubicBezTo>
                  <a:pt x="1242" y="280"/>
                  <a:pt x="963" y="1"/>
                  <a:pt x="623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"/>
          <p:cNvSpPr/>
          <p:nvPr/>
        </p:nvSpPr>
        <p:spPr>
          <a:xfrm flipH="1">
            <a:off x="-1471826" y="2442806"/>
            <a:ext cx="212071" cy="212581"/>
          </a:xfrm>
          <a:custGeom>
            <a:rect b="b" l="l" r="r" t="t"/>
            <a:pathLst>
              <a:path extrusionOk="0" h="1243" w="1240">
                <a:moveTo>
                  <a:pt x="620" y="0"/>
                </a:moveTo>
                <a:cubicBezTo>
                  <a:pt x="276" y="0"/>
                  <a:pt x="1" y="280"/>
                  <a:pt x="1" y="623"/>
                </a:cubicBezTo>
                <a:cubicBezTo>
                  <a:pt x="1" y="967"/>
                  <a:pt x="276" y="1242"/>
                  <a:pt x="620" y="1242"/>
                </a:cubicBezTo>
                <a:cubicBezTo>
                  <a:pt x="964" y="1242"/>
                  <a:pt x="1239" y="967"/>
                  <a:pt x="1239" y="623"/>
                </a:cubicBezTo>
                <a:cubicBezTo>
                  <a:pt x="1239" y="280"/>
                  <a:pt x="964" y="0"/>
                  <a:pt x="620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4"/>
          <p:cNvSpPr/>
          <p:nvPr/>
        </p:nvSpPr>
        <p:spPr>
          <a:xfrm flipH="1">
            <a:off x="-296549" y="2578085"/>
            <a:ext cx="199073" cy="199070"/>
          </a:xfrm>
          <a:custGeom>
            <a:rect b="b" l="l" r="r" t="t"/>
            <a:pathLst>
              <a:path extrusionOk="0" h="1164" w="1164">
                <a:moveTo>
                  <a:pt x="580" y="0"/>
                </a:moveTo>
                <a:cubicBezTo>
                  <a:pt x="258" y="0"/>
                  <a:pt x="1" y="262"/>
                  <a:pt x="1" y="580"/>
                </a:cubicBezTo>
                <a:cubicBezTo>
                  <a:pt x="1" y="902"/>
                  <a:pt x="258" y="1163"/>
                  <a:pt x="580" y="1163"/>
                </a:cubicBezTo>
                <a:cubicBezTo>
                  <a:pt x="903" y="1163"/>
                  <a:pt x="1164" y="902"/>
                  <a:pt x="1164" y="580"/>
                </a:cubicBezTo>
                <a:cubicBezTo>
                  <a:pt x="1164" y="262"/>
                  <a:pt x="903" y="0"/>
                  <a:pt x="580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9AD4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Image slide">
  <p:cSld name="TITLE_AND_BODY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/>
          <p:nvPr/>
        </p:nvSpPr>
        <p:spPr>
          <a:xfrm flipH="1">
            <a:off x="-76216" y="-61000"/>
            <a:ext cx="5395241" cy="5261616"/>
          </a:xfrm>
          <a:custGeom>
            <a:rect b="b" l="l" r="r" t="t"/>
            <a:pathLst>
              <a:path extrusionOk="0" h="15637" w="16034">
                <a:moveTo>
                  <a:pt x="813" y="1"/>
                </a:moveTo>
                <a:cubicBezTo>
                  <a:pt x="1260" y="416"/>
                  <a:pt x="1529" y="1042"/>
                  <a:pt x="1393" y="1629"/>
                </a:cubicBezTo>
                <a:cubicBezTo>
                  <a:pt x="1171" y="2574"/>
                  <a:pt x="0" y="3251"/>
                  <a:pt x="183" y="4202"/>
                </a:cubicBezTo>
                <a:cubicBezTo>
                  <a:pt x="276" y="4675"/>
                  <a:pt x="702" y="5022"/>
                  <a:pt x="1156" y="5180"/>
                </a:cubicBezTo>
                <a:cubicBezTo>
                  <a:pt x="1607" y="5341"/>
                  <a:pt x="2098" y="5351"/>
                  <a:pt x="2577" y="5398"/>
                </a:cubicBezTo>
                <a:cubicBezTo>
                  <a:pt x="3211" y="5462"/>
                  <a:pt x="3858" y="5605"/>
                  <a:pt x="4363" y="5995"/>
                </a:cubicBezTo>
                <a:cubicBezTo>
                  <a:pt x="4864" y="6386"/>
                  <a:pt x="5183" y="7069"/>
                  <a:pt x="4986" y="7674"/>
                </a:cubicBezTo>
                <a:cubicBezTo>
                  <a:pt x="4800" y="8239"/>
                  <a:pt x="4202" y="8783"/>
                  <a:pt x="4474" y="9317"/>
                </a:cubicBezTo>
                <a:cubicBezTo>
                  <a:pt x="4619" y="9605"/>
                  <a:pt x="4881" y="9701"/>
                  <a:pt x="5181" y="9701"/>
                </a:cubicBezTo>
                <a:cubicBezTo>
                  <a:pt x="5686" y="9701"/>
                  <a:pt x="6301" y="9427"/>
                  <a:pt x="6661" y="9331"/>
                </a:cubicBezTo>
                <a:cubicBezTo>
                  <a:pt x="6850" y="9281"/>
                  <a:pt x="7054" y="9233"/>
                  <a:pt x="7248" y="9233"/>
                </a:cubicBezTo>
                <a:cubicBezTo>
                  <a:pt x="7414" y="9233"/>
                  <a:pt x="7572" y="9268"/>
                  <a:pt x="7706" y="9367"/>
                </a:cubicBezTo>
                <a:cubicBezTo>
                  <a:pt x="7988" y="9578"/>
                  <a:pt x="8035" y="9979"/>
                  <a:pt x="7999" y="10329"/>
                </a:cubicBezTo>
                <a:cubicBezTo>
                  <a:pt x="7963" y="10677"/>
                  <a:pt x="7870" y="11034"/>
                  <a:pt x="7967" y="11371"/>
                </a:cubicBezTo>
                <a:cubicBezTo>
                  <a:pt x="8071" y="11736"/>
                  <a:pt x="8382" y="12012"/>
                  <a:pt x="8733" y="12158"/>
                </a:cubicBezTo>
                <a:cubicBezTo>
                  <a:pt x="9534" y="12491"/>
                  <a:pt x="10483" y="12334"/>
                  <a:pt x="11327" y="12609"/>
                </a:cubicBezTo>
                <a:cubicBezTo>
                  <a:pt x="12097" y="12860"/>
                  <a:pt x="12834" y="13300"/>
                  <a:pt x="13249" y="14019"/>
                </a:cubicBezTo>
                <a:cubicBezTo>
                  <a:pt x="13536" y="14513"/>
                  <a:pt x="13632" y="15071"/>
                  <a:pt x="13596" y="15637"/>
                </a:cubicBezTo>
                <a:lnTo>
                  <a:pt x="16034" y="15637"/>
                </a:lnTo>
                <a:lnTo>
                  <a:pt x="16034" y="7219"/>
                </a:lnTo>
                <a:cubicBezTo>
                  <a:pt x="15447" y="6933"/>
                  <a:pt x="14831" y="7287"/>
                  <a:pt x="14484" y="6124"/>
                </a:cubicBezTo>
                <a:cubicBezTo>
                  <a:pt x="14352" y="5684"/>
                  <a:pt x="13951" y="5373"/>
                  <a:pt x="13493" y="5373"/>
                </a:cubicBezTo>
                <a:lnTo>
                  <a:pt x="13482" y="5373"/>
                </a:lnTo>
                <a:cubicBezTo>
                  <a:pt x="13429" y="5370"/>
                  <a:pt x="13377" y="5369"/>
                  <a:pt x="13324" y="5369"/>
                </a:cubicBezTo>
                <a:cubicBezTo>
                  <a:pt x="12418" y="5369"/>
                  <a:pt x="11511" y="5698"/>
                  <a:pt x="10603" y="5698"/>
                </a:cubicBezTo>
                <a:cubicBezTo>
                  <a:pt x="10191" y="5698"/>
                  <a:pt x="9779" y="5630"/>
                  <a:pt x="9366" y="5434"/>
                </a:cubicBezTo>
                <a:cubicBezTo>
                  <a:pt x="8235" y="4836"/>
                  <a:pt x="9130" y="3465"/>
                  <a:pt x="8414" y="2628"/>
                </a:cubicBezTo>
                <a:cubicBezTo>
                  <a:pt x="8099" y="2255"/>
                  <a:pt x="7732" y="2134"/>
                  <a:pt x="7336" y="2134"/>
                </a:cubicBezTo>
                <a:cubicBezTo>
                  <a:pt x="6620" y="2134"/>
                  <a:pt x="5811" y="2528"/>
                  <a:pt x="5049" y="2528"/>
                </a:cubicBezTo>
                <a:cubicBezTo>
                  <a:pt x="4957" y="2528"/>
                  <a:pt x="4865" y="2523"/>
                  <a:pt x="4775" y="2510"/>
                </a:cubicBezTo>
                <a:cubicBezTo>
                  <a:pt x="3554" y="2349"/>
                  <a:pt x="3372" y="1007"/>
                  <a:pt x="36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"/>
          <p:cNvSpPr/>
          <p:nvPr/>
        </p:nvSpPr>
        <p:spPr>
          <a:xfrm flipH="1">
            <a:off x="-76216" y="-61000"/>
            <a:ext cx="5395241" cy="5261616"/>
          </a:xfrm>
          <a:custGeom>
            <a:rect b="b" l="l" r="r" t="t"/>
            <a:pathLst>
              <a:path extrusionOk="0" h="15637" w="16034">
                <a:moveTo>
                  <a:pt x="813" y="1"/>
                </a:moveTo>
                <a:cubicBezTo>
                  <a:pt x="1260" y="416"/>
                  <a:pt x="1529" y="1042"/>
                  <a:pt x="1393" y="1629"/>
                </a:cubicBezTo>
                <a:cubicBezTo>
                  <a:pt x="1171" y="2574"/>
                  <a:pt x="0" y="3251"/>
                  <a:pt x="183" y="4202"/>
                </a:cubicBezTo>
                <a:cubicBezTo>
                  <a:pt x="276" y="4675"/>
                  <a:pt x="702" y="5022"/>
                  <a:pt x="1156" y="5180"/>
                </a:cubicBezTo>
                <a:cubicBezTo>
                  <a:pt x="1607" y="5341"/>
                  <a:pt x="2098" y="5351"/>
                  <a:pt x="2577" y="5398"/>
                </a:cubicBezTo>
                <a:cubicBezTo>
                  <a:pt x="3211" y="5462"/>
                  <a:pt x="3858" y="5605"/>
                  <a:pt x="4363" y="5995"/>
                </a:cubicBezTo>
                <a:cubicBezTo>
                  <a:pt x="4864" y="6386"/>
                  <a:pt x="5183" y="7069"/>
                  <a:pt x="4986" y="7674"/>
                </a:cubicBezTo>
                <a:cubicBezTo>
                  <a:pt x="4800" y="8239"/>
                  <a:pt x="4202" y="8783"/>
                  <a:pt x="4474" y="9317"/>
                </a:cubicBezTo>
                <a:cubicBezTo>
                  <a:pt x="4619" y="9605"/>
                  <a:pt x="4881" y="9701"/>
                  <a:pt x="5181" y="9701"/>
                </a:cubicBezTo>
                <a:cubicBezTo>
                  <a:pt x="5686" y="9701"/>
                  <a:pt x="6301" y="9427"/>
                  <a:pt x="6661" y="9331"/>
                </a:cubicBezTo>
                <a:cubicBezTo>
                  <a:pt x="6850" y="9281"/>
                  <a:pt x="7054" y="9233"/>
                  <a:pt x="7248" y="9233"/>
                </a:cubicBezTo>
                <a:cubicBezTo>
                  <a:pt x="7414" y="9233"/>
                  <a:pt x="7572" y="9268"/>
                  <a:pt x="7706" y="9367"/>
                </a:cubicBezTo>
                <a:cubicBezTo>
                  <a:pt x="7988" y="9578"/>
                  <a:pt x="8035" y="9979"/>
                  <a:pt x="7999" y="10329"/>
                </a:cubicBezTo>
                <a:cubicBezTo>
                  <a:pt x="7963" y="10677"/>
                  <a:pt x="7870" y="11034"/>
                  <a:pt x="7967" y="11371"/>
                </a:cubicBezTo>
                <a:cubicBezTo>
                  <a:pt x="8071" y="11736"/>
                  <a:pt x="8382" y="12012"/>
                  <a:pt x="8733" y="12158"/>
                </a:cubicBezTo>
                <a:cubicBezTo>
                  <a:pt x="9534" y="12491"/>
                  <a:pt x="10483" y="12334"/>
                  <a:pt x="11327" y="12609"/>
                </a:cubicBezTo>
                <a:cubicBezTo>
                  <a:pt x="12097" y="12860"/>
                  <a:pt x="12834" y="13300"/>
                  <a:pt x="13249" y="14019"/>
                </a:cubicBezTo>
                <a:cubicBezTo>
                  <a:pt x="13536" y="14513"/>
                  <a:pt x="13632" y="15071"/>
                  <a:pt x="13596" y="15637"/>
                </a:cubicBezTo>
                <a:lnTo>
                  <a:pt x="16034" y="15637"/>
                </a:lnTo>
                <a:lnTo>
                  <a:pt x="16034" y="11983"/>
                </a:lnTo>
                <a:cubicBezTo>
                  <a:pt x="15808" y="11944"/>
                  <a:pt x="15583" y="11908"/>
                  <a:pt x="15361" y="11854"/>
                </a:cubicBezTo>
                <a:cubicBezTo>
                  <a:pt x="14799" y="11718"/>
                  <a:pt x="14216" y="11428"/>
                  <a:pt x="13983" y="10898"/>
                </a:cubicBezTo>
                <a:cubicBezTo>
                  <a:pt x="13861" y="10612"/>
                  <a:pt x="13851" y="10287"/>
                  <a:pt x="13725" y="10004"/>
                </a:cubicBezTo>
                <a:cubicBezTo>
                  <a:pt x="13443" y="9367"/>
                  <a:pt x="12663" y="9116"/>
                  <a:pt x="11959" y="9116"/>
                </a:cubicBezTo>
                <a:cubicBezTo>
                  <a:pt x="11939" y="9116"/>
                  <a:pt x="11920" y="9116"/>
                  <a:pt x="11900" y="9116"/>
                </a:cubicBezTo>
                <a:cubicBezTo>
                  <a:pt x="10969" y="9134"/>
                  <a:pt x="10059" y="9453"/>
                  <a:pt x="9129" y="9453"/>
                </a:cubicBezTo>
                <a:cubicBezTo>
                  <a:pt x="9104" y="9453"/>
                  <a:pt x="9080" y="9453"/>
                  <a:pt x="9055" y="9453"/>
                </a:cubicBezTo>
                <a:cubicBezTo>
                  <a:pt x="8099" y="9435"/>
                  <a:pt x="7022" y="8876"/>
                  <a:pt x="6925" y="7924"/>
                </a:cubicBezTo>
                <a:cubicBezTo>
                  <a:pt x="6822" y="6933"/>
                  <a:pt x="7817" y="5942"/>
                  <a:pt x="7387" y="5044"/>
                </a:cubicBezTo>
                <a:cubicBezTo>
                  <a:pt x="7133" y="4517"/>
                  <a:pt x="6485" y="4306"/>
                  <a:pt x="5902" y="4306"/>
                </a:cubicBezTo>
                <a:cubicBezTo>
                  <a:pt x="5165" y="4306"/>
                  <a:pt x="4442" y="4553"/>
                  <a:pt x="3701" y="4557"/>
                </a:cubicBezTo>
                <a:cubicBezTo>
                  <a:pt x="3697" y="4557"/>
                  <a:pt x="3694" y="4557"/>
                  <a:pt x="3690" y="4557"/>
                </a:cubicBezTo>
                <a:cubicBezTo>
                  <a:pt x="2952" y="4557"/>
                  <a:pt x="2118" y="4199"/>
                  <a:pt x="1940" y="3487"/>
                </a:cubicBezTo>
                <a:cubicBezTo>
                  <a:pt x="1783" y="2846"/>
                  <a:pt x="2201" y="2220"/>
                  <a:pt x="2373" y="1583"/>
                </a:cubicBezTo>
                <a:cubicBezTo>
                  <a:pt x="2466" y="1236"/>
                  <a:pt x="2506" y="595"/>
                  <a:pt x="24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"/>
          <p:cNvSpPr/>
          <p:nvPr/>
        </p:nvSpPr>
        <p:spPr>
          <a:xfrm flipH="1">
            <a:off x="1950422" y="1013406"/>
            <a:ext cx="235205" cy="236212"/>
          </a:xfrm>
          <a:custGeom>
            <a:rect b="b" l="l" r="r" t="t"/>
            <a:pathLst>
              <a:path extrusionOk="0" h="702" w="699">
                <a:moveTo>
                  <a:pt x="348" y="0"/>
                </a:moveTo>
                <a:cubicBezTo>
                  <a:pt x="154" y="0"/>
                  <a:pt x="1" y="158"/>
                  <a:pt x="1" y="351"/>
                </a:cubicBezTo>
                <a:cubicBezTo>
                  <a:pt x="1" y="544"/>
                  <a:pt x="154" y="702"/>
                  <a:pt x="348" y="702"/>
                </a:cubicBezTo>
                <a:cubicBezTo>
                  <a:pt x="541" y="702"/>
                  <a:pt x="698" y="544"/>
                  <a:pt x="698" y="351"/>
                </a:cubicBezTo>
                <a:cubicBezTo>
                  <a:pt x="698" y="158"/>
                  <a:pt x="541" y="0"/>
                  <a:pt x="3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"/>
          <p:cNvSpPr/>
          <p:nvPr/>
        </p:nvSpPr>
        <p:spPr>
          <a:xfrm flipH="1">
            <a:off x="1374687" y="4413955"/>
            <a:ext cx="236551" cy="236549"/>
          </a:xfrm>
          <a:custGeom>
            <a:rect b="b" l="l" r="r" t="t"/>
            <a:pathLst>
              <a:path extrusionOk="0" h="703" w="703">
                <a:moveTo>
                  <a:pt x="351" y="1"/>
                </a:moveTo>
                <a:cubicBezTo>
                  <a:pt x="158" y="1"/>
                  <a:pt x="1" y="158"/>
                  <a:pt x="1" y="352"/>
                </a:cubicBezTo>
                <a:cubicBezTo>
                  <a:pt x="1" y="545"/>
                  <a:pt x="158" y="702"/>
                  <a:pt x="351" y="702"/>
                </a:cubicBezTo>
                <a:cubicBezTo>
                  <a:pt x="545" y="702"/>
                  <a:pt x="702" y="545"/>
                  <a:pt x="702" y="352"/>
                </a:cubicBezTo>
                <a:cubicBezTo>
                  <a:pt x="702" y="158"/>
                  <a:pt x="545" y="1"/>
                  <a:pt x="3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 flipH="1">
            <a:off x="2147941" y="807476"/>
            <a:ext cx="146036" cy="146034"/>
          </a:xfrm>
          <a:custGeom>
            <a:rect b="b" l="l" r="r" t="t"/>
            <a:pathLst>
              <a:path extrusionOk="0" h="434" w="434">
                <a:moveTo>
                  <a:pt x="219" y="0"/>
                </a:moveTo>
                <a:cubicBezTo>
                  <a:pt x="97" y="0"/>
                  <a:pt x="0" y="97"/>
                  <a:pt x="0" y="219"/>
                </a:cubicBezTo>
                <a:cubicBezTo>
                  <a:pt x="0" y="337"/>
                  <a:pt x="97" y="433"/>
                  <a:pt x="219" y="433"/>
                </a:cubicBezTo>
                <a:cubicBezTo>
                  <a:pt x="337" y="433"/>
                  <a:pt x="433" y="337"/>
                  <a:pt x="433" y="219"/>
                </a:cubicBezTo>
                <a:cubicBezTo>
                  <a:pt x="433" y="97"/>
                  <a:pt x="337" y="0"/>
                  <a:pt x="2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/>
          <p:nvPr/>
        </p:nvSpPr>
        <p:spPr>
          <a:xfrm flipH="1">
            <a:off x="1680556" y="4276667"/>
            <a:ext cx="145026" cy="145025"/>
          </a:xfrm>
          <a:custGeom>
            <a:rect b="b" l="l" r="r" t="t"/>
            <a:pathLst>
              <a:path extrusionOk="0" h="431" w="431">
                <a:moveTo>
                  <a:pt x="215" y="1"/>
                </a:moveTo>
                <a:cubicBezTo>
                  <a:pt x="97" y="1"/>
                  <a:pt x="1" y="98"/>
                  <a:pt x="1" y="216"/>
                </a:cubicBezTo>
                <a:cubicBezTo>
                  <a:pt x="1" y="334"/>
                  <a:pt x="97" y="430"/>
                  <a:pt x="215" y="430"/>
                </a:cubicBezTo>
                <a:cubicBezTo>
                  <a:pt x="333" y="430"/>
                  <a:pt x="430" y="334"/>
                  <a:pt x="430" y="216"/>
                </a:cubicBezTo>
                <a:cubicBezTo>
                  <a:pt x="430" y="98"/>
                  <a:pt x="333" y="1"/>
                  <a:pt x="2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15"/>
          <p:cNvCxnSpPr/>
          <p:nvPr/>
        </p:nvCxnSpPr>
        <p:spPr>
          <a:xfrm>
            <a:off x="5337069" y="3007317"/>
            <a:ext cx="1214400" cy="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5246600" y="2267975"/>
            <a:ext cx="32859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1425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3A9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3A9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3A9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3A9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3A9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3A9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3A9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3A9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92" name="Google Shape;292;p15"/>
          <p:cNvSpPr txBox="1"/>
          <p:nvPr>
            <p:ph idx="2" type="subTitle"/>
          </p:nvPr>
        </p:nvSpPr>
        <p:spPr>
          <a:xfrm>
            <a:off x="5246601" y="3059325"/>
            <a:ext cx="2293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Image slide 1">
  <p:cSld name="TITLE_AND_BODY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idx="1" type="subTitle"/>
          </p:nvPr>
        </p:nvSpPr>
        <p:spPr>
          <a:xfrm>
            <a:off x="5170397" y="2537025"/>
            <a:ext cx="13320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5" name="Google Shape;295;p16"/>
          <p:cNvSpPr txBox="1"/>
          <p:nvPr>
            <p:ph idx="2" type="subTitle"/>
          </p:nvPr>
        </p:nvSpPr>
        <p:spPr>
          <a:xfrm>
            <a:off x="5170401" y="2983125"/>
            <a:ext cx="2293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6" name="Google Shape;296;p16"/>
          <p:cNvSpPr/>
          <p:nvPr/>
        </p:nvSpPr>
        <p:spPr>
          <a:xfrm flipH="1">
            <a:off x="-76216" y="-61000"/>
            <a:ext cx="5395241" cy="5261616"/>
          </a:xfrm>
          <a:custGeom>
            <a:rect b="b" l="l" r="r" t="t"/>
            <a:pathLst>
              <a:path extrusionOk="0" h="15637" w="16034">
                <a:moveTo>
                  <a:pt x="813" y="1"/>
                </a:moveTo>
                <a:cubicBezTo>
                  <a:pt x="1260" y="416"/>
                  <a:pt x="1529" y="1042"/>
                  <a:pt x="1393" y="1629"/>
                </a:cubicBezTo>
                <a:cubicBezTo>
                  <a:pt x="1171" y="2574"/>
                  <a:pt x="0" y="3251"/>
                  <a:pt x="183" y="4202"/>
                </a:cubicBezTo>
                <a:cubicBezTo>
                  <a:pt x="276" y="4675"/>
                  <a:pt x="702" y="5022"/>
                  <a:pt x="1156" y="5180"/>
                </a:cubicBezTo>
                <a:cubicBezTo>
                  <a:pt x="1607" y="5341"/>
                  <a:pt x="2098" y="5351"/>
                  <a:pt x="2577" y="5398"/>
                </a:cubicBezTo>
                <a:cubicBezTo>
                  <a:pt x="3211" y="5462"/>
                  <a:pt x="3858" y="5605"/>
                  <a:pt x="4363" y="5995"/>
                </a:cubicBezTo>
                <a:cubicBezTo>
                  <a:pt x="4864" y="6386"/>
                  <a:pt x="5183" y="7069"/>
                  <a:pt x="4986" y="7674"/>
                </a:cubicBezTo>
                <a:cubicBezTo>
                  <a:pt x="4800" y="8239"/>
                  <a:pt x="4202" y="8783"/>
                  <a:pt x="4474" y="9317"/>
                </a:cubicBezTo>
                <a:cubicBezTo>
                  <a:pt x="4619" y="9605"/>
                  <a:pt x="4881" y="9701"/>
                  <a:pt x="5181" y="9701"/>
                </a:cubicBezTo>
                <a:cubicBezTo>
                  <a:pt x="5686" y="9701"/>
                  <a:pt x="6301" y="9427"/>
                  <a:pt x="6661" y="9331"/>
                </a:cubicBezTo>
                <a:cubicBezTo>
                  <a:pt x="6850" y="9281"/>
                  <a:pt x="7054" y="9233"/>
                  <a:pt x="7248" y="9233"/>
                </a:cubicBezTo>
                <a:cubicBezTo>
                  <a:pt x="7414" y="9233"/>
                  <a:pt x="7572" y="9268"/>
                  <a:pt x="7706" y="9367"/>
                </a:cubicBezTo>
                <a:cubicBezTo>
                  <a:pt x="7988" y="9578"/>
                  <a:pt x="8035" y="9979"/>
                  <a:pt x="7999" y="10329"/>
                </a:cubicBezTo>
                <a:cubicBezTo>
                  <a:pt x="7963" y="10677"/>
                  <a:pt x="7870" y="11034"/>
                  <a:pt x="7967" y="11371"/>
                </a:cubicBezTo>
                <a:cubicBezTo>
                  <a:pt x="8071" y="11736"/>
                  <a:pt x="8382" y="12012"/>
                  <a:pt x="8733" y="12158"/>
                </a:cubicBezTo>
                <a:cubicBezTo>
                  <a:pt x="9534" y="12491"/>
                  <a:pt x="10483" y="12334"/>
                  <a:pt x="11327" y="12609"/>
                </a:cubicBezTo>
                <a:cubicBezTo>
                  <a:pt x="12097" y="12860"/>
                  <a:pt x="12834" y="13300"/>
                  <a:pt x="13249" y="14019"/>
                </a:cubicBezTo>
                <a:cubicBezTo>
                  <a:pt x="13536" y="14513"/>
                  <a:pt x="13632" y="15071"/>
                  <a:pt x="13596" y="15637"/>
                </a:cubicBezTo>
                <a:lnTo>
                  <a:pt x="16034" y="15637"/>
                </a:lnTo>
                <a:lnTo>
                  <a:pt x="16034" y="7219"/>
                </a:lnTo>
                <a:cubicBezTo>
                  <a:pt x="15447" y="6933"/>
                  <a:pt x="14831" y="7287"/>
                  <a:pt x="14484" y="6124"/>
                </a:cubicBezTo>
                <a:cubicBezTo>
                  <a:pt x="14352" y="5684"/>
                  <a:pt x="13951" y="5373"/>
                  <a:pt x="13493" y="5373"/>
                </a:cubicBezTo>
                <a:lnTo>
                  <a:pt x="13482" y="5373"/>
                </a:lnTo>
                <a:cubicBezTo>
                  <a:pt x="13429" y="5370"/>
                  <a:pt x="13377" y="5369"/>
                  <a:pt x="13324" y="5369"/>
                </a:cubicBezTo>
                <a:cubicBezTo>
                  <a:pt x="12418" y="5369"/>
                  <a:pt x="11511" y="5698"/>
                  <a:pt x="10603" y="5698"/>
                </a:cubicBezTo>
                <a:cubicBezTo>
                  <a:pt x="10191" y="5698"/>
                  <a:pt x="9779" y="5630"/>
                  <a:pt x="9366" y="5434"/>
                </a:cubicBezTo>
                <a:cubicBezTo>
                  <a:pt x="8235" y="4836"/>
                  <a:pt x="9130" y="3465"/>
                  <a:pt x="8414" y="2628"/>
                </a:cubicBezTo>
                <a:cubicBezTo>
                  <a:pt x="8099" y="2255"/>
                  <a:pt x="7732" y="2134"/>
                  <a:pt x="7336" y="2134"/>
                </a:cubicBezTo>
                <a:cubicBezTo>
                  <a:pt x="6620" y="2134"/>
                  <a:pt x="5811" y="2528"/>
                  <a:pt x="5049" y="2528"/>
                </a:cubicBezTo>
                <a:cubicBezTo>
                  <a:pt x="4957" y="2528"/>
                  <a:pt x="4865" y="2523"/>
                  <a:pt x="4775" y="2510"/>
                </a:cubicBezTo>
                <a:cubicBezTo>
                  <a:pt x="3554" y="2349"/>
                  <a:pt x="3372" y="1007"/>
                  <a:pt x="36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/>
          <p:nvPr/>
        </p:nvSpPr>
        <p:spPr>
          <a:xfrm flipH="1">
            <a:off x="-76216" y="-61000"/>
            <a:ext cx="5395241" cy="5261616"/>
          </a:xfrm>
          <a:custGeom>
            <a:rect b="b" l="l" r="r" t="t"/>
            <a:pathLst>
              <a:path extrusionOk="0" h="15637" w="16034">
                <a:moveTo>
                  <a:pt x="813" y="1"/>
                </a:moveTo>
                <a:cubicBezTo>
                  <a:pt x="1260" y="416"/>
                  <a:pt x="1529" y="1042"/>
                  <a:pt x="1393" y="1629"/>
                </a:cubicBezTo>
                <a:cubicBezTo>
                  <a:pt x="1171" y="2574"/>
                  <a:pt x="0" y="3251"/>
                  <a:pt x="183" y="4202"/>
                </a:cubicBezTo>
                <a:cubicBezTo>
                  <a:pt x="276" y="4675"/>
                  <a:pt x="702" y="5022"/>
                  <a:pt x="1156" y="5180"/>
                </a:cubicBezTo>
                <a:cubicBezTo>
                  <a:pt x="1607" y="5341"/>
                  <a:pt x="2098" y="5351"/>
                  <a:pt x="2577" y="5398"/>
                </a:cubicBezTo>
                <a:cubicBezTo>
                  <a:pt x="3211" y="5462"/>
                  <a:pt x="3858" y="5605"/>
                  <a:pt x="4363" y="5995"/>
                </a:cubicBezTo>
                <a:cubicBezTo>
                  <a:pt x="4864" y="6386"/>
                  <a:pt x="5183" y="7069"/>
                  <a:pt x="4986" y="7674"/>
                </a:cubicBezTo>
                <a:cubicBezTo>
                  <a:pt x="4800" y="8239"/>
                  <a:pt x="4202" y="8783"/>
                  <a:pt x="4474" y="9317"/>
                </a:cubicBezTo>
                <a:cubicBezTo>
                  <a:pt x="4619" y="9605"/>
                  <a:pt x="4881" y="9701"/>
                  <a:pt x="5181" y="9701"/>
                </a:cubicBezTo>
                <a:cubicBezTo>
                  <a:pt x="5686" y="9701"/>
                  <a:pt x="6301" y="9427"/>
                  <a:pt x="6661" y="9331"/>
                </a:cubicBezTo>
                <a:cubicBezTo>
                  <a:pt x="6850" y="9281"/>
                  <a:pt x="7054" y="9233"/>
                  <a:pt x="7248" y="9233"/>
                </a:cubicBezTo>
                <a:cubicBezTo>
                  <a:pt x="7414" y="9233"/>
                  <a:pt x="7572" y="9268"/>
                  <a:pt x="7706" y="9367"/>
                </a:cubicBezTo>
                <a:cubicBezTo>
                  <a:pt x="7988" y="9578"/>
                  <a:pt x="8035" y="9979"/>
                  <a:pt x="7999" y="10329"/>
                </a:cubicBezTo>
                <a:cubicBezTo>
                  <a:pt x="7963" y="10677"/>
                  <a:pt x="7870" y="11034"/>
                  <a:pt x="7967" y="11371"/>
                </a:cubicBezTo>
                <a:cubicBezTo>
                  <a:pt x="8071" y="11736"/>
                  <a:pt x="8382" y="12012"/>
                  <a:pt x="8733" y="12158"/>
                </a:cubicBezTo>
                <a:cubicBezTo>
                  <a:pt x="9534" y="12491"/>
                  <a:pt x="10483" y="12334"/>
                  <a:pt x="11327" y="12609"/>
                </a:cubicBezTo>
                <a:cubicBezTo>
                  <a:pt x="12097" y="12860"/>
                  <a:pt x="12834" y="13300"/>
                  <a:pt x="13249" y="14019"/>
                </a:cubicBezTo>
                <a:cubicBezTo>
                  <a:pt x="13536" y="14513"/>
                  <a:pt x="13632" y="15071"/>
                  <a:pt x="13596" y="15637"/>
                </a:cubicBezTo>
                <a:lnTo>
                  <a:pt x="16034" y="15637"/>
                </a:lnTo>
                <a:lnTo>
                  <a:pt x="16034" y="11983"/>
                </a:lnTo>
                <a:cubicBezTo>
                  <a:pt x="15808" y="11944"/>
                  <a:pt x="15583" y="11908"/>
                  <a:pt x="15361" y="11854"/>
                </a:cubicBezTo>
                <a:cubicBezTo>
                  <a:pt x="14799" y="11718"/>
                  <a:pt x="14216" y="11428"/>
                  <a:pt x="13983" y="10898"/>
                </a:cubicBezTo>
                <a:cubicBezTo>
                  <a:pt x="13861" y="10612"/>
                  <a:pt x="13851" y="10287"/>
                  <a:pt x="13725" y="10004"/>
                </a:cubicBezTo>
                <a:cubicBezTo>
                  <a:pt x="13443" y="9367"/>
                  <a:pt x="12663" y="9116"/>
                  <a:pt x="11959" y="9116"/>
                </a:cubicBezTo>
                <a:cubicBezTo>
                  <a:pt x="11939" y="9116"/>
                  <a:pt x="11920" y="9116"/>
                  <a:pt x="11900" y="9116"/>
                </a:cubicBezTo>
                <a:cubicBezTo>
                  <a:pt x="10969" y="9134"/>
                  <a:pt x="10059" y="9453"/>
                  <a:pt x="9129" y="9453"/>
                </a:cubicBezTo>
                <a:cubicBezTo>
                  <a:pt x="9104" y="9453"/>
                  <a:pt x="9080" y="9453"/>
                  <a:pt x="9055" y="9453"/>
                </a:cubicBezTo>
                <a:cubicBezTo>
                  <a:pt x="8099" y="9435"/>
                  <a:pt x="7022" y="8876"/>
                  <a:pt x="6925" y="7924"/>
                </a:cubicBezTo>
                <a:cubicBezTo>
                  <a:pt x="6822" y="6933"/>
                  <a:pt x="7817" y="5942"/>
                  <a:pt x="7387" y="5044"/>
                </a:cubicBezTo>
                <a:cubicBezTo>
                  <a:pt x="7133" y="4517"/>
                  <a:pt x="6485" y="4306"/>
                  <a:pt x="5902" y="4306"/>
                </a:cubicBezTo>
                <a:cubicBezTo>
                  <a:pt x="5165" y="4306"/>
                  <a:pt x="4442" y="4553"/>
                  <a:pt x="3701" y="4557"/>
                </a:cubicBezTo>
                <a:cubicBezTo>
                  <a:pt x="3697" y="4557"/>
                  <a:pt x="3694" y="4557"/>
                  <a:pt x="3690" y="4557"/>
                </a:cubicBezTo>
                <a:cubicBezTo>
                  <a:pt x="2952" y="4557"/>
                  <a:pt x="2118" y="4199"/>
                  <a:pt x="1940" y="3487"/>
                </a:cubicBezTo>
                <a:cubicBezTo>
                  <a:pt x="1783" y="2846"/>
                  <a:pt x="2201" y="2220"/>
                  <a:pt x="2373" y="1583"/>
                </a:cubicBezTo>
                <a:cubicBezTo>
                  <a:pt x="2466" y="1236"/>
                  <a:pt x="2506" y="595"/>
                  <a:pt x="24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 flipH="1">
            <a:off x="1950422" y="1013406"/>
            <a:ext cx="235205" cy="236212"/>
          </a:xfrm>
          <a:custGeom>
            <a:rect b="b" l="l" r="r" t="t"/>
            <a:pathLst>
              <a:path extrusionOk="0" h="702" w="699">
                <a:moveTo>
                  <a:pt x="348" y="0"/>
                </a:moveTo>
                <a:cubicBezTo>
                  <a:pt x="154" y="0"/>
                  <a:pt x="1" y="158"/>
                  <a:pt x="1" y="351"/>
                </a:cubicBezTo>
                <a:cubicBezTo>
                  <a:pt x="1" y="544"/>
                  <a:pt x="154" y="702"/>
                  <a:pt x="348" y="702"/>
                </a:cubicBezTo>
                <a:cubicBezTo>
                  <a:pt x="541" y="702"/>
                  <a:pt x="698" y="544"/>
                  <a:pt x="698" y="351"/>
                </a:cubicBezTo>
                <a:cubicBezTo>
                  <a:pt x="698" y="158"/>
                  <a:pt x="541" y="0"/>
                  <a:pt x="3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/>
          <p:nvPr/>
        </p:nvSpPr>
        <p:spPr>
          <a:xfrm flipH="1">
            <a:off x="1374687" y="4413955"/>
            <a:ext cx="236551" cy="236549"/>
          </a:xfrm>
          <a:custGeom>
            <a:rect b="b" l="l" r="r" t="t"/>
            <a:pathLst>
              <a:path extrusionOk="0" h="703" w="703">
                <a:moveTo>
                  <a:pt x="351" y="1"/>
                </a:moveTo>
                <a:cubicBezTo>
                  <a:pt x="158" y="1"/>
                  <a:pt x="1" y="158"/>
                  <a:pt x="1" y="352"/>
                </a:cubicBezTo>
                <a:cubicBezTo>
                  <a:pt x="1" y="545"/>
                  <a:pt x="158" y="702"/>
                  <a:pt x="351" y="702"/>
                </a:cubicBezTo>
                <a:cubicBezTo>
                  <a:pt x="545" y="702"/>
                  <a:pt x="702" y="545"/>
                  <a:pt x="702" y="352"/>
                </a:cubicBezTo>
                <a:cubicBezTo>
                  <a:pt x="702" y="158"/>
                  <a:pt x="545" y="1"/>
                  <a:pt x="3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/>
          <p:nvPr/>
        </p:nvSpPr>
        <p:spPr>
          <a:xfrm flipH="1">
            <a:off x="1680556" y="4276667"/>
            <a:ext cx="145026" cy="145025"/>
          </a:xfrm>
          <a:custGeom>
            <a:rect b="b" l="l" r="r" t="t"/>
            <a:pathLst>
              <a:path extrusionOk="0" h="431" w="431">
                <a:moveTo>
                  <a:pt x="215" y="1"/>
                </a:moveTo>
                <a:cubicBezTo>
                  <a:pt x="97" y="1"/>
                  <a:pt x="1" y="98"/>
                  <a:pt x="1" y="216"/>
                </a:cubicBezTo>
                <a:cubicBezTo>
                  <a:pt x="1" y="334"/>
                  <a:pt x="97" y="430"/>
                  <a:pt x="215" y="430"/>
                </a:cubicBezTo>
                <a:cubicBezTo>
                  <a:pt x="333" y="430"/>
                  <a:pt x="430" y="334"/>
                  <a:pt x="430" y="216"/>
                </a:cubicBezTo>
                <a:cubicBezTo>
                  <a:pt x="430" y="98"/>
                  <a:pt x="333" y="1"/>
                  <a:pt x="2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>
  <p:cSld name="TITLE_AND_TWO_COLUMNS_3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229850" y="664350"/>
            <a:ext cx="6684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9pPr>
          </a:lstStyle>
          <a:p/>
        </p:txBody>
      </p:sp>
      <p:sp>
        <p:nvSpPr>
          <p:cNvPr id="303" name="Google Shape;303;p17"/>
          <p:cNvSpPr txBox="1"/>
          <p:nvPr>
            <p:ph idx="12" type="sldNum"/>
          </p:nvPr>
        </p:nvSpPr>
        <p:spPr>
          <a:xfrm rot="10800000">
            <a:off x="-171446" y="-41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17"/>
          <p:cNvSpPr/>
          <p:nvPr/>
        </p:nvSpPr>
        <p:spPr>
          <a:xfrm>
            <a:off x="-19043" y="-571510"/>
            <a:ext cx="2253996" cy="1701622"/>
          </a:xfrm>
          <a:custGeom>
            <a:rect b="b" l="l" r="r" t="t"/>
            <a:pathLst>
              <a:path extrusionOk="0" h="17627" w="23349">
                <a:moveTo>
                  <a:pt x="23344" y="1"/>
                </a:moveTo>
                <a:cubicBezTo>
                  <a:pt x="23343" y="1"/>
                  <a:pt x="23341" y="1"/>
                  <a:pt x="23339" y="1"/>
                </a:cubicBezTo>
                <a:lnTo>
                  <a:pt x="23349" y="1"/>
                </a:lnTo>
                <a:cubicBezTo>
                  <a:pt x="23349" y="1"/>
                  <a:pt x="23347" y="1"/>
                  <a:pt x="23344" y="1"/>
                </a:cubicBezTo>
                <a:close/>
                <a:moveTo>
                  <a:pt x="0" y="1"/>
                </a:moveTo>
                <a:lnTo>
                  <a:pt x="0" y="17627"/>
                </a:lnTo>
                <a:cubicBezTo>
                  <a:pt x="1118" y="15583"/>
                  <a:pt x="2757" y="15256"/>
                  <a:pt x="4412" y="15256"/>
                </a:cubicBezTo>
                <a:cubicBezTo>
                  <a:pt x="5193" y="15256"/>
                  <a:pt x="5976" y="15329"/>
                  <a:pt x="6711" y="15329"/>
                </a:cubicBezTo>
                <a:cubicBezTo>
                  <a:pt x="7154" y="15329"/>
                  <a:pt x="7579" y="15302"/>
                  <a:pt x="7974" y="15218"/>
                </a:cubicBezTo>
                <a:cubicBezTo>
                  <a:pt x="11989" y="14355"/>
                  <a:pt x="9946" y="10472"/>
                  <a:pt x="15822" y="10415"/>
                </a:cubicBezTo>
                <a:cubicBezTo>
                  <a:pt x="20657" y="10372"/>
                  <a:pt x="22035" y="8407"/>
                  <a:pt x="20461" y="3680"/>
                </a:cubicBezTo>
                <a:cubicBezTo>
                  <a:pt x="19257" y="70"/>
                  <a:pt x="23119" y="2"/>
                  <a:pt x="233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305" name="Google Shape;305;p17"/>
          <p:cNvSpPr/>
          <p:nvPr/>
        </p:nvSpPr>
        <p:spPr>
          <a:xfrm>
            <a:off x="-85718" y="-523885"/>
            <a:ext cx="2112379" cy="1482585"/>
          </a:xfrm>
          <a:custGeom>
            <a:rect b="b" l="l" r="r" t="t"/>
            <a:pathLst>
              <a:path extrusionOk="0" h="15358" w="21882">
                <a:moveTo>
                  <a:pt x="0" y="1"/>
                </a:moveTo>
                <a:lnTo>
                  <a:pt x="0" y="15358"/>
                </a:lnTo>
                <a:cubicBezTo>
                  <a:pt x="923" y="13978"/>
                  <a:pt x="2017" y="13639"/>
                  <a:pt x="3150" y="13639"/>
                </a:cubicBezTo>
                <a:cubicBezTo>
                  <a:pt x="4249" y="13639"/>
                  <a:pt x="5385" y="13958"/>
                  <a:pt x="6435" y="13958"/>
                </a:cubicBezTo>
                <a:cubicBezTo>
                  <a:pt x="6712" y="13958"/>
                  <a:pt x="6984" y="13936"/>
                  <a:pt x="7247" y="13879"/>
                </a:cubicBezTo>
                <a:cubicBezTo>
                  <a:pt x="11016" y="13074"/>
                  <a:pt x="9320" y="9478"/>
                  <a:pt x="14827" y="9427"/>
                </a:cubicBezTo>
                <a:cubicBezTo>
                  <a:pt x="19358" y="9384"/>
                  <a:pt x="20597" y="7262"/>
                  <a:pt x="19215" y="3862"/>
                </a:cubicBezTo>
                <a:cubicBezTo>
                  <a:pt x="17805" y="380"/>
                  <a:pt x="21881" y="1"/>
                  <a:pt x="218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/>
          <p:nvPr/>
        </p:nvSpPr>
        <p:spPr>
          <a:xfrm>
            <a:off x="-171443" y="-381010"/>
            <a:ext cx="1622275" cy="1138787"/>
          </a:xfrm>
          <a:custGeom>
            <a:rect b="b" l="l" r="r" t="t"/>
            <a:pathLst>
              <a:path extrusionOk="0" h="14037" w="19996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"/>
          <p:cNvSpPr/>
          <p:nvPr/>
        </p:nvSpPr>
        <p:spPr>
          <a:xfrm rot="10800000">
            <a:off x="1365891" y="584570"/>
            <a:ext cx="84943" cy="84801"/>
          </a:xfrm>
          <a:custGeom>
            <a:rect b="b" l="l" r="r" t="t"/>
            <a:pathLst>
              <a:path extrusionOk="0" h="598" w="599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cubicBezTo>
                  <a:pt x="1" y="466"/>
                  <a:pt x="133" y="598"/>
                  <a:pt x="298" y="598"/>
                </a:cubicBezTo>
                <a:cubicBezTo>
                  <a:pt x="462" y="598"/>
                  <a:pt x="598" y="466"/>
                  <a:pt x="598" y="301"/>
                </a:cubicBezTo>
                <a:cubicBezTo>
                  <a:pt x="598" y="136"/>
                  <a:pt x="462" y="0"/>
                  <a:pt x="2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/>
          <p:nvPr/>
        </p:nvSpPr>
        <p:spPr>
          <a:xfrm rot="10800000">
            <a:off x="168174" y="1053300"/>
            <a:ext cx="84943" cy="84801"/>
          </a:xfrm>
          <a:custGeom>
            <a:rect b="b" l="l" r="r" t="t"/>
            <a:pathLst>
              <a:path extrusionOk="0" h="598" w="599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/>
          <p:nvPr/>
        </p:nvSpPr>
        <p:spPr>
          <a:xfrm rot="10800000">
            <a:off x="1450835" y="79814"/>
            <a:ext cx="84801" cy="84943"/>
          </a:xfrm>
          <a:custGeom>
            <a:rect b="b" l="l" r="r" t="t"/>
            <a:pathLst>
              <a:path extrusionOk="0" h="599" w="598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"/>
          <p:cNvSpPr/>
          <p:nvPr/>
        </p:nvSpPr>
        <p:spPr>
          <a:xfrm rot="10800000">
            <a:off x="243146" y="958691"/>
            <a:ext cx="55589" cy="54880"/>
          </a:xfrm>
          <a:custGeom>
            <a:rect b="b" l="l" r="r" t="t"/>
            <a:pathLst>
              <a:path extrusionOk="0" h="387" w="392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/>
          <p:nvPr/>
        </p:nvSpPr>
        <p:spPr>
          <a:xfrm rot="10800000">
            <a:off x="1235690" y="556985"/>
            <a:ext cx="55447" cy="55447"/>
          </a:xfrm>
          <a:custGeom>
            <a:rect b="b" l="l" r="r" t="t"/>
            <a:pathLst>
              <a:path extrusionOk="0" h="391" w="391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/>
          <p:nvPr/>
        </p:nvSpPr>
        <p:spPr>
          <a:xfrm rot="10800000">
            <a:off x="428835" y="364189"/>
            <a:ext cx="147735" cy="113875"/>
          </a:xfrm>
          <a:custGeom>
            <a:rect b="b" l="l" r="r" t="t"/>
            <a:pathLst>
              <a:path extrusionOk="0" h="417" w="541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7"/>
          <p:cNvSpPr/>
          <p:nvPr/>
        </p:nvSpPr>
        <p:spPr>
          <a:xfrm rot="10800000">
            <a:off x="879750" y="372524"/>
            <a:ext cx="120395" cy="93026"/>
          </a:xfrm>
          <a:custGeom>
            <a:rect b="b" l="l" r="r" t="t"/>
            <a:pathLst>
              <a:path extrusionOk="0" h="656" w="849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"/>
          <p:cNvSpPr/>
          <p:nvPr/>
        </p:nvSpPr>
        <p:spPr>
          <a:xfrm rot="10800000">
            <a:off x="168184" y="284621"/>
            <a:ext cx="260650" cy="202096"/>
          </a:xfrm>
          <a:custGeom>
            <a:rect b="b" l="l" r="r" t="t"/>
            <a:pathLst>
              <a:path extrusionOk="0" h="656" w="846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"/>
          <p:cNvSpPr/>
          <p:nvPr/>
        </p:nvSpPr>
        <p:spPr>
          <a:xfrm>
            <a:off x="7591360" y="3365069"/>
            <a:ext cx="2048163" cy="1787952"/>
          </a:xfrm>
          <a:custGeom>
            <a:rect b="b" l="l" r="r" t="t"/>
            <a:pathLst>
              <a:path extrusionOk="0" h="30085" w="34462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7"/>
          <p:cNvSpPr/>
          <p:nvPr/>
        </p:nvSpPr>
        <p:spPr>
          <a:xfrm>
            <a:off x="8418341" y="3760280"/>
            <a:ext cx="1221160" cy="1392742"/>
          </a:xfrm>
          <a:custGeom>
            <a:rect b="b" l="l" r="r" t="t"/>
            <a:pathLst>
              <a:path extrusionOk="0" h="23435" w="20547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"/>
          <p:cNvSpPr/>
          <p:nvPr/>
        </p:nvSpPr>
        <p:spPr>
          <a:xfrm>
            <a:off x="8722538" y="4711044"/>
            <a:ext cx="688347" cy="441981"/>
          </a:xfrm>
          <a:custGeom>
            <a:rect b="b" l="l" r="r" t="t"/>
            <a:pathLst>
              <a:path extrusionOk="0" h="7437" w="11582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"/>
          <p:cNvSpPr/>
          <p:nvPr/>
        </p:nvSpPr>
        <p:spPr>
          <a:xfrm>
            <a:off x="8094621" y="4559557"/>
            <a:ext cx="68526" cy="68523"/>
          </a:xfrm>
          <a:custGeom>
            <a:rect b="b" l="l" r="r" t="t"/>
            <a:pathLst>
              <a:path extrusionOk="0" h="1153" w="1153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8234343" y="3686705"/>
            <a:ext cx="68526" cy="68285"/>
          </a:xfrm>
          <a:custGeom>
            <a:rect b="b" l="l" r="r" t="t"/>
            <a:pathLst>
              <a:path extrusionOk="0" h="1149" w="1153">
                <a:moveTo>
                  <a:pt x="577" y="0"/>
                </a:moveTo>
                <a:cubicBezTo>
                  <a:pt x="258" y="0"/>
                  <a:pt x="1" y="258"/>
                  <a:pt x="1" y="573"/>
                </a:cubicBezTo>
                <a:cubicBezTo>
                  <a:pt x="1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3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8377690" y="3705366"/>
            <a:ext cx="47071" cy="47069"/>
          </a:xfrm>
          <a:custGeom>
            <a:rect b="b" l="l" r="r" t="t"/>
            <a:pathLst>
              <a:path extrusionOk="0" h="792" w="792">
                <a:moveTo>
                  <a:pt x="398" y="1"/>
                </a:moveTo>
                <a:cubicBezTo>
                  <a:pt x="180" y="1"/>
                  <a:pt x="1" y="176"/>
                  <a:pt x="1" y="395"/>
                </a:cubicBezTo>
                <a:cubicBezTo>
                  <a:pt x="1" y="613"/>
                  <a:pt x="180" y="792"/>
                  <a:pt x="398" y="792"/>
                </a:cubicBezTo>
                <a:cubicBezTo>
                  <a:pt x="616" y="792"/>
                  <a:pt x="792" y="613"/>
                  <a:pt x="792" y="395"/>
                </a:cubicBezTo>
                <a:cubicBezTo>
                  <a:pt x="792" y="176"/>
                  <a:pt x="616" y="1"/>
                  <a:pt x="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8836912" y="3620737"/>
            <a:ext cx="46833" cy="47069"/>
          </a:xfrm>
          <a:custGeom>
            <a:rect b="b" l="l" r="r" t="t"/>
            <a:pathLst>
              <a:path extrusionOk="0" h="792" w="788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8094624" y="4897732"/>
            <a:ext cx="68526" cy="68582"/>
          </a:xfrm>
          <a:custGeom>
            <a:rect b="b" l="l" r="r" t="t"/>
            <a:pathLst>
              <a:path extrusionOk="0" h="1154" w="1153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8475751" y="3930012"/>
            <a:ext cx="68526" cy="68344"/>
          </a:xfrm>
          <a:custGeom>
            <a:rect b="b" l="l" r="r" t="t"/>
            <a:pathLst>
              <a:path extrusionOk="0" h="1150" w="1153">
                <a:moveTo>
                  <a:pt x="577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6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7961177" y="4720064"/>
            <a:ext cx="125105" cy="113868"/>
          </a:xfrm>
          <a:custGeom>
            <a:rect b="b" l="l" r="r" t="t"/>
            <a:pathLst>
              <a:path extrusionOk="0" h="1916" w="2105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8372817" y="4798704"/>
            <a:ext cx="125105" cy="113749"/>
          </a:xfrm>
          <a:custGeom>
            <a:rect b="b" l="l" r="r" t="t"/>
            <a:pathLst>
              <a:path extrusionOk="0" h="1914" w="2105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8372817" y="4798704"/>
            <a:ext cx="125105" cy="113749"/>
          </a:xfrm>
          <a:custGeom>
            <a:rect b="b" l="l" r="r" t="t"/>
            <a:pathLst>
              <a:path extrusionOk="0" h="1914" w="2105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9AD4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3_3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type="title"/>
          </p:nvPr>
        </p:nvSpPr>
        <p:spPr>
          <a:xfrm>
            <a:off x="1229850" y="664350"/>
            <a:ext cx="6684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9pPr>
          </a:lstStyle>
          <a:p/>
        </p:txBody>
      </p:sp>
      <p:sp>
        <p:nvSpPr>
          <p:cNvPr id="329" name="Google Shape;329;p18"/>
          <p:cNvSpPr/>
          <p:nvPr/>
        </p:nvSpPr>
        <p:spPr>
          <a:xfrm>
            <a:off x="978614" y="2034890"/>
            <a:ext cx="3350700" cy="2245800"/>
          </a:xfrm>
          <a:prstGeom prst="roundRect">
            <a:avLst>
              <a:gd fmla="val 11302" name="adj"/>
            </a:avLst>
          </a:prstGeom>
          <a:noFill/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8"/>
          <p:cNvSpPr/>
          <p:nvPr/>
        </p:nvSpPr>
        <p:spPr>
          <a:xfrm>
            <a:off x="4814687" y="2034890"/>
            <a:ext cx="3350700" cy="2245800"/>
          </a:xfrm>
          <a:prstGeom prst="roundRect">
            <a:avLst>
              <a:gd fmla="val 11302" name="adj"/>
            </a:avLst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"/>
          <p:cNvSpPr txBox="1"/>
          <p:nvPr>
            <p:ph idx="1" type="subTitle"/>
          </p:nvPr>
        </p:nvSpPr>
        <p:spPr>
          <a:xfrm>
            <a:off x="6663088" y="1799665"/>
            <a:ext cx="1145700" cy="4461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idx="2" type="subTitle"/>
          </p:nvPr>
        </p:nvSpPr>
        <p:spPr>
          <a:xfrm>
            <a:off x="5071100" y="2454075"/>
            <a:ext cx="26613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33" name="Google Shape;333;p18"/>
          <p:cNvSpPr txBox="1"/>
          <p:nvPr>
            <p:ph idx="3" type="subTitle"/>
          </p:nvPr>
        </p:nvSpPr>
        <p:spPr>
          <a:xfrm>
            <a:off x="2865100" y="1799665"/>
            <a:ext cx="1145700" cy="4461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4" name="Google Shape;334;p18"/>
          <p:cNvSpPr txBox="1"/>
          <p:nvPr>
            <p:ph idx="4" type="subTitle"/>
          </p:nvPr>
        </p:nvSpPr>
        <p:spPr>
          <a:xfrm>
            <a:off x="1349500" y="2454075"/>
            <a:ext cx="26613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35" name="Google Shape;335;p18"/>
          <p:cNvSpPr/>
          <p:nvPr/>
        </p:nvSpPr>
        <p:spPr>
          <a:xfrm>
            <a:off x="7591360" y="3365069"/>
            <a:ext cx="2048163" cy="1787952"/>
          </a:xfrm>
          <a:custGeom>
            <a:rect b="b" l="l" r="r" t="t"/>
            <a:pathLst>
              <a:path extrusionOk="0" h="30085" w="34462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8"/>
          <p:cNvSpPr/>
          <p:nvPr/>
        </p:nvSpPr>
        <p:spPr>
          <a:xfrm>
            <a:off x="8418341" y="3760280"/>
            <a:ext cx="1221160" cy="1392742"/>
          </a:xfrm>
          <a:custGeom>
            <a:rect b="b" l="l" r="r" t="t"/>
            <a:pathLst>
              <a:path extrusionOk="0" h="23435" w="20547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"/>
          <p:cNvSpPr/>
          <p:nvPr/>
        </p:nvSpPr>
        <p:spPr>
          <a:xfrm>
            <a:off x="8722538" y="4711044"/>
            <a:ext cx="688347" cy="441981"/>
          </a:xfrm>
          <a:custGeom>
            <a:rect b="b" l="l" r="r" t="t"/>
            <a:pathLst>
              <a:path extrusionOk="0" h="7437" w="11582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8"/>
          <p:cNvSpPr/>
          <p:nvPr/>
        </p:nvSpPr>
        <p:spPr>
          <a:xfrm>
            <a:off x="8094621" y="4559557"/>
            <a:ext cx="68526" cy="68523"/>
          </a:xfrm>
          <a:custGeom>
            <a:rect b="b" l="l" r="r" t="t"/>
            <a:pathLst>
              <a:path extrusionOk="0" h="1153" w="1153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"/>
          <p:cNvSpPr/>
          <p:nvPr/>
        </p:nvSpPr>
        <p:spPr>
          <a:xfrm>
            <a:off x="8234343" y="3686705"/>
            <a:ext cx="68526" cy="68285"/>
          </a:xfrm>
          <a:custGeom>
            <a:rect b="b" l="l" r="r" t="t"/>
            <a:pathLst>
              <a:path extrusionOk="0" h="1149" w="1153">
                <a:moveTo>
                  <a:pt x="577" y="0"/>
                </a:moveTo>
                <a:cubicBezTo>
                  <a:pt x="258" y="0"/>
                  <a:pt x="1" y="258"/>
                  <a:pt x="1" y="573"/>
                </a:cubicBezTo>
                <a:cubicBezTo>
                  <a:pt x="1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3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8"/>
          <p:cNvSpPr/>
          <p:nvPr/>
        </p:nvSpPr>
        <p:spPr>
          <a:xfrm>
            <a:off x="8377690" y="3705366"/>
            <a:ext cx="47071" cy="47069"/>
          </a:xfrm>
          <a:custGeom>
            <a:rect b="b" l="l" r="r" t="t"/>
            <a:pathLst>
              <a:path extrusionOk="0" h="792" w="792">
                <a:moveTo>
                  <a:pt x="398" y="1"/>
                </a:moveTo>
                <a:cubicBezTo>
                  <a:pt x="180" y="1"/>
                  <a:pt x="1" y="176"/>
                  <a:pt x="1" y="395"/>
                </a:cubicBezTo>
                <a:cubicBezTo>
                  <a:pt x="1" y="613"/>
                  <a:pt x="180" y="792"/>
                  <a:pt x="398" y="792"/>
                </a:cubicBezTo>
                <a:cubicBezTo>
                  <a:pt x="616" y="792"/>
                  <a:pt x="792" y="613"/>
                  <a:pt x="792" y="395"/>
                </a:cubicBezTo>
                <a:cubicBezTo>
                  <a:pt x="792" y="176"/>
                  <a:pt x="616" y="1"/>
                  <a:pt x="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8"/>
          <p:cNvSpPr/>
          <p:nvPr/>
        </p:nvSpPr>
        <p:spPr>
          <a:xfrm>
            <a:off x="8836912" y="3620737"/>
            <a:ext cx="46833" cy="47069"/>
          </a:xfrm>
          <a:custGeom>
            <a:rect b="b" l="l" r="r" t="t"/>
            <a:pathLst>
              <a:path extrusionOk="0" h="792" w="788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8"/>
          <p:cNvSpPr/>
          <p:nvPr/>
        </p:nvSpPr>
        <p:spPr>
          <a:xfrm>
            <a:off x="8094624" y="4897732"/>
            <a:ext cx="68526" cy="68582"/>
          </a:xfrm>
          <a:custGeom>
            <a:rect b="b" l="l" r="r" t="t"/>
            <a:pathLst>
              <a:path extrusionOk="0" h="1154" w="1153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8"/>
          <p:cNvSpPr/>
          <p:nvPr/>
        </p:nvSpPr>
        <p:spPr>
          <a:xfrm>
            <a:off x="8475751" y="3930012"/>
            <a:ext cx="68526" cy="68344"/>
          </a:xfrm>
          <a:custGeom>
            <a:rect b="b" l="l" r="r" t="t"/>
            <a:pathLst>
              <a:path extrusionOk="0" h="1150" w="1153">
                <a:moveTo>
                  <a:pt x="577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6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8"/>
          <p:cNvSpPr/>
          <p:nvPr/>
        </p:nvSpPr>
        <p:spPr>
          <a:xfrm>
            <a:off x="7961177" y="4720064"/>
            <a:ext cx="125105" cy="113868"/>
          </a:xfrm>
          <a:custGeom>
            <a:rect b="b" l="l" r="r" t="t"/>
            <a:pathLst>
              <a:path extrusionOk="0" h="1916" w="2105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8"/>
          <p:cNvSpPr/>
          <p:nvPr/>
        </p:nvSpPr>
        <p:spPr>
          <a:xfrm>
            <a:off x="8372817" y="4798704"/>
            <a:ext cx="125105" cy="113749"/>
          </a:xfrm>
          <a:custGeom>
            <a:rect b="b" l="l" r="r" t="t"/>
            <a:pathLst>
              <a:path extrusionOk="0" h="1914" w="2105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8"/>
          <p:cNvSpPr/>
          <p:nvPr/>
        </p:nvSpPr>
        <p:spPr>
          <a:xfrm>
            <a:off x="8372817" y="4798704"/>
            <a:ext cx="125105" cy="113749"/>
          </a:xfrm>
          <a:custGeom>
            <a:rect b="b" l="l" r="r" t="t"/>
            <a:pathLst>
              <a:path extrusionOk="0" h="1914" w="2105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8"/>
          <p:cNvSpPr txBox="1"/>
          <p:nvPr>
            <p:ph idx="12" type="sldNum"/>
          </p:nvPr>
        </p:nvSpPr>
        <p:spPr>
          <a:xfrm rot="10800000">
            <a:off x="-171446" y="-41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18"/>
          <p:cNvSpPr/>
          <p:nvPr/>
        </p:nvSpPr>
        <p:spPr>
          <a:xfrm>
            <a:off x="-19043" y="-571510"/>
            <a:ext cx="2253996" cy="1701622"/>
          </a:xfrm>
          <a:custGeom>
            <a:rect b="b" l="l" r="r" t="t"/>
            <a:pathLst>
              <a:path extrusionOk="0" h="17627" w="23349">
                <a:moveTo>
                  <a:pt x="23344" y="1"/>
                </a:moveTo>
                <a:cubicBezTo>
                  <a:pt x="23343" y="1"/>
                  <a:pt x="23341" y="1"/>
                  <a:pt x="23339" y="1"/>
                </a:cubicBezTo>
                <a:lnTo>
                  <a:pt x="23349" y="1"/>
                </a:lnTo>
                <a:cubicBezTo>
                  <a:pt x="23349" y="1"/>
                  <a:pt x="23347" y="1"/>
                  <a:pt x="23344" y="1"/>
                </a:cubicBezTo>
                <a:close/>
                <a:moveTo>
                  <a:pt x="0" y="1"/>
                </a:moveTo>
                <a:lnTo>
                  <a:pt x="0" y="17627"/>
                </a:lnTo>
                <a:cubicBezTo>
                  <a:pt x="1118" y="15583"/>
                  <a:pt x="2757" y="15256"/>
                  <a:pt x="4412" y="15256"/>
                </a:cubicBezTo>
                <a:cubicBezTo>
                  <a:pt x="5193" y="15256"/>
                  <a:pt x="5976" y="15329"/>
                  <a:pt x="6711" y="15329"/>
                </a:cubicBezTo>
                <a:cubicBezTo>
                  <a:pt x="7154" y="15329"/>
                  <a:pt x="7579" y="15302"/>
                  <a:pt x="7974" y="15218"/>
                </a:cubicBezTo>
                <a:cubicBezTo>
                  <a:pt x="11989" y="14355"/>
                  <a:pt x="9946" y="10472"/>
                  <a:pt x="15822" y="10415"/>
                </a:cubicBezTo>
                <a:cubicBezTo>
                  <a:pt x="20657" y="10372"/>
                  <a:pt x="22035" y="8407"/>
                  <a:pt x="20461" y="3680"/>
                </a:cubicBezTo>
                <a:cubicBezTo>
                  <a:pt x="19257" y="70"/>
                  <a:pt x="23119" y="2"/>
                  <a:pt x="233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349" name="Google Shape;349;p18"/>
          <p:cNvSpPr/>
          <p:nvPr/>
        </p:nvSpPr>
        <p:spPr>
          <a:xfrm>
            <a:off x="-85718" y="-523885"/>
            <a:ext cx="2112379" cy="1482585"/>
          </a:xfrm>
          <a:custGeom>
            <a:rect b="b" l="l" r="r" t="t"/>
            <a:pathLst>
              <a:path extrusionOk="0" h="15358" w="21882">
                <a:moveTo>
                  <a:pt x="0" y="1"/>
                </a:moveTo>
                <a:lnTo>
                  <a:pt x="0" y="15358"/>
                </a:lnTo>
                <a:cubicBezTo>
                  <a:pt x="923" y="13978"/>
                  <a:pt x="2017" y="13639"/>
                  <a:pt x="3150" y="13639"/>
                </a:cubicBezTo>
                <a:cubicBezTo>
                  <a:pt x="4249" y="13639"/>
                  <a:pt x="5385" y="13958"/>
                  <a:pt x="6435" y="13958"/>
                </a:cubicBezTo>
                <a:cubicBezTo>
                  <a:pt x="6712" y="13958"/>
                  <a:pt x="6984" y="13936"/>
                  <a:pt x="7247" y="13879"/>
                </a:cubicBezTo>
                <a:cubicBezTo>
                  <a:pt x="11016" y="13074"/>
                  <a:pt x="9320" y="9478"/>
                  <a:pt x="14827" y="9427"/>
                </a:cubicBezTo>
                <a:cubicBezTo>
                  <a:pt x="19358" y="9384"/>
                  <a:pt x="20597" y="7262"/>
                  <a:pt x="19215" y="3862"/>
                </a:cubicBezTo>
                <a:cubicBezTo>
                  <a:pt x="17805" y="380"/>
                  <a:pt x="21881" y="1"/>
                  <a:pt x="218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8"/>
          <p:cNvSpPr/>
          <p:nvPr/>
        </p:nvSpPr>
        <p:spPr>
          <a:xfrm>
            <a:off x="-171443" y="-381010"/>
            <a:ext cx="1622275" cy="1138787"/>
          </a:xfrm>
          <a:custGeom>
            <a:rect b="b" l="l" r="r" t="t"/>
            <a:pathLst>
              <a:path extrusionOk="0" h="14037" w="19996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/>
          <p:cNvSpPr/>
          <p:nvPr/>
        </p:nvSpPr>
        <p:spPr>
          <a:xfrm rot="10800000">
            <a:off x="1365891" y="584570"/>
            <a:ext cx="84943" cy="84801"/>
          </a:xfrm>
          <a:custGeom>
            <a:rect b="b" l="l" r="r" t="t"/>
            <a:pathLst>
              <a:path extrusionOk="0" h="598" w="599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cubicBezTo>
                  <a:pt x="1" y="466"/>
                  <a:pt x="133" y="598"/>
                  <a:pt x="298" y="598"/>
                </a:cubicBezTo>
                <a:cubicBezTo>
                  <a:pt x="462" y="598"/>
                  <a:pt x="598" y="466"/>
                  <a:pt x="598" y="301"/>
                </a:cubicBezTo>
                <a:cubicBezTo>
                  <a:pt x="598" y="136"/>
                  <a:pt x="462" y="0"/>
                  <a:pt x="2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8"/>
          <p:cNvSpPr/>
          <p:nvPr/>
        </p:nvSpPr>
        <p:spPr>
          <a:xfrm rot="10800000">
            <a:off x="168174" y="1053300"/>
            <a:ext cx="84943" cy="84801"/>
          </a:xfrm>
          <a:custGeom>
            <a:rect b="b" l="l" r="r" t="t"/>
            <a:pathLst>
              <a:path extrusionOk="0" h="598" w="599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8"/>
          <p:cNvSpPr/>
          <p:nvPr/>
        </p:nvSpPr>
        <p:spPr>
          <a:xfrm rot="10800000">
            <a:off x="1450835" y="79814"/>
            <a:ext cx="84801" cy="84943"/>
          </a:xfrm>
          <a:custGeom>
            <a:rect b="b" l="l" r="r" t="t"/>
            <a:pathLst>
              <a:path extrusionOk="0" h="599" w="598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 rot="10800000">
            <a:off x="243146" y="958691"/>
            <a:ext cx="55589" cy="54880"/>
          </a:xfrm>
          <a:custGeom>
            <a:rect b="b" l="l" r="r" t="t"/>
            <a:pathLst>
              <a:path extrusionOk="0" h="387" w="392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8"/>
          <p:cNvSpPr/>
          <p:nvPr/>
        </p:nvSpPr>
        <p:spPr>
          <a:xfrm rot="10800000">
            <a:off x="1235690" y="556985"/>
            <a:ext cx="55447" cy="55447"/>
          </a:xfrm>
          <a:custGeom>
            <a:rect b="b" l="l" r="r" t="t"/>
            <a:pathLst>
              <a:path extrusionOk="0" h="391" w="391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8"/>
          <p:cNvSpPr/>
          <p:nvPr/>
        </p:nvSpPr>
        <p:spPr>
          <a:xfrm rot="10800000">
            <a:off x="428835" y="364189"/>
            <a:ext cx="147735" cy="113875"/>
          </a:xfrm>
          <a:custGeom>
            <a:rect b="b" l="l" r="r" t="t"/>
            <a:pathLst>
              <a:path extrusionOk="0" h="417" w="541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8"/>
          <p:cNvSpPr/>
          <p:nvPr/>
        </p:nvSpPr>
        <p:spPr>
          <a:xfrm rot="10800000">
            <a:off x="879750" y="372524"/>
            <a:ext cx="120395" cy="93026"/>
          </a:xfrm>
          <a:custGeom>
            <a:rect b="b" l="l" r="r" t="t"/>
            <a:pathLst>
              <a:path extrusionOk="0" h="656" w="849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8"/>
          <p:cNvSpPr/>
          <p:nvPr/>
        </p:nvSpPr>
        <p:spPr>
          <a:xfrm rot="10800000">
            <a:off x="168184" y="284621"/>
            <a:ext cx="260650" cy="202096"/>
          </a:xfrm>
          <a:custGeom>
            <a:rect b="b" l="l" r="r" t="t"/>
            <a:pathLst>
              <a:path extrusionOk="0" h="656" w="846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2">
  <p:cSld name="TITLE_AND_TWO_COLUMNS_3_2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"/>
          <p:cNvSpPr txBox="1"/>
          <p:nvPr>
            <p:ph type="title"/>
          </p:nvPr>
        </p:nvSpPr>
        <p:spPr>
          <a:xfrm>
            <a:off x="211650" y="664350"/>
            <a:ext cx="78549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9pPr>
          </a:lstStyle>
          <a:p/>
        </p:txBody>
      </p:sp>
      <p:cxnSp>
        <p:nvCxnSpPr>
          <p:cNvPr id="361" name="Google Shape;361;p19"/>
          <p:cNvCxnSpPr/>
          <p:nvPr/>
        </p:nvCxnSpPr>
        <p:spPr>
          <a:xfrm>
            <a:off x="6038277" y="1507875"/>
            <a:ext cx="1939500" cy="0"/>
          </a:xfrm>
          <a:prstGeom prst="straightConnector1">
            <a:avLst/>
          </a:prstGeom>
          <a:noFill/>
          <a:ln cap="rnd" cmpd="sng" w="19050">
            <a:solidFill>
              <a:srgbClr val="F145AB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62" name="Google Shape;362;p19"/>
          <p:cNvSpPr txBox="1"/>
          <p:nvPr>
            <p:ph idx="12" type="sldNum"/>
          </p:nvPr>
        </p:nvSpPr>
        <p:spPr>
          <a:xfrm rot="10800000">
            <a:off x="-171446" y="-41909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19"/>
          <p:cNvSpPr/>
          <p:nvPr/>
        </p:nvSpPr>
        <p:spPr>
          <a:xfrm>
            <a:off x="-19043" y="-571510"/>
            <a:ext cx="2253996" cy="1701622"/>
          </a:xfrm>
          <a:custGeom>
            <a:rect b="b" l="l" r="r" t="t"/>
            <a:pathLst>
              <a:path extrusionOk="0" h="17627" w="23349">
                <a:moveTo>
                  <a:pt x="23344" y="1"/>
                </a:moveTo>
                <a:cubicBezTo>
                  <a:pt x="23343" y="1"/>
                  <a:pt x="23341" y="1"/>
                  <a:pt x="23339" y="1"/>
                </a:cubicBezTo>
                <a:lnTo>
                  <a:pt x="23349" y="1"/>
                </a:lnTo>
                <a:cubicBezTo>
                  <a:pt x="23349" y="1"/>
                  <a:pt x="23347" y="1"/>
                  <a:pt x="23344" y="1"/>
                </a:cubicBezTo>
                <a:close/>
                <a:moveTo>
                  <a:pt x="0" y="1"/>
                </a:moveTo>
                <a:lnTo>
                  <a:pt x="0" y="17627"/>
                </a:lnTo>
                <a:cubicBezTo>
                  <a:pt x="1118" y="15583"/>
                  <a:pt x="2757" y="15256"/>
                  <a:pt x="4412" y="15256"/>
                </a:cubicBezTo>
                <a:cubicBezTo>
                  <a:pt x="5193" y="15256"/>
                  <a:pt x="5976" y="15329"/>
                  <a:pt x="6711" y="15329"/>
                </a:cubicBezTo>
                <a:cubicBezTo>
                  <a:pt x="7154" y="15329"/>
                  <a:pt x="7579" y="15302"/>
                  <a:pt x="7974" y="15218"/>
                </a:cubicBezTo>
                <a:cubicBezTo>
                  <a:pt x="11989" y="14355"/>
                  <a:pt x="9946" y="10472"/>
                  <a:pt x="15822" y="10415"/>
                </a:cubicBezTo>
                <a:cubicBezTo>
                  <a:pt x="20657" y="10372"/>
                  <a:pt x="22035" y="8407"/>
                  <a:pt x="20461" y="3680"/>
                </a:cubicBezTo>
                <a:cubicBezTo>
                  <a:pt x="19257" y="70"/>
                  <a:pt x="23119" y="2"/>
                  <a:pt x="233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364" name="Google Shape;364;p19"/>
          <p:cNvSpPr/>
          <p:nvPr/>
        </p:nvSpPr>
        <p:spPr>
          <a:xfrm>
            <a:off x="-85718" y="-523885"/>
            <a:ext cx="2112379" cy="1482585"/>
          </a:xfrm>
          <a:custGeom>
            <a:rect b="b" l="l" r="r" t="t"/>
            <a:pathLst>
              <a:path extrusionOk="0" h="15358" w="21882">
                <a:moveTo>
                  <a:pt x="0" y="1"/>
                </a:moveTo>
                <a:lnTo>
                  <a:pt x="0" y="15358"/>
                </a:lnTo>
                <a:cubicBezTo>
                  <a:pt x="923" y="13978"/>
                  <a:pt x="2017" y="13639"/>
                  <a:pt x="3150" y="13639"/>
                </a:cubicBezTo>
                <a:cubicBezTo>
                  <a:pt x="4249" y="13639"/>
                  <a:pt x="5385" y="13958"/>
                  <a:pt x="6435" y="13958"/>
                </a:cubicBezTo>
                <a:cubicBezTo>
                  <a:pt x="6712" y="13958"/>
                  <a:pt x="6984" y="13936"/>
                  <a:pt x="7247" y="13879"/>
                </a:cubicBezTo>
                <a:cubicBezTo>
                  <a:pt x="11016" y="13074"/>
                  <a:pt x="9320" y="9478"/>
                  <a:pt x="14827" y="9427"/>
                </a:cubicBezTo>
                <a:cubicBezTo>
                  <a:pt x="19358" y="9384"/>
                  <a:pt x="20597" y="7262"/>
                  <a:pt x="19215" y="3862"/>
                </a:cubicBezTo>
                <a:cubicBezTo>
                  <a:pt x="17805" y="380"/>
                  <a:pt x="21881" y="1"/>
                  <a:pt x="218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9"/>
          <p:cNvSpPr/>
          <p:nvPr/>
        </p:nvSpPr>
        <p:spPr>
          <a:xfrm>
            <a:off x="-171443" y="-381010"/>
            <a:ext cx="1622275" cy="1138787"/>
          </a:xfrm>
          <a:custGeom>
            <a:rect b="b" l="l" r="r" t="t"/>
            <a:pathLst>
              <a:path extrusionOk="0" h="14037" w="19996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9"/>
          <p:cNvSpPr/>
          <p:nvPr/>
        </p:nvSpPr>
        <p:spPr>
          <a:xfrm rot="10800000">
            <a:off x="1365891" y="584570"/>
            <a:ext cx="84943" cy="84801"/>
          </a:xfrm>
          <a:custGeom>
            <a:rect b="b" l="l" r="r" t="t"/>
            <a:pathLst>
              <a:path extrusionOk="0" h="598" w="599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cubicBezTo>
                  <a:pt x="1" y="466"/>
                  <a:pt x="133" y="598"/>
                  <a:pt x="298" y="598"/>
                </a:cubicBezTo>
                <a:cubicBezTo>
                  <a:pt x="462" y="598"/>
                  <a:pt x="598" y="466"/>
                  <a:pt x="598" y="301"/>
                </a:cubicBezTo>
                <a:cubicBezTo>
                  <a:pt x="598" y="136"/>
                  <a:pt x="462" y="0"/>
                  <a:pt x="2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9"/>
          <p:cNvSpPr/>
          <p:nvPr/>
        </p:nvSpPr>
        <p:spPr>
          <a:xfrm rot="10800000">
            <a:off x="168174" y="1053300"/>
            <a:ext cx="84943" cy="84801"/>
          </a:xfrm>
          <a:custGeom>
            <a:rect b="b" l="l" r="r" t="t"/>
            <a:pathLst>
              <a:path extrusionOk="0" h="598" w="599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9"/>
          <p:cNvSpPr/>
          <p:nvPr/>
        </p:nvSpPr>
        <p:spPr>
          <a:xfrm rot="10800000">
            <a:off x="1450835" y="79814"/>
            <a:ext cx="84801" cy="84943"/>
          </a:xfrm>
          <a:custGeom>
            <a:rect b="b" l="l" r="r" t="t"/>
            <a:pathLst>
              <a:path extrusionOk="0" h="599" w="598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9"/>
          <p:cNvSpPr/>
          <p:nvPr/>
        </p:nvSpPr>
        <p:spPr>
          <a:xfrm rot="10800000">
            <a:off x="243146" y="958691"/>
            <a:ext cx="55589" cy="54880"/>
          </a:xfrm>
          <a:custGeom>
            <a:rect b="b" l="l" r="r" t="t"/>
            <a:pathLst>
              <a:path extrusionOk="0" h="387" w="392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"/>
          <p:cNvSpPr/>
          <p:nvPr/>
        </p:nvSpPr>
        <p:spPr>
          <a:xfrm rot="10800000">
            <a:off x="1235690" y="556985"/>
            <a:ext cx="55447" cy="55447"/>
          </a:xfrm>
          <a:custGeom>
            <a:rect b="b" l="l" r="r" t="t"/>
            <a:pathLst>
              <a:path extrusionOk="0" h="391" w="391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9"/>
          <p:cNvSpPr/>
          <p:nvPr/>
        </p:nvSpPr>
        <p:spPr>
          <a:xfrm rot="10800000">
            <a:off x="428835" y="364189"/>
            <a:ext cx="147735" cy="113875"/>
          </a:xfrm>
          <a:custGeom>
            <a:rect b="b" l="l" r="r" t="t"/>
            <a:pathLst>
              <a:path extrusionOk="0" h="417" w="541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9"/>
          <p:cNvSpPr/>
          <p:nvPr/>
        </p:nvSpPr>
        <p:spPr>
          <a:xfrm rot="10800000">
            <a:off x="879750" y="372524"/>
            <a:ext cx="120395" cy="93026"/>
          </a:xfrm>
          <a:custGeom>
            <a:rect b="b" l="l" r="r" t="t"/>
            <a:pathLst>
              <a:path extrusionOk="0" h="656" w="849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9"/>
          <p:cNvSpPr/>
          <p:nvPr/>
        </p:nvSpPr>
        <p:spPr>
          <a:xfrm rot="10800000">
            <a:off x="168184" y="284621"/>
            <a:ext cx="260650" cy="202096"/>
          </a:xfrm>
          <a:custGeom>
            <a:rect b="b" l="l" r="r" t="t"/>
            <a:pathLst>
              <a:path extrusionOk="0" h="656" w="846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7591360" y="3365069"/>
            <a:ext cx="2048163" cy="1787952"/>
          </a:xfrm>
          <a:custGeom>
            <a:rect b="b" l="l" r="r" t="t"/>
            <a:pathLst>
              <a:path extrusionOk="0" h="30085" w="34462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8418341" y="3760280"/>
            <a:ext cx="1221160" cy="1392742"/>
          </a:xfrm>
          <a:custGeom>
            <a:rect b="b" l="l" r="r" t="t"/>
            <a:pathLst>
              <a:path extrusionOk="0" h="23435" w="20547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"/>
          <p:cNvSpPr/>
          <p:nvPr/>
        </p:nvSpPr>
        <p:spPr>
          <a:xfrm>
            <a:off x="8722538" y="4711044"/>
            <a:ext cx="688347" cy="441981"/>
          </a:xfrm>
          <a:custGeom>
            <a:rect b="b" l="l" r="r" t="t"/>
            <a:pathLst>
              <a:path extrusionOk="0" h="7437" w="11582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"/>
          <p:cNvSpPr/>
          <p:nvPr/>
        </p:nvSpPr>
        <p:spPr>
          <a:xfrm>
            <a:off x="8094621" y="4559557"/>
            <a:ext cx="68526" cy="68523"/>
          </a:xfrm>
          <a:custGeom>
            <a:rect b="b" l="l" r="r" t="t"/>
            <a:pathLst>
              <a:path extrusionOk="0" h="1153" w="1153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8234343" y="3686705"/>
            <a:ext cx="68526" cy="68285"/>
          </a:xfrm>
          <a:custGeom>
            <a:rect b="b" l="l" r="r" t="t"/>
            <a:pathLst>
              <a:path extrusionOk="0" h="1149" w="1153">
                <a:moveTo>
                  <a:pt x="577" y="0"/>
                </a:moveTo>
                <a:cubicBezTo>
                  <a:pt x="258" y="0"/>
                  <a:pt x="1" y="258"/>
                  <a:pt x="1" y="573"/>
                </a:cubicBezTo>
                <a:cubicBezTo>
                  <a:pt x="1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3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8377690" y="3705366"/>
            <a:ext cx="47071" cy="47069"/>
          </a:xfrm>
          <a:custGeom>
            <a:rect b="b" l="l" r="r" t="t"/>
            <a:pathLst>
              <a:path extrusionOk="0" h="792" w="792">
                <a:moveTo>
                  <a:pt x="398" y="1"/>
                </a:moveTo>
                <a:cubicBezTo>
                  <a:pt x="180" y="1"/>
                  <a:pt x="1" y="176"/>
                  <a:pt x="1" y="395"/>
                </a:cubicBezTo>
                <a:cubicBezTo>
                  <a:pt x="1" y="613"/>
                  <a:pt x="180" y="792"/>
                  <a:pt x="398" y="792"/>
                </a:cubicBezTo>
                <a:cubicBezTo>
                  <a:pt x="616" y="792"/>
                  <a:pt x="792" y="613"/>
                  <a:pt x="792" y="395"/>
                </a:cubicBezTo>
                <a:cubicBezTo>
                  <a:pt x="792" y="176"/>
                  <a:pt x="616" y="1"/>
                  <a:pt x="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8836912" y="3620737"/>
            <a:ext cx="46833" cy="47069"/>
          </a:xfrm>
          <a:custGeom>
            <a:rect b="b" l="l" r="r" t="t"/>
            <a:pathLst>
              <a:path extrusionOk="0" h="792" w="788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8094624" y="4897732"/>
            <a:ext cx="68526" cy="68582"/>
          </a:xfrm>
          <a:custGeom>
            <a:rect b="b" l="l" r="r" t="t"/>
            <a:pathLst>
              <a:path extrusionOk="0" h="1154" w="1153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8475751" y="3930012"/>
            <a:ext cx="68526" cy="68344"/>
          </a:xfrm>
          <a:custGeom>
            <a:rect b="b" l="l" r="r" t="t"/>
            <a:pathLst>
              <a:path extrusionOk="0" h="1150" w="1153">
                <a:moveTo>
                  <a:pt x="577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6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961177" y="4720064"/>
            <a:ext cx="125105" cy="113868"/>
          </a:xfrm>
          <a:custGeom>
            <a:rect b="b" l="l" r="r" t="t"/>
            <a:pathLst>
              <a:path extrusionOk="0" h="1916" w="2105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8372817" y="4798704"/>
            <a:ext cx="125105" cy="113749"/>
          </a:xfrm>
          <a:custGeom>
            <a:rect b="b" l="l" r="r" t="t"/>
            <a:pathLst>
              <a:path extrusionOk="0" h="1914" w="2105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8372817" y="4798704"/>
            <a:ext cx="125105" cy="113749"/>
          </a:xfrm>
          <a:custGeom>
            <a:rect b="b" l="l" r="r" t="t"/>
            <a:pathLst>
              <a:path extrusionOk="0" h="1914" w="2105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9AD4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3 columns slide">
  <p:cSld name="TITLE_AND_TWO_COLUMNS_1_2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"/>
          <p:cNvSpPr/>
          <p:nvPr/>
        </p:nvSpPr>
        <p:spPr>
          <a:xfrm>
            <a:off x="8157030" y="4494428"/>
            <a:ext cx="986971" cy="649065"/>
          </a:xfrm>
          <a:custGeom>
            <a:rect b="b" l="l" r="r" t="t"/>
            <a:pathLst>
              <a:path extrusionOk="0" h="5663" w="8611">
                <a:moveTo>
                  <a:pt x="8611" y="1"/>
                </a:moveTo>
                <a:cubicBezTo>
                  <a:pt x="5830" y="541"/>
                  <a:pt x="3171" y="1883"/>
                  <a:pt x="1292" y="3995"/>
                </a:cubicBezTo>
                <a:cubicBezTo>
                  <a:pt x="823" y="4521"/>
                  <a:pt x="408" y="5086"/>
                  <a:pt x="0" y="5663"/>
                </a:cubicBezTo>
                <a:lnTo>
                  <a:pt x="8611" y="5663"/>
                </a:lnTo>
                <a:lnTo>
                  <a:pt x="861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0"/>
          <p:cNvSpPr txBox="1"/>
          <p:nvPr>
            <p:ph idx="1" type="subTitle"/>
          </p:nvPr>
        </p:nvSpPr>
        <p:spPr>
          <a:xfrm>
            <a:off x="872604" y="2925575"/>
            <a:ext cx="1932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9" name="Google Shape;389;p20"/>
          <p:cNvSpPr txBox="1"/>
          <p:nvPr>
            <p:ph idx="2" type="subTitle"/>
          </p:nvPr>
        </p:nvSpPr>
        <p:spPr>
          <a:xfrm>
            <a:off x="872604" y="3312425"/>
            <a:ext cx="1932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0" name="Google Shape;390;p20"/>
          <p:cNvSpPr txBox="1"/>
          <p:nvPr>
            <p:ph idx="3" type="subTitle"/>
          </p:nvPr>
        </p:nvSpPr>
        <p:spPr>
          <a:xfrm>
            <a:off x="3605700" y="2925575"/>
            <a:ext cx="1932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1" name="Google Shape;391;p20"/>
          <p:cNvSpPr txBox="1"/>
          <p:nvPr>
            <p:ph idx="4" type="subTitle"/>
          </p:nvPr>
        </p:nvSpPr>
        <p:spPr>
          <a:xfrm>
            <a:off x="3605700" y="3312425"/>
            <a:ext cx="1932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2" name="Google Shape;392;p20"/>
          <p:cNvSpPr txBox="1"/>
          <p:nvPr>
            <p:ph idx="5" type="subTitle"/>
          </p:nvPr>
        </p:nvSpPr>
        <p:spPr>
          <a:xfrm>
            <a:off x="6338800" y="2925575"/>
            <a:ext cx="1932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3" name="Google Shape;393;p20"/>
          <p:cNvSpPr txBox="1"/>
          <p:nvPr>
            <p:ph idx="6" type="subTitle"/>
          </p:nvPr>
        </p:nvSpPr>
        <p:spPr>
          <a:xfrm>
            <a:off x="6338800" y="3312425"/>
            <a:ext cx="1932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394" name="Google Shape;394;p20"/>
          <p:cNvCxnSpPr/>
          <p:nvPr/>
        </p:nvCxnSpPr>
        <p:spPr>
          <a:xfrm>
            <a:off x="3214100" y="2581275"/>
            <a:ext cx="0" cy="1961100"/>
          </a:xfrm>
          <a:prstGeom prst="straightConnector1">
            <a:avLst/>
          </a:prstGeom>
          <a:noFill/>
          <a:ln cap="rnd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0"/>
          <p:cNvCxnSpPr/>
          <p:nvPr/>
        </p:nvCxnSpPr>
        <p:spPr>
          <a:xfrm>
            <a:off x="5912025" y="2586525"/>
            <a:ext cx="0" cy="1950600"/>
          </a:xfrm>
          <a:prstGeom prst="straightConnector1">
            <a:avLst/>
          </a:prstGeom>
          <a:noFill/>
          <a:ln cap="rnd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&amp; presentation photo">
  <p:cSld name="TITLE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4183043" y="0"/>
            <a:ext cx="4960991" cy="4745296"/>
          </a:xfrm>
          <a:custGeom>
            <a:rect b="b" l="l" r="r" t="t"/>
            <a:pathLst>
              <a:path extrusionOk="0" h="29766" w="31119">
                <a:moveTo>
                  <a:pt x="298" y="0"/>
                </a:moveTo>
                <a:cubicBezTo>
                  <a:pt x="1" y="1951"/>
                  <a:pt x="534" y="4034"/>
                  <a:pt x="1794" y="5558"/>
                </a:cubicBezTo>
                <a:cubicBezTo>
                  <a:pt x="3204" y="7262"/>
                  <a:pt x="5569" y="8665"/>
                  <a:pt x="5394" y="10869"/>
                </a:cubicBezTo>
                <a:cubicBezTo>
                  <a:pt x="5344" y="11510"/>
                  <a:pt x="5061" y="12129"/>
                  <a:pt x="5101" y="12773"/>
                </a:cubicBezTo>
                <a:cubicBezTo>
                  <a:pt x="5176" y="13969"/>
                  <a:pt x="6296" y="14806"/>
                  <a:pt x="7373" y="15328"/>
                </a:cubicBezTo>
                <a:cubicBezTo>
                  <a:pt x="8447" y="15855"/>
                  <a:pt x="9664" y="16302"/>
                  <a:pt x="10297" y="17315"/>
                </a:cubicBezTo>
                <a:cubicBezTo>
                  <a:pt x="11185" y="18728"/>
                  <a:pt x="10569" y="20546"/>
                  <a:pt x="10354" y="22200"/>
                </a:cubicBezTo>
                <a:cubicBezTo>
                  <a:pt x="10000" y="24920"/>
                  <a:pt x="10995" y="27711"/>
                  <a:pt x="12802" y="29766"/>
                </a:cubicBezTo>
                <a:lnTo>
                  <a:pt x="31119" y="29766"/>
                </a:lnTo>
                <a:lnTo>
                  <a:pt x="31119" y="10511"/>
                </a:lnTo>
                <a:cubicBezTo>
                  <a:pt x="31112" y="10511"/>
                  <a:pt x="31105" y="10508"/>
                  <a:pt x="31101" y="10504"/>
                </a:cubicBezTo>
                <a:cubicBezTo>
                  <a:pt x="29412" y="9731"/>
                  <a:pt x="28188" y="8192"/>
                  <a:pt x="27279" y="6571"/>
                </a:cubicBezTo>
                <a:cubicBezTo>
                  <a:pt x="27010" y="6099"/>
                  <a:pt x="26760" y="5605"/>
                  <a:pt x="26384" y="5215"/>
                </a:cubicBezTo>
                <a:cubicBezTo>
                  <a:pt x="25668" y="4470"/>
                  <a:pt x="24588" y="4180"/>
                  <a:pt x="23811" y="3497"/>
                </a:cubicBezTo>
                <a:cubicBezTo>
                  <a:pt x="23131" y="2896"/>
                  <a:pt x="22734" y="2015"/>
                  <a:pt x="22598" y="1117"/>
                </a:cubicBezTo>
                <a:cubicBezTo>
                  <a:pt x="22540" y="741"/>
                  <a:pt x="22548" y="369"/>
                  <a:pt x="225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2504435" y="705489"/>
            <a:ext cx="28708" cy="48590"/>
          </a:xfrm>
          <a:custGeom>
            <a:rect b="b" l="l" r="r" t="t"/>
            <a:pathLst>
              <a:path extrusionOk="0" h="589" w="348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2860290" y="0"/>
            <a:ext cx="6283726" cy="5143520"/>
          </a:xfrm>
          <a:custGeom>
            <a:rect b="b" l="l" r="r" t="t"/>
            <a:pathLst>
              <a:path extrusionOk="0" h="30224" w="36924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17454"/>
                </a:lnTo>
                <a:cubicBezTo>
                  <a:pt x="35095" y="17103"/>
                  <a:pt x="33416" y="16402"/>
                  <a:pt x="32210" y="15013"/>
                </a:cubicBezTo>
                <a:cubicBezTo>
                  <a:pt x="31591" y="14301"/>
                  <a:pt x="31147" y="13449"/>
                  <a:pt x="30507" y="12759"/>
                </a:cubicBezTo>
                <a:cubicBezTo>
                  <a:pt x="28906" y="11036"/>
                  <a:pt x="26448" y="10627"/>
                  <a:pt x="24031" y="10627"/>
                </a:cubicBezTo>
                <a:cubicBezTo>
                  <a:pt x="23465" y="10627"/>
                  <a:pt x="22901" y="10650"/>
                  <a:pt x="22351" y="10683"/>
                </a:cubicBezTo>
                <a:cubicBezTo>
                  <a:pt x="21735" y="10719"/>
                  <a:pt x="21114" y="10762"/>
                  <a:pt x="20497" y="10762"/>
                </a:cubicBezTo>
                <a:cubicBezTo>
                  <a:pt x="19837" y="10762"/>
                  <a:pt x="19182" y="10713"/>
                  <a:pt x="18543" y="10554"/>
                </a:cubicBezTo>
                <a:cubicBezTo>
                  <a:pt x="17308" y="10246"/>
                  <a:pt x="16116" y="9437"/>
                  <a:pt x="15715" y="8228"/>
                </a:cubicBezTo>
                <a:cubicBezTo>
                  <a:pt x="15332" y="7075"/>
                  <a:pt x="15690" y="5694"/>
                  <a:pt x="15010" y="4688"/>
                </a:cubicBezTo>
                <a:cubicBezTo>
                  <a:pt x="14198" y="3486"/>
                  <a:pt x="12455" y="3532"/>
                  <a:pt x="11084" y="3064"/>
                </a:cubicBezTo>
                <a:cubicBezTo>
                  <a:pt x="9699" y="2588"/>
                  <a:pt x="8554" y="1450"/>
                  <a:pt x="8082" y="65"/>
                </a:cubicBezTo>
                <a:cubicBezTo>
                  <a:pt x="8074" y="43"/>
                  <a:pt x="8067" y="22"/>
                  <a:pt x="8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2860290" y="0"/>
            <a:ext cx="6283726" cy="5143520"/>
          </a:xfrm>
          <a:custGeom>
            <a:rect b="b" l="l" r="r" t="t"/>
            <a:pathLst>
              <a:path extrusionOk="0" h="30224" w="36924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23438"/>
                </a:lnTo>
                <a:cubicBezTo>
                  <a:pt x="36344" y="23574"/>
                  <a:pt x="35771" y="23717"/>
                  <a:pt x="35202" y="23839"/>
                </a:cubicBezTo>
                <a:cubicBezTo>
                  <a:pt x="33821" y="24143"/>
                  <a:pt x="32399" y="24335"/>
                  <a:pt x="30985" y="24335"/>
                </a:cubicBezTo>
                <a:cubicBezTo>
                  <a:pt x="29869" y="24335"/>
                  <a:pt x="28758" y="24215"/>
                  <a:pt x="27676" y="23935"/>
                </a:cubicBezTo>
                <a:cubicBezTo>
                  <a:pt x="25224" y="23295"/>
                  <a:pt x="22934" y="21756"/>
                  <a:pt x="21789" y="19498"/>
                </a:cubicBezTo>
                <a:cubicBezTo>
                  <a:pt x="21173" y="18284"/>
                  <a:pt x="20880" y="16881"/>
                  <a:pt x="19971" y="15872"/>
                </a:cubicBezTo>
                <a:cubicBezTo>
                  <a:pt x="17881" y="13557"/>
                  <a:pt x="13504" y="14290"/>
                  <a:pt x="11836" y="11653"/>
                </a:cubicBezTo>
                <a:cubicBezTo>
                  <a:pt x="10802" y="10021"/>
                  <a:pt x="11328" y="7759"/>
                  <a:pt x="10336" y="6102"/>
                </a:cubicBezTo>
                <a:cubicBezTo>
                  <a:pt x="9191" y="4180"/>
                  <a:pt x="6625" y="3722"/>
                  <a:pt x="5004" y="2319"/>
                </a:cubicBezTo>
                <a:cubicBezTo>
                  <a:pt x="4177" y="1607"/>
                  <a:pt x="3658" y="834"/>
                  <a:pt x="32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5947527" y="4628749"/>
            <a:ext cx="276713" cy="277223"/>
          </a:xfrm>
          <a:custGeom>
            <a:rect b="b" l="l" r="r" t="t"/>
            <a:pathLst>
              <a:path extrusionOk="0" h="1629" w="1626">
                <a:moveTo>
                  <a:pt x="813" y="0"/>
                </a:moveTo>
                <a:cubicBezTo>
                  <a:pt x="362" y="0"/>
                  <a:pt x="1" y="365"/>
                  <a:pt x="1" y="816"/>
                </a:cubicBezTo>
                <a:cubicBezTo>
                  <a:pt x="1" y="1264"/>
                  <a:pt x="362" y="1629"/>
                  <a:pt x="813" y="1629"/>
                </a:cubicBezTo>
                <a:cubicBezTo>
                  <a:pt x="1261" y="1629"/>
                  <a:pt x="1626" y="1264"/>
                  <a:pt x="1626" y="816"/>
                </a:cubicBezTo>
                <a:cubicBezTo>
                  <a:pt x="1626" y="365"/>
                  <a:pt x="1261" y="0"/>
                  <a:pt x="813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8778473" y="3459266"/>
            <a:ext cx="154864" cy="155545"/>
          </a:xfrm>
          <a:custGeom>
            <a:rect b="b" l="l" r="r" t="t"/>
            <a:pathLst>
              <a:path extrusionOk="0" h="914" w="910">
                <a:moveTo>
                  <a:pt x="455" y="1"/>
                </a:moveTo>
                <a:cubicBezTo>
                  <a:pt x="201" y="1"/>
                  <a:pt x="0" y="205"/>
                  <a:pt x="0" y="455"/>
                </a:cubicBezTo>
                <a:cubicBezTo>
                  <a:pt x="0" y="710"/>
                  <a:pt x="201" y="914"/>
                  <a:pt x="455" y="914"/>
                </a:cubicBezTo>
                <a:cubicBezTo>
                  <a:pt x="705" y="914"/>
                  <a:pt x="909" y="710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5722889" y="937186"/>
            <a:ext cx="155374" cy="154864"/>
          </a:xfrm>
          <a:custGeom>
            <a:rect b="b" l="l" r="r" t="t"/>
            <a:pathLst>
              <a:path extrusionOk="0" h="910" w="913">
                <a:moveTo>
                  <a:pt x="458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6"/>
                  <a:pt x="204" y="910"/>
                  <a:pt x="458" y="910"/>
                </a:cubicBezTo>
                <a:cubicBezTo>
                  <a:pt x="709" y="910"/>
                  <a:pt x="913" y="706"/>
                  <a:pt x="913" y="455"/>
                </a:cubicBezTo>
                <a:cubicBezTo>
                  <a:pt x="913" y="205"/>
                  <a:pt x="709" y="1"/>
                  <a:pt x="458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3331178" y="1020064"/>
            <a:ext cx="154864" cy="155545"/>
          </a:xfrm>
          <a:custGeom>
            <a:rect b="b" l="l" r="r" t="t"/>
            <a:pathLst>
              <a:path extrusionOk="0" h="914" w="910">
                <a:moveTo>
                  <a:pt x="455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9"/>
                  <a:pt x="204" y="913"/>
                  <a:pt x="455" y="913"/>
                </a:cubicBezTo>
                <a:cubicBezTo>
                  <a:pt x="705" y="913"/>
                  <a:pt x="909" y="709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635352" y="3171830"/>
            <a:ext cx="211534" cy="211534"/>
          </a:xfrm>
          <a:custGeom>
            <a:rect b="b" l="l" r="r" t="t"/>
            <a:pathLst>
              <a:path extrusionOk="0" h="1243" w="1243">
                <a:moveTo>
                  <a:pt x="623" y="1"/>
                </a:moveTo>
                <a:cubicBezTo>
                  <a:pt x="279" y="1"/>
                  <a:pt x="0" y="280"/>
                  <a:pt x="0" y="620"/>
                </a:cubicBezTo>
                <a:cubicBezTo>
                  <a:pt x="0" y="963"/>
                  <a:pt x="279" y="1243"/>
                  <a:pt x="623" y="1243"/>
                </a:cubicBezTo>
                <a:cubicBezTo>
                  <a:pt x="963" y="1243"/>
                  <a:pt x="1242" y="963"/>
                  <a:pt x="1242" y="620"/>
                </a:cubicBezTo>
                <a:cubicBezTo>
                  <a:pt x="1242" y="280"/>
                  <a:pt x="963" y="1"/>
                  <a:pt x="623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663261" y="2443456"/>
            <a:ext cx="211023" cy="211534"/>
          </a:xfrm>
          <a:custGeom>
            <a:rect b="b" l="l" r="r" t="t"/>
            <a:pathLst>
              <a:path extrusionOk="0" h="1243" w="1240">
                <a:moveTo>
                  <a:pt x="620" y="0"/>
                </a:moveTo>
                <a:cubicBezTo>
                  <a:pt x="276" y="0"/>
                  <a:pt x="1" y="280"/>
                  <a:pt x="1" y="623"/>
                </a:cubicBezTo>
                <a:cubicBezTo>
                  <a:pt x="1" y="967"/>
                  <a:pt x="276" y="1242"/>
                  <a:pt x="620" y="1242"/>
                </a:cubicBezTo>
                <a:cubicBezTo>
                  <a:pt x="964" y="1242"/>
                  <a:pt x="1239" y="967"/>
                  <a:pt x="1239" y="623"/>
                </a:cubicBezTo>
                <a:cubicBezTo>
                  <a:pt x="1239" y="280"/>
                  <a:pt x="964" y="0"/>
                  <a:pt x="620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3120328" y="771179"/>
            <a:ext cx="210853" cy="211534"/>
          </a:xfrm>
          <a:custGeom>
            <a:rect b="b" l="l" r="r" t="t"/>
            <a:pathLst>
              <a:path extrusionOk="0" h="1243" w="1239">
                <a:moveTo>
                  <a:pt x="620" y="0"/>
                </a:moveTo>
                <a:cubicBezTo>
                  <a:pt x="276" y="0"/>
                  <a:pt x="1" y="276"/>
                  <a:pt x="1" y="620"/>
                </a:cubicBezTo>
                <a:cubicBezTo>
                  <a:pt x="1" y="963"/>
                  <a:pt x="276" y="1242"/>
                  <a:pt x="620" y="1242"/>
                </a:cubicBezTo>
                <a:cubicBezTo>
                  <a:pt x="963" y="1242"/>
                  <a:pt x="1239" y="963"/>
                  <a:pt x="1239" y="620"/>
                </a:cubicBezTo>
                <a:cubicBezTo>
                  <a:pt x="1239" y="276"/>
                  <a:pt x="963" y="0"/>
                  <a:pt x="620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4742311" y="3258282"/>
            <a:ext cx="211534" cy="211534"/>
          </a:xfrm>
          <a:custGeom>
            <a:rect b="b" l="l" r="r" t="t"/>
            <a:pathLst>
              <a:path extrusionOk="0" h="1243" w="1243">
                <a:moveTo>
                  <a:pt x="619" y="1"/>
                </a:moveTo>
                <a:cubicBezTo>
                  <a:pt x="276" y="1"/>
                  <a:pt x="0" y="276"/>
                  <a:pt x="0" y="620"/>
                </a:cubicBezTo>
                <a:cubicBezTo>
                  <a:pt x="0" y="964"/>
                  <a:pt x="276" y="1243"/>
                  <a:pt x="619" y="1243"/>
                </a:cubicBezTo>
                <a:cubicBezTo>
                  <a:pt x="963" y="1243"/>
                  <a:pt x="1242" y="964"/>
                  <a:pt x="1242" y="620"/>
                </a:cubicBezTo>
                <a:cubicBezTo>
                  <a:pt x="1242" y="276"/>
                  <a:pt x="963" y="1"/>
                  <a:pt x="619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4793365" y="2969656"/>
            <a:ext cx="150099" cy="149418"/>
          </a:xfrm>
          <a:custGeom>
            <a:rect b="b" l="l" r="r" t="t"/>
            <a:pathLst>
              <a:path extrusionOk="0" h="878" w="882">
                <a:moveTo>
                  <a:pt x="441" y="1"/>
                </a:moveTo>
                <a:cubicBezTo>
                  <a:pt x="198" y="1"/>
                  <a:pt x="1" y="197"/>
                  <a:pt x="1" y="437"/>
                </a:cubicBezTo>
                <a:cubicBezTo>
                  <a:pt x="1" y="681"/>
                  <a:pt x="198" y="877"/>
                  <a:pt x="441" y="877"/>
                </a:cubicBezTo>
                <a:cubicBezTo>
                  <a:pt x="684" y="877"/>
                  <a:pt x="881" y="681"/>
                  <a:pt x="881" y="437"/>
                </a:cubicBezTo>
                <a:cubicBezTo>
                  <a:pt x="881" y="197"/>
                  <a:pt x="684" y="1"/>
                  <a:pt x="441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6066313" y="3816305"/>
            <a:ext cx="198090" cy="197409"/>
          </a:xfrm>
          <a:custGeom>
            <a:rect b="b" l="l" r="r" t="t"/>
            <a:pathLst>
              <a:path extrusionOk="0" h="1160" w="1164">
                <a:moveTo>
                  <a:pt x="584" y="0"/>
                </a:moveTo>
                <a:cubicBezTo>
                  <a:pt x="262" y="0"/>
                  <a:pt x="1" y="258"/>
                  <a:pt x="1" y="580"/>
                </a:cubicBezTo>
                <a:cubicBezTo>
                  <a:pt x="1" y="902"/>
                  <a:pt x="262" y="1160"/>
                  <a:pt x="584" y="1160"/>
                </a:cubicBezTo>
                <a:cubicBezTo>
                  <a:pt x="906" y="1160"/>
                  <a:pt x="1164" y="902"/>
                  <a:pt x="1164" y="580"/>
                </a:cubicBezTo>
                <a:cubicBezTo>
                  <a:pt x="1164" y="258"/>
                  <a:pt x="906" y="0"/>
                  <a:pt x="584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7506717" y="2578070"/>
            <a:ext cx="198090" cy="198090"/>
          </a:xfrm>
          <a:custGeom>
            <a:rect b="b" l="l" r="r" t="t"/>
            <a:pathLst>
              <a:path extrusionOk="0" h="1164" w="1164">
                <a:moveTo>
                  <a:pt x="580" y="0"/>
                </a:moveTo>
                <a:cubicBezTo>
                  <a:pt x="258" y="0"/>
                  <a:pt x="1" y="262"/>
                  <a:pt x="1" y="580"/>
                </a:cubicBezTo>
                <a:cubicBezTo>
                  <a:pt x="1" y="902"/>
                  <a:pt x="258" y="1163"/>
                  <a:pt x="580" y="1163"/>
                </a:cubicBezTo>
                <a:cubicBezTo>
                  <a:pt x="903" y="1163"/>
                  <a:pt x="1164" y="902"/>
                  <a:pt x="1164" y="580"/>
                </a:cubicBezTo>
                <a:cubicBezTo>
                  <a:pt x="1164" y="262"/>
                  <a:pt x="903" y="0"/>
                  <a:pt x="580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3"/>
          <p:cNvGrpSpPr/>
          <p:nvPr/>
        </p:nvGrpSpPr>
        <p:grpSpPr>
          <a:xfrm flipH="1" rot="10800000">
            <a:off x="6630406" y="4"/>
            <a:ext cx="2513867" cy="1753885"/>
            <a:chOff x="5527403" y="4013725"/>
            <a:chExt cx="971580" cy="677856"/>
          </a:xfrm>
        </p:grpSpPr>
        <p:sp>
          <p:nvSpPr>
            <p:cNvPr id="46" name="Google Shape;46;p3"/>
            <p:cNvSpPr/>
            <p:nvPr/>
          </p:nvSpPr>
          <p:spPr>
            <a:xfrm>
              <a:off x="5527403" y="4013725"/>
              <a:ext cx="971580" cy="677856"/>
            </a:xfrm>
            <a:custGeom>
              <a:rect b="b" l="l" r="r" t="t"/>
              <a:pathLst>
                <a:path extrusionOk="0" h="8465" w="12133">
                  <a:moveTo>
                    <a:pt x="12133" y="1"/>
                  </a:moveTo>
                  <a:cubicBezTo>
                    <a:pt x="11686" y="44"/>
                    <a:pt x="11242" y="105"/>
                    <a:pt x="10798" y="183"/>
                  </a:cubicBezTo>
                  <a:cubicBezTo>
                    <a:pt x="7949" y="699"/>
                    <a:pt x="5211" y="2051"/>
                    <a:pt x="3286" y="4213"/>
                  </a:cubicBezTo>
                  <a:cubicBezTo>
                    <a:pt x="2144" y="5494"/>
                    <a:pt x="1310" y="7026"/>
                    <a:pt x="162" y="8293"/>
                  </a:cubicBezTo>
                  <a:cubicBezTo>
                    <a:pt x="108" y="8350"/>
                    <a:pt x="54" y="8407"/>
                    <a:pt x="1" y="8465"/>
                  </a:cubicBezTo>
                  <a:lnTo>
                    <a:pt x="12133" y="8465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809434" y="4238100"/>
              <a:ext cx="689547" cy="453479"/>
            </a:xfrm>
            <a:custGeom>
              <a:rect b="b" l="l" r="r" t="t"/>
              <a:pathLst>
                <a:path extrusionOk="0" h="5663" w="8611">
                  <a:moveTo>
                    <a:pt x="8611" y="1"/>
                  </a:moveTo>
                  <a:cubicBezTo>
                    <a:pt x="5830" y="541"/>
                    <a:pt x="3171" y="1883"/>
                    <a:pt x="1292" y="3995"/>
                  </a:cubicBezTo>
                  <a:cubicBezTo>
                    <a:pt x="823" y="4521"/>
                    <a:pt x="408" y="5086"/>
                    <a:pt x="0" y="5663"/>
                  </a:cubicBezTo>
                  <a:lnTo>
                    <a:pt x="8611" y="5663"/>
                  </a:lnTo>
                  <a:lnTo>
                    <a:pt x="8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idx="1" type="subTitle"/>
          </p:nvPr>
        </p:nvSpPr>
        <p:spPr>
          <a:xfrm>
            <a:off x="6079359" y="2537025"/>
            <a:ext cx="13320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2" type="subTitle"/>
          </p:nvPr>
        </p:nvSpPr>
        <p:spPr>
          <a:xfrm>
            <a:off x="6079349" y="2983125"/>
            <a:ext cx="2179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9AD4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 1">
  <p:cSld name="BIG_NUMBER_1">
    <p:bg>
      <p:bgPr>
        <a:solidFill>
          <a:schemeClr val="accent5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1"/>
          <p:cNvSpPr/>
          <p:nvPr/>
        </p:nvSpPr>
        <p:spPr>
          <a:xfrm>
            <a:off x="-18757" y="-21387"/>
            <a:ext cx="4954976" cy="5186266"/>
          </a:xfrm>
          <a:custGeom>
            <a:rect b="b" l="l" r="r" t="t"/>
            <a:pathLst>
              <a:path extrusionOk="0" h="30361" w="29007">
                <a:moveTo>
                  <a:pt x="0" y="1"/>
                </a:moveTo>
                <a:lnTo>
                  <a:pt x="0" y="30360"/>
                </a:lnTo>
                <a:lnTo>
                  <a:pt x="15547" y="30360"/>
                </a:lnTo>
                <a:cubicBezTo>
                  <a:pt x="15471" y="30274"/>
                  <a:pt x="15393" y="30192"/>
                  <a:pt x="15318" y="30106"/>
                </a:cubicBezTo>
                <a:cubicBezTo>
                  <a:pt x="13861" y="28420"/>
                  <a:pt x="13081" y="26234"/>
                  <a:pt x="12769" y="24029"/>
                </a:cubicBezTo>
                <a:cubicBezTo>
                  <a:pt x="12365" y="21159"/>
                  <a:pt x="12744" y="18110"/>
                  <a:pt x="14230" y="15619"/>
                </a:cubicBezTo>
                <a:cubicBezTo>
                  <a:pt x="15897" y="12827"/>
                  <a:pt x="18746" y="10995"/>
                  <a:pt x="21448" y="9184"/>
                </a:cubicBezTo>
                <a:cubicBezTo>
                  <a:pt x="24154" y="7377"/>
                  <a:pt x="26924" y="5355"/>
                  <a:pt x="28273" y="2399"/>
                </a:cubicBezTo>
                <a:cubicBezTo>
                  <a:pt x="28624" y="1629"/>
                  <a:pt x="28864" y="824"/>
                  <a:pt x="2900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-18757" y="-21387"/>
            <a:ext cx="2617304" cy="1219826"/>
          </a:xfrm>
          <a:custGeom>
            <a:rect b="b" l="l" r="r" t="t"/>
            <a:pathLst>
              <a:path extrusionOk="0" h="7141" w="15322">
                <a:moveTo>
                  <a:pt x="0" y="1"/>
                </a:moveTo>
                <a:lnTo>
                  <a:pt x="0" y="7141"/>
                </a:lnTo>
                <a:cubicBezTo>
                  <a:pt x="143" y="7141"/>
                  <a:pt x="290" y="7137"/>
                  <a:pt x="433" y="7133"/>
                </a:cubicBezTo>
                <a:cubicBezTo>
                  <a:pt x="3686" y="7076"/>
                  <a:pt x="6997" y="6579"/>
                  <a:pt x="9903" y="5111"/>
                </a:cubicBezTo>
                <a:cubicBezTo>
                  <a:pt x="12150" y="3977"/>
                  <a:pt x="14140" y="2202"/>
                  <a:pt x="15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1"/>
          <p:cNvSpPr/>
          <p:nvPr/>
        </p:nvSpPr>
        <p:spPr>
          <a:xfrm>
            <a:off x="270956" y="3629060"/>
            <a:ext cx="1183099" cy="1183099"/>
          </a:xfrm>
          <a:custGeom>
            <a:rect b="b" l="l" r="r" t="t"/>
            <a:pathLst>
              <a:path extrusionOk="0" h="6926" w="6926">
                <a:moveTo>
                  <a:pt x="3461" y="0"/>
                </a:moveTo>
                <a:cubicBezTo>
                  <a:pt x="1550" y="0"/>
                  <a:pt x="0" y="1550"/>
                  <a:pt x="0" y="3461"/>
                </a:cubicBezTo>
                <a:cubicBezTo>
                  <a:pt x="0" y="5375"/>
                  <a:pt x="1550" y="6925"/>
                  <a:pt x="3461" y="6925"/>
                </a:cubicBezTo>
                <a:cubicBezTo>
                  <a:pt x="5372" y="6925"/>
                  <a:pt x="6926" y="5375"/>
                  <a:pt x="6926" y="3461"/>
                </a:cubicBezTo>
                <a:cubicBezTo>
                  <a:pt x="6926" y="1550"/>
                  <a:pt x="5372" y="0"/>
                  <a:pt x="346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7570798" y="3792741"/>
            <a:ext cx="851196" cy="851196"/>
          </a:xfrm>
          <a:custGeom>
            <a:rect b="b" l="l" r="r" t="t"/>
            <a:pathLst>
              <a:path extrusionOk="0" h="4983" w="4983">
                <a:moveTo>
                  <a:pt x="2491" y="1"/>
                </a:moveTo>
                <a:cubicBezTo>
                  <a:pt x="1114" y="1"/>
                  <a:pt x="1" y="1114"/>
                  <a:pt x="1" y="2492"/>
                </a:cubicBezTo>
                <a:cubicBezTo>
                  <a:pt x="1" y="3866"/>
                  <a:pt x="1114" y="4983"/>
                  <a:pt x="2491" y="4983"/>
                </a:cubicBezTo>
                <a:cubicBezTo>
                  <a:pt x="3866" y="4983"/>
                  <a:pt x="4982" y="3866"/>
                  <a:pt x="4982" y="2492"/>
                </a:cubicBezTo>
                <a:cubicBezTo>
                  <a:pt x="4982" y="1114"/>
                  <a:pt x="3866" y="1"/>
                  <a:pt x="24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"/>
          <p:cNvSpPr txBox="1"/>
          <p:nvPr>
            <p:ph idx="1" type="subTitle"/>
          </p:nvPr>
        </p:nvSpPr>
        <p:spPr>
          <a:xfrm>
            <a:off x="424425" y="1198448"/>
            <a:ext cx="8295300" cy="21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02" name="Google Shape;402;p21"/>
          <p:cNvSpPr txBox="1"/>
          <p:nvPr>
            <p:ph idx="2" type="subTitle"/>
          </p:nvPr>
        </p:nvSpPr>
        <p:spPr>
          <a:xfrm>
            <a:off x="1952543" y="3267450"/>
            <a:ext cx="5238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03" name="Google Shape;403;p21"/>
          <p:cNvCxnSpPr/>
          <p:nvPr/>
        </p:nvCxnSpPr>
        <p:spPr>
          <a:xfrm>
            <a:off x="3814350" y="3163028"/>
            <a:ext cx="15153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and subtitle">
  <p:cSld name="BIG_NUMBER_1_1">
    <p:bg>
      <p:bgPr>
        <a:solidFill>
          <a:schemeClr val="accent5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2"/>
          <p:cNvSpPr/>
          <p:nvPr/>
        </p:nvSpPr>
        <p:spPr>
          <a:xfrm>
            <a:off x="-18757" y="-21387"/>
            <a:ext cx="4954976" cy="5186266"/>
          </a:xfrm>
          <a:custGeom>
            <a:rect b="b" l="l" r="r" t="t"/>
            <a:pathLst>
              <a:path extrusionOk="0" h="30361" w="29007">
                <a:moveTo>
                  <a:pt x="0" y="1"/>
                </a:moveTo>
                <a:lnTo>
                  <a:pt x="0" y="30360"/>
                </a:lnTo>
                <a:lnTo>
                  <a:pt x="15547" y="30360"/>
                </a:lnTo>
                <a:cubicBezTo>
                  <a:pt x="15471" y="30274"/>
                  <a:pt x="15393" y="30192"/>
                  <a:pt x="15318" y="30106"/>
                </a:cubicBezTo>
                <a:cubicBezTo>
                  <a:pt x="13861" y="28420"/>
                  <a:pt x="13081" y="26234"/>
                  <a:pt x="12769" y="24029"/>
                </a:cubicBezTo>
                <a:cubicBezTo>
                  <a:pt x="12365" y="21159"/>
                  <a:pt x="12744" y="18110"/>
                  <a:pt x="14230" y="15619"/>
                </a:cubicBezTo>
                <a:cubicBezTo>
                  <a:pt x="15897" y="12827"/>
                  <a:pt x="18746" y="10995"/>
                  <a:pt x="21448" y="9184"/>
                </a:cubicBezTo>
                <a:cubicBezTo>
                  <a:pt x="24154" y="7377"/>
                  <a:pt x="26924" y="5355"/>
                  <a:pt x="28273" y="2399"/>
                </a:cubicBezTo>
                <a:cubicBezTo>
                  <a:pt x="28624" y="1629"/>
                  <a:pt x="28864" y="824"/>
                  <a:pt x="2900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-18757" y="-21387"/>
            <a:ext cx="2617304" cy="1219826"/>
          </a:xfrm>
          <a:custGeom>
            <a:rect b="b" l="l" r="r" t="t"/>
            <a:pathLst>
              <a:path extrusionOk="0" h="7141" w="15322">
                <a:moveTo>
                  <a:pt x="0" y="1"/>
                </a:moveTo>
                <a:lnTo>
                  <a:pt x="0" y="7141"/>
                </a:lnTo>
                <a:cubicBezTo>
                  <a:pt x="143" y="7141"/>
                  <a:pt x="290" y="7137"/>
                  <a:pt x="433" y="7133"/>
                </a:cubicBezTo>
                <a:cubicBezTo>
                  <a:pt x="3686" y="7076"/>
                  <a:pt x="6997" y="6579"/>
                  <a:pt x="9903" y="5111"/>
                </a:cubicBezTo>
                <a:cubicBezTo>
                  <a:pt x="12150" y="3977"/>
                  <a:pt x="14140" y="2202"/>
                  <a:pt x="15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270956" y="3629060"/>
            <a:ext cx="1183099" cy="1183099"/>
          </a:xfrm>
          <a:custGeom>
            <a:rect b="b" l="l" r="r" t="t"/>
            <a:pathLst>
              <a:path extrusionOk="0" h="6926" w="6926">
                <a:moveTo>
                  <a:pt x="3461" y="0"/>
                </a:moveTo>
                <a:cubicBezTo>
                  <a:pt x="1550" y="0"/>
                  <a:pt x="0" y="1550"/>
                  <a:pt x="0" y="3461"/>
                </a:cubicBezTo>
                <a:cubicBezTo>
                  <a:pt x="0" y="5375"/>
                  <a:pt x="1550" y="6925"/>
                  <a:pt x="3461" y="6925"/>
                </a:cubicBezTo>
                <a:cubicBezTo>
                  <a:pt x="5372" y="6925"/>
                  <a:pt x="6926" y="5375"/>
                  <a:pt x="6926" y="3461"/>
                </a:cubicBezTo>
                <a:cubicBezTo>
                  <a:pt x="6926" y="1550"/>
                  <a:pt x="5372" y="0"/>
                  <a:pt x="346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7570798" y="3792741"/>
            <a:ext cx="851196" cy="851196"/>
          </a:xfrm>
          <a:custGeom>
            <a:rect b="b" l="l" r="r" t="t"/>
            <a:pathLst>
              <a:path extrusionOk="0" h="4983" w="4983">
                <a:moveTo>
                  <a:pt x="2491" y="1"/>
                </a:moveTo>
                <a:cubicBezTo>
                  <a:pt x="1114" y="1"/>
                  <a:pt x="1" y="1114"/>
                  <a:pt x="1" y="2492"/>
                </a:cubicBezTo>
                <a:cubicBezTo>
                  <a:pt x="1" y="3866"/>
                  <a:pt x="1114" y="4983"/>
                  <a:pt x="2491" y="4983"/>
                </a:cubicBezTo>
                <a:cubicBezTo>
                  <a:pt x="3866" y="4983"/>
                  <a:pt x="4982" y="3866"/>
                  <a:pt x="4982" y="2492"/>
                </a:cubicBezTo>
                <a:cubicBezTo>
                  <a:pt x="4982" y="1114"/>
                  <a:pt x="3866" y="1"/>
                  <a:pt x="24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/>
          <p:nvPr/>
        </p:nvSpPr>
        <p:spPr>
          <a:xfrm>
            <a:off x="270956" y="3629060"/>
            <a:ext cx="1183099" cy="1183099"/>
          </a:xfrm>
          <a:custGeom>
            <a:rect b="b" l="l" r="r" t="t"/>
            <a:pathLst>
              <a:path extrusionOk="0" h="6926" w="6926">
                <a:moveTo>
                  <a:pt x="3461" y="0"/>
                </a:moveTo>
                <a:cubicBezTo>
                  <a:pt x="1550" y="0"/>
                  <a:pt x="0" y="1550"/>
                  <a:pt x="0" y="3461"/>
                </a:cubicBezTo>
                <a:cubicBezTo>
                  <a:pt x="0" y="5375"/>
                  <a:pt x="1550" y="6925"/>
                  <a:pt x="3461" y="6925"/>
                </a:cubicBezTo>
                <a:cubicBezTo>
                  <a:pt x="5372" y="6925"/>
                  <a:pt x="6926" y="5375"/>
                  <a:pt x="6926" y="3461"/>
                </a:cubicBezTo>
                <a:cubicBezTo>
                  <a:pt x="6926" y="1550"/>
                  <a:pt x="5372" y="0"/>
                  <a:pt x="3461" y="0"/>
                </a:cubicBezTo>
                <a:close/>
              </a:path>
            </a:pathLst>
          </a:custGeom>
          <a:solidFill>
            <a:srgbClr val="7D24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2"/>
          <p:cNvSpPr txBox="1"/>
          <p:nvPr>
            <p:ph hasCustomPrompt="1" type="title"/>
          </p:nvPr>
        </p:nvSpPr>
        <p:spPr>
          <a:xfrm>
            <a:off x="177150" y="1338838"/>
            <a:ext cx="87897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22"/>
          <p:cNvSpPr txBox="1"/>
          <p:nvPr>
            <p:ph idx="1" type="subTitle"/>
          </p:nvPr>
        </p:nvSpPr>
        <p:spPr>
          <a:xfrm>
            <a:off x="1279000" y="3193763"/>
            <a:ext cx="66078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12" name="Google Shape;412;p22"/>
          <p:cNvCxnSpPr/>
          <p:nvPr/>
        </p:nvCxnSpPr>
        <p:spPr>
          <a:xfrm>
            <a:off x="3814350" y="3113875"/>
            <a:ext cx="15153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subtitles">
  <p:cSld name="BIG_NUMBER_1_1_1">
    <p:bg>
      <p:bgPr>
        <a:solidFill>
          <a:schemeClr val="accent4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3"/>
          <p:cNvSpPr/>
          <p:nvPr/>
        </p:nvSpPr>
        <p:spPr>
          <a:xfrm>
            <a:off x="-2" y="0"/>
            <a:ext cx="9144057" cy="5181678"/>
          </a:xfrm>
          <a:custGeom>
            <a:rect b="b" l="l" r="r" t="t"/>
            <a:pathLst>
              <a:path extrusionOk="0" h="30224" w="53336">
                <a:moveTo>
                  <a:pt x="0" y="0"/>
                </a:moveTo>
                <a:lnTo>
                  <a:pt x="0" y="30224"/>
                </a:lnTo>
                <a:lnTo>
                  <a:pt x="53336" y="30224"/>
                </a:lnTo>
                <a:lnTo>
                  <a:pt x="533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4193087" y="0"/>
            <a:ext cx="4950917" cy="5181678"/>
          </a:xfrm>
          <a:custGeom>
            <a:rect b="b" l="l" r="r" t="t"/>
            <a:pathLst>
              <a:path extrusionOk="0" h="30224" w="28878">
                <a:moveTo>
                  <a:pt x="13399" y="0"/>
                </a:moveTo>
                <a:cubicBezTo>
                  <a:pt x="13478" y="83"/>
                  <a:pt x="13553" y="169"/>
                  <a:pt x="13628" y="254"/>
                </a:cubicBezTo>
                <a:cubicBezTo>
                  <a:pt x="15078" y="1929"/>
                  <a:pt x="15854" y="4105"/>
                  <a:pt x="16166" y="6299"/>
                </a:cubicBezTo>
                <a:cubicBezTo>
                  <a:pt x="16570" y="9159"/>
                  <a:pt x="16194" y="12193"/>
                  <a:pt x="14713" y="14674"/>
                </a:cubicBezTo>
                <a:cubicBezTo>
                  <a:pt x="13056" y="17454"/>
                  <a:pt x="10218" y="19280"/>
                  <a:pt x="7526" y="21080"/>
                </a:cubicBezTo>
                <a:cubicBezTo>
                  <a:pt x="4835" y="22876"/>
                  <a:pt x="2076" y="24891"/>
                  <a:pt x="730" y="27837"/>
                </a:cubicBezTo>
                <a:cubicBezTo>
                  <a:pt x="383" y="28599"/>
                  <a:pt x="143" y="29401"/>
                  <a:pt x="0" y="30224"/>
                </a:cubicBezTo>
                <a:lnTo>
                  <a:pt x="28878" y="30224"/>
                </a:lnTo>
                <a:lnTo>
                  <a:pt x="28878" y="0"/>
                </a:ln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7673156" y="352140"/>
            <a:ext cx="1181925" cy="1181925"/>
          </a:xfrm>
          <a:custGeom>
            <a:rect b="b" l="l" r="r" t="t"/>
            <a:pathLst>
              <a:path extrusionOk="0" h="6894" w="6894">
                <a:moveTo>
                  <a:pt x="3447" y="1"/>
                </a:moveTo>
                <a:cubicBezTo>
                  <a:pt x="1543" y="1"/>
                  <a:pt x="0" y="1543"/>
                  <a:pt x="0" y="3447"/>
                </a:cubicBezTo>
                <a:cubicBezTo>
                  <a:pt x="0" y="5351"/>
                  <a:pt x="1543" y="6893"/>
                  <a:pt x="3447" y="6893"/>
                </a:cubicBezTo>
                <a:cubicBezTo>
                  <a:pt x="5351" y="6893"/>
                  <a:pt x="6893" y="5351"/>
                  <a:pt x="6893" y="3447"/>
                </a:cubicBezTo>
                <a:cubicBezTo>
                  <a:pt x="6893" y="1543"/>
                  <a:pt x="5351" y="1"/>
                  <a:pt x="344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3"/>
          <p:cNvSpPr txBox="1"/>
          <p:nvPr>
            <p:ph hasCustomPrompt="1" type="title"/>
          </p:nvPr>
        </p:nvSpPr>
        <p:spPr>
          <a:xfrm>
            <a:off x="884475" y="836675"/>
            <a:ext cx="738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8" name="Google Shape;418;p23"/>
          <p:cNvSpPr txBox="1"/>
          <p:nvPr>
            <p:ph idx="1" type="subTitle"/>
          </p:nvPr>
        </p:nvSpPr>
        <p:spPr>
          <a:xfrm>
            <a:off x="2217850" y="1570700"/>
            <a:ext cx="47301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9" name="Google Shape;419;p23"/>
          <p:cNvSpPr txBox="1"/>
          <p:nvPr>
            <p:ph hasCustomPrompt="1" idx="2" type="title"/>
          </p:nvPr>
        </p:nvSpPr>
        <p:spPr>
          <a:xfrm>
            <a:off x="884475" y="1984225"/>
            <a:ext cx="738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23"/>
          <p:cNvSpPr txBox="1"/>
          <p:nvPr>
            <p:ph idx="3" type="subTitle"/>
          </p:nvPr>
        </p:nvSpPr>
        <p:spPr>
          <a:xfrm>
            <a:off x="2217850" y="2718250"/>
            <a:ext cx="47301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1" name="Google Shape;421;p23"/>
          <p:cNvSpPr txBox="1"/>
          <p:nvPr>
            <p:ph hasCustomPrompt="1" idx="4" type="title"/>
          </p:nvPr>
        </p:nvSpPr>
        <p:spPr>
          <a:xfrm>
            <a:off x="884475" y="3169875"/>
            <a:ext cx="738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23"/>
          <p:cNvSpPr txBox="1"/>
          <p:nvPr>
            <p:ph idx="5" type="subTitle"/>
          </p:nvPr>
        </p:nvSpPr>
        <p:spPr>
          <a:xfrm>
            <a:off x="2217850" y="3903900"/>
            <a:ext cx="47301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with number">
  <p:cSld name="BLANK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25"/>
          <p:cNvGrpSpPr/>
          <p:nvPr/>
        </p:nvGrpSpPr>
        <p:grpSpPr>
          <a:xfrm flipH="1">
            <a:off x="4320025" y="620"/>
            <a:ext cx="4912916" cy="5142243"/>
            <a:chOff x="540000" y="595"/>
            <a:chExt cx="4912916" cy="5142243"/>
          </a:xfrm>
        </p:grpSpPr>
        <p:sp>
          <p:nvSpPr>
            <p:cNvPr id="426" name="Google Shape;426;p25"/>
            <p:cNvSpPr/>
            <p:nvPr/>
          </p:nvSpPr>
          <p:spPr>
            <a:xfrm>
              <a:off x="540000" y="595"/>
              <a:ext cx="4912916" cy="5142243"/>
            </a:xfrm>
            <a:custGeom>
              <a:rect b="b" l="l" r="r" t="t"/>
              <a:pathLst>
                <a:path extrusionOk="0" h="30361" w="29007">
                  <a:moveTo>
                    <a:pt x="0" y="1"/>
                  </a:moveTo>
                  <a:lnTo>
                    <a:pt x="0" y="30360"/>
                  </a:lnTo>
                  <a:lnTo>
                    <a:pt x="15547" y="30360"/>
                  </a:lnTo>
                  <a:cubicBezTo>
                    <a:pt x="15471" y="30274"/>
                    <a:pt x="15393" y="30192"/>
                    <a:pt x="15318" y="30106"/>
                  </a:cubicBezTo>
                  <a:cubicBezTo>
                    <a:pt x="13861" y="28420"/>
                    <a:pt x="13081" y="26234"/>
                    <a:pt x="12769" y="24029"/>
                  </a:cubicBezTo>
                  <a:cubicBezTo>
                    <a:pt x="12365" y="21159"/>
                    <a:pt x="12744" y="18110"/>
                    <a:pt x="14230" y="15619"/>
                  </a:cubicBezTo>
                  <a:cubicBezTo>
                    <a:pt x="15897" y="12827"/>
                    <a:pt x="18746" y="10995"/>
                    <a:pt x="21448" y="9184"/>
                  </a:cubicBezTo>
                  <a:cubicBezTo>
                    <a:pt x="24154" y="7377"/>
                    <a:pt x="26924" y="5355"/>
                    <a:pt x="28273" y="2399"/>
                  </a:cubicBezTo>
                  <a:cubicBezTo>
                    <a:pt x="28624" y="1629"/>
                    <a:pt x="28864" y="824"/>
                    <a:pt x="29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540000" y="595"/>
              <a:ext cx="2595087" cy="1209471"/>
            </a:xfrm>
            <a:custGeom>
              <a:rect b="b" l="l" r="r" t="t"/>
              <a:pathLst>
                <a:path extrusionOk="0" h="7141" w="15322">
                  <a:moveTo>
                    <a:pt x="0" y="1"/>
                  </a:moveTo>
                  <a:lnTo>
                    <a:pt x="0" y="7141"/>
                  </a:lnTo>
                  <a:cubicBezTo>
                    <a:pt x="143" y="7141"/>
                    <a:pt x="290" y="7137"/>
                    <a:pt x="433" y="7133"/>
                  </a:cubicBezTo>
                  <a:cubicBezTo>
                    <a:pt x="3686" y="7076"/>
                    <a:pt x="6997" y="6579"/>
                    <a:pt x="9903" y="5111"/>
                  </a:cubicBezTo>
                  <a:cubicBezTo>
                    <a:pt x="12150" y="3977"/>
                    <a:pt x="14140" y="2202"/>
                    <a:pt x="15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827255" y="3620089"/>
              <a:ext cx="1173057" cy="1173057"/>
            </a:xfrm>
            <a:custGeom>
              <a:rect b="b" l="l" r="r" t="t"/>
              <a:pathLst>
                <a:path extrusionOk="0" h="6926" w="6926">
                  <a:moveTo>
                    <a:pt x="3461" y="0"/>
                  </a:moveTo>
                  <a:cubicBezTo>
                    <a:pt x="1550" y="0"/>
                    <a:pt x="0" y="1550"/>
                    <a:pt x="0" y="3461"/>
                  </a:cubicBezTo>
                  <a:cubicBezTo>
                    <a:pt x="0" y="5375"/>
                    <a:pt x="1550" y="6925"/>
                    <a:pt x="3461" y="6925"/>
                  </a:cubicBezTo>
                  <a:cubicBezTo>
                    <a:pt x="5372" y="6925"/>
                    <a:pt x="6926" y="5375"/>
                    <a:pt x="6926" y="3461"/>
                  </a:cubicBezTo>
                  <a:cubicBezTo>
                    <a:pt x="6926" y="1550"/>
                    <a:pt x="5372" y="0"/>
                    <a:pt x="3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9" name="Google Shape;429;p25"/>
          <p:cNvCxnSpPr/>
          <p:nvPr/>
        </p:nvCxnSpPr>
        <p:spPr>
          <a:xfrm>
            <a:off x="7356369" y="1835742"/>
            <a:ext cx="1214400" cy="0"/>
          </a:xfrm>
          <a:prstGeom prst="straightConnector1">
            <a:avLst/>
          </a:prstGeom>
          <a:noFill/>
          <a:ln cap="rnd" cmpd="sng" w="19050">
            <a:solidFill>
              <a:srgbClr val="FBCC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5"/>
          <p:cNvCxnSpPr/>
          <p:nvPr/>
        </p:nvCxnSpPr>
        <p:spPr>
          <a:xfrm>
            <a:off x="7356369" y="854667"/>
            <a:ext cx="1214400" cy="0"/>
          </a:xfrm>
          <a:prstGeom prst="straightConnector1">
            <a:avLst/>
          </a:prstGeom>
          <a:noFill/>
          <a:ln cap="rnd" cmpd="sng" w="19050">
            <a:solidFill>
              <a:srgbClr val="FBCC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5"/>
          <p:cNvSpPr txBox="1"/>
          <p:nvPr>
            <p:ph type="title"/>
          </p:nvPr>
        </p:nvSpPr>
        <p:spPr>
          <a:xfrm>
            <a:off x="1394975" y="1104013"/>
            <a:ext cx="7047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with corner bubbles">
  <p:cSld name="BLANK_1_1_1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/>
          <p:nvPr/>
        </p:nvSpPr>
        <p:spPr>
          <a:xfrm>
            <a:off x="-24825" y="-47625"/>
            <a:ext cx="4674030" cy="5219590"/>
          </a:xfrm>
          <a:custGeom>
            <a:rect b="b" l="l" r="r" t="t"/>
            <a:pathLst>
              <a:path extrusionOk="0" h="62743" w="56185">
                <a:moveTo>
                  <a:pt x="0" y="0"/>
                </a:moveTo>
                <a:lnTo>
                  <a:pt x="0" y="62742"/>
                </a:lnTo>
                <a:lnTo>
                  <a:pt x="56184" y="62742"/>
                </a:lnTo>
                <a:cubicBezTo>
                  <a:pt x="54909" y="59928"/>
                  <a:pt x="52186" y="57851"/>
                  <a:pt x="49489" y="56493"/>
                </a:cubicBezTo>
                <a:cubicBezTo>
                  <a:pt x="43796" y="53642"/>
                  <a:pt x="37301" y="51821"/>
                  <a:pt x="33876" y="45909"/>
                </a:cubicBezTo>
                <a:cubicBezTo>
                  <a:pt x="30042" y="39287"/>
                  <a:pt x="33029" y="31517"/>
                  <a:pt x="30789" y="24558"/>
                </a:cubicBezTo>
                <a:cubicBezTo>
                  <a:pt x="25933" y="9519"/>
                  <a:pt x="9829" y="19101"/>
                  <a:pt x="2760" y="8471"/>
                </a:cubicBezTo>
                <a:cubicBezTo>
                  <a:pt x="1102" y="5985"/>
                  <a:pt x="601" y="2897"/>
                  <a:pt x="13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-24825" y="1900549"/>
            <a:ext cx="2251454" cy="3271447"/>
          </a:xfrm>
          <a:custGeom>
            <a:rect b="b" l="l" r="r" t="t"/>
            <a:pathLst>
              <a:path extrusionOk="0" h="39325" w="27064">
                <a:moveTo>
                  <a:pt x="0" y="0"/>
                </a:moveTo>
                <a:lnTo>
                  <a:pt x="0" y="28347"/>
                </a:lnTo>
                <a:cubicBezTo>
                  <a:pt x="2369" y="29559"/>
                  <a:pt x="4345" y="31399"/>
                  <a:pt x="5730" y="33676"/>
                </a:cubicBezTo>
                <a:cubicBezTo>
                  <a:pt x="8949" y="38949"/>
                  <a:pt x="8703" y="39325"/>
                  <a:pt x="12971" y="39325"/>
                </a:cubicBezTo>
                <a:cubicBezTo>
                  <a:pt x="13679" y="39325"/>
                  <a:pt x="14511" y="39314"/>
                  <a:pt x="15504" y="39314"/>
                </a:cubicBezTo>
                <a:lnTo>
                  <a:pt x="27063" y="39314"/>
                </a:lnTo>
                <a:cubicBezTo>
                  <a:pt x="21197" y="34760"/>
                  <a:pt x="16442" y="28711"/>
                  <a:pt x="13272" y="22007"/>
                </a:cubicBezTo>
                <a:cubicBezTo>
                  <a:pt x="9665" y="14374"/>
                  <a:pt x="8117" y="5329"/>
                  <a:pt x="565" y="355"/>
                </a:cubicBezTo>
                <a:cubicBezTo>
                  <a:pt x="374" y="228"/>
                  <a:pt x="192" y="109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6"/>
          <p:cNvSpPr/>
          <p:nvPr/>
        </p:nvSpPr>
        <p:spPr>
          <a:xfrm flipH="1">
            <a:off x="256073" y="187266"/>
            <a:ext cx="197123" cy="197123"/>
          </a:xfrm>
          <a:custGeom>
            <a:rect b="b" l="l" r="r" t="t"/>
            <a:pathLst>
              <a:path extrusionOk="0" h="1153" w="1153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6"/>
          <p:cNvSpPr/>
          <p:nvPr/>
        </p:nvSpPr>
        <p:spPr>
          <a:xfrm flipH="1">
            <a:off x="2573906" y="925268"/>
            <a:ext cx="197123" cy="196439"/>
          </a:xfrm>
          <a:custGeom>
            <a:rect b="b" l="l" r="r" t="t"/>
            <a:pathLst>
              <a:path extrusionOk="0" h="1149" w="1153">
                <a:moveTo>
                  <a:pt x="577" y="0"/>
                </a:moveTo>
                <a:cubicBezTo>
                  <a:pt x="258" y="0"/>
                  <a:pt x="1" y="258"/>
                  <a:pt x="1" y="573"/>
                </a:cubicBezTo>
                <a:cubicBezTo>
                  <a:pt x="1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3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6"/>
          <p:cNvSpPr/>
          <p:nvPr/>
        </p:nvSpPr>
        <p:spPr>
          <a:xfrm flipH="1">
            <a:off x="2223255" y="978951"/>
            <a:ext cx="135404" cy="135404"/>
          </a:xfrm>
          <a:custGeom>
            <a:rect b="b" l="l" r="r" t="t"/>
            <a:pathLst>
              <a:path extrusionOk="0" h="792" w="792">
                <a:moveTo>
                  <a:pt x="398" y="1"/>
                </a:moveTo>
                <a:cubicBezTo>
                  <a:pt x="180" y="1"/>
                  <a:pt x="1" y="176"/>
                  <a:pt x="1" y="395"/>
                </a:cubicBezTo>
                <a:cubicBezTo>
                  <a:pt x="1" y="613"/>
                  <a:pt x="180" y="792"/>
                  <a:pt x="398" y="792"/>
                </a:cubicBezTo>
                <a:cubicBezTo>
                  <a:pt x="616" y="792"/>
                  <a:pt x="792" y="613"/>
                  <a:pt x="792" y="395"/>
                </a:cubicBezTo>
                <a:cubicBezTo>
                  <a:pt x="792" y="176"/>
                  <a:pt x="616" y="1"/>
                  <a:pt x="3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6"/>
          <p:cNvSpPr/>
          <p:nvPr/>
        </p:nvSpPr>
        <p:spPr>
          <a:xfrm flipH="1">
            <a:off x="889483" y="827296"/>
            <a:ext cx="134720" cy="135404"/>
          </a:xfrm>
          <a:custGeom>
            <a:rect b="b" l="l" r="r" t="t"/>
            <a:pathLst>
              <a:path extrusionOk="0" h="792" w="788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 flipH="1">
            <a:off x="570252" y="1006137"/>
            <a:ext cx="197123" cy="197294"/>
          </a:xfrm>
          <a:custGeom>
            <a:rect b="b" l="l" r="r" t="t"/>
            <a:pathLst>
              <a:path extrusionOk="0" h="1154" w="1153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"/>
          <p:cNvSpPr/>
          <p:nvPr/>
        </p:nvSpPr>
        <p:spPr>
          <a:xfrm flipH="1">
            <a:off x="3363086" y="4763448"/>
            <a:ext cx="196610" cy="196439"/>
          </a:xfrm>
          <a:custGeom>
            <a:rect b="b" l="l" r="r" t="t"/>
            <a:pathLst>
              <a:path extrusionOk="0" h="1149" w="1150">
                <a:moveTo>
                  <a:pt x="573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5"/>
                  <a:pt x="258" y="1149"/>
                  <a:pt x="573" y="1149"/>
                </a:cubicBezTo>
                <a:cubicBezTo>
                  <a:pt x="891" y="1149"/>
                  <a:pt x="1149" y="895"/>
                  <a:pt x="1149" y="576"/>
                </a:cubicBezTo>
                <a:cubicBezTo>
                  <a:pt x="1149" y="258"/>
                  <a:pt x="891" y="0"/>
                  <a:pt x="5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6"/>
          <p:cNvSpPr/>
          <p:nvPr/>
        </p:nvSpPr>
        <p:spPr>
          <a:xfrm flipH="1">
            <a:off x="1879442" y="1625202"/>
            <a:ext cx="197123" cy="196610"/>
          </a:xfrm>
          <a:custGeom>
            <a:rect b="b" l="l" r="r" t="t"/>
            <a:pathLst>
              <a:path extrusionOk="0" h="1150" w="1153">
                <a:moveTo>
                  <a:pt x="577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6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6"/>
          <p:cNvSpPr/>
          <p:nvPr/>
        </p:nvSpPr>
        <p:spPr>
          <a:xfrm flipH="1">
            <a:off x="1716671" y="1203430"/>
            <a:ext cx="359881" cy="327569"/>
          </a:xfrm>
          <a:custGeom>
            <a:rect b="b" l="l" r="r" t="t"/>
            <a:pathLst>
              <a:path extrusionOk="0" h="1916" w="2105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6"/>
          <p:cNvSpPr/>
          <p:nvPr/>
        </p:nvSpPr>
        <p:spPr>
          <a:xfrm flipH="1">
            <a:off x="2012797" y="4124207"/>
            <a:ext cx="359881" cy="327227"/>
          </a:xfrm>
          <a:custGeom>
            <a:rect b="b" l="l" r="r" t="t"/>
            <a:pathLst>
              <a:path extrusionOk="0" h="1914" w="2105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6"/>
          <p:cNvSpPr/>
          <p:nvPr/>
        </p:nvSpPr>
        <p:spPr>
          <a:xfrm flipH="1">
            <a:off x="2012797" y="4124207"/>
            <a:ext cx="359881" cy="327227"/>
          </a:xfrm>
          <a:custGeom>
            <a:rect b="b" l="l" r="r" t="t"/>
            <a:pathLst>
              <a:path extrusionOk="0" h="1914" w="2105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6"/>
          <p:cNvSpPr txBox="1"/>
          <p:nvPr>
            <p:ph type="title"/>
          </p:nvPr>
        </p:nvSpPr>
        <p:spPr>
          <a:xfrm>
            <a:off x="1256675" y="5192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bg>
      <p:bgPr>
        <a:solidFill>
          <a:schemeClr val="dk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7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48" name="Google Shape;448;p2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9" name="Google Shape;449;p27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0" name="Google Shape;45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&amp; presentation photo 1">
  <p:cSld name="TITLE_1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4183043" y="0"/>
            <a:ext cx="4960991" cy="4745296"/>
          </a:xfrm>
          <a:custGeom>
            <a:rect b="b" l="l" r="r" t="t"/>
            <a:pathLst>
              <a:path extrusionOk="0" h="29766" w="31119">
                <a:moveTo>
                  <a:pt x="298" y="0"/>
                </a:moveTo>
                <a:cubicBezTo>
                  <a:pt x="1" y="1951"/>
                  <a:pt x="534" y="4034"/>
                  <a:pt x="1794" y="5558"/>
                </a:cubicBezTo>
                <a:cubicBezTo>
                  <a:pt x="3204" y="7262"/>
                  <a:pt x="5569" y="8665"/>
                  <a:pt x="5394" y="10869"/>
                </a:cubicBezTo>
                <a:cubicBezTo>
                  <a:pt x="5344" y="11510"/>
                  <a:pt x="5061" y="12129"/>
                  <a:pt x="5101" y="12773"/>
                </a:cubicBezTo>
                <a:cubicBezTo>
                  <a:pt x="5176" y="13969"/>
                  <a:pt x="6296" y="14806"/>
                  <a:pt x="7373" y="15328"/>
                </a:cubicBezTo>
                <a:cubicBezTo>
                  <a:pt x="8447" y="15855"/>
                  <a:pt x="9664" y="16302"/>
                  <a:pt x="10297" y="17315"/>
                </a:cubicBezTo>
                <a:cubicBezTo>
                  <a:pt x="11185" y="18728"/>
                  <a:pt x="10569" y="20546"/>
                  <a:pt x="10354" y="22200"/>
                </a:cubicBezTo>
                <a:cubicBezTo>
                  <a:pt x="10000" y="24920"/>
                  <a:pt x="10995" y="27711"/>
                  <a:pt x="12802" y="29766"/>
                </a:cubicBezTo>
                <a:lnTo>
                  <a:pt x="31119" y="29766"/>
                </a:lnTo>
                <a:lnTo>
                  <a:pt x="31119" y="10511"/>
                </a:lnTo>
                <a:cubicBezTo>
                  <a:pt x="31112" y="10511"/>
                  <a:pt x="31105" y="10508"/>
                  <a:pt x="31101" y="10504"/>
                </a:cubicBezTo>
                <a:cubicBezTo>
                  <a:pt x="29412" y="9731"/>
                  <a:pt x="28188" y="8192"/>
                  <a:pt x="27279" y="6571"/>
                </a:cubicBezTo>
                <a:cubicBezTo>
                  <a:pt x="27010" y="6099"/>
                  <a:pt x="26760" y="5605"/>
                  <a:pt x="26384" y="5215"/>
                </a:cubicBezTo>
                <a:cubicBezTo>
                  <a:pt x="25668" y="4470"/>
                  <a:pt x="24588" y="4180"/>
                  <a:pt x="23811" y="3497"/>
                </a:cubicBezTo>
                <a:cubicBezTo>
                  <a:pt x="23131" y="2896"/>
                  <a:pt x="22734" y="2015"/>
                  <a:pt x="22598" y="1117"/>
                </a:cubicBezTo>
                <a:cubicBezTo>
                  <a:pt x="22540" y="741"/>
                  <a:pt x="22548" y="369"/>
                  <a:pt x="225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504435" y="705489"/>
            <a:ext cx="28708" cy="48590"/>
          </a:xfrm>
          <a:custGeom>
            <a:rect b="b" l="l" r="r" t="t"/>
            <a:pathLst>
              <a:path extrusionOk="0" h="589" w="348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2860290" y="0"/>
            <a:ext cx="6283726" cy="5143520"/>
          </a:xfrm>
          <a:custGeom>
            <a:rect b="b" l="l" r="r" t="t"/>
            <a:pathLst>
              <a:path extrusionOk="0" h="30224" w="36924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17454"/>
                </a:lnTo>
                <a:cubicBezTo>
                  <a:pt x="35095" y="17103"/>
                  <a:pt x="33416" y="16402"/>
                  <a:pt x="32210" y="15013"/>
                </a:cubicBezTo>
                <a:cubicBezTo>
                  <a:pt x="31591" y="14301"/>
                  <a:pt x="31147" y="13449"/>
                  <a:pt x="30507" y="12759"/>
                </a:cubicBezTo>
                <a:cubicBezTo>
                  <a:pt x="28906" y="11036"/>
                  <a:pt x="26448" y="10627"/>
                  <a:pt x="24031" y="10627"/>
                </a:cubicBezTo>
                <a:cubicBezTo>
                  <a:pt x="23465" y="10627"/>
                  <a:pt x="22901" y="10650"/>
                  <a:pt x="22351" y="10683"/>
                </a:cubicBezTo>
                <a:cubicBezTo>
                  <a:pt x="21735" y="10719"/>
                  <a:pt x="21114" y="10762"/>
                  <a:pt x="20497" y="10762"/>
                </a:cubicBezTo>
                <a:cubicBezTo>
                  <a:pt x="19837" y="10762"/>
                  <a:pt x="19182" y="10713"/>
                  <a:pt x="18543" y="10554"/>
                </a:cubicBezTo>
                <a:cubicBezTo>
                  <a:pt x="17308" y="10246"/>
                  <a:pt x="16116" y="9437"/>
                  <a:pt x="15715" y="8228"/>
                </a:cubicBezTo>
                <a:cubicBezTo>
                  <a:pt x="15332" y="7075"/>
                  <a:pt x="15690" y="5694"/>
                  <a:pt x="15010" y="4688"/>
                </a:cubicBezTo>
                <a:cubicBezTo>
                  <a:pt x="14198" y="3486"/>
                  <a:pt x="12455" y="3532"/>
                  <a:pt x="11084" y="3064"/>
                </a:cubicBezTo>
                <a:cubicBezTo>
                  <a:pt x="9699" y="2588"/>
                  <a:pt x="8554" y="1450"/>
                  <a:pt x="8082" y="65"/>
                </a:cubicBezTo>
                <a:cubicBezTo>
                  <a:pt x="8074" y="43"/>
                  <a:pt x="8067" y="22"/>
                  <a:pt x="8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2860290" y="0"/>
            <a:ext cx="6283726" cy="5143520"/>
          </a:xfrm>
          <a:custGeom>
            <a:rect b="b" l="l" r="r" t="t"/>
            <a:pathLst>
              <a:path extrusionOk="0" h="30224" w="36924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23438"/>
                </a:lnTo>
                <a:cubicBezTo>
                  <a:pt x="36344" y="23574"/>
                  <a:pt x="35771" y="23717"/>
                  <a:pt x="35202" y="23839"/>
                </a:cubicBezTo>
                <a:cubicBezTo>
                  <a:pt x="33821" y="24143"/>
                  <a:pt x="32399" y="24335"/>
                  <a:pt x="30985" y="24335"/>
                </a:cubicBezTo>
                <a:cubicBezTo>
                  <a:pt x="29869" y="24335"/>
                  <a:pt x="28758" y="24215"/>
                  <a:pt x="27676" y="23935"/>
                </a:cubicBezTo>
                <a:cubicBezTo>
                  <a:pt x="25224" y="23295"/>
                  <a:pt x="22934" y="21756"/>
                  <a:pt x="21789" y="19498"/>
                </a:cubicBezTo>
                <a:cubicBezTo>
                  <a:pt x="21173" y="18284"/>
                  <a:pt x="20880" y="16881"/>
                  <a:pt x="19971" y="15872"/>
                </a:cubicBezTo>
                <a:cubicBezTo>
                  <a:pt x="17881" y="13557"/>
                  <a:pt x="13504" y="14290"/>
                  <a:pt x="11836" y="11653"/>
                </a:cubicBezTo>
                <a:cubicBezTo>
                  <a:pt x="10802" y="10021"/>
                  <a:pt x="11328" y="7759"/>
                  <a:pt x="10336" y="6102"/>
                </a:cubicBezTo>
                <a:cubicBezTo>
                  <a:pt x="9191" y="4180"/>
                  <a:pt x="6625" y="3722"/>
                  <a:pt x="5004" y="2319"/>
                </a:cubicBezTo>
                <a:cubicBezTo>
                  <a:pt x="4177" y="1607"/>
                  <a:pt x="3658" y="834"/>
                  <a:pt x="32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5947527" y="4628749"/>
            <a:ext cx="276713" cy="277223"/>
          </a:xfrm>
          <a:custGeom>
            <a:rect b="b" l="l" r="r" t="t"/>
            <a:pathLst>
              <a:path extrusionOk="0" h="1629" w="1626">
                <a:moveTo>
                  <a:pt x="813" y="0"/>
                </a:moveTo>
                <a:cubicBezTo>
                  <a:pt x="362" y="0"/>
                  <a:pt x="1" y="365"/>
                  <a:pt x="1" y="816"/>
                </a:cubicBezTo>
                <a:cubicBezTo>
                  <a:pt x="1" y="1264"/>
                  <a:pt x="362" y="1629"/>
                  <a:pt x="813" y="1629"/>
                </a:cubicBezTo>
                <a:cubicBezTo>
                  <a:pt x="1261" y="1629"/>
                  <a:pt x="1626" y="1264"/>
                  <a:pt x="1626" y="816"/>
                </a:cubicBezTo>
                <a:cubicBezTo>
                  <a:pt x="1626" y="365"/>
                  <a:pt x="1261" y="0"/>
                  <a:pt x="813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8778473" y="3459266"/>
            <a:ext cx="154864" cy="155545"/>
          </a:xfrm>
          <a:custGeom>
            <a:rect b="b" l="l" r="r" t="t"/>
            <a:pathLst>
              <a:path extrusionOk="0" h="914" w="910">
                <a:moveTo>
                  <a:pt x="455" y="1"/>
                </a:moveTo>
                <a:cubicBezTo>
                  <a:pt x="201" y="1"/>
                  <a:pt x="0" y="205"/>
                  <a:pt x="0" y="455"/>
                </a:cubicBezTo>
                <a:cubicBezTo>
                  <a:pt x="0" y="710"/>
                  <a:pt x="201" y="914"/>
                  <a:pt x="455" y="914"/>
                </a:cubicBezTo>
                <a:cubicBezTo>
                  <a:pt x="705" y="914"/>
                  <a:pt x="909" y="710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5722889" y="937186"/>
            <a:ext cx="155374" cy="154864"/>
          </a:xfrm>
          <a:custGeom>
            <a:rect b="b" l="l" r="r" t="t"/>
            <a:pathLst>
              <a:path extrusionOk="0" h="910" w="913">
                <a:moveTo>
                  <a:pt x="458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6"/>
                  <a:pt x="204" y="910"/>
                  <a:pt x="458" y="910"/>
                </a:cubicBezTo>
                <a:cubicBezTo>
                  <a:pt x="709" y="910"/>
                  <a:pt x="913" y="706"/>
                  <a:pt x="913" y="455"/>
                </a:cubicBezTo>
                <a:cubicBezTo>
                  <a:pt x="913" y="205"/>
                  <a:pt x="709" y="1"/>
                  <a:pt x="458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3331178" y="1020064"/>
            <a:ext cx="154864" cy="155545"/>
          </a:xfrm>
          <a:custGeom>
            <a:rect b="b" l="l" r="r" t="t"/>
            <a:pathLst>
              <a:path extrusionOk="0" h="914" w="910">
                <a:moveTo>
                  <a:pt x="455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9"/>
                  <a:pt x="204" y="913"/>
                  <a:pt x="455" y="913"/>
                </a:cubicBezTo>
                <a:cubicBezTo>
                  <a:pt x="705" y="913"/>
                  <a:pt x="909" y="709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8635352" y="3171830"/>
            <a:ext cx="211534" cy="211534"/>
          </a:xfrm>
          <a:custGeom>
            <a:rect b="b" l="l" r="r" t="t"/>
            <a:pathLst>
              <a:path extrusionOk="0" h="1243" w="1243">
                <a:moveTo>
                  <a:pt x="623" y="1"/>
                </a:moveTo>
                <a:cubicBezTo>
                  <a:pt x="279" y="1"/>
                  <a:pt x="0" y="280"/>
                  <a:pt x="0" y="620"/>
                </a:cubicBezTo>
                <a:cubicBezTo>
                  <a:pt x="0" y="963"/>
                  <a:pt x="279" y="1243"/>
                  <a:pt x="623" y="1243"/>
                </a:cubicBezTo>
                <a:cubicBezTo>
                  <a:pt x="963" y="1243"/>
                  <a:pt x="1242" y="963"/>
                  <a:pt x="1242" y="620"/>
                </a:cubicBezTo>
                <a:cubicBezTo>
                  <a:pt x="1242" y="280"/>
                  <a:pt x="963" y="1"/>
                  <a:pt x="623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663261" y="2443456"/>
            <a:ext cx="211023" cy="211534"/>
          </a:xfrm>
          <a:custGeom>
            <a:rect b="b" l="l" r="r" t="t"/>
            <a:pathLst>
              <a:path extrusionOk="0" h="1243" w="1240">
                <a:moveTo>
                  <a:pt x="620" y="0"/>
                </a:moveTo>
                <a:cubicBezTo>
                  <a:pt x="276" y="0"/>
                  <a:pt x="1" y="280"/>
                  <a:pt x="1" y="623"/>
                </a:cubicBezTo>
                <a:cubicBezTo>
                  <a:pt x="1" y="967"/>
                  <a:pt x="276" y="1242"/>
                  <a:pt x="620" y="1242"/>
                </a:cubicBezTo>
                <a:cubicBezTo>
                  <a:pt x="964" y="1242"/>
                  <a:pt x="1239" y="967"/>
                  <a:pt x="1239" y="623"/>
                </a:cubicBezTo>
                <a:cubicBezTo>
                  <a:pt x="1239" y="280"/>
                  <a:pt x="964" y="0"/>
                  <a:pt x="620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3120328" y="771179"/>
            <a:ext cx="210853" cy="211534"/>
          </a:xfrm>
          <a:custGeom>
            <a:rect b="b" l="l" r="r" t="t"/>
            <a:pathLst>
              <a:path extrusionOk="0" h="1243" w="1239">
                <a:moveTo>
                  <a:pt x="620" y="0"/>
                </a:moveTo>
                <a:cubicBezTo>
                  <a:pt x="276" y="0"/>
                  <a:pt x="1" y="276"/>
                  <a:pt x="1" y="620"/>
                </a:cubicBezTo>
                <a:cubicBezTo>
                  <a:pt x="1" y="963"/>
                  <a:pt x="276" y="1242"/>
                  <a:pt x="620" y="1242"/>
                </a:cubicBezTo>
                <a:cubicBezTo>
                  <a:pt x="963" y="1242"/>
                  <a:pt x="1239" y="963"/>
                  <a:pt x="1239" y="620"/>
                </a:cubicBezTo>
                <a:cubicBezTo>
                  <a:pt x="1239" y="276"/>
                  <a:pt x="963" y="0"/>
                  <a:pt x="620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4742311" y="3258282"/>
            <a:ext cx="211534" cy="211534"/>
          </a:xfrm>
          <a:custGeom>
            <a:rect b="b" l="l" r="r" t="t"/>
            <a:pathLst>
              <a:path extrusionOk="0" h="1243" w="1243">
                <a:moveTo>
                  <a:pt x="619" y="1"/>
                </a:moveTo>
                <a:cubicBezTo>
                  <a:pt x="276" y="1"/>
                  <a:pt x="0" y="276"/>
                  <a:pt x="0" y="620"/>
                </a:cubicBezTo>
                <a:cubicBezTo>
                  <a:pt x="0" y="964"/>
                  <a:pt x="276" y="1243"/>
                  <a:pt x="619" y="1243"/>
                </a:cubicBezTo>
                <a:cubicBezTo>
                  <a:pt x="963" y="1243"/>
                  <a:pt x="1242" y="964"/>
                  <a:pt x="1242" y="620"/>
                </a:cubicBezTo>
                <a:cubicBezTo>
                  <a:pt x="1242" y="276"/>
                  <a:pt x="963" y="1"/>
                  <a:pt x="619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4793365" y="2969656"/>
            <a:ext cx="150099" cy="149418"/>
          </a:xfrm>
          <a:custGeom>
            <a:rect b="b" l="l" r="r" t="t"/>
            <a:pathLst>
              <a:path extrusionOk="0" h="878" w="882">
                <a:moveTo>
                  <a:pt x="441" y="1"/>
                </a:moveTo>
                <a:cubicBezTo>
                  <a:pt x="198" y="1"/>
                  <a:pt x="1" y="197"/>
                  <a:pt x="1" y="437"/>
                </a:cubicBezTo>
                <a:cubicBezTo>
                  <a:pt x="1" y="681"/>
                  <a:pt x="198" y="877"/>
                  <a:pt x="441" y="877"/>
                </a:cubicBezTo>
                <a:cubicBezTo>
                  <a:pt x="684" y="877"/>
                  <a:pt x="881" y="681"/>
                  <a:pt x="881" y="437"/>
                </a:cubicBezTo>
                <a:cubicBezTo>
                  <a:pt x="881" y="197"/>
                  <a:pt x="684" y="1"/>
                  <a:pt x="441" y="1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6066313" y="3816305"/>
            <a:ext cx="198090" cy="197409"/>
          </a:xfrm>
          <a:custGeom>
            <a:rect b="b" l="l" r="r" t="t"/>
            <a:pathLst>
              <a:path extrusionOk="0" h="1160" w="1164">
                <a:moveTo>
                  <a:pt x="584" y="0"/>
                </a:moveTo>
                <a:cubicBezTo>
                  <a:pt x="262" y="0"/>
                  <a:pt x="1" y="258"/>
                  <a:pt x="1" y="580"/>
                </a:cubicBezTo>
                <a:cubicBezTo>
                  <a:pt x="1" y="902"/>
                  <a:pt x="262" y="1160"/>
                  <a:pt x="584" y="1160"/>
                </a:cubicBezTo>
                <a:cubicBezTo>
                  <a:pt x="906" y="1160"/>
                  <a:pt x="1164" y="902"/>
                  <a:pt x="1164" y="580"/>
                </a:cubicBezTo>
                <a:cubicBezTo>
                  <a:pt x="1164" y="258"/>
                  <a:pt x="906" y="0"/>
                  <a:pt x="584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7506717" y="2578070"/>
            <a:ext cx="198090" cy="198090"/>
          </a:xfrm>
          <a:custGeom>
            <a:rect b="b" l="l" r="r" t="t"/>
            <a:pathLst>
              <a:path extrusionOk="0" h="1164" w="1164">
                <a:moveTo>
                  <a:pt x="580" y="0"/>
                </a:moveTo>
                <a:cubicBezTo>
                  <a:pt x="258" y="0"/>
                  <a:pt x="1" y="262"/>
                  <a:pt x="1" y="580"/>
                </a:cubicBezTo>
                <a:cubicBezTo>
                  <a:pt x="1" y="902"/>
                  <a:pt x="258" y="1163"/>
                  <a:pt x="580" y="1163"/>
                </a:cubicBezTo>
                <a:cubicBezTo>
                  <a:pt x="903" y="1163"/>
                  <a:pt x="1164" y="902"/>
                  <a:pt x="1164" y="580"/>
                </a:cubicBezTo>
                <a:cubicBezTo>
                  <a:pt x="1164" y="262"/>
                  <a:pt x="903" y="0"/>
                  <a:pt x="580" y="0"/>
                </a:cubicBez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4"/>
          <p:cNvGrpSpPr/>
          <p:nvPr/>
        </p:nvGrpSpPr>
        <p:grpSpPr>
          <a:xfrm flipH="1" rot="10800000">
            <a:off x="6630406" y="4"/>
            <a:ext cx="2513867" cy="1753885"/>
            <a:chOff x="5527403" y="4013725"/>
            <a:chExt cx="971580" cy="677856"/>
          </a:xfrm>
        </p:grpSpPr>
        <p:sp>
          <p:nvSpPr>
            <p:cNvPr id="67" name="Google Shape;67;p4"/>
            <p:cNvSpPr/>
            <p:nvPr/>
          </p:nvSpPr>
          <p:spPr>
            <a:xfrm>
              <a:off x="5527403" y="4013725"/>
              <a:ext cx="971580" cy="677856"/>
            </a:xfrm>
            <a:custGeom>
              <a:rect b="b" l="l" r="r" t="t"/>
              <a:pathLst>
                <a:path extrusionOk="0" h="8465" w="12133">
                  <a:moveTo>
                    <a:pt x="12133" y="1"/>
                  </a:moveTo>
                  <a:cubicBezTo>
                    <a:pt x="11686" y="44"/>
                    <a:pt x="11242" y="105"/>
                    <a:pt x="10798" y="183"/>
                  </a:cubicBezTo>
                  <a:cubicBezTo>
                    <a:pt x="7949" y="699"/>
                    <a:pt x="5211" y="2051"/>
                    <a:pt x="3286" y="4213"/>
                  </a:cubicBezTo>
                  <a:cubicBezTo>
                    <a:pt x="2144" y="5494"/>
                    <a:pt x="1310" y="7026"/>
                    <a:pt x="162" y="8293"/>
                  </a:cubicBezTo>
                  <a:cubicBezTo>
                    <a:pt x="108" y="8350"/>
                    <a:pt x="54" y="8407"/>
                    <a:pt x="1" y="8465"/>
                  </a:cubicBezTo>
                  <a:lnTo>
                    <a:pt x="12133" y="8465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09434" y="4238100"/>
              <a:ext cx="689547" cy="453479"/>
            </a:xfrm>
            <a:custGeom>
              <a:rect b="b" l="l" r="r" t="t"/>
              <a:pathLst>
                <a:path extrusionOk="0" h="5663" w="8611">
                  <a:moveTo>
                    <a:pt x="8611" y="1"/>
                  </a:moveTo>
                  <a:cubicBezTo>
                    <a:pt x="5830" y="541"/>
                    <a:pt x="3171" y="1883"/>
                    <a:pt x="1292" y="3995"/>
                  </a:cubicBezTo>
                  <a:cubicBezTo>
                    <a:pt x="823" y="4521"/>
                    <a:pt x="408" y="5086"/>
                    <a:pt x="0" y="5663"/>
                  </a:cubicBezTo>
                  <a:lnTo>
                    <a:pt x="8611" y="5663"/>
                  </a:lnTo>
                  <a:lnTo>
                    <a:pt x="8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4"/>
          <p:cNvSpPr txBox="1"/>
          <p:nvPr>
            <p:ph type="ctrTitle"/>
          </p:nvPr>
        </p:nvSpPr>
        <p:spPr>
          <a:xfrm>
            <a:off x="0" y="1092050"/>
            <a:ext cx="77811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BCCE8"/>
              </a:buClr>
              <a:buSzPts val="4800"/>
              <a:buNone/>
              <a:defRPr sz="4800">
                <a:solidFill>
                  <a:srgbClr val="FBCCE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70" name="Google Shape;70;p4"/>
          <p:cNvSpPr txBox="1"/>
          <p:nvPr>
            <p:ph idx="1" type="subTitle"/>
          </p:nvPr>
        </p:nvSpPr>
        <p:spPr>
          <a:xfrm>
            <a:off x="5786713" y="2755325"/>
            <a:ext cx="19944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BCCE8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9pPr>
          </a:lstStyle>
          <a:p/>
        </p:txBody>
      </p:sp>
      <p:cxnSp>
        <p:nvCxnSpPr>
          <p:cNvPr id="71" name="Google Shape;71;p4"/>
          <p:cNvCxnSpPr/>
          <p:nvPr/>
        </p:nvCxnSpPr>
        <p:spPr>
          <a:xfrm>
            <a:off x="6543675" y="2038350"/>
            <a:ext cx="1124100" cy="0"/>
          </a:xfrm>
          <a:prstGeom prst="straightConnector1">
            <a:avLst/>
          </a:prstGeom>
          <a:noFill/>
          <a:ln cap="rnd" cmpd="sng" w="38100">
            <a:solidFill>
              <a:srgbClr val="FBCC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880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&amp; illustration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/>
          <p:nvPr/>
        </p:nvSpPr>
        <p:spPr>
          <a:xfrm>
            <a:off x="4183043" y="0"/>
            <a:ext cx="4960991" cy="4745296"/>
          </a:xfrm>
          <a:custGeom>
            <a:rect b="b" l="l" r="r" t="t"/>
            <a:pathLst>
              <a:path extrusionOk="0" h="29766" w="31119">
                <a:moveTo>
                  <a:pt x="298" y="0"/>
                </a:moveTo>
                <a:cubicBezTo>
                  <a:pt x="1" y="1951"/>
                  <a:pt x="534" y="4034"/>
                  <a:pt x="1794" y="5558"/>
                </a:cubicBezTo>
                <a:cubicBezTo>
                  <a:pt x="3204" y="7262"/>
                  <a:pt x="5569" y="8665"/>
                  <a:pt x="5394" y="10869"/>
                </a:cubicBezTo>
                <a:cubicBezTo>
                  <a:pt x="5344" y="11510"/>
                  <a:pt x="5061" y="12129"/>
                  <a:pt x="5101" y="12773"/>
                </a:cubicBezTo>
                <a:cubicBezTo>
                  <a:pt x="5176" y="13969"/>
                  <a:pt x="6296" y="14806"/>
                  <a:pt x="7373" y="15328"/>
                </a:cubicBezTo>
                <a:cubicBezTo>
                  <a:pt x="8447" y="15855"/>
                  <a:pt x="9664" y="16302"/>
                  <a:pt x="10297" y="17315"/>
                </a:cubicBezTo>
                <a:cubicBezTo>
                  <a:pt x="11185" y="18728"/>
                  <a:pt x="10569" y="20546"/>
                  <a:pt x="10354" y="22200"/>
                </a:cubicBezTo>
                <a:cubicBezTo>
                  <a:pt x="10000" y="24920"/>
                  <a:pt x="10995" y="27711"/>
                  <a:pt x="12802" y="29766"/>
                </a:cubicBezTo>
                <a:lnTo>
                  <a:pt x="31119" y="29766"/>
                </a:lnTo>
                <a:lnTo>
                  <a:pt x="31119" y="10511"/>
                </a:lnTo>
                <a:cubicBezTo>
                  <a:pt x="31112" y="10511"/>
                  <a:pt x="31105" y="10508"/>
                  <a:pt x="31101" y="10504"/>
                </a:cubicBezTo>
                <a:cubicBezTo>
                  <a:pt x="29412" y="9731"/>
                  <a:pt x="28188" y="8192"/>
                  <a:pt x="27279" y="6571"/>
                </a:cubicBezTo>
                <a:cubicBezTo>
                  <a:pt x="27010" y="6099"/>
                  <a:pt x="26760" y="5605"/>
                  <a:pt x="26384" y="5215"/>
                </a:cubicBezTo>
                <a:cubicBezTo>
                  <a:pt x="25668" y="4470"/>
                  <a:pt x="24588" y="4180"/>
                  <a:pt x="23811" y="3497"/>
                </a:cubicBezTo>
                <a:cubicBezTo>
                  <a:pt x="23131" y="2896"/>
                  <a:pt x="22734" y="2015"/>
                  <a:pt x="22598" y="1117"/>
                </a:cubicBezTo>
                <a:cubicBezTo>
                  <a:pt x="22540" y="741"/>
                  <a:pt x="22548" y="369"/>
                  <a:pt x="225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2504435" y="705489"/>
            <a:ext cx="28708" cy="48590"/>
          </a:xfrm>
          <a:custGeom>
            <a:rect b="b" l="l" r="r" t="t"/>
            <a:pathLst>
              <a:path extrusionOk="0" h="589" w="348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2860290" y="0"/>
            <a:ext cx="6283726" cy="5143520"/>
          </a:xfrm>
          <a:custGeom>
            <a:rect b="b" l="l" r="r" t="t"/>
            <a:pathLst>
              <a:path extrusionOk="0" h="30224" w="36924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17454"/>
                </a:lnTo>
                <a:cubicBezTo>
                  <a:pt x="35095" y="17103"/>
                  <a:pt x="33416" y="16402"/>
                  <a:pt x="32210" y="15013"/>
                </a:cubicBezTo>
                <a:cubicBezTo>
                  <a:pt x="31591" y="14301"/>
                  <a:pt x="31147" y="13449"/>
                  <a:pt x="30507" y="12759"/>
                </a:cubicBezTo>
                <a:cubicBezTo>
                  <a:pt x="28906" y="11036"/>
                  <a:pt x="26448" y="10627"/>
                  <a:pt x="24031" y="10627"/>
                </a:cubicBezTo>
                <a:cubicBezTo>
                  <a:pt x="23465" y="10627"/>
                  <a:pt x="22901" y="10650"/>
                  <a:pt x="22351" y="10683"/>
                </a:cubicBezTo>
                <a:cubicBezTo>
                  <a:pt x="21735" y="10719"/>
                  <a:pt x="21114" y="10762"/>
                  <a:pt x="20497" y="10762"/>
                </a:cubicBezTo>
                <a:cubicBezTo>
                  <a:pt x="19837" y="10762"/>
                  <a:pt x="19182" y="10713"/>
                  <a:pt x="18543" y="10554"/>
                </a:cubicBezTo>
                <a:cubicBezTo>
                  <a:pt x="17308" y="10246"/>
                  <a:pt x="16116" y="9437"/>
                  <a:pt x="15715" y="8228"/>
                </a:cubicBezTo>
                <a:cubicBezTo>
                  <a:pt x="15332" y="7075"/>
                  <a:pt x="15690" y="5694"/>
                  <a:pt x="15010" y="4688"/>
                </a:cubicBezTo>
                <a:cubicBezTo>
                  <a:pt x="14198" y="3486"/>
                  <a:pt x="12455" y="3532"/>
                  <a:pt x="11084" y="3064"/>
                </a:cubicBezTo>
                <a:cubicBezTo>
                  <a:pt x="9699" y="2588"/>
                  <a:pt x="8554" y="1450"/>
                  <a:pt x="8082" y="65"/>
                </a:cubicBezTo>
                <a:cubicBezTo>
                  <a:pt x="8074" y="43"/>
                  <a:pt x="8067" y="22"/>
                  <a:pt x="80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2860290" y="0"/>
            <a:ext cx="6283726" cy="5143520"/>
          </a:xfrm>
          <a:custGeom>
            <a:rect b="b" l="l" r="r" t="t"/>
            <a:pathLst>
              <a:path extrusionOk="0" h="30224" w="36924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23438"/>
                </a:lnTo>
                <a:cubicBezTo>
                  <a:pt x="36344" y="23574"/>
                  <a:pt x="35771" y="23717"/>
                  <a:pt x="35202" y="23839"/>
                </a:cubicBezTo>
                <a:cubicBezTo>
                  <a:pt x="33821" y="24143"/>
                  <a:pt x="32399" y="24335"/>
                  <a:pt x="30985" y="24335"/>
                </a:cubicBezTo>
                <a:cubicBezTo>
                  <a:pt x="29869" y="24335"/>
                  <a:pt x="28758" y="24215"/>
                  <a:pt x="27676" y="23935"/>
                </a:cubicBezTo>
                <a:cubicBezTo>
                  <a:pt x="25224" y="23295"/>
                  <a:pt x="22934" y="21756"/>
                  <a:pt x="21789" y="19498"/>
                </a:cubicBezTo>
                <a:cubicBezTo>
                  <a:pt x="21173" y="18284"/>
                  <a:pt x="20880" y="16881"/>
                  <a:pt x="19971" y="15872"/>
                </a:cubicBezTo>
                <a:cubicBezTo>
                  <a:pt x="17881" y="13557"/>
                  <a:pt x="13504" y="14290"/>
                  <a:pt x="11836" y="11653"/>
                </a:cubicBezTo>
                <a:cubicBezTo>
                  <a:pt x="10802" y="10021"/>
                  <a:pt x="11328" y="7759"/>
                  <a:pt x="10336" y="6102"/>
                </a:cubicBezTo>
                <a:cubicBezTo>
                  <a:pt x="9191" y="4180"/>
                  <a:pt x="6625" y="3722"/>
                  <a:pt x="5004" y="2319"/>
                </a:cubicBezTo>
                <a:cubicBezTo>
                  <a:pt x="4177" y="1607"/>
                  <a:pt x="3658" y="834"/>
                  <a:pt x="32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5722889" y="937186"/>
            <a:ext cx="155374" cy="154864"/>
          </a:xfrm>
          <a:custGeom>
            <a:rect b="b" l="l" r="r" t="t"/>
            <a:pathLst>
              <a:path extrusionOk="0" h="910" w="913">
                <a:moveTo>
                  <a:pt x="458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6"/>
                  <a:pt x="204" y="910"/>
                  <a:pt x="458" y="910"/>
                </a:cubicBezTo>
                <a:cubicBezTo>
                  <a:pt x="709" y="910"/>
                  <a:pt x="913" y="706"/>
                  <a:pt x="913" y="455"/>
                </a:cubicBezTo>
                <a:cubicBezTo>
                  <a:pt x="913" y="205"/>
                  <a:pt x="709" y="1"/>
                  <a:pt x="4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3331178" y="1020064"/>
            <a:ext cx="154864" cy="155545"/>
          </a:xfrm>
          <a:custGeom>
            <a:rect b="b" l="l" r="r" t="t"/>
            <a:pathLst>
              <a:path extrusionOk="0" h="914" w="910">
                <a:moveTo>
                  <a:pt x="455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9"/>
                  <a:pt x="204" y="913"/>
                  <a:pt x="455" y="913"/>
                </a:cubicBezTo>
                <a:cubicBezTo>
                  <a:pt x="705" y="913"/>
                  <a:pt x="909" y="709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3120328" y="771179"/>
            <a:ext cx="210853" cy="211534"/>
          </a:xfrm>
          <a:custGeom>
            <a:rect b="b" l="l" r="r" t="t"/>
            <a:pathLst>
              <a:path extrusionOk="0" h="1243" w="1239">
                <a:moveTo>
                  <a:pt x="620" y="0"/>
                </a:moveTo>
                <a:cubicBezTo>
                  <a:pt x="276" y="0"/>
                  <a:pt x="1" y="276"/>
                  <a:pt x="1" y="620"/>
                </a:cubicBezTo>
                <a:cubicBezTo>
                  <a:pt x="1" y="963"/>
                  <a:pt x="276" y="1242"/>
                  <a:pt x="620" y="1242"/>
                </a:cubicBezTo>
                <a:cubicBezTo>
                  <a:pt x="963" y="1242"/>
                  <a:pt x="1239" y="963"/>
                  <a:pt x="1239" y="620"/>
                </a:cubicBezTo>
                <a:cubicBezTo>
                  <a:pt x="1239" y="276"/>
                  <a:pt x="963" y="0"/>
                  <a:pt x="6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5"/>
          <p:cNvGrpSpPr/>
          <p:nvPr/>
        </p:nvGrpSpPr>
        <p:grpSpPr>
          <a:xfrm flipH="1" rot="10800000">
            <a:off x="6630406" y="4"/>
            <a:ext cx="2513867" cy="1753885"/>
            <a:chOff x="5527403" y="4013725"/>
            <a:chExt cx="971580" cy="677856"/>
          </a:xfrm>
        </p:grpSpPr>
        <p:sp>
          <p:nvSpPr>
            <p:cNvPr id="81" name="Google Shape;81;p5"/>
            <p:cNvSpPr/>
            <p:nvPr/>
          </p:nvSpPr>
          <p:spPr>
            <a:xfrm>
              <a:off x="5527403" y="4013725"/>
              <a:ext cx="971580" cy="677856"/>
            </a:xfrm>
            <a:custGeom>
              <a:rect b="b" l="l" r="r" t="t"/>
              <a:pathLst>
                <a:path extrusionOk="0" h="8465" w="12133">
                  <a:moveTo>
                    <a:pt x="12133" y="1"/>
                  </a:moveTo>
                  <a:cubicBezTo>
                    <a:pt x="11686" y="44"/>
                    <a:pt x="11242" y="105"/>
                    <a:pt x="10798" y="183"/>
                  </a:cubicBezTo>
                  <a:cubicBezTo>
                    <a:pt x="7949" y="699"/>
                    <a:pt x="5211" y="2051"/>
                    <a:pt x="3286" y="4213"/>
                  </a:cubicBezTo>
                  <a:cubicBezTo>
                    <a:pt x="2144" y="5494"/>
                    <a:pt x="1310" y="7026"/>
                    <a:pt x="162" y="8293"/>
                  </a:cubicBezTo>
                  <a:cubicBezTo>
                    <a:pt x="108" y="8350"/>
                    <a:pt x="54" y="8407"/>
                    <a:pt x="1" y="8465"/>
                  </a:cubicBezTo>
                  <a:lnTo>
                    <a:pt x="12133" y="8465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5809434" y="4238100"/>
              <a:ext cx="689547" cy="453479"/>
            </a:xfrm>
            <a:custGeom>
              <a:rect b="b" l="l" r="r" t="t"/>
              <a:pathLst>
                <a:path extrusionOk="0" h="5663" w="8611">
                  <a:moveTo>
                    <a:pt x="8611" y="1"/>
                  </a:moveTo>
                  <a:cubicBezTo>
                    <a:pt x="5830" y="541"/>
                    <a:pt x="3171" y="1883"/>
                    <a:pt x="1292" y="3995"/>
                  </a:cubicBezTo>
                  <a:cubicBezTo>
                    <a:pt x="823" y="4521"/>
                    <a:pt x="408" y="5086"/>
                    <a:pt x="0" y="5663"/>
                  </a:cubicBezTo>
                  <a:lnTo>
                    <a:pt x="8611" y="5663"/>
                  </a:lnTo>
                  <a:lnTo>
                    <a:pt x="8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5"/>
          <p:cNvSpPr txBox="1"/>
          <p:nvPr>
            <p:ph type="ctrTitle"/>
          </p:nvPr>
        </p:nvSpPr>
        <p:spPr>
          <a:xfrm>
            <a:off x="0" y="934460"/>
            <a:ext cx="8075400" cy="14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5947527" y="4628749"/>
            <a:ext cx="276713" cy="277223"/>
          </a:xfrm>
          <a:custGeom>
            <a:rect b="b" l="l" r="r" t="t"/>
            <a:pathLst>
              <a:path extrusionOk="0" h="1629" w="1626">
                <a:moveTo>
                  <a:pt x="813" y="0"/>
                </a:moveTo>
                <a:cubicBezTo>
                  <a:pt x="362" y="0"/>
                  <a:pt x="1" y="365"/>
                  <a:pt x="1" y="816"/>
                </a:cubicBezTo>
                <a:cubicBezTo>
                  <a:pt x="1" y="1264"/>
                  <a:pt x="362" y="1629"/>
                  <a:pt x="813" y="1629"/>
                </a:cubicBezTo>
                <a:cubicBezTo>
                  <a:pt x="1261" y="1629"/>
                  <a:pt x="1626" y="1264"/>
                  <a:pt x="1626" y="816"/>
                </a:cubicBezTo>
                <a:cubicBezTo>
                  <a:pt x="1626" y="365"/>
                  <a:pt x="1261" y="0"/>
                  <a:pt x="813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778473" y="3459266"/>
            <a:ext cx="154864" cy="155545"/>
          </a:xfrm>
          <a:custGeom>
            <a:rect b="b" l="l" r="r" t="t"/>
            <a:pathLst>
              <a:path extrusionOk="0" h="914" w="910">
                <a:moveTo>
                  <a:pt x="455" y="1"/>
                </a:moveTo>
                <a:cubicBezTo>
                  <a:pt x="201" y="1"/>
                  <a:pt x="0" y="205"/>
                  <a:pt x="0" y="455"/>
                </a:cubicBezTo>
                <a:cubicBezTo>
                  <a:pt x="0" y="710"/>
                  <a:pt x="201" y="914"/>
                  <a:pt x="455" y="914"/>
                </a:cubicBezTo>
                <a:cubicBezTo>
                  <a:pt x="705" y="914"/>
                  <a:pt x="909" y="710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8635352" y="3171830"/>
            <a:ext cx="211534" cy="211534"/>
          </a:xfrm>
          <a:custGeom>
            <a:rect b="b" l="l" r="r" t="t"/>
            <a:pathLst>
              <a:path extrusionOk="0" h="1243" w="1243">
                <a:moveTo>
                  <a:pt x="623" y="1"/>
                </a:moveTo>
                <a:cubicBezTo>
                  <a:pt x="279" y="1"/>
                  <a:pt x="0" y="280"/>
                  <a:pt x="0" y="620"/>
                </a:cubicBezTo>
                <a:cubicBezTo>
                  <a:pt x="0" y="963"/>
                  <a:pt x="279" y="1243"/>
                  <a:pt x="623" y="1243"/>
                </a:cubicBezTo>
                <a:cubicBezTo>
                  <a:pt x="963" y="1243"/>
                  <a:pt x="1242" y="963"/>
                  <a:pt x="1242" y="620"/>
                </a:cubicBezTo>
                <a:cubicBezTo>
                  <a:pt x="1242" y="280"/>
                  <a:pt x="963" y="1"/>
                  <a:pt x="6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663261" y="2443456"/>
            <a:ext cx="211023" cy="211534"/>
          </a:xfrm>
          <a:custGeom>
            <a:rect b="b" l="l" r="r" t="t"/>
            <a:pathLst>
              <a:path extrusionOk="0" h="1243" w="1240">
                <a:moveTo>
                  <a:pt x="620" y="0"/>
                </a:moveTo>
                <a:cubicBezTo>
                  <a:pt x="276" y="0"/>
                  <a:pt x="1" y="280"/>
                  <a:pt x="1" y="623"/>
                </a:cubicBezTo>
                <a:cubicBezTo>
                  <a:pt x="1" y="967"/>
                  <a:pt x="276" y="1242"/>
                  <a:pt x="620" y="1242"/>
                </a:cubicBezTo>
                <a:cubicBezTo>
                  <a:pt x="964" y="1242"/>
                  <a:pt x="1239" y="967"/>
                  <a:pt x="1239" y="623"/>
                </a:cubicBezTo>
                <a:cubicBezTo>
                  <a:pt x="1239" y="280"/>
                  <a:pt x="964" y="0"/>
                  <a:pt x="6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4742311" y="3258282"/>
            <a:ext cx="211534" cy="211534"/>
          </a:xfrm>
          <a:custGeom>
            <a:rect b="b" l="l" r="r" t="t"/>
            <a:pathLst>
              <a:path extrusionOk="0" h="1243" w="1243">
                <a:moveTo>
                  <a:pt x="619" y="1"/>
                </a:moveTo>
                <a:cubicBezTo>
                  <a:pt x="276" y="1"/>
                  <a:pt x="0" y="276"/>
                  <a:pt x="0" y="620"/>
                </a:cubicBezTo>
                <a:cubicBezTo>
                  <a:pt x="0" y="964"/>
                  <a:pt x="276" y="1243"/>
                  <a:pt x="619" y="1243"/>
                </a:cubicBezTo>
                <a:cubicBezTo>
                  <a:pt x="963" y="1243"/>
                  <a:pt x="1242" y="964"/>
                  <a:pt x="1242" y="620"/>
                </a:cubicBezTo>
                <a:cubicBezTo>
                  <a:pt x="1242" y="276"/>
                  <a:pt x="963" y="1"/>
                  <a:pt x="6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4793365" y="2969656"/>
            <a:ext cx="150099" cy="149418"/>
          </a:xfrm>
          <a:custGeom>
            <a:rect b="b" l="l" r="r" t="t"/>
            <a:pathLst>
              <a:path extrusionOk="0" h="878" w="882">
                <a:moveTo>
                  <a:pt x="441" y="1"/>
                </a:moveTo>
                <a:cubicBezTo>
                  <a:pt x="198" y="1"/>
                  <a:pt x="1" y="197"/>
                  <a:pt x="1" y="437"/>
                </a:cubicBezTo>
                <a:cubicBezTo>
                  <a:pt x="1" y="681"/>
                  <a:pt x="198" y="877"/>
                  <a:pt x="441" y="877"/>
                </a:cubicBezTo>
                <a:cubicBezTo>
                  <a:pt x="684" y="877"/>
                  <a:pt x="881" y="681"/>
                  <a:pt x="881" y="437"/>
                </a:cubicBezTo>
                <a:cubicBezTo>
                  <a:pt x="881" y="197"/>
                  <a:pt x="684" y="1"/>
                  <a:pt x="4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6066313" y="3816305"/>
            <a:ext cx="198090" cy="197409"/>
          </a:xfrm>
          <a:custGeom>
            <a:rect b="b" l="l" r="r" t="t"/>
            <a:pathLst>
              <a:path extrusionOk="0" h="1160" w="1164">
                <a:moveTo>
                  <a:pt x="584" y="0"/>
                </a:moveTo>
                <a:cubicBezTo>
                  <a:pt x="262" y="0"/>
                  <a:pt x="1" y="258"/>
                  <a:pt x="1" y="580"/>
                </a:cubicBezTo>
                <a:cubicBezTo>
                  <a:pt x="1" y="902"/>
                  <a:pt x="262" y="1160"/>
                  <a:pt x="584" y="1160"/>
                </a:cubicBezTo>
                <a:cubicBezTo>
                  <a:pt x="906" y="1160"/>
                  <a:pt x="1164" y="902"/>
                  <a:pt x="1164" y="580"/>
                </a:cubicBezTo>
                <a:cubicBezTo>
                  <a:pt x="1164" y="258"/>
                  <a:pt x="906" y="0"/>
                  <a:pt x="58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7506717" y="2578070"/>
            <a:ext cx="198090" cy="198090"/>
          </a:xfrm>
          <a:custGeom>
            <a:rect b="b" l="l" r="r" t="t"/>
            <a:pathLst>
              <a:path extrusionOk="0" h="1164" w="1164">
                <a:moveTo>
                  <a:pt x="580" y="0"/>
                </a:moveTo>
                <a:cubicBezTo>
                  <a:pt x="258" y="0"/>
                  <a:pt x="1" y="262"/>
                  <a:pt x="1" y="580"/>
                </a:cubicBezTo>
                <a:cubicBezTo>
                  <a:pt x="1" y="902"/>
                  <a:pt x="258" y="1163"/>
                  <a:pt x="580" y="1163"/>
                </a:cubicBezTo>
                <a:cubicBezTo>
                  <a:pt x="903" y="1163"/>
                  <a:pt x="1164" y="902"/>
                  <a:pt x="1164" y="580"/>
                </a:cubicBezTo>
                <a:cubicBezTo>
                  <a:pt x="1164" y="262"/>
                  <a:pt x="903" y="0"/>
                  <a:pt x="5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5"/>
          <p:cNvCxnSpPr/>
          <p:nvPr/>
        </p:nvCxnSpPr>
        <p:spPr>
          <a:xfrm>
            <a:off x="6245176" y="2571741"/>
            <a:ext cx="1644900" cy="0"/>
          </a:xfrm>
          <a:prstGeom prst="straightConnector1">
            <a:avLst/>
          </a:prstGeom>
          <a:noFill/>
          <a:ln cap="rnd" cmpd="sng" w="19050">
            <a:solidFill>
              <a:srgbClr val="FBCC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5"/>
          <p:cNvSpPr txBox="1"/>
          <p:nvPr>
            <p:ph idx="1" type="subTitle"/>
          </p:nvPr>
        </p:nvSpPr>
        <p:spPr>
          <a:xfrm>
            <a:off x="6080988" y="2676283"/>
            <a:ext cx="19944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subtitle slide 1">
  <p:cSld name="SECTION_HEADER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 rot="10800000">
            <a:off x="-761771" y="398212"/>
            <a:ext cx="4960991" cy="4745296"/>
          </a:xfrm>
          <a:custGeom>
            <a:rect b="b" l="l" r="r" t="t"/>
            <a:pathLst>
              <a:path extrusionOk="0" h="29766" w="31119">
                <a:moveTo>
                  <a:pt x="298" y="0"/>
                </a:moveTo>
                <a:cubicBezTo>
                  <a:pt x="1" y="1951"/>
                  <a:pt x="534" y="4034"/>
                  <a:pt x="1794" y="5558"/>
                </a:cubicBezTo>
                <a:cubicBezTo>
                  <a:pt x="3204" y="7262"/>
                  <a:pt x="5569" y="8665"/>
                  <a:pt x="5394" y="10869"/>
                </a:cubicBezTo>
                <a:cubicBezTo>
                  <a:pt x="5344" y="11510"/>
                  <a:pt x="5061" y="12129"/>
                  <a:pt x="5101" y="12773"/>
                </a:cubicBezTo>
                <a:cubicBezTo>
                  <a:pt x="5176" y="13969"/>
                  <a:pt x="6296" y="14806"/>
                  <a:pt x="7373" y="15328"/>
                </a:cubicBezTo>
                <a:cubicBezTo>
                  <a:pt x="8447" y="15855"/>
                  <a:pt x="9664" y="16302"/>
                  <a:pt x="10297" y="17315"/>
                </a:cubicBezTo>
                <a:cubicBezTo>
                  <a:pt x="11185" y="18728"/>
                  <a:pt x="10569" y="20546"/>
                  <a:pt x="10354" y="22200"/>
                </a:cubicBezTo>
                <a:cubicBezTo>
                  <a:pt x="10000" y="24920"/>
                  <a:pt x="10995" y="27711"/>
                  <a:pt x="12802" y="29766"/>
                </a:cubicBezTo>
                <a:lnTo>
                  <a:pt x="31119" y="29766"/>
                </a:lnTo>
                <a:lnTo>
                  <a:pt x="31119" y="10511"/>
                </a:lnTo>
                <a:cubicBezTo>
                  <a:pt x="31112" y="10511"/>
                  <a:pt x="31105" y="10508"/>
                  <a:pt x="31101" y="10504"/>
                </a:cubicBezTo>
                <a:cubicBezTo>
                  <a:pt x="29412" y="9731"/>
                  <a:pt x="28188" y="8192"/>
                  <a:pt x="27279" y="6571"/>
                </a:cubicBezTo>
                <a:cubicBezTo>
                  <a:pt x="27010" y="6099"/>
                  <a:pt x="26760" y="5605"/>
                  <a:pt x="26384" y="5215"/>
                </a:cubicBezTo>
                <a:cubicBezTo>
                  <a:pt x="25668" y="4470"/>
                  <a:pt x="24588" y="4180"/>
                  <a:pt x="23811" y="3497"/>
                </a:cubicBezTo>
                <a:cubicBezTo>
                  <a:pt x="23131" y="2896"/>
                  <a:pt x="22734" y="2015"/>
                  <a:pt x="22598" y="1117"/>
                </a:cubicBezTo>
                <a:cubicBezTo>
                  <a:pt x="22540" y="741"/>
                  <a:pt x="22548" y="369"/>
                  <a:pt x="225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 rot="10800000">
            <a:off x="-761753" y="-13"/>
            <a:ext cx="6283726" cy="5143520"/>
          </a:xfrm>
          <a:custGeom>
            <a:rect b="b" l="l" r="r" t="t"/>
            <a:pathLst>
              <a:path extrusionOk="0" h="30224" w="36924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17454"/>
                </a:lnTo>
                <a:cubicBezTo>
                  <a:pt x="35095" y="17103"/>
                  <a:pt x="33416" y="16402"/>
                  <a:pt x="32210" y="15013"/>
                </a:cubicBezTo>
                <a:cubicBezTo>
                  <a:pt x="31591" y="14301"/>
                  <a:pt x="31147" y="13449"/>
                  <a:pt x="30507" y="12759"/>
                </a:cubicBezTo>
                <a:cubicBezTo>
                  <a:pt x="28906" y="11036"/>
                  <a:pt x="26448" y="10627"/>
                  <a:pt x="24031" y="10627"/>
                </a:cubicBezTo>
                <a:cubicBezTo>
                  <a:pt x="23465" y="10627"/>
                  <a:pt x="22901" y="10650"/>
                  <a:pt x="22351" y="10683"/>
                </a:cubicBezTo>
                <a:cubicBezTo>
                  <a:pt x="21735" y="10719"/>
                  <a:pt x="21114" y="10762"/>
                  <a:pt x="20497" y="10762"/>
                </a:cubicBezTo>
                <a:cubicBezTo>
                  <a:pt x="19837" y="10762"/>
                  <a:pt x="19182" y="10713"/>
                  <a:pt x="18543" y="10554"/>
                </a:cubicBezTo>
                <a:cubicBezTo>
                  <a:pt x="17308" y="10246"/>
                  <a:pt x="16116" y="9437"/>
                  <a:pt x="15715" y="8228"/>
                </a:cubicBezTo>
                <a:cubicBezTo>
                  <a:pt x="15332" y="7075"/>
                  <a:pt x="15690" y="5694"/>
                  <a:pt x="15010" y="4688"/>
                </a:cubicBezTo>
                <a:cubicBezTo>
                  <a:pt x="14198" y="3486"/>
                  <a:pt x="12455" y="3532"/>
                  <a:pt x="11084" y="3064"/>
                </a:cubicBezTo>
                <a:cubicBezTo>
                  <a:pt x="9699" y="2588"/>
                  <a:pt x="8554" y="1450"/>
                  <a:pt x="8082" y="65"/>
                </a:cubicBezTo>
                <a:cubicBezTo>
                  <a:pt x="8074" y="43"/>
                  <a:pt x="8067" y="22"/>
                  <a:pt x="80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 rot="10800000">
            <a:off x="-761753" y="-13"/>
            <a:ext cx="6283726" cy="5143520"/>
          </a:xfrm>
          <a:custGeom>
            <a:rect b="b" l="l" r="r" t="t"/>
            <a:pathLst>
              <a:path extrusionOk="0" h="30224" w="36924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23438"/>
                </a:lnTo>
                <a:cubicBezTo>
                  <a:pt x="36344" y="23574"/>
                  <a:pt x="35771" y="23717"/>
                  <a:pt x="35202" y="23839"/>
                </a:cubicBezTo>
                <a:cubicBezTo>
                  <a:pt x="33821" y="24143"/>
                  <a:pt x="32399" y="24335"/>
                  <a:pt x="30985" y="24335"/>
                </a:cubicBezTo>
                <a:cubicBezTo>
                  <a:pt x="29869" y="24335"/>
                  <a:pt x="28758" y="24215"/>
                  <a:pt x="27676" y="23935"/>
                </a:cubicBezTo>
                <a:cubicBezTo>
                  <a:pt x="25224" y="23295"/>
                  <a:pt x="22934" y="21756"/>
                  <a:pt x="21789" y="19498"/>
                </a:cubicBezTo>
                <a:cubicBezTo>
                  <a:pt x="21173" y="18284"/>
                  <a:pt x="20880" y="16881"/>
                  <a:pt x="19971" y="15872"/>
                </a:cubicBezTo>
                <a:cubicBezTo>
                  <a:pt x="17881" y="13557"/>
                  <a:pt x="13504" y="14290"/>
                  <a:pt x="11836" y="11653"/>
                </a:cubicBezTo>
                <a:cubicBezTo>
                  <a:pt x="10802" y="10021"/>
                  <a:pt x="11328" y="7759"/>
                  <a:pt x="10336" y="6102"/>
                </a:cubicBezTo>
                <a:cubicBezTo>
                  <a:pt x="9191" y="4180"/>
                  <a:pt x="6625" y="3722"/>
                  <a:pt x="5004" y="2319"/>
                </a:cubicBezTo>
                <a:cubicBezTo>
                  <a:pt x="4177" y="1607"/>
                  <a:pt x="3658" y="834"/>
                  <a:pt x="32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 rot="10800000">
            <a:off x="2158023" y="237536"/>
            <a:ext cx="276713" cy="277223"/>
          </a:xfrm>
          <a:custGeom>
            <a:rect b="b" l="l" r="r" t="t"/>
            <a:pathLst>
              <a:path extrusionOk="0" h="1629" w="1626">
                <a:moveTo>
                  <a:pt x="813" y="0"/>
                </a:moveTo>
                <a:cubicBezTo>
                  <a:pt x="362" y="0"/>
                  <a:pt x="1" y="365"/>
                  <a:pt x="1" y="816"/>
                </a:cubicBezTo>
                <a:cubicBezTo>
                  <a:pt x="1" y="1264"/>
                  <a:pt x="362" y="1629"/>
                  <a:pt x="813" y="1629"/>
                </a:cubicBezTo>
                <a:cubicBezTo>
                  <a:pt x="1261" y="1629"/>
                  <a:pt x="1626" y="1264"/>
                  <a:pt x="1626" y="816"/>
                </a:cubicBezTo>
                <a:cubicBezTo>
                  <a:pt x="1626" y="365"/>
                  <a:pt x="1261" y="0"/>
                  <a:pt x="8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 rot="10800000">
            <a:off x="-551075" y="1528697"/>
            <a:ext cx="154864" cy="155545"/>
          </a:xfrm>
          <a:custGeom>
            <a:rect b="b" l="l" r="r" t="t"/>
            <a:pathLst>
              <a:path extrusionOk="0" h="914" w="910">
                <a:moveTo>
                  <a:pt x="455" y="1"/>
                </a:moveTo>
                <a:cubicBezTo>
                  <a:pt x="201" y="1"/>
                  <a:pt x="0" y="205"/>
                  <a:pt x="0" y="455"/>
                </a:cubicBezTo>
                <a:cubicBezTo>
                  <a:pt x="0" y="710"/>
                  <a:pt x="201" y="914"/>
                  <a:pt x="455" y="914"/>
                </a:cubicBezTo>
                <a:cubicBezTo>
                  <a:pt x="705" y="914"/>
                  <a:pt x="909" y="710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 rot="10800000">
            <a:off x="2503999" y="4051458"/>
            <a:ext cx="155374" cy="154864"/>
          </a:xfrm>
          <a:custGeom>
            <a:rect b="b" l="l" r="r" t="t"/>
            <a:pathLst>
              <a:path extrusionOk="0" h="910" w="913">
                <a:moveTo>
                  <a:pt x="458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6"/>
                  <a:pt x="204" y="910"/>
                  <a:pt x="458" y="910"/>
                </a:cubicBezTo>
                <a:cubicBezTo>
                  <a:pt x="709" y="910"/>
                  <a:pt x="913" y="706"/>
                  <a:pt x="913" y="455"/>
                </a:cubicBezTo>
                <a:cubicBezTo>
                  <a:pt x="913" y="205"/>
                  <a:pt x="709" y="1"/>
                  <a:pt x="4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 rot="10800000">
            <a:off x="4896221" y="3967899"/>
            <a:ext cx="154864" cy="155545"/>
          </a:xfrm>
          <a:custGeom>
            <a:rect b="b" l="l" r="r" t="t"/>
            <a:pathLst>
              <a:path extrusionOk="0" h="914" w="910">
                <a:moveTo>
                  <a:pt x="455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9"/>
                  <a:pt x="204" y="913"/>
                  <a:pt x="455" y="913"/>
                </a:cubicBezTo>
                <a:cubicBezTo>
                  <a:pt x="705" y="913"/>
                  <a:pt x="909" y="709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 rot="10800000">
            <a:off x="-464623" y="1760143"/>
            <a:ext cx="211534" cy="211534"/>
          </a:xfrm>
          <a:custGeom>
            <a:rect b="b" l="l" r="r" t="t"/>
            <a:pathLst>
              <a:path extrusionOk="0" h="1243" w="1243">
                <a:moveTo>
                  <a:pt x="623" y="1"/>
                </a:moveTo>
                <a:cubicBezTo>
                  <a:pt x="279" y="1"/>
                  <a:pt x="0" y="280"/>
                  <a:pt x="0" y="620"/>
                </a:cubicBezTo>
                <a:cubicBezTo>
                  <a:pt x="0" y="963"/>
                  <a:pt x="279" y="1243"/>
                  <a:pt x="623" y="1243"/>
                </a:cubicBezTo>
                <a:cubicBezTo>
                  <a:pt x="963" y="1243"/>
                  <a:pt x="1242" y="963"/>
                  <a:pt x="1242" y="620"/>
                </a:cubicBezTo>
                <a:cubicBezTo>
                  <a:pt x="1242" y="280"/>
                  <a:pt x="963" y="1"/>
                  <a:pt x="6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 rot="10800000">
            <a:off x="-492022" y="2488517"/>
            <a:ext cx="211023" cy="211534"/>
          </a:xfrm>
          <a:custGeom>
            <a:rect b="b" l="l" r="r" t="t"/>
            <a:pathLst>
              <a:path extrusionOk="0" h="1243" w="1240">
                <a:moveTo>
                  <a:pt x="620" y="0"/>
                </a:moveTo>
                <a:cubicBezTo>
                  <a:pt x="276" y="0"/>
                  <a:pt x="1" y="280"/>
                  <a:pt x="1" y="623"/>
                </a:cubicBezTo>
                <a:cubicBezTo>
                  <a:pt x="1" y="967"/>
                  <a:pt x="276" y="1242"/>
                  <a:pt x="620" y="1242"/>
                </a:cubicBezTo>
                <a:cubicBezTo>
                  <a:pt x="964" y="1242"/>
                  <a:pt x="1239" y="967"/>
                  <a:pt x="1239" y="623"/>
                </a:cubicBezTo>
                <a:cubicBezTo>
                  <a:pt x="1239" y="280"/>
                  <a:pt x="964" y="0"/>
                  <a:pt x="6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 rot="10800000">
            <a:off x="5051081" y="4160795"/>
            <a:ext cx="210853" cy="211534"/>
          </a:xfrm>
          <a:custGeom>
            <a:rect b="b" l="l" r="r" t="t"/>
            <a:pathLst>
              <a:path extrusionOk="0" h="1243" w="1239">
                <a:moveTo>
                  <a:pt x="620" y="0"/>
                </a:moveTo>
                <a:cubicBezTo>
                  <a:pt x="276" y="0"/>
                  <a:pt x="1" y="276"/>
                  <a:pt x="1" y="620"/>
                </a:cubicBezTo>
                <a:cubicBezTo>
                  <a:pt x="1" y="963"/>
                  <a:pt x="276" y="1242"/>
                  <a:pt x="620" y="1242"/>
                </a:cubicBezTo>
                <a:cubicBezTo>
                  <a:pt x="963" y="1242"/>
                  <a:pt x="1239" y="963"/>
                  <a:pt x="1239" y="620"/>
                </a:cubicBezTo>
                <a:cubicBezTo>
                  <a:pt x="1239" y="276"/>
                  <a:pt x="963" y="0"/>
                  <a:pt x="6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 rot="10800000">
            <a:off x="3428417" y="1673692"/>
            <a:ext cx="211534" cy="211534"/>
          </a:xfrm>
          <a:custGeom>
            <a:rect b="b" l="l" r="r" t="t"/>
            <a:pathLst>
              <a:path extrusionOk="0" h="1243" w="1243">
                <a:moveTo>
                  <a:pt x="619" y="1"/>
                </a:moveTo>
                <a:cubicBezTo>
                  <a:pt x="276" y="1"/>
                  <a:pt x="0" y="276"/>
                  <a:pt x="0" y="620"/>
                </a:cubicBezTo>
                <a:cubicBezTo>
                  <a:pt x="0" y="964"/>
                  <a:pt x="276" y="1243"/>
                  <a:pt x="619" y="1243"/>
                </a:cubicBezTo>
                <a:cubicBezTo>
                  <a:pt x="963" y="1243"/>
                  <a:pt x="1242" y="964"/>
                  <a:pt x="1242" y="620"/>
                </a:cubicBezTo>
                <a:cubicBezTo>
                  <a:pt x="1242" y="276"/>
                  <a:pt x="963" y="1"/>
                  <a:pt x="6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 rot="10800000">
            <a:off x="3438798" y="2024434"/>
            <a:ext cx="150099" cy="149418"/>
          </a:xfrm>
          <a:custGeom>
            <a:rect b="b" l="l" r="r" t="t"/>
            <a:pathLst>
              <a:path extrusionOk="0" h="878" w="882">
                <a:moveTo>
                  <a:pt x="441" y="1"/>
                </a:moveTo>
                <a:cubicBezTo>
                  <a:pt x="198" y="1"/>
                  <a:pt x="1" y="197"/>
                  <a:pt x="1" y="437"/>
                </a:cubicBezTo>
                <a:cubicBezTo>
                  <a:pt x="1" y="681"/>
                  <a:pt x="198" y="877"/>
                  <a:pt x="441" y="877"/>
                </a:cubicBezTo>
                <a:cubicBezTo>
                  <a:pt x="684" y="877"/>
                  <a:pt x="881" y="681"/>
                  <a:pt x="881" y="437"/>
                </a:cubicBezTo>
                <a:cubicBezTo>
                  <a:pt x="881" y="197"/>
                  <a:pt x="684" y="1"/>
                  <a:pt x="4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 rot="10800000">
            <a:off x="2117860" y="1129793"/>
            <a:ext cx="198090" cy="197409"/>
          </a:xfrm>
          <a:custGeom>
            <a:rect b="b" l="l" r="r" t="t"/>
            <a:pathLst>
              <a:path extrusionOk="0" h="1160" w="1164">
                <a:moveTo>
                  <a:pt x="584" y="0"/>
                </a:moveTo>
                <a:cubicBezTo>
                  <a:pt x="262" y="0"/>
                  <a:pt x="1" y="258"/>
                  <a:pt x="1" y="580"/>
                </a:cubicBezTo>
                <a:cubicBezTo>
                  <a:pt x="1" y="902"/>
                  <a:pt x="262" y="1160"/>
                  <a:pt x="584" y="1160"/>
                </a:cubicBezTo>
                <a:cubicBezTo>
                  <a:pt x="906" y="1160"/>
                  <a:pt x="1164" y="902"/>
                  <a:pt x="1164" y="580"/>
                </a:cubicBezTo>
                <a:cubicBezTo>
                  <a:pt x="1164" y="258"/>
                  <a:pt x="906" y="0"/>
                  <a:pt x="5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 rot="10800000">
            <a:off x="677456" y="2367349"/>
            <a:ext cx="198090" cy="198090"/>
          </a:xfrm>
          <a:custGeom>
            <a:rect b="b" l="l" r="r" t="t"/>
            <a:pathLst>
              <a:path extrusionOk="0" h="1164" w="1164">
                <a:moveTo>
                  <a:pt x="580" y="0"/>
                </a:moveTo>
                <a:cubicBezTo>
                  <a:pt x="258" y="0"/>
                  <a:pt x="1" y="262"/>
                  <a:pt x="1" y="580"/>
                </a:cubicBezTo>
                <a:cubicBezTo>
                  <a:pt x="1" y="902"/>
                  <a:pt x="258" y="1163"/>
                  <a:pt x="580" y="1163"/>
                </a:cubicBezTo>
                <a:cubicBezTo>
                  <a:pt x="903" y="1163"/>
                  <a:pt x="1164" y="902"/>
                  <a:pt x="1164" y="580"/>
                </a:cubicBezTo>
                <a:cubicBezTo>
                  <a:pt x="1164" y="262"/>
                  <a:pt x="903" y="0"/>
                  <a:pt x="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 flipH="1">
            <a:off x="-762010" y="3389619"/>
            <a:ext cx="2513867" cy="1753885"/>
            <a:chOff x="5527403" y="4013725"/>
            <a:chExt cx="971580" cy="677856"/>
          </a:xfrm>
        </p:grpSpPr>
        <p:sp>
          <p:nvSpPr>
            <p:cNvPr id="110" name="Google Shape;110;p6"/>
            <p:cNvSpPr/>
            <p:nvPr/>
          </p:nvSpPr>
          <p:spPr>
            <a:xfrm>
              <a:off x="5527403" y="4013725"/>
              <a:ext cx="971580" cy="677856"/>
            </a:xfrm>
            <a:custGeom>
              <a:rect b="b" l="l" r="r" t="t"/>
              <a:pathLst>
                <a:path extrusionOk="0" h="8465" w="12133">
                  <a:moveTo>
                    <a:pt x="12133" y="1"/>
                  </a:moveTo>
                  <a:cubicBezTo>
                    <a:pt x="11686" y="44"/>
                    <a:pt x="11242" y="105"/>
                    <a:pt x="10798" y="183"/>
                  </a:cubicBezTo>
                  <a:cubicBezTo>
                    <a:pt x="7949" y="699"/>
                    <a:pt x="5211" y="2051"/>
                    <a:pt x="3286" y="4213"/>
                  </a:cubicBezTo>
                  <a:cubicBezTo>
                    <a:pt x="2144" y="5494"/>
                    <a:pt x="1310" y="7026"/>
                    <a:pt x="162" y="8293"/>
                  </a:cubicBezTo>
                  <a:cubicBezTo>
                    <a:pt x="108" y="8350"/>
                    <a:pt x="54" y="8407"/>
                    <a:pt x="1" y="8465"/>
                  </a:cubicBezTo>
                  <a:lnTo>
                    <a:pt x="12133" y="8465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5809434" y="4238100"/>
              <a:ext cx="689547" cy="453479"/>
            </a:xfrm>
            <a:custGeom>
              <a:rect b="b" l="l" r="r" t="t"/>
              <a:pathLst>
                <a:path extrusionOk="0" h="5663" w="8611">
                  <a:moveTo>
                    <a:pt x="8611" y="1"/>
                  </a:moveTo>
                  <a:cubicBezTo>
                    <a:pt x="5830" y="541"/>
                    <a:pt x="3171" y="1883"/>
                    <a:pt x="1292" y="3995"/>
                  </a:cubicBezTo>
                  <a:cubicBezTo>
                    <a:pt x="823" y="4521"/>
                    <a:pt x="408" y="5086"/>
                    <a:pt x="0" y="5663"/>
                  </a:cubicBezTo>
                  <a:lnTo>
                    <a:pt x="8611" y="5663"/>
                  </a:lnTo>
                  <a:lnTo>
                    <a:pt x="86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6"/>
          <p:cNvSpPr txBox="1"/>
          <p:nvPr>
            <p:ph type="title"/>
          </p:nvPr>
        </p:nvSpPr>
        <p:spPr>
          <a:xfrm>
            <a:off x="428050" y="1306638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3" name="Google Shape;113;p6"/>
          <p:cNvSpPr txBox="1"/>
          <p:nvPr>
            <p:ph idx="1" type="subTitle"/>
          </p:nvPr>
        </p:nvSpPr>
        <p:spPr>
          <a:xfrm>
            <a:off x="428050" y="2722338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BCC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9pPr>
          </a:lstStyle>
          <a:p/>
        </p:txBody>
      </p:sp>
      <p:cxnSp>
        <p:nvCxnSpPr>
          <p:cNvPr id="114" name="Google Shape;114;p6"/>
          <p:cNvCxnSpPr/>
          <p:nvPr/>
        </p:nvCxnSpPr>
        <p:spPr>
          <a:xfrm>
            <a:off x="539994" y="2571742"/>
            <a:ext cx="1214400" cy="0"/>
          </a:xfrm>
          <a:prstGeom prst="straightConnector1">
            <a:avLst/>
          </a:pr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/>
          <p:nvPr/>
        </p:nvSpPr>
        <p:spPr>
          <a:xfrm>
            <a:off x="-2" y="0"/>
            <a:ext cx="9144057" cy="5181678"/>
          </a:xfrm>
          <a:custGeom>
            <a:rect b="b" l="l" r="r" t="t"/>
            <a:pathLst>
              <a:path extrusionOk="0" h="30224" w="53336">
                <a:moveTo>
                  <a:pt x="0" y="0"/>
                </a:moveTo>
                <a:lnTo>
                  <a:pt x="0" y="30224"/>
                </a:lnTo>
                <a:lnTo>
                  <a:pt x="53336" y="30224"/>
                </a:lnTo>
                <a:lnTo>
                  <a:pt x="53336" y="0"/>
                </a:lnTo>
                <a:close/>
              </a:path>
            </a:pathLst>
          </a:custGeom>
          <a:solidFill>
            <a:srgbClr val="423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4193087" y="0"/>
            <a:ext cx="4950917" cy="5181678"/>
          </a:xfrm>
          <a:custGeom>
            <a:rect b="b" l="l" r="r" t="t"/>
            <a:pathLst>
              <a:path extrusionOk="0" h="30224" w="28878">
                <a:moveTo>
                  <a:pt x="13399" y="0"/>
                </a:moveTo>
                <a:cubicBezTo>
                  <a:pt x="13478" y="83"/>
                  <a:pt x="13553" y="169"/>
                  <a:pt x="13628" y="254"/>
                </a:cubicBezTo>
                <a:cubicBezTo>
                  <a:pt x="15078" y="1929"/>
                  <a:pt x="15854" y="4105"/>
                  <a:pt x="16166" y="6299"/>
                </a:cubicBezTo>
                <a:cubicBezTo>
                  <a:pt x="16570" y="9159"/>
                  <a:pt x="16194" y="12193"/>
                  <a:pt x="14713" y="14674"/>
                </a:cubicBezTo>
                <a:cubicBezTo>
                  <a:pt x="13056" y="17454"/>
                  <a:pt x="10218" y="19280"/>
                  <a:pt x="7526" y="21080"/>
                </a:cubicBezTo>
                <a:cubicBezTo>
                  <a:pt x="4835" y="22876"/>
                  <a:pt x="2076" y="24891"/>
                  <a:pt x="730" y="27837"/>
                </a:cubicBezTo>
                <a:cubicBezTo>
                  <a:pt x="383" y="28599"/>
                  <a:pt x="143" y="29401"/>
                  <a:pt x="0" y="30224"/>
                </a:cubicBezTo>
                <a:lnTo>
                  <a:pt x="28878" y="30224"/>
                </a:lnTo>
                <a:lnTo>
                  <a:pt x="2887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6529477" y="3963031"/>
            <a:ext cx="2614498" cy="1218613"/>
          </a:xfrm>
          <a:custGeom>
            <a:rect b="b" l="l" r="r" t="t"/>
            <a:pathLst>
              <a:path extrusionOk="0" h="7108" w="15250">
                <a:moveTo>
                  <a:pt x="15250" y="0"/>
                </a:moveTo>
                <a:cubicBezTo>
                  <a:pt x="15107" y="0"/>
                  <a:pt x="14964" y="0"/>
                  <a:pt x="14820" y="4"/>
                </a:cubicBezTo>
                <a:cubicBezTo>
                  <a:pt x="11582" y="61"/>
                  <a:pt x="8285" y="555"/>
                  <a:pt x="5394" y="2019"/>
                </a:cubicBezTo>
                <a:cubicBezTo>
                  <a:pt x="3153" y="3146"/>
                  <a:pt x="1174" y="4917"/>
                  <a:pt x="0" y="7108"/>
                </a:cubicBezTo>
                <a:lnTo>
                  <a:pt x="15250" y="7108"/>
                </a:lnTo>
                <a:lnTo>
                  <a:pt x="152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7673156" y="352140"/>
            <a:ext cx="1181925" cy="1181925"/>
          </a:xfrm>
          <a:custGeom>
            <a:rect b="b" l="l" r="r" t="t"/>
            <a:pathLst>
              <a:path extrusionOk="0" h="6894" w="6894">
                <a:moveTo>
                  <a:pt x="3447" y="1"/>
                </a:moveTo>
                <a:cubicBezTo>
                  <a:pt x="1543" y="1"/>
                  <a:pt x="0" y="1543"/>
                  <a:pt x="0" y="3447"/>
                </a:cubicBezTo>
                <a:cubicBezTo>
                  <a:pt x="0" y="5351"/>
                  <a:pt x="1543" y="6893"/>
                  <a:pt x="3447" y="6893"/>
                </a:cubicBezTo>
                <a:cubicBezTo>
                  <a:pt x="5351" y="6893"/>
                  <a:pt x="6893" y="5351"/>
                  <a:pt x="6893" y="3447"/>
                </a:cubicBezTo>
                <a:cubicBezTo>
                  <a:pt x="6893" y="1543"/>
                  <a:pt x="5351" y="1"/>
                  <a:pt x="344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"/>
          <p:cNvSpPr txBox="1"/>
          <p:nvPr>
            <p:ph idx="1" type="subTitle"/>
          </p:nvPr>
        </p:nvSpPr>
        <p:spPr>
          <a:xfrm>
            <a:off x="1293750" y="1598275"/>
            <a:ext cx="64905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1" name="Google Shape;121;p7"/>
          <p:cNvSpPr txBox="1"/>
          <p:nvPr>
            <p:ph idx="2" type="subTitle"/>
          </p:nvPr>
        </p:nvSpPr>
        <p:spPr>
          <a:xfrm>
            <a:off x="4809135" y="3519283"/>
            <a:ext cx="1994400" cy="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BCCE8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&amp; Summar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/>
          <p:nvPr/>
        </p:nvSpPr>
        <p:spPr>
          <a:xfrm>
            <a:off x="0" y="-25"/>
            <a:ext cx="4914148" cy="5143533"/>
          </a:xfrm>
          <a:custGeom>
            <a:rect b="b" l="l" r="r" t="t"/>
            <a:pathLst>
              <a:path extrusionOk="0" h="30361" w="29007">
                <a:moveTo>
                  <a:pt x="0" y="1"/>
                </a:moveTo>
                <a:lnTo>
                  <a:pt x="0" y="30360"/>
                </a:lnTo>
                <a:lnTo>
                  <a:pt x="15547" y="30360"/>
                </a:lnTo>
                <a:cubicBezTo>
                  <a:pt x="15471" y="30274"/>
                  <a:pt x="15393" y="30192"/>
                  <a:pt x="15318" y="30106"/>
                </a:cubicBezTo>
                <a:cubicBezTo>
                  <a:pt x="13861" y="28420"/>
                  <a:pt x="13081" y="26234"/>
                  <a:pt x="12769" y="24029"/>
                </a:cubicBezTo>
                <a:cubicBezTo>
                  <a:pt x="12365" y="21159"/>
                  <a:pt x="12744" y="18110"/>
                  <a:pt x="14230" y="15619"/>
                </a:cubicBezTo>
                <a:cubicBezTo>
                  <a:pt x="15897" y="12827"/>
                  <a:pt x="18746" y="10995"/>
                  <a:pt x="21448" y="9184"/>
                </a:cubicBezTo>
                <a:cubicBezTo>
                  <a:pt x="24154" y="7377"/>
                  <a:pt x="26924" y="5355"/>
                  <a:pt x="28273" y="2399"/>
                </a:cubicBezTo>
                <a:cubicBezTo>
                  <a:pt x="28624" y="1629"/>
                  <a:pt x="28864" y="824"/>
                  <a:pt x="290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0" y="-25"/>
            <a:ext cx="2595738" cy="1209775"/>
          </a:xfrm>
          <a:custGeom>
            <a:rect b="b" l="l" r="r" t="t"/>
            <a:pathLst>
              <a:path extrusionOk="0" h="7141" w="15322">
                <a:moveTo>
                  <a:pt x="0" y="1"/>
                </a:moveTo>
                <a:lnTo>
                  <a:pt x="0" y="7141"/>
                </a:lnTo>
                <a:cubicBezTo>
                  <a:pt x="143" y="7141"/>
                  <a:pt x="290" y="7137"/>
                  <a:pt x="433" y="7133"/>
                </a:cubicBezTo>
                <a:cubicBezTo>
                  <a:pt x="3686" y="7076"/>
                  <a:pt x="6997" y="6579"/>
                  <a:pt x="9903" y="5111"/>
                </a:cubicBezTo>
                <a:cubicBezTo>
                  <a:pt x="12150" y="3977"/>
                  <a:pt x="14140" y="2202"/>
                  <a:pt x="15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87322" y="3620297"/>
            <a:ext cx="1173351" cy="1173351"/>
          </a:xfrm>
          <a:custGeom>
            <a:rect b="b" l="l" r="r" t="t"/>
            <a:pathLst>
              <a:path extrusionOk="0" h="6926" w="6926">
                <a:moveTo>
                  <a:pt x="3461" y="0"/>
                </a:moveTo>
                <a:cubicBezTo>
                  <a:pt x="1550" y="0"/>
                  <a:pt x="0" y="1550"/>
                  <a:pt x="0" y="3461"/>
                </a:cubicBezTo>
                <a:cubicBezTo>
                  <a:pt x="0" y="5375"/>
                  <a:pt x="1550" y="6925"/>
                  <a:pt x="3461" y="6925"/>
                </a:cubicBezTo>
                <a:cubicBezTo>
                  <a:pt x="5372" y="6925"/>
                  <a:pt x="6926" y="5375"/>
                  <a:pt x="6926" y="3461"/>
                </a:cubicBezTo>
                <a:cubicBezTo>
                  <a:pt x="6926" y="1550"/>
                  <a:pt x="5372" y="0"/>
                  <a:pt x="346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 txBox="1"/>
          <p:nvPr>
            <p:ph type="title"/>
          </p:nvPr>
        </p:nvSpPr>
        <p:spPr>
          <a:xfrm>
            <a:off x="431490" y="678303"/>
            <a:ext cx="20829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ExtraBold"/>
              <a:buNone/>
              <a:defRPr b="0" sz="36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b="0" sz="36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b="0" sz="36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b="0" sz="36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b="0" sz="36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b="0" sz="36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b="0" sz="36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b="0" sz="36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b="0" sz="36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/>
        </p:txBody>
      </p:sp>
      <p:sp>
        <p:nvSpPr>
          <p:cNvPr id="127" name="Google Shape;127;p8"/>
          <p:cNvSpPr txBox="1"/>
          <p:nvPr>
            <p:ph idx="1" type="subTitle"/>
          </p:nvPr>
        </p:nvSpPr>
        <p:spPr>
          <a:xfrm>
            <a:off x="2474900" y="2925575"/>
            <a:ext cx="1932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8" name="Google Shape;128;p8"/>
          <p:cNvSpPr txBox="1"/>
          <p:nvPr>
            <p:ph idx="2" type="subTitle"/>
          </p:nvPr>
        </p:nvSpPr>
        <p:spPr>
          <a:xfrm>
            <a:off x="2474900" y="3312425"/>
            <a:ext cx="1932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9" name="Google Shape;129;p8"/>
          <p:cNvSpPr txBox="1"/>
          <p:nvPr>
            <p:ph idx="3" type="subTitle"/>
          </p:nvPr>
        </p:nvSpPr>
        <p:spPr>
          <a:xfrm>
            <a:off x="4608700" y="2925575"/>
            <a:ext cx="1932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0" name="Google Shape;130;p8"/>
          <p:cNvSpPr txBox="1"/>
          <p:nvPr>
            <p:ph idx="4" type="subTitle"/>
          </p:nvPr>
        </p:nvSpPr>
        <p:spPr>
          <a:xfrm>
            <a:off x="4608700" y="3312425"/>
            <a:ext cx="1932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1" name="Google Shape;131;p8"/>
          <p:cNvSpPr txBox="1"/>
          <p:nvPr>
            <p:ph idx="5" type="subTitle"/>
          </p:nvPr>
        </p:nvSpPr>
        <p:spPr>
          <a:xfrm>
            <a:off x="6742500" y="2925575"/>
            <a:ext cx="1932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2" name="Google Shape;132;p8"/>
          <p:cNvSpPr txBox="1"/>
          <p:nvPr>
            <p:ph idx="6" type="subTitle"/>
          </p:nvPr>
        </p:nvSpPr>
        <p:spPr>
          <a:xfrm>
            <a:off x="6742500" y="3312425"/>
            <a:ext cx="1932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33" name="Google Shape;133;p8"/>
          <p:cNvCxnSpPr/>
          <p:nvPr/>
        </p:nvCxnSpPr>
        <p:spPr>
          <a:xfrm>
            <a:off x="540001" y="1397825"/>
            <a:ext cx="1644900" cy="0"/>
          </a:xfrm>
          <a:prstGeom prst="straightConnector1">
            <a:avLst/>
          </a:prstGeom>
          <a:noFill/>
          <a:ln cap="rnd" cmpd="sng" w="28575">
            <a:solidFill>
              <a:srgbClr val="FBCCE8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8"/>
          <p:cNvCxnSpPr/>
          <p:nvPr/>
        </p:nvCxnSpPr>
        <p:spPr>
          <a:xfrm>
            <a:off x="540001" y="2114550"/>
            <a:ext cx="1644900" cy="0"/>
          </a:xfrm>
          <a:prstGeom prst="straightConnector1">
            <a:avLst/>
          </a:prstGeom>
          <a:noFill/>
          <a:ln cap="rnd" cmpd="sng" w="28575">
            <a:solidFill>
              <a:srgbClr val="FBCCE8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340">
          <p15:clr>
            <a:srgbClr val="F9AD4C"/>
          </p15:clr>
        </p15:guide>
        <p15:guide id="4" pos="5420">
          <p15:clr>
            <a:srgbClr val="F9AD4C"/>
          </p15:clr>
        </p15:guide>
        <p15:guide id="5" orient="horz" pos="340">
          <p15:clr>
            <a:srgbClr val="F9AD4C"/>
          </p15:clr>
        </p15:guide>
        <p15:guide id="6" orient="horz" pos="2900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 1">
  <p:cSld name="TITLE_AND_BODY_4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1048350" y="1240975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1048350" y="2324150"/>
            <a:ext cx="7047300" cy="21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⏷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⏷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⏷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⏷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⏷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⏷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⏷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⏷"/>
              <a:defRPr sz="12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9pPr>
          </a:lstStyle>
          <a:p/>
        </p:txBody>
      </p:sp>
      <p:sp>
        <p:nvSpPr>
          <p:cNvPr id="138" name="Google Shape;138;p9"/>
          <p:cNvSpPr txBox="1"/>
          <p:nvPr>
            <p:ph idx="12" type="sldNum"/>
          </p:nvPr>
        </p:nvSpPr>
        <p:spPr>
          <a:xfrm>
            <a:off x="8607853" y="476451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9"/>
          <p:cNvSpPr txBox="1"/>
          <p:nvPr>
            <p:ph idx="2" type="sldNum"/>
          </p:nvPr>
        </p:nvSpPr>
        <p:spPr>
          <a:xfrm rot="10800000">
            <a:off x="0" y="-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-114300" y="0"/>
            <a:ext cx="1631857" cy="1948891"/>
          </a:xfrm>
          <a:custGeom>
            <a:rect b="b" l="l" r="r" t="t"/>
            <a:pathLst>
              <a:path extrusionOk="0" h="11729" w="9821">
                <a:moveTo>
                  <a:pt x="0" y="0"/>
                </a:moveTo>
                <a:lnTo>
                  <a:pt x="0" y="11728"/>
                </a:lnTo>
                <a:cubicBezTo>
                  <a:pt x="713" y="11313"/>
                  <a:pt x="1343" y="10751"/>
                  <a:pt x="1826" y="10082"/>
                </a:cubicBezTo>
                <a:cubicBezTo>
                  <a:pt x="2828" y="8686"/>
                  <a:pt x="3178" y="6840"/>
                  <a:pt x="2753" y="5172"/>
                </a:cubicBezTo>
                <a:cubicBezTo>
                  <a:pt x="4900" y="4971"/>
                  <a:pt x="6879" y="3776"/>
                  <a:pt x="8307" y="2158"/>
                </a:cubicBezTo>
                <a:cubicBezTo>
                  <a:pt x="8894" y="1496"/>
                  <a:pt x="9391" y="770"/>
                  <a:pt x="9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0" y="0"/>
            <a:ext cx="944453" cy="1159132"/>
          </a:xfrm>
          <a:custGeom>
            <a:rect b="b" l="l" r="r" t="t"/>
            <a:pathLst>
              <a:path extrusionOk="0" h="6976" w="5684">
                <a:moveTo>
                  <a:pt x="0" y="0"/>
                </a:moveTo>
                <a:lnTo>
                  <a:pt x="0" y="6976"/>
                </a:lnTo>
                <a:cubicBezTo>
                  <a:pt x="970" y="6210"/>
                  <a:pt x="1550" y="4724"/>
                  <a:pt x="1382" y="3361"/>
                </a:cubicBezTo>
                <a:cubicBezTo>
                  <a:pt x="2667" y="3028"/>
                  <a:pt x="3826" y="2595"/>
                  <a:pt x="4764" y="1597"/>
                </a:cubicBezTo>
                <a:cubicBezTo>
                  <a:pt x="5183" y="1149"/>
                  <a:pt x="5537" y="591"/>
                  <a:pt x="56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391963" y="1133085"/>
            <a:ext cx="99212" cy="88319"/>
          </a:xfrm>
          <a:custGeom>
            <a:rect b="b" l="l" r="r" t="t"/>
            <a:pathLst>
              <a:path extrusionOk="0" h="1151" w="1293">
                <a:moveTo>
                  <a:pt x="647" y="0"/>
                </a:moveTo>
                <a:cubicBezTo>
                  <a:pt x="587" y="0"/>
                  <a:pt x="526" y="9"/>
                  <a:pt x="466" y="29"/>
                </a:cubicBezTo>
                <a:cubicBezTo>
                  <a:pt x="165" y="126"/>
                  <a:pt x="1" y="455"/>
                  <a:pt x="101" y="756"/>
                </a:cubicBezTo>
                <a:cubicBezTo>
                  <a:pt x="181" y="997"/>
                  <a:pt x="406" y="1150"/>
                  <a:pt x="647" y="1150"/>
                </a:cubicBezTo>
                <a:cubicBezTo>
                  <a:pt x="707" y="1150"/>
                  <a:pt x="768" y="1141"/>
                  <a:pt x="827" y="1121"/>
                </a:cubicBezTo>
                <a:cubicBezTo>
                  <a:pt x="1128" y="1021"/>
                  <a:pt x="1293" y="695"/>
                  <a:pt x="1192" y="394"/>
                </a:cubicBezTo>
                <a:cubicBezTo>
                  <a:pt x="1115" y="154"/>
                  <a:pt x="888" y="0"/>
                  <a:pt x="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491166" y="132761"/>
            <a:ext cx="147716" cy="131765"/>
          </a:xfrm>
          <a:custGeom>
            <a:rect b="b" l="l" r="r" t="t"/>
            <a:pathLst>
              <a:path extrusionOk="0" h="793" w="889">
                <a:moveTo>
                  <a:pt x="446" y="1"/>
                </a:moveTo>
                <a:cubicBezTo>
                  <a:pt x="405" y="1"/>
                  <a:pt x="363" y="7"/>
                  <a:pt x="323" y="21"/>
                </a:cubicBezTo>
                <a:cubicBezTo>
                  <a:pt x="115" y="89"/>
                  <a:pt x="1" y="311"/>
                  <a:pt x="72" y="518"/>
                </a:cubicBezTo>
                <a:cubicBezTo>
                  <a:pt x="124" y="685"/>
                  <a:pt x="280" y="792"/>
                  <a:pt x="447" y="792"/>
                </a:cubicBezTo>
                <a:cubicBezTo>
                  <a:pt x="488" y="792"/>
                  <a:pt x="529" y="786"/>
                  <a:pt x="570" y="772"/>
                </a:cubicBezTo>
                <a:cubicBezTo>
                  <a:pt x="777" y="701"/>
                  <a:pt x="888" y="479"/>
                  <a:pt x="820" y="271"/>
                </a:cubicBezTo>
                <a:cubicBezTo>
                  <a:pt x="766" y="105"/>
                  <a:pt x="610" y="1"/>
                  <a:pt x="446" y="1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153475" y="1190375"/>
            <a:ext cx="169230" cy="151450"/>
          </a:xfrm>
          <a:custGeom>
            <a:rect b="b" l="l" r="r" t="t"/>
            <a:pathLst>
              <a:path extrusionOk="0" h="792" w="885">
                <a:moveTo>
                  <a:pt x="441" y="0"/>
                </a:moveTo>
                <a:cubicBezTo>
                  <a:pt x="401" y="0"/>
                  <a:pt x="360" y="7"/>
                  <a:pt x="319" y="20"/>
                </a:cubicBezTo>
                <a:cubicBezTo>
                  <a:pt x="111" y="92"/>
                  <a:pt x="0" y="313"/>
                  <a:pt x="68" y="521"/>
                </a:cubicBezTo>
                <a:cubicBezTo>
                  <a:pt x="123" y="687"/>
                  <a:pt x="276" y="792"/>
                  <a:pt x="442" y="792"/>
                </a:cubicBezTo>
                <a:cubicBezTo>
                  <a:pt x="483" y="792"/>
                  <a:pt x="525" y="785"/>
                  <a:pt x="566" y="772"/>
                </a:cubicBezTo>
                <a:cubicBezTo>
                  <a:pt x="774" y="704"/>
                  <a:pt x="884" y="478"/>
                  <a:pt x="816" y="274"/>
                </a:cubicBezTo>
                <a:cubicBezTo>
                  <a:pt x="762" y="107"/>
                  <a:pt x="608" y="0"/>
                  <a:pt x="4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9"/>
          <p:cNvGrpSpPr/>
          <p:nvPr/>
        </p:nvGrpSpPr>
        <p:grpSpPr>
          <a:xfrm>
            <a:off x="6297296" y="2954262"/>
            <a:ext cx="3380278" cy="2217452"/>
            <a:chOff x="6342975" y="3306025"/>
            <a:chExt cx="2801026" cy="1837465"/>
          </a:xfrm>
        </p:grpSpPr>
        <p:sp>
          <p:nvSpPr>
            <p:cNvPr id="146" name="Google Shape;146;p9"/>
            <p:cNvSpPr/>
            <p:nvPr/>
          </p:nvSpPr>
          <p:spPr>
            <a:xfrm>
              <a:off x="6392681" y="3306025"/>
              <a:ext cx="2751321" cy="1837465"/>
            </a:xfrm>
            <a:custGeom>
              <a:rect b="b" l="l" r="r" t="t"/>
              <a:pathLst>
                <a:path extrusionOk="0" h="15637" w="23414">
                  <a:moveTo>
                    <a:pt x="20178" y="0"/>
                  </a:moveTo>
                  <a:cubicBezTo>
                    <a:pt x="20063" y="108"/>
                    <a:pt x="19956" y="219"/>
                    <a:pt x="19852" y="344"/>
                  </a:cubicBezTo>
                  <a:cubicBezTo>
                    <a:pt x="19455" y="831"/>
                    <a:pt x="19208" y="1428"/>
                    <a:pt x="18857" y="1954"/>
                  </a:cubicBezTo>
                  <a:cubicBezTo>
                    <a:pt x="18510" y="2480"/>
                    <a:pt x="18002" y="2967"/>
                    <a:pt x="17372" y="3028"/>
                  </a:cubicBezTo>
                  <a:cubicBezTo>
                    <a:pt x="17319" y="3034"/>
                    <a:pt x="17265" y="3036"/>
                    <a:pt x="17211" y="3036"/>
                  </a:cubicBezTo>
                  <a:cubicBezTo>
                    <a:pt x="16771" y="3036"/>
                    <a:pt x="16318" y="2868"/>
                    <a:pt x="15889" y="2868"/>
                  </a:cubicBezTo>
                  <a:cubicBezTo>
                    <a:pt x="15734" y="2868"/>
                    <a:pt x="15583" y="2890"/>
                    <a:pt x="15436" y="2949"/>
                  </a:cubicBezTo>
                  <a:cubicBezTo>
                    <a:pt x="14820" y="3200"/>
                    <a:pt x="14627" y="3955"/>
                    <a:pt x="14255" y="4506"/>
                  </a:cubicBezTo>
                  <a:cubicBezTo>
                    <a:pt x="13893" y="5039"/>
                    <a:pt x="13303" y="5411"/>
                    <a:pt x="12669" y="5512"/>
                  </a:cubicBezTo>
                  <a:cubicBezTo>
                    <a:pt x="12236" y="5580"/>
                    <a:pt x="11793" y="5526"/>
                    <a:pt x="11363" y="5608"/>
                  </a:cubicBezTo>
                  <a:cubicBezTo>
                    <a:pt x="10522" y="5769"/>
                    <a:pt x="9817" y="6492"/>
                    <a:pt x="9681" y="7340"/>
                  </a:cubicBezTo>
                  <a:cubicBezTo>
                    <a:pt x="9545" y="8171"/>
                    <a:pt x="9914" y="9012"/>
                    <a:pt x="9842" y="9849"/>
                  </a:cubicBezTo>
                  <a:cubicBezTo>
                    <a:pt x="9771" y="10758"/>
                    <a:pt x="9144" y="11599"/>
                    <a:pt x="8296" y="11929"/>
                  </a:cubicBezTo>
                  <a:cubicBezTo>
                    <a:pt x="7441" y="12261"/>
                    <a:pt x="6414" y="12111"/>
                    <a:pt x="5651" y="12623"/>
                  </a:cubicBezTo>
                  <a:cubicBezTo>
                    <a:pt x="5637" y="12634"/>
                    <a:pt x="5626" y="12641"/>
                    <a:pt x="5612" y="12651"/>
                  </a:cubicBezTo>
                  <a:cubicBezTo>
                    <a:pt x="5526" y="12719"/>
                    <a:pt x="5447" y="12809"/>
                    <a:pt x="5376" y="12916"/>
                  </a:cubicBezTo>
                  <a:cubicBezTo>
                    <a:pt x="5140" y="13263"/>
                    <a:pt x="4864" y="13582"/>
                    <a:pt x="4560" y="13865"/>
                  </a:cubicBezTo>
                  <a:cubicBezTo>
                    <a:pt x="4460" y="13990"/>
                    <a:pt x="4356" y="14108"/>
                    <a:pt x="4238" y="14215"/>
                  </a:cubicBezTo>
                  <a:cubicBezTo>
                    <a:pt x="3976" y="14452"/>
                    <a:pt x="3672" y="14623"/>
                    <a:pt x="3343" y="14742"/>
                  </a:cubicBezTo>
                  <a:cubicBezTo>
                    <a:pt x="2742" y="15067"/>
                    <a:pt x="2083" y="15293"/>
                    <a:pt x="1400" y="15407"/>
                  </a:cubicBezTo>
                  <a:lnTo>
                    <a:pt x="0" y="15636"/>
                  </a:lnTo>
                  <a:lnTo>
                    <a:pt x="23413" y="15636"/>
                  </a:lnTo>
                  <a:lnTo>
                    <a:pt x="23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6392681" y="3306025"/>
              <a:ext cx="2751321" cy="1837465"/>
            </a:xfrm>
            <a:custGeom>
              <a:rect b="b" l="l" r="r" t="t"/>
              <a:pathLst>
                <a:path extrusionOk="0" h="15637" w="23414">
                  <a:moveTo>
                    <a:pt x="20178" y="0"/>
                  </a:moveTo>
                  <a:cubicBezTo>
                    <a:pt x="20063" y="108"/>
                    <a:pt x="19956" y="219"/>
                    <a:pt x="19852" y="344"/>
                  </a:cubicBezTo>
                  <a:cubicBezTo>
                    <a:pt x="19455" y="831"/>
                    <a:pt x="19208" y="1428"/>
                    <a:pt x="18857" y="1954"/>
                  </a:cubicBezTo>
                  <a:cubicBezTo>
                    <a:pt x="18510" y="2480"/>
                    <a:pt x="18002" y="2967"/>
                    <a:pt x="17372" y="3028"/>
                  </a:cubicBezTo>
                  <a:cubicBezTo>
                    <a:pt x="17319" y="3034"/>
                    <a:pt x="17265" y="3036"/>
                    <a:pt x="17211" y="3036"/>
                  </a:cubicBezTo>
                  <a:cubicBezTo>
                    <a:pt x="16771" y="3036"/>
                    <a:pt x="16318" y="2868"/>
                    <a:pt x="15889" y="2868"/>
                  </a:cubicBezTo>
                  <a:cubicBezTo>
                    <a:pt x="15734" y="2868"/>
                    <a:pt x="15583" y="2890"/>
                    <a:pt x="15436" y="2949"/>
                  </a:cubicBezTo>
                  <a:cubicBezTo>
                    <a:pt x="14820" y="3200"/>
                    <a:pt x="14627" y="3955"/>
                    <a:pt x="14255" y="4506"/>
                  </a:cubicBezTo>
                  <a:cubicBezTo>
                    <a:pt x="13893" y="5039"/>
                    <a:pt x="13303" y="5411"/>
                    <a:pt x="12669" y="5512"/>
                  </a:cubicBezTo>
                  <a:cubicBezTo>
                    <a:pt x="12236" y="5580"/>
                    <a:pt x="11793" y="5526"/>
                    <a:pt x="11363" y="5608"/>
                  </a:cubicBezTo>
                  <a:cubicBezTo>
                    <a:pt x="10522" y="5769"/>
                    <a:pt x="9817" y="6492"/>
                    <a:pt x="9681" y="7340"/>
                  </a:cubicBezTo>
                  <a:cubicBezTo>
                    <a:pt x="9545" y="8171"/>
                    <a:pt x="9914" y="9012"/>
                    <a:pt x="9842" y="9849"/>
                  </a:cubicBezTo>
                  <a:cubicBezTo>
                    <a:pt x="9771" y="10758"/>
                    <a:pt x="9144" y="11599"/>
                    <a:pt x="8296" y="11929"/>
                  </a:cubicBezTo>
                  <a:cubicBezTo>
                    <a:pt x="7441" y="12261"/>
                    <a:pt x="6414" y="12111"/>
                    <a:pt x="5651" y="12623"/>
                  </a:cubicBezTo>
                  <a:cubicBezTo>
                    <a:pt x="5637" y="12634"/>
                    <a:pt x="5626" y="12641"/>
                    <a:pt x="5612" y="12651"/>
                  </a:cubicBezTo>
                  <a:cubicBezTo>
                    <a:pt x="5526" y="12719"/>
                    <a:pt x="5447" y="12809"/>
                    <a:pt x="5376" y="12916"/>
                  </a:cubicBezTo>
                  <a:cubicBezTo>
                    <a:pt x="5140" y="13263"/>
                    <a:pt x="4864" y="13582"/>
                    <a:pt x="4560" y="13865"/>
                  </a:cubicBezTo>
                  <a:cubicBezTo>
                    <a:pt x="4191" y="14208"/>
                    <a:pt x="3783" y="14502"/>
                    <a:pt x="3343" y="14742"/>
                  </a:cubicBezTo>
                  <a:cubicBezTo>
                    <a:pt x="2742" y="15067"/>
                    <a:pt x="2083" y="15293"/>
                    <a:pt x="1400" y="15407"/>
                  </a:cubicBezTo>
                  <a:lnTo>
                    <a:pt x="0" y="15636"/>
                  </a:lnTo>
                  <a:lnTo>
                    <a:pt x="4839" y="15636"/>
                  </a:lnTo>
                  <a:cubicBezTo>
                    <a:pt x="5064" y="15321"/>
                    <a:pt x="5254" y="14974"/>
                    <a:pt x="5412" y="14616"/>
                  </a:cubicBezTo>
                  <a:cubicBezTo>
                    <a:pt x="5694" y="13972"/>
                    <a:pt x="6006" y="13228"/>
                    <a:pt x="6700" y="12938"/>
                  </a:cubicBezTo>
                  <a:cubicBezTo>
                    <a:pt x="6963" y="12828"/>
                    <a:pt x="7245" y="12802"/>
                    <a:pt x="7532" y="12802"/>
                  </a:cubicBezTo>
                  <a:cubicBezTo>
                    <a:pt x="7779" y="12802"/>
                    <a:pt x="8029" y="12821"/>
                    <a:pt x="8276" y="12821"/>
                  </a:cubicBezTo>
                  <a:cubicBezTo>
                    <a:pt x="8311" y="12821"/>
                    <a:pt x="8347" y="12821"/>
                    <a:pt x="8382" y="12820"/>
                  </a:cubicBezTo>
                  <a:cubicBezTo>
                    <a:pt x="9760" y="12777"/>
                    <a:pt x="11127" y="11725"/>
                    <a:pt x="11245" y="10350"/>
                  </a:cubicBezTo>
                  <a:cubicBezTo>
                    <a:pt x="11292" y="9810"/>
                    <a:pt x="11152" y="9269"/>
                    <a:pt x="11120" y="8729"/>
                  </a:cubicBezTo>
                  <a:cubicBezTo>
                    <a:pt x="11084" y="8185"/>
                    <a:pt x="11181" y="7584"/>
                    <a:pt x="11592" y="7226"/>
                  </a:cubicBezTo>
                  <a:cubicBezTo>
                    <a:pt x="11989" y="6879"/>
                    <a:pt x="12566" y="6854"/>
                    <a:pt x="13085" y="6743"/>
                  </a:cubicBezTo>
                  <a:cubicBezTo>
                    <a:pt x="14180" y="6507"/>
                    <a:pt x="15164" y="5794"/>
                    <a:pt x="15722" y="4825"/>
                  </a:cubicBezTo>
                  <a:cubicBezTo>
                    <a:pt x="15822" y="4649"/>
                    <a:pt x="15915" y="4467"/>
                    <a:pt x="16055" y="4320"/>
                  </a:cubicBezTo>
                  <a:cubicBezTo>
                    <a:pt x="16527" y="3830"/>
                    <a:pt x="17336" y="3980"/>
                    <a:pt x="17991" y="3790"/>
                  </a:cubicBezTo>
                  <a:cubicBezTo>
                    <a:pt x="18990" y="3500"/>
                    <a:pt x="19534" y="2459"/>
                    <a:pt x="20271" y="1729"/>
                  </a:cubicBezTo>
                  <a:cubicBezTo>
                    <a:pt x="21116" y="884"/>
                    <a:pt x="22229" y="448"/>
                    <a:pt x="23413" y="183"/>
                  </a:cubicBezTo>
                  <a:lnTo>
                    <a:pt x="23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7189969" y="4975581"/>
              <a:ext cx="70387" cy="70269"/>
            </a:xfrm>
            <a:custGeom>
              <a:rect b="b" l="l" r="r" t="t"/>
              <a:pathLst>
                <a:path extrusionOk="0" h="598" w="599">
                  <a:moveTo>
                    <a:pt x="298" y="0"/>
                  </a:moveTo>
                  <a:cubicBezTo>
                    <a:pt x="133" y="0"/>
                    <a:pt x="1" y="136"/>
                    <a:pt x="1" y="301"/>
                  </a:cubicBezTo>
                  <a:cubicBezTo>
                    <a:pt x="1" y="466"/>
                    <a:pt x="133" y="598"/>
                    <a:pt x="298" y="598"/>
                  </a:cubicBezTo>
                  <a:cubicBezTo>
                    <a:pt x="462" y="598"/>
                    <a:pt x="598" y="466"/>
                    <a:pt x="598" y="301"/>
                  </a:cubicBezTo>
                  <a:cubicBezTo>
                    <a:pt x="598" y="136"/>
                    <a:pt x="462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9030253" y="4940681"/>
              <a:ext cx="70387" cy="70269"/>
            </a:xfrm>
            <a:custGeom>
              <a:rect b="b" l="l" r="r" t="t"/>
              <a:pathLst>
                <a:path extrusionOk="0" h="598" w="599">
                  <a:moveTo>
                    <a:pt x="301" y="0"/>
                  </a:moveTo>
                  <a:cubicBezTo>
                    <a:pt x="137" y="0"/>
                    <a:pt x="1" y="133"/>
                    <a:pt x="1" y="297"/>
                  </a:cubicBezTo>
                  <a:cubicBezTo>
                    <a:pt x="1" y="462"/>
                    <a:pt x="137" y="598"/>
                    <a:pt x="301" y="598"/>
                  </a:cubicBezTo>
                  <a:cubicBezTo>
                    <a:pt x="466" y="598"/>
                    <a:pt x="599" y="462"/>
                    <a:pt x="599" y="297"/>
                  </a:cubicBezTo>
                  <a:cubicBezTo>
                    <a:pt x="599" y="133"/>
                    <a:pt x="466" y="0"/>
                    <a:pt x="301" y="0"/>
                  </a:cubicBezTo>
                  <a:close/>
                </a:path>
              </a:pathLst>
            </a:custGeom>
            <a:solidFill>
              <a:srgbClr val="4D4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207348" y="4997437"/>
              <a:ext cx="70269" cy="70387"/>
            </a:xfrm>
            <a:custGeom>
              <a:rect b="b" l="l" r="r" t="t"/>
              <a:pathLst>
                <a:path extrusionOk="0" h="599" w="598">
                  <a:moveTo>
                    <a:pt x="301" y="0"/>
                  </a:moveTo>
                  <a:cubicBezTo>
                    <a:pt x="136" y="0"/>
                    <a:pt x="0" y="136"/>
                    <a:pt x="0" y="301"/>
                  </a:cubicBezTo>
                  <a:cubicBezTo>
                    <a:pt x="0" y="466"/>
                    <a:pt x="136" y="598"/>
                    <a:pt x="301" y="598"/>
                  </a:cubicBezTo>
                  <a:cubicBezTo>
                    <a:pt x="465" y="598"/>
                    <a:pt x="598" y="466"/>
                    <a:pt x="598" y="301"/>
                  </a:cubicBezTo>
                  <a:cubicBezTo>
                    <a:pt x="598" y="136"/>
                    <a:pt x="465" y="0"/>
                    <a:pt x="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7366582" y="5020586"/>
              <a:ext cx="46063" cy="45475"/>
            </a:xfrm>
            <a:custGeom>
              <a:rect b="b" l="l" r="r" t="t"/>
              <a:pathLst>
                <a:path extrusionOk="0" h="387" w="392">
                  <a:moveTo>
                    <a:pt x="198" y="0"/>
                  </a:moveTo>
                  <a:cubicBezTo>
                    <a:pt x="90" y="0"/>
                    <a:pt x="1" y="86"/>
                    <a:pt x="1" y="193"/>
                  </a:cubicBezTo>
                  <a:cubicBezTo>
                    <a:pt x="1" y="301"/>
                    <a:pt x="90" y="387"/>
                    <a:pt x="198" y="387"/>
                  </a:cubicBezTo>
                  <a:cubicBezTo>
                    <a:pt x="305" y="387"/>
                    <a:pt x="391" y="301"/>
                    <a:pt x="391" y="193"/>
                  </a:cubicBezTo>
                  <a:cubicBezTo>
                    <a:pt x="391" y="86"/>
                    <a:pt x="305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8857869" y="4997437"/>
              <a:ext cx="45945" cy="45945"/>
            </a:xfrm>
            <a:custGeom>
              <a:rect b="b" l="l" r="r" t="t"/>
              <a:pathLst>
                <a:path extrusionOk="0" h="391" w="391">
                  <a:moveTo>
                    <a:pt x="194" y="0"/>
                  </a:moveTo>
                  <a:cubicBezTo>
                    <a:pt x="86" y="0"/>
                    <a:pt x="1" y="90"/>
                    <a:pt x="1" y="197"/>
                  </a:cubicBezTo>
                  <a:cubicBezTo>
                    <a:pt x="1" y="305"/>
                    <a:pt x="86" y="390"/>
                    <a:pt x="194" y="390"/>
                  </a:cubicBezTo>
                  <a:cubicBezTo>
                    <a:pt x="301" y="390"/>
                    <a:pt x="391" y="305"/>
                    <a:pt x="391" y="197"/>
                  </a:cubicBezTo>
                  <a:cubicBezTo>
                    <a:pt x="391" y="90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4D4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7389379" y="4536923"/>
              <a:ext cx="63572" cy="48883"/>
            </a:xfrm>
            <a:custGeom>
              <a:rect b="b" l="l" r="r" t="t"/>
              <a:pathLst>
                <a:path extrusionOk="0" h="416" w="541">
                  <a:moveTo>
                    <a:pt x="272" y="1"/>
                  </a:moveTo>
                  <a:cubicBezTo>
                    <a:pt x="0" y="1"/>
                    <a:pt x="0" y="416"/>
                    <a:pt x="272" y="416"/>
                  </a:cubicBezTo>
                  <a:cubicBezTo>
                    <a:pt x="541" y="416"/>
                    <a:pt x="541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6491504" y="5018824"/>
              <a:ext cx="63572" cy="49001"/>
            </a:xfrm>
            <a:custGeom>
              <a:rect b="b" l="l" r="r" t="t"/>
              <a:pathLst>
                <a:path extrusionOk="0" h="417" w="541">
                  <a:moveTo>
                    <a:pt x="272" y="1"/>
                  </a:moveTo>
                  <a:cubicBezTo>
                    <a:pt x="4" y="1"/>
                    <a:pt x="0" y="416"/>
                    <a:pt x="272" y="416"/>
                  </a:cubicBezTo>
                  <a:cubicBezTo>
                    <a:pt x="541" y="416"/>
                    <a:pt x="541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8415924" y="3555377"/>
              <a:ext cx="63572" cy="48883"/>
            </a:xfrm>
            <a:custGeom>
              <a:rect b="b" l="l" r="r" t="t"/>
              <a:pathLst>
                <a:path extrusionOk="0" h="416" w="541">
                  <a:moveTo>
                    <a:pt x="269" y="1"/>
                  </a:moveTo>
                  <a:cubicBezTo>
                    <a:pt x="0" y="1"/>
                    <a:pt x="0" y="416"/>
                    <a:pt x="269" y="416"/>
                  </a:cubicBezTo>
                  <a:cubicBezTo>
                    <a:pt x="541" y="416"/>
                    <a:pt x="541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7409943" y="4424585"/>
              <a:ext cx="99764" cy="77085"/>
            </a:xfrm>
            <a:custGeom>
              <a:rect b="b" l="l" r="r" t="t"/>
              <a:pathLst>
                <a:path extrusionOk="0" h="656" w="849">
                  <a:moveTo>
                    <a:pt x="423" y="1"/>
                  </a:moveTo>
                  <a:cubicBezTo>
                    <a:pt x="4" y="1"/>
                    <a:pt x="1" y="656"/>
                    <a:pt x="423" y="656"/>
                  </a:cubicBezTo>
                  <a:cubicBezTo>
                    <a:pt x="849" y="656"/>
                    <a:pt x="849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342975" y="5007543"/>
              <a:ext cx="99411" cy="77085"/>
            </a:xfrm>
            <a:custGeom>
              <a:rect b="b" l="l" r="r" t="t"/>
              <a:pathLst>
                <a:path extrusionOk="0" h="656" w="846">
                  <a:moveTo>
                    <a:pt x="423" y="0"/>
                  </a:moveTo>
                  <a:cubicBezTo>
                    <a:pt x="1" y="0"/>
                    <a:pt x="1" y="655"/>
                    <a:pt x="423" y="655"/>
                  </a:cubicBezTo>
                  <a:cubicBezTo>
                    <a:pt x="846" y="655"/>
                    <a:pt x="84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9"/>
          <p:cNvSpPr/>
          <p:nvPr/>
        </p:nvSpPr>
        <p:spPr>
          <a:xfrm>
            <a:off x="264844" y="1072300"/>
            <a:ext cx="67906" cy="60772"/>
          </a:xfrm>
          <a:custGeom>
            <a:rect b="b" l="l" r="r" t="t"/>
            <a:pathLst>
              <a:path extrusionOk="0" h="792" w="885">
                <a:moveTo>
                  <a:pt x="441" y="0"/>
                </a:moveTo>
                <a:cubicBezTo>
                  <a:pt x="401" y="0"/>
                  <a:pt x="360" y="7"/>
                  <a:pt x="319" y="20"/>
                </a:cubicBezTo>
                <a:cubicBezTo>
                  <a:pt x="111" y="92"/>
                  <a:pt x="0" y="313"/>
                  <a:pt x="68" y="521"/>
                </a:cubicBezTo>
                <a:cubicBezTo>
                  <a:pt x="123" y="687"/>
                  <a:pt x="276" y="792"/>
                  <a:pt x="442" y="792"/>
                </a:cubicBezTo>
                <a:cubicBezTo>
                  <a:pt x="483" y="792"/>
                  <a:pt x="525" y="785"/>
                  <a:pt x="566" y="772"/>
                </a:cubicBezTo>
                <a:cubicBezTo>
                  <a:pt x="774" y="704"/>
                  <a:pt x="884" y="478"/>
                  <a:pt x="816" y="274"/>
                </a:cubicBezTo>
                <a:cubicBezTo>
                  <a:pt x="762" y="107"/>
                  <a:pt x="608" y="0"/>
                  <a:pt x="4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907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 1 1">
  <p:cSld name="TITLE_AND_BODY_4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1256675" y="5192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1" name="Google Shape;161;p10"/>
          <p:cNvSpPr/>
          <p:nvPr/>
        </p:nvSpPr>
        <p:spPr>
          <a:xfrm rot="10800000">
            <a:off x="7664246" y="3376261"/>
            <a:ext cx="1479755" cy="1767238"/>
          </a:xfrm>
          <a:custGeom>
            <a:rect b="b" l="l" r="r" t="t"/>
            <a:pathLst>
              <a:path extrusionOk="0" h="11729" w="9821">
                <a:moveTo>
                  <a:pt x="0" y="0"/>
                </a:moveTo>
                <a:lnTo>
                  <a:pt x="0" y="11728"/>
                </a:lnTo>
                <a:cubicBezTo>
                  <a:pt x="713" y="11313"/>
                  <a:pt x="1343" y="10751"/>
                  <a:pt x="1826" y="10082"/>
                </a:cubicBezTo>
                <a:cubicBezTo>
                  <a:pt x="2828" y="8686"/>
                  <a:pt x="3178" y="6840"/>
                  <a:pt x="2753" y="5172"/>
                </a:cubicBezTo>
                <a:cubicBezTo>
                  <a:pt x="4900" y="4971"/>
                  <a:pt x="6879" y="3776"/>
                  <a:pt x="8307" y="2158"/>
                </a:cubicBezTo>
                <a:cubicBezTo>
                  <a:pt x="8894" y="1496"/>
                  <a:pt x="9391" y="770"/>
                  <a:pt x="98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8287578" y="4092408"/>
            <a:ext cx="856422" cy="1051091"/>
          </a:xfrm>
          <a:custGeom>
            <a:rect b="b" l="l" r="r" t="t"/>
            <a:pathLst>
              <a:path extrusionOk="0" h="6976" w="5684">
                <a:moveTo>
                  <a:pt x="0" y="0"/>
                </a:moveTo>
                <a:lnTo>
                  <a:pt x="0" y="6976"/>
                </a:lnTo>
                <a:cubicBezTo>
                  <a:pt x="970" y="6210"/>
                  <a:pt x="1550" y="4724"/>
                  <a:pt x="1382" y="3361"/>
                </a:cubicBezTo>
                <a:cubicBezTo>
                  <a:pt x="2667" y="3028"/>
                  <a:pt x="3826" y="2595"/>
                  <a:pt x="4764" y="1597"/>
                </a:cubicBezTo>
                <a:cubicBezTo>
                  <a:pt x="5183" y="1149"/>
                  <a:pt x="5537" y="591"/>
                  <a:pt x="56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404053" y="4139717"/>
            <a:ext cx="194820" cy="173424"/>
          </a:xfrm>
          <a:custGeom>
            <a:rect b="b" l="l" r="r" t="t"/>
            <a:pathLst>
              <a:path extrusionOk="0" h="1151" w="1293">
                <a:moveTo>
                  <a:pt x="647" y="0"/>
                </a:moveTo>
                <a:cubicBezTo>
                  <a:pt x="587" y="0"/>
                  <a:pt x="526" y="9"/>
                  <a:pt x="466" y="29"/>
                </a:cubicBezTo>
                <a:cubicBezTo>
                  <a:pt x="165" y="126"/>
                  <a:pt x="1" y="455"/>
                  <a:pt x="101" y="756"/>
                </a:cubicBezTo>
                <a:cubicBezTo>
                  <a:pt x="181" y="997"/>
                  <a:pt x="406" y="1150"/>
                  <a:pt x="647" y="1150"/>
                </a:cubicBezTo>
                <a:cubicBezTo>
                  <a:pt x="707" y="1150"/>
                  <a:pt x="768" y="1141"/>
                  <a:pt x="827" y="1121"/>
                </a:cubicBezTo>
                <a:cubicBezTo>
                  <a:pt x="1128" y="1021"/>
                  <a:pt x="1293" y="695"/>
                  <a:pt x="1192" y="394"/>
                </a:cubicBezTo>
                <a:cubicBezTo>
                  <a:pt x="1115" y="154"/>
                  <a:pt x="888" y="0"/>
                  <a:pt x="6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8700732" y="4857563"/>
            <a:ext cx="133948" cy="119483"/>
          </a:xfrm>
          <a:custGeom>
            <a:rect b="b" l="l" r="r" t="t"/>
            <a:pathLst>
              <a:path extrusionOk="0" h="793" w="889">
                <a:moveTo>
                  <a:pt x="446" y="1"/>
                </a:moveTo>
                <a:cubicBezTo>
                  <a:pt x="405" y="1"/>
                  <a:pt x="363" y="7"/>
                  <a:pt x="323" y="21"/>
                </a:cubicBezTo>
                <a:cubicBezTo>
                  <a:pt x="115" y="89"/>
                  <a:pt x="1" y="311"/>
                  <a:pt x="72" y="518"/>
                </a:cubicBezTo>
                <a:cubicBezTo>
                  <a:pt x="124" y="685"/>
                  <a:pt x="280" y="792"/>
                  <a:pt x="447" y="792"/>
                </a:cubicBezTo>
                <a:cubicBezTo>
                  <a:pt x="488" y="792"/>
                  <a:pt x="529" y="786"/>
                  <a:pt x="570" y="772"/>
                </a:cubicBezTo>
                <a:cubicBezTo>
                  <a:pt x="777" y="701"/>
                  <a:pt x="888" y="479"/>
                  <a:pt x="820" y="271"/>
                </a:cubicBezTo>
                <a:cubicBezTo>
                  <a:pt x="766" y="105"/>
                  <a:pt x="610" y="1"/>
                  <a:pt x="4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8220686" y="4284062"/>
            <a:ext cx="133345" cy="119333"/>
          </a:xfrm>
          <a:custGeom>
            <a:rect b="b" l="l" r="r" t="t"/>
            <a:pathLst>
              <a:path extrusionOk="0" h="792" w="885">
                <a:moveTo>
                  <a:pt x="441" y="0"/>
                </a:moveTo>
                <a:cubicBezTo>
                  <a:pt x="401" y="0"/>
                  <a:pt x="360" y="7"/>
                  <a:pt x="319" y="20"/>
                </a:cubicBezTo>
                <a:cubicBezTo>
                  <a:pt x="111" y="92"/>
                  <a:pt x="0" y="313"/>
                  <a:pt x="68" y="521"/>
                </a:cubicBezTo>
                <a:cubicBezTo>
                  <a:pt x="123" y="687"/>
                  <a:pt x="276" y="792"/>
                  <a:pt x="442" y="792"/>
                </a:cubicBezTo>
                <a:cubicBezTo>
                  <a:pt x="483" y="792"/>
                  <a:pt x="525" y="785"/>
                  <a:pt x="566" y="772"/>
                </a:cubicBezTo>
                <a:cubicBezTo>
                  <a:pt x="774" y="704"/>
                  <a:pt x="884" y="478"/>
                  <a:pt x="816" y="274"/>
                </a:cubicBezTo>
                <a:cubicBezTo>
                  <a:pt x="762" y="107"/>
                  <a:pt x="608" y="0"/>
                  <a:pt x="4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350258" y="-183939"/>
            <a:ext cx="2478372" cy="1655176"/>
          </a:xfrm>
          <a:custGeom>
            <a:rect b="b" l="l" r="r" t="t"/>
            <a:pathLst>
              <a:path extrusionOk="0" h="15637" w="23414">
                <a:moveTo>
                  <a:pt x="20178" y="0"/>
                </a:moveTo>
                <a:cubicBezTo>
                  <a:pt x="20063" y="108"/>
                  <a:pt x="19956" y="219"/>
                  <a:pt x="19852" y="344"/>
                </a:cubicBezTo>
                <a:cubicBezTo>
                  <a:pt x="19455" y="831"/>
                  <a:pt x="19208" y="1428"/>
                  <a:pt x="18857" y="1954"/>
                </a:cubicBezTo>
                <a:cubicBezTo>
                  <a:pt x="18510" y="2480"/>
                  <a:pt x="18002" y="2967"/>
                  <a:pt x="17372" y="3028"/>
                </a:cubicBezTo>
                <a:cubicBezTo>
                  <a:pt x="17319" y="3034"/>
                  <a:pt x="17265" y="3036"/>
                  <a:pt x="17211" y="3036"/>
                </a:cubicBezTo>
                <a:cubicBezTo>
                  <a:pt x="16771" y="3036"/>
                  <a:pt x="16318" y="2868"/>
                  <a:pt x="15889" y="2868"/>
                </a:cubicBezTo>
                <a:cubicBezTo>
                  <a:pt x="15734" y="2868"/>
                  <a:pt x="15583" y="2890"/>
                  <a:pt x="15436" y="2949"/>
                </a:cubicBezTo>
                <a:cubicBezTo>
                  <a:pt x="14820" y="3200"/>
                  <a:pt x="14627" y="3955"/>
                  <a:pt x="14255" y="4506"/>
                </a:cubicBezTo>
                <a:cubicBezTo>
                  <a:pt x="13893" y="5039"/>
                  <a:pt x="13303" y="5411"/>
                  <a:pt x="12669" y="5512"/>
                </a:cubicBezTo>
                <a:cubicBezTo>
                  <a:pt x="12236" y="5580"/>
                  <a:pt x="11793" y="5526"/>
                  <a:pt x="11363" y="5608"/>
                </a:cubicBezTo>
                <a:cubicBezTo>
                  <a:pt x="10522" y="5769"/>
                  <a:pt x="9817" y="6492"/>
                  <a:pt x="9681" y="7340"/>
                </a:cubicBezTo>
                <a:cubicBezTo>
                  <a:pt x="9545" y="8171"/>
                  <a:pt x="9914" y="9012"/>
                  <a:pt x="9842" y="9849"/>
                </a:cubicBezTo>
                <a:cubicBezTo>
                  <a:pt x="9771" y="10758"/>
                  <a:pt x="9144" y="11599"/>
                  <a:pt x="8296" y="11929"/>
                </a:cubicBezTo>
                <a:cubicBezTo>
                  <a:pt x="7441" y="12261"/>
                  <a:pt x="6414" y="12111"/>
                  <a:pt x="5651" y="12623"/>
                </a:cubicBezTo>
                <a:cubicBezTo>
                  <a:pt x="5637" y="12634"/>
                  <a:pt x="5626" y="12641"/>
                  <a:pt x="5612" y="12651"/>
                </a:cubicBezTo>
                <a:cubicBezTo>
                  <a:pt x="5526" y="12719"/>
                  <a:pt x="5447" y="12809"/>
                  <a:pt x="5376" y="12916"/>
                </a:cubicBezTo>
                <a:cubicBezTo>
                  <a:pt x="5140" y="13263"/>
                  <a:pt x="4864" y="13582"/>
                  <a:pt x="4560" y="13865"/>
                </a:cubicBezTo>
                <a:cubicBezTo>
                  <a:pt x="4460" y="13990"/>
                  <a:pt x="4356" y="14108"/>
                  <a:pt x="4238" y="14215"/>
                </a:cubicBezTo>
                <a:cubicBezTo>
                  <a:pt x="3976" y="14452"/>
                  <a:pt x="3672" y="14623"/>
                  <a:pt x="3343" y="14742"/>
                </a:cubicBezTo>
                <a:cubicBezTo>
                  <a:pt x="2742" y="15067"/>
                  <a:pt x="2083" y="15293"/>
                  <a:pt x="1400" y="15407"/>
                </a:cubicBezTo>
                <a:lnTo>
                  <a:pt x="0" y="15636"/>
                </a:lnTo>
                <a:lnTo>
                  <a:pt x="23413" y="15636"/>
                </a:lnTo>
                <a:lnTo>
                  <a:pt x="2341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50258" y="-183939"/>
            <a:ext cx="2478372" cy="1655176"/>
          </a:xfrm>
          <a:custGeom>
            <a:rect b="b" l="l" r="r" t="t"/>
            <a:pathLst>
              <a:path extrusionOk="0" h="15637" w="23414">
                <a:moveTo>
                  <a:pt x="20178" y="0"/>
                </a:moveTo>
                <a:cubicBezTo>
                  <a:pt x="20063" y="108"/>
                  <a:pt x="19956" y="219"/>
                  <a:pt x="19852" y="344"/>
                </a:cubicBezTo>
                <a:cubicBezTo>
                  <a:pt x="19455" y="831"/>
                  <a:pt x="19208" y="1428"/>
                  <a:pt x="18857" y="1954"/>
                </a:cubicBezTo>
                <a:cubicBezTo>
                  <a:pt x="18510" y="2480"/>
                  <a:pt x="18002" y="2967"/>
                  <a:pt x="17372" y="3028"/>
                </a:cubicBezTo>
                <a:cubicBezTo>
                  <a:pt x="17319" y="3034"/>
                  <a:pt x="17265" y="3036"/>
                  <a:pt x="17211" y="3036"/>
                </a:cubicBezTo>
                <a:cubicBezTo>
                  <a:pt x="16771" y="3036"/>
                  <a:pt x="16318" y="2868"/>
                  <a:pt x="15889" y="2868"/>
                </a:cubicBezTo>
                <a:cubicBezTo>
                  <a:pt x="15734" y="2868"/>
                  <a:pt x="15583" y="2890"/>
                  <a:pt x="15436" y="2949"/>
                </a:cubicBezTo>
                <a:cubicBezTo>
                  <a:pt x="14820" y="3200"/>
                  <a:pt x="14627" y="3955"/>
                  <a:pt x="14255" y="4506"/>
                </a:cubicBezTo>
                <a:cubicBezTo>
                  <a:pt x="13893" y="5039"/>
                  <a:pt x="13303" y="5411"/>
                  <a:pt x="12669" y="5512"/>
                </a:cubicBezTo>
                <a:cubicBezTo>
                  <a:pt x="12236" y="5580"/>
                  <a:pt x="11793" y="5526"/>
                  <a:pt x="11363" y="5608"/>
                </a:cubicBezTo>
                <a:cubicBezTo>
                  <a:pt x="10522" y="5769"/>
                  <a:pt x="9817" y="6492"/>
                  <a:pt x="9681" y="7340"/>
                </a:cubicBezTo>
                <a:cubicBezTo>
                  <a:pt x="9545" y="8171"/>
                  <a:pt x="9914" y="9012"/>
                  <a:pt x="9842" y="9849"/>
                </a:cubicBezTo>
                <a:cubicBezTo>
                  <a:pt x="9771" y="10758"/>
                  <a:pt x="9144" y="11599"/>
                  <a:pt x="8296" y="11929"/>
                </a:cubicBezTo>
                <a:cubicBezTo>
                  <a:pt x="7441" y="12261"/>
                  <a:pt x="6414" y="12111"/>
                  <a:pt x="5651" y="12623"/>
                </a:cubicBezTo>
                <a:cubicBezTo>
                  <a:pt x="5637" y="12634"/>
                  <a:pt x="5626" y="12641"/>
                  <a:pt x="5612" y="12651"/>
                </a:cubicBezTo>
                <a:cubicBezTo>
                  <a:pt x="5526" y="12719"/>
                  <a:pt x="5447" y="12809"/>
                  <a:pt x="5376" y="12916"/>
                </a:cubicBezTo>
                <a:cubicBezTo>
                  <a:pt x="5140" y="13263"/>
                  <a:pt x="4864" y="13582"/>
                  <a:pt x="4560" y="13865"/>
                </a:cubicBezTo>
                <a:cubicBezTo>
                  <a:pt x="4191" y="14208"/>
                  <a:pt x="3783" y="14502"/>
                  <a:pt x="3343" y="14742"/>
                </a:cubicBezTo>
                <a:cubicBezTo>
                  <a:pt x="2742" y="15067"/>
                  <a:pt x="2083" y="15293"/>
                  <a:pt x="1400" y="15407"/>
                </a:cubicBezTo>
                <a:lnTo>
                  <a:pt x="0" y="15636"/>
                </a:lnTo>
                <a:lnTo>
                  <a:pt x="4839" y="15636"/>
                </a:lnTo>
                <a:cubicBezTo>
                  <a:pt x="5064" y="15321"/>
                  <a:pt x="5254" y="14974"/>
                  <a:pt x="5412" y="14616"/>
                </a:cubicBezTo>
                <a:cubicBezTo>
                  <a:pt x="5694" y="13972"/>
                  <a:pt x="6006" y="13228"/>
                  <a:pt x="6700" y="12938"/>
                </a:cubicBezTo>
                <a:cubicBezTo>
                  <a:pt x="6963" y="12828"/>
                  <a:pt x="7245" y="12802"/>
                  <a:pt x="7532" y="12802"/>
                </a:cubicBezTo>
                <a:cubicBezTo>
                  <a:pt x="7779" y="12802"/>
                  <a:pt x="8029" y="12821"/>
                  <a:pt x="8276" y="12821"/>
                </a:cubicBezTo>
                <a:cubicBezTo>
                  <a:pt x="8311" y="12821"/>
                  <a:pt x="8347" y="12821"/>
                  <a:pt x="8382" y="12820"/>
                </a:cubicBezTo>
                <a:cubicBezTo>
                  <a:pt x="9760" y="12777"/>
                  <a:pt x="11127" y="11725"/>
                  <a:pt x="11245" y="10350"/>
                </a:cubicBezTo>
                <a:cubicBezTo>
                  <a:pt x="11292" y="9810"/>
                  <a:pt x="11152" y="9269"/>
                  <a:pt x="11120" y="8729"/>
                </a:cubicBezTo>
                <a:cubicBezTo>
                  <a:pt x="11084" y="8185"/>
                  <a:pt x="11181" y="7584"/>
                  <a:pt x="11592" y="7226"/>
                </a:cubicBezTo>
                <a:cubicBezTo>
                  <a:pt x="11989" y="6879"/>
                  <a:pt x="12566" y="6854"/>
                  <a:pt x="13085" y="6743"/>
                </a:cubicBezTo>
                <a:cubicBezTo>
                  <a:pt x="14180" y="6507"/>
                  <a:pt x="15164" y="5794"/>
                  <a:pt x="15722" y="4825"/>
                </a:cubicBezTo>
                <a:cubicBezTo>
                  <a:pt x="15822" y="4649"/>
                  <a:pt x="15915" y="4467"/>
                  <a:pt x="16055" y="4320"/>
                </a:cubicBezTo>
                <a:cubicBezTo>
                  <a:pt x="16527" y="3830"/>
                  <a:pt x="17336" y="3980"/>
                  <a:pt x="17991" y="3790"/>
                </a:cubicBezTo>
                <a:cubicBezTo>
                  <a:pt x="18990" y="3500"/>
                  <a:pt x="19534" y="2459"/>
                  <a:pt x="20271" y="1729"/>
                </a:cubicBezTo>
                <a:cubicBezTo>
                  <a:pt x="21116" y="884"/>
                  <a:pt x="22229" y="448"/>
                  <a:pt x="23413" y="183"/>
                </a:cubicBezTo>
                <a:lnTo>
                  <a:pt x="234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829797" y="308782"/>
            <a:ext cx="63404" cy="63298"/>
          </a:xfrm>
          <a:custGeom>
            <a:rect b="b" l="l" r="r" t="t"/>
            <a:pathLst>
              <a:path extrusionOk="0" h="598" w="599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cubicBezTo>
                  <a:pt x="1" y="466"/>
                  <a:pt x="133" y="598"/>
                  <a:pt x="298" y="598"/>
                </a:cubicBezTo>
                <a:cubicBezTo>
                  <a:pt x="462" y="598"/>
                  <a:pt x="598" y="466"/>
                  <a:pt x="598" y="301"/>
                </a:cubicBezTo>
                <a:cubicBezTo>
                  <a:pt x="598" y="136"/>
                  <a:pt x="462" y="0"/>
                  <a:pt x="2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29806" y="519245"/>
            <a:ext cx="63404" cy="63298"/>
          </a:xfrm>
          <a:custGeom>
            <a:rect b="b" l="l" r="r" t="t"/>
            <a:pathLst>
              <a:path extrusionOk="0" h="598" w="599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/>
          <p:nvPr/>
        </p:nvSpPr>
        <p:spPr>
          <a:xfrm rot="10800000">
            <a:off x="290213" y="944084"/>
            <a:ext cx="63298" cy="63404"/>
          </a:xfrm>
          <a:custGeom>
            <a:rect b="b" l="l" r="r" t="t"/>
            <a:pathLst>
              <a:path extrusionOk="0" h="599" w="598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"/>
          <p:cNvSpPr/>
          <p:nvPr/>
        </p:nvSpPr>
        <p:spPr>
          <a:xfrm rot="10800000">
            <a:off x="1349502" y="266263"/>
            <a:ext cx="41493" cy="40964"/>
          </a:xfrm>
          <a:custGeom>
            <a:rect b="b" l="l" r="r" t="t"/>
            <a:pathLst>
              <a:path extrusionOk="0" h="387" w="392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"/>
          <p:cNvSpPr/>
          <p:nvPr/>
        </p:nvSpPr>
        <p:spPr>
          <a:xfrm rot="10800000">
            <a:off x="719585" y="622951"/>
            <a:ext cx="41387" cy="41387"/>
          </a:xfrm>
          <a:custGeom>
            <a:rect b="b" l="l" r="r" t="t"/>
            <a:pathLst>
              <a:path extrusionOk="0" h="391" w="391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"/>
          <p:cNvSpPr/>
          <p:nvPr/>
        </p:nvSpPr>
        <p:spPr>
          <a:xfrm rot="10800000">
            <a:off x="1173024" y="318411"/>
            <a:ext cx="57265" cy="44034"/>
          </a:xfrm>
          <a:custGeom>
            <a:rect b="b" l="l" r="r" t="t"/>
            <a:pathLst>
              <a:path extrusionOk="0" h="416" w="541">
                <a:moveTo>
                  <a:pt x="272" y="1"/>
                </a:moveTo>
                <a:cubicBezTo>
                  <a:pt x="0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"/>
          <p:cNvSpPr/>
          <p:nvPr/>
        </p:nvSpPr>
        <p:spPr>
          <a:xfrm rot="10800000">
            <a:off x="372900" y="1209237"/>
            <a:ext cx="57265" cy="44139"/>
          </a:xfrm>
          <a:custGeom>
            <a:rect b="b" l="l" r="r" t="t"/>
            <a:pathLst>
              <a:path extrusionOk="0" h="417" w="541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 rot="10800000">
            <a:off x="293233" y="1233866"/>
            <a:ext cx="57265" cy="44034"/>
          </a:xfrm>
          <a:custGeom>
            <a:rect b="b" l="l" r="r" t="t"/>
            <a:pathLst>
              <a:path extrusionOk="0" h="416" w="541">
                <a:moveTo>
                  <a:pt x="269" y="1"/>
                </a:moveTo>
                <a:cubicBezTo>
                  <a:pt x="0" y="1"/>
                  <a:pt x="0" y="416"/>
                  <a:pt x="269" y="416"/>
                </a:cubicBezTo>
                <a:cubicBezTo>
                  <a:pt x="541" y="416"/>
                  <a:pt x="541" y="1"/>
                  <a:pt x="2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"/>
          <p:cNvSpPr/>
          <p:nvPr/>
        </p:nvSpPr>
        <p:spPr>
          <a:xfrm rot="10800000">
            <a:off x="1166819" y="425480"/>
            <a:ext cx="89867" cy="69438"/>
          </a:xfrm>
          <a:custGeom>
            <a:rect b="b" l="l" r="r" t="t"/>
            <a:pathLst>
              <a:path extrusionOk="0" h="656" w="849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"/>
          <p:cNvSpPr/>
          <p:nvPr/>
        </p:nvSpPr>
        <p:spPr>
          <a:xfrm rot="10800000">
            <a:off x="760986" y="941064"/>
            <a:ext cx="89549" cy="69438"/>
          </a:xfrm>
          <a:custGeom>
            <a:rect b="b" l="l" r="r" t="t"/>
            <a:pathLst>
              <a:path extrusionOk="0" h="656" w="846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735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48350" y="37560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2400"/>
              <a:buFont typeface="Open Sans"/>
              <a:buNone/>
              <a:defRPr b="1" sz="2400">
                <a:solidFill>
                  <a:srgbClr val="3142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b="1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b="1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b="1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b="1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b="1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b="1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b="1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b="1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2486100"/>
            <a:ext cx="7047300" cy="2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●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○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■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●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○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■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●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○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■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13575" y="4749900"/>
            <a:ext cx="33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/>
          <p:nvPr/>
        </p:nvSpPr>
        <p:spPr>
          <a:xfrm rot="2394852">
            <a:off x="3431083" y="-2559844"/>
            <a:ext cx="7854509" cy="5866905"/>
          </a:xfrm>
          <a:prstGeom prst="flowChartDocumen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8"/>
          <p:cNvSpPr txBox="1"/>
          <p:nvPr>
            <p:ph type="title"/>
          </p:nvPr>
        </p:nvSpPr>
        <p:spPr>
          <a:xfrm>
            <a:off x="428050" y="1512350"/>
            <a:ext cx="28419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Light Painter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 by AirBuds</a:t>
            </a:r>
            <a:endParaRPr b="0" sz="1800"/>
          </a:p>
        </p:txBody>
      </p:sp>
      <p:sp>
        <p:nvSpPr>
          <p:cNvPr id="457" name="Google Shape;457;p28"/>
          <p:cNvSpPr txBox="1"/>
          <p:nvPr>
            <p:ph idx="1" type="subTitle"/>
          </p:nvPr>
        </p:nvSpPr>
        <p:spPr>
          <a:xfrm>
            <a:off x="428050" y="2722350"/>
            <a:ext cx="3346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Nasers, Dylan Sitarski, John Ackert, Cade Shramek, Dillon Romans</a:t>
            </a:r>
            <a:endParaRPr/>
          </a:p>
        </p:txBody>
      </p:sp>
      <p:sp>
        <p:nvSpPr>
          <p:cNvPr id="458" name="Google Shape;458;p28"/>
          <p:cNvSpPr txBox="1"/>
          <p:nvPr/>
        </p:nvSpPr>
        <p:spPr>
          <a:xfrm>
            <a:off x="6351425" y="1438850"/>
            <a:ext cx="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459" name="Google Shape;459;p28"/>
          <p:cNvPicPr preferRelativeResize="0"/>
          <p:nvPr/>
        </p:nvPicPr>
        <p:blipFill rotWithShape="1">
          <a:blip r:embed="rId3">
            <a:alphaModFix/>
          </a:blip>
          <a:srcRect b="0" l="9579" r="9172" t="0"/>
          <a:stretch/>
        </p:blipFill>
        <p:spPr>
          <a:xfrm>
            <a:off x="6532185" y="300800"/>
            <a:ext cx="2306314" cy="22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/>
          <p:nvPr>
            <p:ph type="title"/>
          </p:nvPr>
        </p:nvSpPr>
        <p:spPr>
          <a:xfrm>
            <a:off x="1048350" y="1240975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65" name="Google Shape;465;p29"/>
          <p:cNvSpPr txBox="1"/>
          <p:nvPr>
            <p:ph idx="1" type="body"/>
          </p:nvPr>
        </p:nvSpPr>
        <p:spPr>
          <a:xfrm>
            <a:off x="1048350" y="1723375"/>
            <a:ext cx="7047300" cy="27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Can we create a game that is </a:t>
            </a:r>
            <a:r>
              <a:rPr lang="en" sz="1400" u="sng">
                <a:solidFill>
                  <a:schemeClr val="dk1"/>
                </a:solidFill>
              </a:rPr>
              <a:t>simple</a:t>
            </a:r>
            <a:r>
              <a:rPr lang="en" sz="1400">
                <a:solidFill>
                  <a:schemeClr val="dk1"/>
                </a:solidFill>
              </a:rPr>
              <a:t> enough for the Circuit Playground Express but still </a:t>
            </a:r>
            <a:r>
              <a:rPr lang="en" sz="1400" u="sng">
                <a:solidFill>
                  <a:schemeClr val="dk1"/>
                </a:solidFill>
              </a:rPr>
              <a:t>satisfies the principles of good game design</a:t>
            </a:r>
            <a:r>
              <a:rPr lang="en" sz="1400">
                <a:solidFill>
                  <a:schemeClr val="dk1"/>
                </a:solidFill>
              </a:rPr>
              <a:t>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>
                <a:solidFill>
                  <a:schemeClr val="dk1"/>
                </a:solidFill>
              </a:rPr>
              <a:t>Players must feel a sense of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 sz="1400">
                <a:solidFill>
                  <a:schemeClr val="dk1"/>
                </a:solidFill>
              </a:rPr>
              <a:t>curiosity and freedom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 sz="1400">
                <a:solidFill>
                  <a:schemeClr val="dk1"/>
                </a:solidFill>
              </a:rPr>
              <a:t>lasting impact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 sz="1400">
                <a:solidFill>
                  <a:schemeClr val="dk1"/>
                </a:solidFill>
              </a:rPr>
              <a:t>progress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 sz="1400">
                <a:solidFill>
                  <a:schemeClr val="dk1"/>
                </a:solidFill>
              </a:rPr>
              <a:t>reward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>
                <a:solidFill>
                  <a:schemeClr val="dk1"/>
                </a:solidFill>
              </a:rPr>
              <a:t>The game must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 sz="1400">
                <a:solidFill>
                  <a:schemeClr val="dk1"/>
                </a:solidFill>
              </a:rPr>
              <a:t>allow for competition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 sz="1400">
                <a:solidFill>
                  <a:schemeClr val="dk1"/>
                </a:solidFill>
              </a:rPr>
              <a:t>allow for mastery and replayability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Objective: maximize </a:t>
            </a:r>
            <a:r>
              <a:rPr lang="en" sz="1400" u="sng">
                <a:solidFill>
                  <a:schemeClr val="dk1"/>
                </a:solidFill>
              </a:rPr>
              <a:t>fun</a:t>
            </a:r>
            <a:r>
              <a:rPr lang="en" sz="1400">
                <a:solidFill>
                  <a:schemeClr val="dk1"/>
                </a:solidFill>
              </a:rPr>
              <a:t> and retain </a:t>
            </a:r>
            <a:r>
              <a:rPr lang="en" sz="1400" u="sng">
                <a:solidFill>
                  <a:schemeClr val="dk1"/>
                </a:solidFill>
              </a:rPr>
              <a:t>attention</a:t>
            </a:r>
            <a:r>
              <a:rPr lang="en" sz="1400">
                <a:solidFill>
                  <a:schemeClr val="dk1"/>
                </a:solidFill>
              </a:rPr>
              <a:t>!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466" name="Google Shape;466;p29"/>
          <p:cNvPicPr preferRelativeResize="0"/>
          <p:nvPr/>
        </p:nvPicPr>
        <p:blipFill rotWithShape="1">
          <a:blip r:embed="rId3">
            <a:alphaModFix/>
          </a:blip>
          <a:srcRect b="0" l="0" r="8583" t="0"/>
          <a:stretch/>
        </p:blipFill>
        <p:spPr>
          <a:xfrm>
            <a:off x="5556825" y="2571750"/>
            <a:ext cx="2250276" cy="123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/>
          <p:nvPr>
            <p:ph type="title"/>
          </p:nvPr>
        </p:nvSpPr>
        <p:spPr>
          <a:xfrm>
            <a:off x="1048350" y="1240975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472" name="Google Shape;472;p30"/>
          <p:cNvSpPr txBox="1"/>
          <p:nvPr>
            <p:ph idx="1" type="body"/>
          </p:nvPr>
        </p:nvSpPr>
        <p:spPr>
          <a:xfrm>
            <a:off x="1048350" y="1723375"/>
            <a:ext cx="7047300" cy="27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That is a lot to ask from 10 LEDs and 2 buttons!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took it in steps - incorporating one principle at a time.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⏷"/>
            </a:pPr>
            <a:r>
              <a:rPr lang="en" sz="1400">
                <a:solidFill>
                  <a:schemeClr val="dk1"/>
                </a:solidFill>
              </a:rPr>
              <a:t>Curiosity/freedom 			motion and interaction controls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⏷"/>
            </a:pPr>
            <a:r>
              <a:rPr lang="en" sz="1400">
                <a:solidFill>
                  <a:schemeClr val="dk1"/>
                </a:solidFill>
              </a:rPr>
              <a:t>Lasting impact				control over LED colors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⏷"/>
            </a:pPr>
            <a:r>
              <a:rPr lang="en" sz="1400">
                <a:solidFill>
                  <a:schemeClr val="dk1"/>
                </a:solidFill>
              </a:rPr>
              <a:t>Reward					color unlocking mechanic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⏷"/>
            </a:pPr>
            <a:r>
              <a:rPr lang="en" sz="1400">
                <a:solidFill>
                  <a:schemeClr val="dk1"/>
                </a:solidFill>
              </a:rPr>
              <a:t>Progress					colors have special properties to discover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⏷"/>
            </a:pPr>
            <a:r>
              <a:rPr lang="en" sz="1400">
                <a:solidFill>
                  <a:schemeClr val="dk1"/>
                </a:solidFill>
              </a:rPr>
              <a:t>Competition				track time until all colors unlocked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⏷"/>
            </a:pPr>
            <a:r>
              <a:rPr lang="en" sz="1400">
                <a:solidFill>
                  <a:schemeClr val="dk1"/>
                </a:solidFill>
              </a:rPr>
              <a:t>Mastery/replayability			add difficulty settings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 rule set was made to work out the specifics and prepare for coding.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Gameplay is being tested as the game is developed.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73" name="Google Shape;473;p30"/>
          <p:cNvSpPr/>
          <p:nvPr/>
        </p:nvSpPr>
        <p:spPr>
          <a:xfrm>
            <a:off x="3618825" y="2535000"/>
            <a:ext cx="4134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0"/>
          <p:cNvSpPr/>
          <p:nvPr/>
        </p:nvSpPr>
        <p:spPr>
          <a:xfrm>
            <a:off x="3618825" y="2742525"/>
            <a:ext cx="4134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3618825" y="2950050"/>
            <a:ext cx="4134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3618825" y="3157575"/>
            <a:ext cx="4134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3618825" y="3365100"/>
            <a:ext cx="4134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0"/>
          <p:cNvSpPr/>
          <p:nvPr/>
        </p:nvSpPr>
        <p:spPr>
          <a:xfrm>
            <a:off x="3618825" y="3572625"/>
            <a:ext cx="4134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9" name="Google Shape;4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713" y="207025"/>
            <a:ext cx="3336112" cy="1033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"/>
          <p:cNvSpPr txBox="1"/>
          <p:nvPr>
            <p:ph type="title"/>
          </p:nvPr>
        </p:nvSpPr>
        <p:spPr>
          <a:xfrm>
            <a:off x="1048350" y="1240975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485" name="Google Shape;485;p31"/>
          <p:cNvSpPr txBox="1"/>
          <p:nvPr>
            <p:ph idx="1" type="body"/>
          </p:nvPr>
        </p:nvSpPr>
        <p:spPr>
          <a:xfrm>
            <a:off x="1048350" y="1723375"/>
            <a:ext cx="7047300" cy="27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Controls: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⏷"/>
            </a:pPr>
            <a:r>
              <a:rPr lang="en" sz="1400">
                <a:solidFill>
                  <a:schemeClr val="dk1"/>
                </a:solidFill>
              </a:rPr>
              <a:t>A </a:t>
            </a:r>
            <a:r>
              <a:rPr lang="en" sz="1400">
                <a:solidFill>
                  <a:schemeClr val="dk1"/>
                </a:solidFill>
              </a:rPr>
              <a:t>white “cursor” constantly orbits the board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⏷"/>
            </a:pPr>
            <a:r>
              <a:rPr lang="en" sz="1400">
                <a:solidFill>
                  <a:schemeClr val="dk1"/>
                </a:solidFill>
              </a:rPr>
              <a:t>One button changes the direction of orbit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⏷"/>
            </a:pPr>
            <a:r>
              <a:rPr lang="en" sz="1400">
                <a:solidFill>
                  <a:schemeClr val="dk1"/>
                </a:solidFill>
              </a:rPr>
              <a:t>The other button changes the base color of the LED that the cursor is 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Gameplay: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⏷"/>
            </a:pPr>
            <a:r>
              <a:rPr lang="en" sz="1400">
                <a:solidFill>
                  <a:schemeClr val="dk1"/>
                </a:solidFill>
              </a:rPr>
              <a:t>By default, all LEDs are off and the player can toggle between off and yellow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⏷"/>
            </a:pPr>
            <a:r>
              <a:rPr lang="en" sz="1400">
                <a:solidFill>
                  <a:schemeClr val="dk1"/>
                </a:solidFill>
              </a:rPr>
              <a:t>The second color, green, is unlocked when 3 LEDs in a row are yellow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⏷"/>
            </a:pPr>
            <a:r>
              <a:rPr lang="en" sz="1400">
                <a:solidFill>
                  <a:schemeClr val="dk1"/>
                </a:solidFill>
              </a:rPr>
              <a:t>The rest of the colors are unlocked under other unique conditions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⏷"/>
            </a:pPr>
            <a:r>
              <a:rPr lang="en" sz="1400">
                <a:solidFill>
                  <a:schemeClr val="dk1"/>
                </a:solidFill>
              </a:rPr>
              <a:t>Each color has a special property - e.g. the cursor moves slower over green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⏷"/>
            </a:pPr>
            <a:r>
              <a:rPr lang="en" sz="1400">
                <a:solidFill>
                  <a:schemeClr val="dk1"/>
                </a:solidFill>
              </a:rPr>
              <a:t>The game is won when all colors are unlocked!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⏷"/>
            </a:pPr>
            <a:r>
              <a:rPr lang="en" sz="1400">
                <a:solidFill>
                  <a:schemeClr val="dk1"/>
                </a:solidFill>
              </a:rPr>
              <a:t>Difficulty levels change movement speed and amplify color properties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 txBox="1"/>
          <p:nvPr>
            <p:ph type="title"/>
          </p:nvPr>
        </p:nvSpPr>
        <p:spPr>
          <a:xfrm>
            <a:off x="1048350" y="1240975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			</a:t>
            </a:r>
            <a:r>
              <a:rPr b="0" lang="en" sz="2000"/>
              <a:t>On Track!</a:t>
            </a:r>
            <a:endParaRPr b="0" sz="2000"/>
          </a:p>
        </p:txBody>
      </p:sp>
      <p:sp>
        <p:nvSpPr>
          <p:cNvPr id="491" name="Google Shape;491;p32"/>
          <p:cNvSpPr txBox="1"/>
          <p:nvPr>
            <p:ph idx="1" type="body"/>
          </p:nvPr>
        </p:nvSpPr>
        <p:spPr>
          <a:xfrm>
            <a:off x="1440000" y="1892075"/>
            <a:ext cx="6655800" cy="25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Proposal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Rule set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Final Presentation (almost!)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Main code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Hardware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Gameplay testing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Final Report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92" name="Google Shape;4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900" y="1965550"/>
            <a:ext cx="243099" cy="23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900" y="2204350"/>
            <a:ext cx="243099" cy="238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900" y="2981875"/>
            <a:ext cx="243100" cy="2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900" y="3224975"/>
            <a:ext cx="243100" cy="2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900" y="2446525"/>
            <a:ext cx="243099" cy="238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4524" y="753150"/>
            <a:ext cx="1449151" cy="1932201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2"/>
          <p:cNvSpPr/>
          <p:nvPr/>
        </p:nvSpPr>
        <p:spPr>
          <a:xfrm>
            <a:off x="2434000" y="1448450"/>
            <a:ext cx="707100" cy="16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Google Shape;49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6900" y="3960850"/>
            <a:ext cx="243098" cy="243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900" y="3471362"/>
            <a:ext cx="243100" cy="2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/>
          <p:nvPr>
            <p:ph type="title"/>
          </p:nvPr>
        </p:nvSpPr>
        <p:spPr>
          <a:xfrm>
            <a:off x="1048350" y="1240975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Problems and Possible Solutions</a:t>
            </a:r>
            <a:endParaRPr/>
          </a:p>
        </p:txBody>
      </p:sp>
      <p:sp>
        <p:nvSpPr>
          <p:cNvPr id="506" name="Google Shape;506;p33"/>
          <p:cNvSpPr txBox="1"/>
          <p:nvPr>
            <p:ph idx="1" type="body"/>
          </p:nvPr>
        </p:nvSpPr>
        <p:spPr>
          <a:xfrm>
            <a:off x="1048350" y="1723375"/>
            <a:ext cx="7047300" cy="27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Trouble </a:t>
            </a:r>
            <a:r>
              <a:rPr lang="en" sz="1400">
                <a:solidFill>
                  <a:schemeClr val="dk1"/>
                </a:solidFill>
              </a:rPr>
              <a:t>discerning</a:t>
            </a:r>
            <a:r>
              <a:rPr lang="en" sz="1400">
                <a:solidFill>
                  <a:schemeClr val="dk1"/>
                </a:solidFill>
              </a:rPr>
              <a:t> colors that are too similar (i.e. yellow and orange)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sz="1400">
                <a:solidFill>
                  <a:schemeClr val="dk1"/>
                </a:solidFill>
              </a:rPr>
              <a:t>Change choice of colors or experiment with different shades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Input delays or unresponsive controls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sz="1400">
                <a:solidFill>
                  <a:schemeClr val="dk1"/>
                </a:solidFill>
              </a:rPr>
              <a:t>Decrease </a:t>
            </a:r>
            <a:r>
              <a:rPr lang="en" sz="1400">
                <a:solidFill>
                  <a:schemeClr val="dk1"/>
                </a:solidFill>
              </a:rPr>
              <a:t>cursor speed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Generally boring gameplay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sz="1400">
                <a:solidFill>
                  <a:schemeClr val="dk1"/>
                </a:solidFill>
              </a:rPr>
              <a:t>Add more challenging elements such as losing scenarios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JSON file confusion for the user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sz="1400">
                <a:solidFill>
                  <a:schemeClr val="dk1"/>
                </a:solidFill>
              </a:rPr>
              <a:t>Make sure that the game comes with clear documentation on how to change the JSON file the way the user requests.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34"/>
          <p:cNvPicPr preferRelativeResize="0"/>
          <p:nvPr/>
        </p:nvPicPr>
        <p:blipFill rotWithShape="1">
          <a:blip r:embed="rId3">
            <a:alphaModFix/>
          </a:blip>
          <a:srcRect b="21558" l="0" r="0" t="2155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4"/>
          <p:cNvSpPr txBox="1"/>
          <p:nvPr/>
        </p:nvSpPr>
        <p:spPr>
          <a:xfrm>
            <a:off x="2369250" y="2079150"/>
            <a:ext cx="4405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latin typeface="PT Sans"/>
                <a:ea typeface="PT Sans"/>
                <a:cs typeface="PT Sans"/>
                <a:sym typeface="PT Sans"/>
              </a:rPr>
              <a:t>Demonstration</a:t>
            </a:r>
            <a:endParaRPr b="1" sz="52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bstract Curve">
  <a:themeElements>
    <a:clrScheme name="Simple Light">
      <a:dk1>
        <a:srgbClr val="000000"/>
      </a:dk1>
      <a:lt1>
        <a:srgbClr val="FFFFFF"/>
      </a:lt1>
      <a:dk2>
        <a:srgbClr val="D5309A"/>
      </a:dk2>
      <a:lt2>
        <a:srgbClr val="F145AB"/>
      </a:lt2>
      <a:accent1>
        <a:srgbClr val="5642A3"/>
      </a:accent1>
      <a:accent2>
        <a:srgbClr val="785CB4"/>
      </a:accent2>
      <a:accent3>
        <a:srgbClr val="423A9C"/>
      </a:accent3>
      <a:accent4>
        <a:srgbClr val="362E88"/>
      </a:accent4>
      <a:accent5>
        <a:srgbClr val="7D245C"/>
      </a:accent5>
      <a:accent6>
        <a:srgbClr val="982A6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