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6" r:id="rId10"/>
    <p:sldId id="1690" r:id="rId11"/>
    <p:sldId id="1691" r:id="rId12"/>
    <p:sldId id="1693" r:id="rId13"/>
    <p:sldId id="1683" r:id="rId14"/>
    <p:sldId id="169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00FF"/>
    <a:srgbClr val="008575"/>
    <a:srgbClr val="CC0099"/>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4FCED-2BCD-4FE1-B093-FEE4C502D9CF}" v="6" dt="2020-01-15T22:47:34.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01459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2.06: Game Loop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Create a variable-size board. So instead of a classic 3 X 3 board, create a way for the user to specify the size of the board they want to play with</a:t>
            </a: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5006170" y="2879162"/>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8162383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Game Loop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While loop</a:t>
            </a:r>
            <a:endParaRPr lang="en-US" dirty="0"/>
          </a:p>
          <a:p>
            <a:pPr marL="342900" indent="-342900">
              <a:buFont typeface="Arial" panose="020B0604020202020204" pitchFamily="34" charset="0"/>
              <a:buChar char="•"/>
            </a:pPr>
            <a:r>
              <a:rPr lang="en-US" dirty="0"/>
              <a:t>Use a while loop to simulate game play</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010602"/>
          </a:xfrm>
        </p:spPr>
        <p:txBody>
          <a:bodyPr/>
          <a:lstStyle/>
          <a:p>
            <a:r>
              <a:rPr lang="en-US" sz="2000" dirty="0"/>
              <a:t>Write down in your notebook</a:t>
            </a:r>
          </a:p>
          <a:p>
            <a:pPr lvl="1"/>
            <a:r>
              <a:rPr lang="en-US" sz="1400" dirty="0"/>
              <a:t>How would you print out something 10 times? What about 100? What about 1,000?</a:t>
            </a:r>
          </a:p>
          <a:p>
            <a:pPr lvl="1"/>
            <a:r>
              <a:rPr lang="en-US" sz="1400" dirty="0"/>
              <a:t>Can you remember some from Snap! That might allow that?</a:t>
            </a:r>
            <a:endParaRPr lang="en-US" dirty="0"/>
          </a:p>
          <a:p>
            <a:endParaRPr lang="en-US" sz="2000" dirty="0"/>
          </a:p>
          <a:p>
            <a:r>
              <a:rPr lang="en-US" sz="2000" dirty="0"/>
              <a:t>In the console, create a schedule program. Call is </a:t>
            </a:r>
            <a:r>
              <a:rPr lang="en-US" sz="2000" dirty="0" err="1">
                <a:latin typeface="Consolas" panose="020B0609020204030204" pitchFamily="49" charset="0"/>
              </a:rPr>
              <a:t>while_Loops</a:t>
            </a:r>
            <a:r>
              <a:rPr lang="en-US" sz="2000" dirty="0">
                <a:latin typeface="Consolas" panose="020B0609020204030204" pitchFamily="49" charset="0"/>
              </a:rPr>
              <a:t> </a:t>
            </a:r>
            <a:r>
              <a:rPr lang="en-US" sz="2000" dirty="0"/>
              <a:t>2.06 </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 True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336550" indent="-336550">
              <a:spcBef>
                <a:spcPts val="0"/>
              </a:spcBef>
              <a:buClr>
                <a:srgbClr val="C57A15"/>
              </a:buClr>
              <a:buNone/>
            </a:pPr>
            <a:r>
              <a:rPr lang="en-US" sz="2000" b="1" dirty="0">
                <a:ea typeface="Calibri" panose="020F0502020204030204" pitchFamily="34" charset="0"/>
                <a:cs typeface="Times New Roman" panose="02020603050405020304" pitchFamily="18" charset="0"/>
              </a:rPr>
              <a:t>In your notebook, answer the following</a:t>
            </a:r>
          </a:p>
          <a:p>
            <a:pPr marL="336550" indent="-336550"/>
            <a:r>
              <a:rPr lang="en-US" sz="2000" dirty="0"/>
              <a:t>What happens when you run this code?</a:t>
            </a:r>
          </a:p>
          <a:p>
            <a:pPr marL="336550" indent="-336550"/>
            <a:r>
              <a:rPr lang="en-US" sz="2000" dirty="0"/>
              <a:t>Try using other Boolean expressions instead of </a:t>
            </a:r>
            <a:r>
              <a:rPr lang="en-US" sz="2000" dirty="0">
                <a:solidFill>
                  <a:srgbClr val="0000FF"/>
                </a:solidFill>
              </a:rPr>
              <a:t>True</a:t>
            </a:r>
          </a:p>
          <a:p>
            <a:pPr marL="336550" indent="-336550"/>
            <a:r>
              <a:rPr lang="en-US" sz="2000" dirty="0"/>
              <a:t>How would you print out something 10 times? 100? 1000?</a:t>
            </a:r>
          </a:p>
          <a:p>
            <a:pPr marL="336550" indent="-336550"/>
            <a:r>
              <a:rPr lang="en-US" sz="2000" dirty="0"/>
              <a:t>Hint: We did this in Snap!</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653582"/>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+ 1</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28294866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022914"/>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‘y’</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1302952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2.06</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255728"/>
          </a:xfrm>
        </p:spPr>
        <p:txBody>
          <a:bodyPr/>
          <a:lstStyle/>
          <a:p>
            <a:r>
              <a:rPr lang="en-US" sz="2400" dirty="0"/>
              <a:t>What while loops did you create?</a:t>
            </a:r>
          </a:p>
          <a:p>
            <a:r>
              <a:rPr lang="en-US" sz="2400" dirty="0"/>
              <a:t>How might while loops be useful?</a:t>
            </a:r>
          </a:p>
          <a:p>
            <a:r>
              <a:rPr lang="en-US" sz="2400" dirty="0"/>
              <a:t>How could you rewrite the code below to also check for a winner in tic tac toe?</a:t>
            </a:r>
          </a:p>
        </p:txBody>
      </p:sp>
      <p:sp>
        <p:nvSpPr>
          <p:cNvPr id="2" name="Rectangle 1">
            <a:extLst>
              <a:ext uri="{FF2B5EF4-FFF2-40B4-BE49-F238E27FC236}">
                <a16:creationId xmlns:a16="http://schemas.microsoft.com/office/drawing/2014/main" id="{F10439AA-8DB0-4B07-B5CD-FB368A6CC284}"/>
              </a:ext>
            </a:extLst>
          </p:cNvPr>
          <p:cNvSpPr/>
          <p:nvPr/>
        </p:nvSpPr>
        <p:spPr>
          <a:xfrm>
            <a:off x="187211" y="3526196"/>
            <a:ext cx="10366830" cy="2062103"/>
          </a:xfrm>
          <a:prstGeom prst="rect">
            <a:avLst/>
          </a:prstGeom>
        </p:spPr>
        <p:txBody>
          <a:bodyPr wrap="square">
            <a:spAutoFit/>
          </a:bodyPr>
          <a:lstStyle/>
          <a:p>
            <a:pPr marL="1089025" indent="-457200">
              <a:spcBef>
                <a:spcPts val="0"/>
              </a:spcBef>
              <a:buClr>
                <a:srgbClr val="C57A15"/>
              </a:buClr>
              <a:buFont typeface="+mj-lt"/>
              <a:buAutoNum type="arabicPeriod"/>
            </a:pPr>
            <a:r>
              <a:rPr lang="en-US" sz="3200" dirty="0">
                <a:latin typeface="Consolas" panose="020B0609020204030204" pitchFamily="49" charset="0"/>
                <a:ea typeface="Times New Roman" panose="02020603050405020304" pitchFamily="18" charset="0"/>
                <a:cs typeface="Times New Roman" panose="02020603050405020304" pitchFamily="18" charset="0"/>
              </a:rPr>
              <a:t>turn = </a:t>
            </a:r>
            <a:r>
              <a:rPr lang="en-US" sz="3200" dirty="0">
                <a:solidFill>
                  <a:srgbClr val="30E5D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3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3200" dirty="0">
                <a:latin typeface="Consolas" panose="020B0609020204030204" pitchFamily="49" charset="0"/>
                <a:ea typeface="Times New Roman" panose="02020603050405020304" pitchFamily="18" charset="0"/>
                <a:cs typeface="Times New Roman" panose="02020603050405020304" pitchFamily="18" charset="0"/>
              </a:rPr>
              <a:t> turn &lt; </a:t>
            </a:r>
            <a:r>
              <a:rPr lang="en-US" sz="3200" dirty="0">
                <a:solidFill>
                  <a:srgbClr val="30E5D0"/>
                </a:solidFill>
                <a:latin typeface="Consolas" panose="020B0609020204030204" pitchFamily="49" charset="0"/>
                <a:ea typeface="Times New Roman" panose="02020603050405020304" pitchFamily="18" charset="0"/>
                <a:cs typeface="Times New Roman" panose="02020603050405020304" pitchFamily="18" charset="0"/>
              </a:rPr>
              <a:t>9</a:t>
            </a:r>
            <a:r>
              <a:rPr lang="en-US" sz="3200" dirty="0">
                <a:latin typeface="Consolas" panose="020B0609020204030204" pitchFamily="49" charset="0"/>
                <a:ea typeface="Times New Roman" panose="02020603050405020304" pitchFamily="18" charset="0"/>
                <a:cs typeface="Times New Roman" panose="02020603050405020304" pitchFamily="18" charset="0"/>
              </a:rPr>
              <a:t>:  </a:t>
            </a:r>
          </a:p>
          <a:p>
            <a:pPr marL="1089025" indent="-457200">
              <a:spcBef>
                <a:spcPts val="0"/>
              </a:spcBef>
              <a:buClr>
                <a:srgbClr val="C57A15"/>
              </a:buClr>
              <a:buFont typeface="+mj-lt"/>
              <a:buAutoNum type="arabicPeriod"/>
            </a:pPr>
            <a:r>
              <a:rPr lang="en-US" sz="3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3200" dirty="0">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latin typeface="Consolas" panose="020B0609020204030204" pitchFamily="49" charset="0"/>
                <a:ea typeface="Times New Roman" panose="02020603050405020304" pitchFamily="18" charset="0"/>
                <a:cs typeface="Times New Roman" panose="02020603050405020304" pitchFamily="18" charset="0"/>
              </a:rPr>
              <a:t>ticTacToeBoard</a:t>
            </a:r>
            <a:r>
              <a:rPr lang="en-US" sz="32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3200" dirty="0">
                <a:latin typeface="Consolas" panose="020B0609020204030204" pitchFamily="49" charset="0"/>
                <a:ea typeface="Times New Roman" panose="02020603050405020304" pitchFamily="18" charset="0"/>
                <a:cs typeface="Times New Roman" panose="02020603050405020304" pitchFamily="18" charset="0"/>
              </a:rPr>
              <a:t>     turn = turn + 1</a:t>
            </a:r>
            <a:endParaRPr lang="en-US" sz="32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713669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801314"/>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Allow users to keep playing (max 9 times)</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 variables to decide whose turn it is, and greet them as X’s or O’s</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User picks a location on the board according to the number</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user gave, update the corresponding position of the board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You will not need to determine the winner at this point</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428105" y="2319325"/>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EF34BD-A3AE-4681-BB7E-1CC9ECA66445}">
  <ds:schemaRefs>
    <ds:schemaRef ds:uri="http://schemas.microsoft.com/sharepoint/v3/contenttype/forms"/>
  </ds:schemaRefs>
</ds:datastoreItem>
</file>

<file path=customXml/itemProps2.xml><?xml version="1.0" encoding="utf-8"?>
<ds:datastoreItem xmlns:ds="http://schemas.openxmlformats.org/officeDocument/2006/customXml" ds:itemID="{123BAF4A-4B67-4392-BC59-1376A2FB2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C5C5B1-5E28-4641-AE88-EEA6C384FA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Widescreen</PresentationFormat>
  <Paragraphs>113</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2.06: Game Loop</vt:lpstr>
      <vt:lpstr>Game Loop</vt:lpstr>
      <vt:lpstr>Today’s Plan </vt:lpstr>
      <vt:lpstr>Do Now 2.06 – example 1</vt:lpstr>
      <vt:lpstr>Do Now 2.06 – example 2</vt:lpstr>
      <vt:lpstr>Do Now 2.06 – example 3</vt:lpstr>
      <vt:lpstr>Do Now 2.06 – example 4</vt:lpstr>
      <vt:lpstr>Lesson 2.06</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2.06 Game Loop</dc:title>
  <dc:creator/>
  <cp:lastModifiedBy/>
  <cp:revision>4</cp:revision>
  <dcterms:created xsi:type="dcterms:W3CDTF">2019-12-20T17:00:48Z</dcterms:created>
  <dcterms:modified xsi:type="dcterms:W3CDTF">2020-05-15T20:24:07Z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