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9"/>
  </p:notesMasterIdLst>
  <p:sldIdLst>
    <p:sldId id="1670" r:id="rId3"/>
    <p:sldId id="1679" r:id="rId4"/>
    <p:sldId id="1680" r:id="rId5"/>
    <p:sldId id="257" r:id="rId6"/>
    <p:sldId id="259" r:id="rId7"/>
    <p:sldId id="1697" r:id="rId8"/>
  </p:sldIdLst>
  <p:sldSz cx="12192000" cy="6858000"/>
  <p:notesSz cx="6858000" cy="9144000"/>
  <p:custDataLst>
    <p:tags r:id="rId1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6E4B8-F37C-455C-B214-A2227B1EA707}" v="66" dt="2020-03-03T21:44:24.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68" d="100"/>
          <a:sy n="68" d="100"/>
        </p:scale>
        <p:origin x="219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1.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19"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5.03: </a:t>
            </a:r>
            <a:r>
              <a:rPr lang="en-US" b="1" dirty="0" err="1"/>
              <a:t>EarSketch</a:t>
            </a:r>
            <a:r>
              <a:rPr lang="en-US" b="1" dirty="0"/>
              <a:t> Control Flow</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Control Flow</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8263" y="1533096"/>
            <a:ext cx="11214531" cy="2671501"/>
          </a:xfrm>
        </p:spPr>
        <p:txBody>
          <a:bodyPr/>
          <a:lstStyle/>
          <a:p>
            <a:pPr marL="0" indent="0">
              <a:buNone/>
            </a:pPr>
            <a:r>
              <a:rPr lang="en-US" b="1" dirty="0"/>
              <a:t>After this lesson, you will be able to...</a:t>
            </a:r>
          </a:p>
          <a:p>
            <a:r>
              <a:rPr lang="en-US" dirty="0"/>
              <a:t>Define and identify </a:t>
            </a:r>
            <a:r>
              <a:rPr lang="en-US" b="1" dirty="0"/>
              <a:t>Modulo</a:t>
            </a:r>
          </a:p>
          <a:p>
            <a:pPr defTabSz="914400" eaLnBrk="0" fontAlgn="base" hangingPunct="0">
              <a:spcBef>
                <a:spcPct val="0"/>
              </a:spcBef>
              <a:spcAft>
                <a:spcPct val="0"/>
              </a:spcAft>
              <a:buSzTx/>
            </a:pPr>
            <a:r>
              <a:rPr lang="en-US" altLang="en-US" dirty="0"/>
              <a:t>Demonstrate looping and control structures</a:t>
            </a:r>
          </a:p>
          <a:p>
            <a:pPr defTabSz="914400" eaLnBrk="0" fontAlgn="base" hangingPunct="0">
              <a:spcBef>
                <a:spcPct val="0"/>
              </a:spcBef>
              <a:spcAft>
                <a:spcPct val="0"/>
              </a:spcAft>
              <a:buSzTx/>
            </a:pPr>
            <a:r>
              <a:rPr lang="en-US" altLang="en-US" dirty="0"/>
              <a:t>Demonstrate the use of looping concepts in music making via </a:t>
            </a:r>
            <a:r>
              <a:rPr lang="en-US" altLang="en-US" dirty="0" err="1"/>
              <a:t>EarSketch</a:t>
            </a:r>
            <a:endParaRPr lang="en-US" altLang="en-US" dirty="0"/>
          </a:p>
          <a:p>
            <a:pPr defTabSz="914400" eaLnBrk="0" fontAlgn="base" hangingPunct="0">
              <a:spcBef>
                <a:spcPct val="0"/>
              </a:spcBef>
              <a:spcAft>
                <a:spcPct val="0"/>
              </a:spcAft>
              <a:buSzTx/>
            </a:pPr>
            <a:r>
              <a:rPr lang="en-US" altLang="en-US" dirty="0"/>
              <a:t>Demonstrate using control structures to create music</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4200" y="1435100"/>
            <a:ext cx="11018838" cy="4641235"/>
          </a:xfrm>
        </p:spPr>
        <p:txBody>
          <a:bodyPr>
            <a:normAutofit/>
          </a:bodyPr>
          <a:lstStyle/>
          <a:p>
            <a:pPr marL="0" indent="0">
              <a:buNone/>
            </a:pPr>
            <a:r>
              <a:rPr lang="en-US" dirty="0"/>
              <a:t>Read through and participate in the following lessons in EarSketch Editor</a:t>
            </a:r>
          </a:p>
          <a:p>
            <a:pPr lvl="1"/>
            <a:r>
              <a:rPr lang="en-US" dirty="0"/>
              <a:t>2.4.0 for loop</a:t>
            </a:r>
          </a:p>
          <a:p>
            <a:pPr lvl="1"/>
            <a:r>
              <a:rPr lang="en-US" dirty="0"/>
              <a:t>3.1.2 Conditional Statements</a:t>
            </a:r>
          </a:p>
          <a:p>
            <a:pPr lvl="1"/>
            <a:r>
              <a:rPr lang="en-US" dirty="0"/>
              <a:t>3.3.0 Procedure - modulo</a:t>
            </a:r>
          </a:p>
          <a:p>
            <a:pPr marL="0" indent="0">
              <a:buNone/>
            </a:pPr>
            <a:r>
              <a:rPr lang="en-US" dirty="0"/>
              <a:t>In your notebook, write down answers the following questions:</a:t>
            </a:r>
          </a:p>
          <a:p>
            <a:pPr lvl="1"/>
            <a:r>
              <a:rPr lang="en-US" dirty="0"/>
              <a:t>Describe how using a for loop can be useful in using </a:t>
            </a:r>
            <a:r>
              <a:rPr lang="en-US" dirty="0" err="1"/>
              <a:t>EarSketch</a:t>
            </a:r>
            <a:r>
              <a:rPr lang="en-US" dirty="0"/>
              <a:t> to create a new beat.</a:t>
            </a:r>
          </a:p>
          <a:p>
            <a:pPr lvl="1"/>
            <a:r>
              <a:rPr lang="en-US" dirty="0"/>
              <a:t>How can an if statement be used with the modulo operator in order to have a beat repeat every other measure? </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Lab – Earsketch Music</a:t>
            </a:r>
          </a:p>
        </p:txBody>
      </p:sp>
      <p:sp>
        <p:nvSpPr>
          <p:cNvPr id="3" name="Content Placeholder 2"/>
          <p:cNvSpPr>
            <a:spLocks noGrp="1"/>
          </p:cNvSpPr>
          <p:nvPr>
            <p:ph sz="quarter" idx="10"/>
          </p:nvPr>
        </p:nvSpPr>
        <p:spPr>
          <a:xfrm>
            <a:off x="584200" y="1435100"/>
            <a:ext cx="11018838" cy="5222374"/>
          </a:xfrm>
        </p:spPr>
        <p:txBody>
          <a:bodyPr>
            <a:normAutofit/>
          </a:bodyPr>
          <a:lstStyle/>
          <a:p>
            <a:pPr marL="514350" lvl="0" indent="-514350" defTabSz="914400" eaLnBrk="0" fontAlgn="base" hangingPunct="0">
              <a:spcBef>
                <a:spcPct val="0"/>
              </a:spcBef>
              <a:spcAft>
                <a:spcPct val="0"/>
              </a:spcAft>
              <a:buSzTx/>
              <a:buFont typeface="+mj-lt"/>
              <a:buAutoNum type="arabicPeriod"/>
            </a:pPr>
            <a:r>
              <a:rPr lang="en-US" altLang="en-US" dirty="0"/>
              <a:t>Write a for loop that repeats the given rhythm every other measure from measures 1 to 8 (e.g. 1, 3, 5, etc.) on track 1.</a:t>
            </a:r>
          </a:p>
          <a:p>
            <a:pPr lvl="2" defTabSz="914400" eaLnBrk="0" fontAlgn="base" hangingPunct="0">
              <a:spcBef>
                <a:spcPct val="0"/>
              </a:spcBef>
              <a:spcAft>
                <a:spcPct val="0"/>
              </a:spcAft>
              <a:buSzTx/>
            </a:pPr>
            <a:r>
              <a:rPr lang="en-US" altLang="en-US" sz="2400" dirty="0"/>
              <a:t>Audio loop constant: HIPHOP_STOMP_BEAT_001</a:t>
            </a:r>
          </a:p>
          <a:p>
            <a:pPr lvl="2" defTabSz="914400" eaLnBrk="0" fontAlgn="base" hangingPunct="0">
              <a:spcBef>
                <a:spcPct val="0"/>
              </a:spcBef>
              <a:spcAft>
                <a:spcPct val="0"/>
              </a:spcAft>
              <a:buSzTx/>
            </a:pPr>
            <a:r>
              <a:rPr lang="en-US" altLang="en-US" sz="2400" dirty="0"/>
              <a:t>Rhythm: “0---0-0-00000+++”</a:t>
            </a:r>
          </a:p>
          <a:p>
            <a:pPr marL="514350" lvl="0" indent="-514350" defTabSz="914400" eaLnBrk="0" fontAlgn="base" hangingPunct="0">
              <a:spcBef>
                <a:spcPct val="0"/>
              </a:spcBef>
              <a:spcAft>
                <a:spcPct val="0"/>
              </a:spcAft>
              <a:buSzTx/>
              <a:buFont typeface="+mj-lt"/>
              <a:buAutoNum type="arabicPeriod"/>
            </a:pPr>
            <a:r>
              <a:rPr lang="en-US" altLang="en-US" dirty="0"/>
              <a:t>Create an </a:t>
            </a:r>
            <a:r>
              <a:rPr lang="en-US" altLang="en-US" dirty="0" err="1"/>
              <a:t>EarSketch</a:t>
            </a:r>
            <a:r>
              <a:rPr lang="en-US" altLang="en-US" dirty="0"/>
              <a:t> script using the following requirements. Include your name and a description in comments at the top of the file.</a:t>
            </a:r>
          </a:p>
          <a:p>
            <a:pPr lvl="2" defTabSz="914400" eaLnBrk="0" fontAlgn="base" hangingPunct="0">
              <a:spcBef>
                <a:spcPct val="0"/>
              </a:spcBef>
              <a:spcAft>
                <a:spcPct val="0"/>
              </a:spcAft>
              <a:buSzTx/>
            </a:pPr>
            <a:r>
              <a:rPr lang="en-US" altLang="en-US" sz="2000" dirty="0"/>
              <a:t>Create a project with 4 tracks that is at least 16 measures in length.</a:t>
            </a:r>
          </a:p>
          <a:p>
            <a:pPr lvl="2" defTabSz="914400" eaLnBrk="0" fontAlgn="base" hangingPunct="0">
              <a:spcBef>
                <a:spcPct val="0"/>
              </a:spcBef>
              <a:spcAft>
                <a:spcPct val="0"/>
              </a:spcAft>
              <a:buSzTx/>
            </a:pPr>
            <a:r>
              <a:rPr lang="en-US" altLang="en-US" sz="2000" dirty="0"/>
              <a:t>2 tracks should be music tracks, containing </a:t>
            </a:r>
            <a:r>
              <a:rPr lang="en-US" altLang="en-US" sz="2000" dirty="0" err="1"/>
              <a:t>fitmedia</a:t>
            </a:r>
            <a:r>
              <a:rPr lang="en-US" altLang="en-US" sz="2000" dirty="0"/>
              <a:t>() function calls.</a:t>
            </a:r>
          </a:p>
          <a:p>
            <a:pPr lvl="2" defTabSz="914400" eaLnBrk="0" fontAlgn="base" hangingPunct="0">
              <a:spcBef>
                <a:spcPct val="0"/>
              </a:spcBef>
              <a:spcAft>
                <a:spcPct val="0"/>
              </a:spcAft>
              <a:buSzTx/>
            </a:pPr>
            <a:r>
              <a:rPr lang="en-US" altLang="en-US" sz="2000" dirty="0"/>
              <a:t>The remaining two tracks should contain </a:t>
            </a:r>
            <a:r>
              <a:rPr lang="en-US" altLang="en-US" sz="2000" dirty="0" err="1"/>
              <a:t>makeBeat</a:t>
            </a:r>
            <a:r>
              <a:rPr lang="en-US" altLang="en-US" sz="2000" dirty="0"/>
              <a:t>() function calls.</a:t>
            </a:r>
          </a:p>
          <a:p>
            <a:pPr lvl="2" defTabSz="914400" eaLnBrk="0" fontAlgn="base" hangingPunct="0">
              <a:spcBef>
                <a:spcPct val="0"/>
              </a:spcBef>
              <a:spcAft>
                <a:spcPct val="0"/>
              </a:spcAft>
              <a:buSzTx/>
            </a:pPr>
            <a:r>
              <a:rPr lang="en-US" altLang="en-US" sz="2000" dirty="0"/>
              <a:t>One track should use a for loop to repeat a rhythm (beat string) for every measure in the song.</a:t>
            </a:r>
          </a:p>
          <a:p>
            <a:pPr lvl="2" defTabSz="914400" eaLnBrk="0" fontAlgn="base" hangingPunct="0">
              <a:spcBef>
                <a:spcPct val="0"/>
              </a:spcBef>
              <a:spcAft>
                <a:spcPct val="0"/>
              </a:spcAft>
              <a:buSzTx/>
            </a:pPr>
            <a:r>
              <a:rPr lang="en-US" altLang="en-US" sz="2000" dirty="0"/>
              <a:t>The other track should use a for loop to repeat a rhythm for every other measure in the song (e.g. 1, 3, 5, 7, 9, 11…)</a:t>
            </a:r>
          </a:p>
          <a:p>
            <a:pPr marL="0" lvl="0" indent="0" defTabSz="914400" eaLnBrk="0" fontAlgn="base" hangingPunct="0">
              <a:spcBef>
                <a:spcPct val="0"/>
              </a:spcBef>
              <a:spcAft>
                <a:spcPct val="0"/>
              </a:spcAft>
              <a:buSzTx/>
              <a:buNone/>
            </a:pPr>
            <a:endParaRPr lang="en-US" altLang="en-US" sz="3200" dirty="0"/>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a:xfrm>
            <a:off x="584200" y="1435100"/>
            <a:ext cx="11018520" cy="4653582"/>
          </a:xfrm>
        </p:spPr>
        <p:txBody>
          <a:bodyPr/>
          <a:lstStyle/>
          <a:p>
            <a:pPr marL="0" indent="0">
              <a:buNone/>
            </a:pPr>
            <a:r>
              <a:rPr lang="en-US" b="1" dirty="0"/>
              <a:t>Discussion</a:t>
            </a:r>
          </a:p>
          <a:p>
            <a:pPr marL="0" indent="0">
              <a:buNone/>
            </a:pPr>
            <a:r>
              <a:rPr lang="en-US" dirty="0"/>
              <a:t>Talk about the new functions learned today and go over any questions about data types and using strings.</a:t>
            </a:r>
          </a:p>
          <a:p>
            <a:pPr marL="0" indent="0">
              <a:buNone/>
            </a:pPr>
            <a:endParaRPr lang="en-US" b="1" dirty="0"/>
          </a:p>
          <a:p>
            <a:pPr marL="0" indent="0">
              <a:buNone/>
            </a:pPr>
            <a:r>
              <a:rPr lang="en-US" b="1" dirty="0"/>
              <a:t>In your notebook</a:t>
            </a:r>
          </a:p>
          <a:p>
            <a:pPr marL="0" indent="0">
              <a:buNone/>
            </a:pPr>
            <a:r>
              <a:rPr lang="en-US" dirty="0"/>
              <a:t>Write down two things you have learned in EarSketch so far in this unit.</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506498-1C67-4697-9A2B-AFAC5650B337}"/>
</file>

<file path=customXml/itemProps2.xml><?xml version="1.0" encoding="utf-8"?>
<ds:datastoreItem xmlns:ds="http://schemas.openxmlformats.org/officeDocument/2006/customXml" ds:itemID="{27C22D05-FD4A-4E11-871D-99AB56324C28}"/>
</file>

<file path=customXml/itemProps3.xml><?xml version="1.0" encoding="utf-8"?>
<ds:datastoreItem xmlns:ds="http://schemas.openxmlformats.org/officeDocument/2006/customXml" ds:itemID="{D13D44D5-FBB9-41E0-8B8D-14C9589E309D}"/>
</file>

<file path=docProps/app.xml><?xml version="1.0" encoding="utf-8"?>
<Properties xmlns="http://schemas.openxmlformats.org/officeDocument/2006/extended-properties" xmlns:vt="http://schemas.openxmlformats.org/officeDocument/2006/docPropsVTypes">
  <Template>Microsoft Philanthropies TEALS</Template>
  <TotalTime>0</TotalTime>
  <Words>374</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5.03: EarSketch Control Flow</vt:lpstr>
      <vt:lpstr>Control Flow</vt:lpstr>
      <vt:lpstr>Today’s Plan</vt:lpstr>
      <vt:lpstr>Do Now</vt:lpstr>
      <vt:lpstr> Lab – Earsketch Music</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2020-03-03T21:42:46Z</dcterms:created>
  <dcterms:modified xsi:type="dcterms:W3CDTF">2020-03-03T21:44:32Z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9F1807CE-E53A-4B34-88EA-94381721FDB6</vt:lpwstr>
  </property>
  <property fmtid="{D5CDD505-2E9C-101B-9397-08002B2CF9AE}" pid="3" name="ArticulatePath">
    <vt:lpwstr>https://teals.sharepoint.com/sites/WorkingGroups/Shared Documents/Intro to Computer Science/Python PPT Decks/Unit 5/Intro Python 5.03 TEALS</vt:lpwstr>
  </property>
  <property fmtid="{D5CDD505-2E9C-101B-9397-08002B2CF9AE}" pid="4" name="ContentTypeId">
    <vt:lpwstr>0x010100BC63412C2069E54F8A04E79B55E6097A</vt:lpwstr>
  </property>
</Properties>
</file>