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2"/>
  </p:sldMasterIdLst>
  <p:notesMasterIdLst>
    <p:notesMasterId r:id="rId16"/>
  </p:notesMasterIdLst>
  <p:sldIdLst>
    <p:sldId id="256" r:id="rId3"/>
    <p:sldId id="257" r:id="rId4"/>
    <p:sldId id="258" r:id="rId5"/>
    <p:sldId id="259" r:id="rId6"/>
    <p:sldId id="260" r:id="rId7"/>
    <p:sldId id="261" r:id="rId8"/>
    <p:sldId id="262" r:id="rId9"/>
    <p:sldId id="265" r:id="rId10"/>
    <p:sldId id="263" r:id="rId11"/>
    <p:sldId id="264" r:id="rId12"/>
    <p:sldId id="268" r:id="rId13"/>
    <p:sldId id="266" r:id="rId14"/>
    <p:sldId id="267" r:id="rId15"/>
  </p:sldIdLst>
  <p:sldSz cx="12192000" cy="6858000"/>
  <p:notesSz cx="6858000" cy="9144000"/>
  <p:embeddedFontLst>
    <p:embeddedFont>
      <p:font typeface="Calibri" panose="020F0502020204030204" pitchFamily="34" charset="0"/>
      <p:regular r:id="rId17"/>
      <p:bold r:id="rId18"/>
      <p:italic r:id="rId19"/>
      <p:boldItalic r:id="rId20"/>
    </p:embeddedFont>
    <p:embeddedFont>
      <p:font typeface="Consolas" panose="020B0609020204030204" pitchFamily="49" charset="0"/>
      <p:regular r:id="rId21"/>
      <p:bold r:id="rId22"/>
      <p:italic r:id="rId23"/>
      <p:boldItalic r:id="rId24"/>
    </p:embeddedFont>
    <p:embeddedFont>
      <p:font typeface="Quattrocento Sans" panose="020B0604020202020204" charset="0"/>
      <p:regular r:id="rId25"/>
      <p:bold r:id="rId26"/>
      <p:italic r:id="rId27"/>
      <p:boldItalic r:id="rId28"/>
    </p:embeddedFont>
    <p:embeddedFont>
      <p:font typeface="Segoe UI" panose="020B0502040204020203" pitchFamily="34" charset="0"/>
      <p:regular r:id="rId29"/>
      <p:bold r:id="rId30"/>
      <p:italic r:id="rId31"/>
      <p:boldItalic r:id="rId32"/>
    </p:embeddedFont>
  </p:embeddedFontLst>
  <p:custDataLst>
    <p:tags r:id="rId33"/>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4" roundtripDataSignature="AMtx7mgCe1JGnfulp0JUXhqzLshFXyUe0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712" autoAdjust="0"/>
  </p:normalViewPr>
  <p:slideViewPr>
    <p:cSldViewPr snapToGrid="0">
      <p:cViewPr varScale="1">
        <p:scale>
          <a:sx n="108" d="100"/>
          <a:sy n="108" d="100"/>
        </p:scale>
        <p:origin x="402" y="102"/>
      </p:cViewPr>
      <p:guideLst/>
    </p:cSldViewPr>
  </p:slideViewPr>
  <p:outlineViewPr>
    <p:cViewPr>
      <p:scale>
        <a:sx n="33" d="100"/>
        <a:sy n="33" d="100"/>
      </p:scale>
      <p:origin x="0" y="-643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font" Target="fonts/font2.fntdata"/><Relationship Id="rId26" Type="http://schemas.openxmlformats.org/officeDocument/2006/relationships/font" Target="fonts/font10.fntdata"/><Relationship Id="rId21" Type="http://schemas.openxmlformats.org/officeDocument/2006/relationships/font" Target="fonts/font5.fntdata"/><Relationship Id="rId34" Type="http://customschemas.google.com/relationships/presentationmetadata" Target="meta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tags" Target="tags/tag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3" name="Google Shape;40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4" name="Google Shape;404;p1:notes"/>
          <p:cNvSpPr txBox="1">
            <a:spLocks noGrp="1"/>
          </p:cNvSpPr>
          <p:nvPr>
            <p:ph type="hdr" idx="3"/>
          </p:nvPr>
        </p:nvSpPr>
        <p:spPr>
          <a:xfrm>
            <a:off x="0" y="0"/>
            <a:ext cx="2971800" cy="45878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5" name="Google Shape;405;p1: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400">
                <a:solidFill>
                  <a:srgbClr val="000000"/>
                </a:solidFill>
                <a:latin typeface="Quattrocento Sans"/>
                <a:ea typeface="Quattrocento Sans"/>
                <a:cs typeface="Quattrocento Sans"/>
                <a:sym typeface="Quattrocento Sans"/>
              </a:rPr>
              <a:t>© Microsoft Corporation. All rights reserved. MICROSOFT MAKES NO WARRANTIES, EXPRESS, IMPLIED OR STATUTORY, AS TO THE INFORMATION IN THIS PRESENTATION.</a:t>
            </a:r>
            <a:endParaRPr/>
          </a:p>
        </p:txBody>
      </p:sp>
      <p:sp>
        <p:nvSpPr>
          <p:cNvPr id="406" name="Google Shape;406;p1: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1/25/2021 2:57 PM</a:t>
            </a:r>
            <a:endParaRPr/>
          </a:p>
        </p:txBody>
      </p:sp>
      <p:sp>
        <p:nvSpPr>
          <p:cNvPr id="407" name="Google Shape;40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9" name="Google Shape;469;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If we use only the Python syntax covered so far in the course, the "print their favorite food" task will require a long series of if / </a:t>
            </a:r>
            <a:r>
              <a:rPr lang="en-US" dirty="0" err="1"/>
              <a:t>elif</a:t>
            </a:r>
            <a:r>
              <a:rPr lang="en-US" dirty="0"/>
              <a:t> statements.</a:t>
            </a:r>
            <a:br>
              <a:rPr lang="en-US" dirty="0"/>
            </a:br>
            <a:br>
              <a:rPr lang="en-US" dirty="0"/>
            </a:br>
            <a:r>
              <a:rPr lang="en-US" dirty="0"/>
              <a:t>It would be much better to be able to write shorter code that does not rely on the list being a specific length.  This will become possible in 2.06 when loops are introduced.  </a:t>
            </a:r>
            <a:endParaRPr dirty="0"/>
          </a:p>
        </p:txBody>
      </p:sp>
      <p:sp>
        <p:nvSpPr>
          <p:cNvPr id="470" name="Google Shape;470;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0" name="Google Shape;49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0" name="Google Shape;49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858587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4" name="Google Shape;41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0" name="Google Shape;42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6" name="Google Shape;426;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7" name="Google Shape;427;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3" name="Google Shape;43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4" name="Google Shape;434;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0" name="Google Shape;440;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1" name="Google Shape;441;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7" name="Google Shape;447;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Before moving on the lab go over, do an example of changing an element in a list</a:t>
            </a:r>
            <a:endParaRPr/>
          </a:p>
        </p:txBody>
      </p:sp>
      <p:sp>
        <p:nvSpPr>
          <p:cNvPr id="448" name="Google Shape;448;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9" name="Google Shape;479;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An element of a list can be another list, just as easily as it can be an integer, float, string, Boolean value, etc. </a:t>
            </a:r>
            <a:endParaRPr dirty="0"/>
          </a:p>
        </p:txBody>
      </p:sp>
      <p:sp>
        <p:nvSpPr>
          <p:cNvPr id="480" name="Google Shape;480;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4" name="Google Shape;45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5" name="Google Shape;455;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g"/><Relationship Id="rId4" Type="http://schemas.openxmlformats.org/officeDocument/2006/relationships/image" Target="../media/image10.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bg>
      <p:bgPr>
        <a:solidFill>
          <a:schemeClr val="dk2"/>
        </a:solidFill>
        <a:effectLst/>
      </p:bgPr>
    </p:bg>
    <p:spTree>
      <p:nvGrpSpPr>
        <p:cNvPr id="1" name="Shape 13"/>
        <p:cNvGrpSpPr/>
        <p:nvPr/>
      </p:nvGrpSpPr>
      <p:grpSpPr>
        <a:xfrm>
          <a:off x="0" y="0"/>
          <a:ext cx="0" cy="0"/>
          <a:chOff x="0" y="0"/>
          <a:chExt cx="0" cy="0"/>
        </a:xfrm>
      </p:grpSpPr>
      <p:pic>
        <p:nvPicPr>
          <p:cNvPr id="14" name="Google Shape;14;p15" descr="Microsoft logo white text version"/>
          <p:cNvPicPr preferRelativeResize="0"/>
          <p:nvPr/>
        </p:nvPicPr>
        <p:blipFill rotWithShape="1">
          <a:blip r:embed="rId2">
            <a:alphaModFix/>
          </a:blip>
          <a:srcRect/>
          <a:stretch/>
        </p:blipFill>
        <p:spPr>
          <a:xfrm>
            <a:off x="584200" y="585788"/>
            <a:ext cx="1366245" cy="292608"/>
          </a:xfrm>
          <a:prstGeom prst="rect">
            <a:avLst/>
          </a:prstGeom>
          <a:noFill/>
          <a:ln>
            <a:noFill/>
          </a:ln>
        </p:spPr>
      </p:pic>
      <p:sp>
        <p:nvSpPr>
          <p:cNvPr id="15" name="Google Shape;15;p15"/>
          <p:cNvSpPr txBox="1">
            <a:spLocks noGrp="1"/>
          </p:cNvSpPr>
          <p:nvPr>
            <p:ph type="title"/>
          </p:nvPr>
        </p:nvSpPr>
        <p:spPr>
          <a:xfrm>
            <a:off x="584200" y="2979778"/>
            <a:ext cx="9144000" cy="553998"/>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rgbClr val="30E5D0"/>
              </a:buClr>
              <a:buSzPts val="3600"/>
              <a:buFont typeface="Quattrocento Sans"/>
              <a:buNone/>
              <a:defRPr sz="3600">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15"/>
          <p:cNvSpPr txBox="1">
            <a:spLocks noGrp="1"/>
          </p:cNvSpPr>
          <p:nvPr>
            <p:ph type="body" idx="1"/>
          </p:nvPr>
        </p:nvSpPr>
        <p:spPr>
          <a:xfrm>
            <a:off x="584200" y="3962400"/>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lumn Non-bulleted text">
  <p:cSld name="Two Column Non-bulleted text">
    <p:spTree>
      <p:nvGrpSpPr>
        <p:cNvPr id="1" name="Shape 54"/>
        <p:cNvGrpSpPr/>
        <p:nvPr/>
      </p:nvGrpSpPr>
      <p:grpSpPr>
        <a:xfrm>
          <a:off x="0" y="0"/>
          <a:ext cx="0" cy="0"/>
          <a:chOff x="0" y="0"/>
          <a:chExt cx="0" cy="0"/>
        </a:xfrm>
      </p:grpSpPr>
      <p:sp>
        <p:nvSpPr>
          <p:cNvPr id="55" name="Google Shape;55;p23"/>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3"/>
          <p:cNvSpPr txBox="1">
            <a:spLocks noGrp="1"/>
          </p:cNvSpPr>
          <p:nvPr>
            <p:ph type="body" idx="1"/>
          </p:nvPr>
        </p:nvSpPr>
        <p:spPr>
          <a:xfrm>
            <a:off x="584200" y="1435100"/>
            <a:ext cx="5212080" cy="1649682"/>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1224"/>
              </a:spcBef>
              <a:spcAft>
                <a:spcPts val="0"/>
              </a:spcAft>
              <a:buClr>
                <a:schemeClr val="dk1"/>
              </a:buClr>
              <a:buSzPts val="2520"/>
              <a:buFont typeface="Noto Sans Symbols"/>
              <a:buNone/>
              <a:defRPr sz="2800" b="0">
                <a:latin typeface="Quattrocento Sans"/>
                <a:ea typeface="Quattrocento Sans"/>
                <a:cs typeface="Quattrocento Sans"/>
                <a:sym typeface="Quattrocento Sans"/>
              </a:defRPr>
            </a:lvl1pPr>
            <a:lvl2pPr marL="914400" lvl="1" indent="-228600" algn="l">
              <a:lnSpc>
                <a:spcPct val="100000"/>
              </a:lnSpc>
              <a:spcBef>
                <a:spcPts val="400"/>
              </a:spcBef>
              <a:spcAft>
                <a:spcPts val="0"/>
              </a:spcAft>
              <a:buClr>
                <a:schemeClr val="dk1"/>
              </a:buClr>
              <a:buSzPts val="1800"/>
              <a:buFont typeface="Noto Sans Symbols"/>
              <a:buNone/>
              <a:defRPr sz="2000" b="0"/>
            </a:lvl2pPr>
            <a:lvl3pPr marL="1371600" lvl="2" indent="-228600" algn="l">
              <a:lnSpc>
                <a:spcPct val="100000"/>
              </a:lnSpc>
              <a:spcBef>
                <a:spcPts val="320"/>
              </a:spcBef>
              <a:spcAft>
                <a:spcPts val="0"/>
              </a:spcAft>
              <a:buClr>
                <a:schemeClr val="dk1"/>
              </a:buClr>
              <a:buSzPts val="1440"/>
              <a:buFont typeface="Noto Sans Symbols"/>
              <a:buNone/>
              <a:defRPr sz="1600" b="0"/>
            </a:lvl3pPr>
            <a:lvl4pPr marL="1828800" lvl="3" indent="-228600" algn="l">
              <a:lnSpc>
                <a:spcPct val="100000"/>
              </a:lnSpc>
              <a:spcBef>
                <a:spcPts val="280"/>
              </a:spcBef>
              <a:spcAft>
                <a:spcPts val="0"/>
              </a:spcAft>
              <a:buClr>
                <a:schemeClr val="dk1"/>
              </a:buClr>
              <a:buSzPts val="1260"/>
              <a:buFont typeface="Noto Sans Symbols"/>
              <a:buNone/>
              <a:defRPr sz="1400" b="0"/>
            </a:lvl4pPr>
            <a:lvl5pPr marL="2286000" lvl="4" indent="-228600" algn="l">
              <a:lnSpc>
                <a:spcPct val="100000"/>
              </a:lnSpc>
              <a:spcBef>
                <a:spcPts val="280"/>
              </a:spcBef>
              <a:spcAft>
                <a:spcPts val="0"/>
              </a:spcAft>
              <a:buClr>
                <a:schemeClr val="dk1"/>
              </a:buClr>
              <a:buSzPts val="1260"/>
              <a:buFont typeface="Noto Sans Symbols"/>
              <a:buNone/>
              <a:defRPr sz="1400" b="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7" name="Google Shape;57;p23"/>
          <p:cNvSpPr txBox="1">
            <a:spLocks noGrp="1"/>
          </p:cNvSpPr>
          <p:nvPr>
            <p:ph type="body" idx="2"/>
          </p:nvPr>
        </p:nvSpPr>
        <p:spPr>
          <a:xfrm>
            <a:off x="6397171" y="1435100"/>
            <a:ext cx="5212080" cy="1649682"/>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1224"/>
              </a:spcBef>
              <a:spcAft>
                <a:spcPts val="0"/>
              </a:spcAft>
              <a:buClr>
                <a:schemeClr val="dk1"/>
              </a:buClr>
              <a:buSzPts val="2520"/>
              <a:buFont typeface="Noto Sans Symbols"/>
              <a:buNone/>
              <a:defRPr sz="2800" b="0">
                <a:latin typeface="Quattrocento Sans"/>
                <a:ea typeface="Quattrocento Sans"/>
                <a:cs typeface="Quattrocento Sans"/>
                <a:sym typeface="Quattrocento Sans"/>
              </a:defRPr>
            </a:lvl1pPr>
            <a:lvl2pPr marL="914400" lvl="1" indent="-228600" algn="l">
              <a:lnSpc>
                <a:spcPct val="100000"/>
              </a:lnSpc>
              <a:spcBef>
                <a:spcPts val="400"/>
              </a:spcBef>
              <a:spcAft>
                <a:spcPts val="0"/>
              </a:spcAft>
              <a:buClr>
                <a:schemeClr val="dk1"/>
              </a:buClr>
              <a:buSzPts val="1800"/>
              <a:buFont typeface="Noto Sans Symbols"/>
              <a:buNone/>
              <a:defRPr sz="2000" b="0"/>
            </a:lvl2pPr>
            <a:lvl3pPr marL="1371600" lvl="2" indent="-228600" algn="l">
              <a:lnSpc>
                <a:spcPct val="100000"/>
              </a:lnSpc>
              <a:spcBef>
                <a:spcPts val="320"/>
              </a:spcBef>
              <a:spcAft>
                <a:spcPts val="0"/>
              </a:spcAft>
              <a:buClr>
                <a:schemeClr val="dk1"/>
              </a:buClr>
              <a:buSzPts val="1440"/>
              <a:buFont typeface="Noto Sans Symbols"/>
              <a:buNone/>
              <a:defRPr sz="1600" b="0"/>
            </a:lvl3pPr>
            <a:lvl4pPr marL="1828800" lvl="3" indent="-228600" algn="l">
              <a:lnSpc>
                <a:spcPct val="100000"/>
              </a:lnSpc>
              <a:spcBef>
                <a:spcPts val="280"/>
              </a:spcBef>
              <a:spcAft>
                <a:spcPts val="0"/>
              </a:spcAft>
              <a:buClr>
                <a:schemeClr val="dk1"/>
              </a:buClr>
              <a:buSzPts val="1260"/>
              <a:buFont typeface="Noto Sans Symbols"/>
              <a:buNone/>
              <a:defRPr sz="1400" b="0"/>
            </a:lvl4pPr>
            <a:lvl5pPr marL="2286000" lvl="4" indent="-228600" algn="l">
              <a:lnSpc>
                <a:spcPct val="100000"/>
              </a:lnSpc>
              <a:spcBef>
                <a:spcPts val="280"/>
              </a:spcBef>
              <a:spcAft>
                <a:spcPts val="0"/>
              </a:spcAft>
              <a:buClr>
                <a:schemeClr val="dk1"/>
              </a:buClr>
              <a:buSzPts val="1260"/>
              <a:buFont typeface="Noto Sans Symbols"/>
              <a:buNone/>
              <a:defRPr sz="1400" b="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Agenda_1">
  <p:cSld name="Agenda_1">
    <p:spTree>
      <p:nvGrpSpPr>
        <p:cNvPr id="1" name="Shape 60"/>
        <p:cNvGrpSpPr/>
        <p:nvPr/>
      </p:nvGrpSpPr>
      <p:grpSpPr>
        <a:xfrm>
          <a:off x="0" y="0"/>
          <a:ext cx="0" cy="0"/>
          <a:chOff x="0" y="0"/>
          <a:chExt cx="0" cy="0"/>
        </a:xfrm>
      </p:grpSpPr>
      <p:sp>
        <p:nvSpPr>
          <p:cNvPr id="61" name="Google Shape;61;p25"/>
          <p:cNvSpPr/>
          <p:nvPr/>
        </p:nvSpPr>
        <p:spPr>
          <a:xfrm>
            <a:off x="7407275" y="0"/>
            <a:ext cx="4784721"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62" name="Google Shape;62;p25"/>
          <p:cNvSpPr txBox="1">
            <a:spLocks noGrp="1"/>
          </p:cNvSpPr>
          <p:nvPr>
            <p:ph type="title"/>
          </p:nvPr>
        </p:nvSpPr>
        <p:spPr>
          <a:xfrm>
            <a:off x="3749039" y="457200"/>
            <a:ext cx="3413761" cy="70104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63" name="Google Shape;63;p25"/>
          <p:cNvCxnSpPr/>
          <p:nvPr/>
        </p:nvCxnSpPr>
        <p:spPr>
          <a:xfrm rot="10800000">
            <a:off x="3596639" y="6035040"/>
            <a:ext cx="0" cy="822960"/>
          </a:xfrm>
          <a:prstGeom prst="straightConnector1">
            <a:avLst/>
          </a:prstGeom>
          <a:noFill/>
          <a:ln w="28575" cap="flat" cmpd="sng">
            <a:solidFill>
              <a:schemeClr val="accent1"/>
            </a:solidFill>
            <a:prstDash val="solid"/>
            <a:round/>
            <a:headEnd type="none" w="sm" len="sm"/>
            <a:tailEnd type="none" w="sm" len="sm"/>
          </a:ln>
        </p:spPr>
      </p:cxnSp>
      <p:cxnSp>
        <p:nvCxnSpPr>
          <p:cNvPr id="64" name="Google Shape;64;p25"/>
          <p:cNvCxnSpPr/>
          <p:nvPr/>
        </p:nvCxnSpPr>
        <p:spPr>
          <a:xfrm rot="10800000">
            <a:off x="7254240" y="0"/>
            <a:ext cx="0" cy="1463040"/>
          </a:xfrm>
          <a:prstGeom prst="straightConnector1">
            <a:avLst/>
          </a:prstGeom>
          <a:noFill/>
          <a:ln w="28575" cap="flat" cmpd="sng">
            <a:solidFill>
              <a:schemeClr val="accent1"/>
            </a:solidFill>
            <a:prstDash val="solid"/>
            <a:round/>
            <a:headEnd type="none" w="sm" len="sm"/>
            <a:tailEnd type="none" w="sm" len="sm"/>
          </a:ln>
        </p:spPr>
      </p:cxnSp>
      <p:sp>
        <p:nvSpPr>
          <p:cNvPr id="65" name="Google Shape;65;p25"/>
          <p:cNvSpPr txBox="1">
            <a:spLocks noGrp="1"/>
          </p:cNvSpPr>
          <p:nvPr>
            <p:ph type="body" idx="1"/>
          </p:nvPr>
        </p:nvSpPr>
        <p:spPr>
          <a:xfrm>
            <a:off x="7475218" y="639763"/>
            <a:ext cx="590550" cy="808035"/>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720"/>
              </a:spcBef>
              <a:spcAft>
                <a:spcPts val="0"/>
              </a:spcAft>
              <a:buClr>
                <a:schemeClr val="lt1"/>
              </a:buClr>
              <a:buSzPts val="3240"/>
              <a:buNone/>
              <a:defRPr sz="3600" b="1">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6" name="Google Shape;66;p25"/>
          <p:cNvSpPr txBox="1">
            <a:spLocks noGrp="1"/>
          </p:cNvSpPr>
          <p:nvPr>
            <p:ph type="body" idx="2"/>
          </p:nvPr>
        </p:nvSpPr>
        <p:spPr>
          <a:xfrm>
            <a:off x="7475218" y="2207306"/>
            <a:ext cx="590550" cy="808035"/>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720"/>
              </a:spcBef>
              <a:spcAft>
                <a:spcPts val="0"/>
              </a:spcAft>
              <a:buClr>
                <a:schemeClr val="lt1"/>
              </a:buClr>
              <a:buSzPts val="3240"/>
              <a:buNone/>
              <a:defRPr sz="3600" b="1">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7" name="Google Shape;67;p25"/>
          <p:cNvSpPr txBox="1">
            <a:spLocks noGrp="1"/>
          </p:cNvSpPr>
          <p:nvPr>
            <p:ph type="body" idx="3"/>
          </p:nvPr>
        </p:nvSpPr>
        <p:spPr>
          <a:xfrm>
            <a:off x="7475218" y="3815043"/>
            <a:ext cx="590550" cy="808035"/>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720"/>
              </a:spcBef>
              <a:spcAft>
                <a:spcPts val="0"/>
              </a:spcAft>
              <a:buClr>
                <a:schemeClr val="lt1"/>
              </a:buClr>
              <a:buSzPts val="3240"/>
              <a:buNone/>
              <a:defRPr sz="3600" b="1">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8" name="Google Shape;68;p25"/>
          <p:cNvSpPr txBox="1">
            <a:spLocks noGrp="1"/>
          </p:cNvSpPr>
          <p:nvPr>
            <p:ph type="body" idx="4"/>
          </p:nvPr>
        </p:nvSpPr>
        <p:spPr>
          <a:xfrm>
            <a:off x="7475218" y="5352441"/>
            <a:ext cx="590550" cy="808035"/>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720"/>
              </a:spcBef>
              <a:spcAft>
                <a:spcPts val="0"/>
              </a:spcAft>
              <a:buClr>
                <a:schemeClr val="lt1"/>
              </a:buClr>
              <a:buSzPts val="3240"/>
              <a:buNone/>
              <a:defRPr sz="3600" b="1">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9" name="Google Shape;69;p25"/>
          <p:cNvSpPr txBox="1">
            <a:spLocks noGrp="1"/>
          </p:cNvSpPr>
          <p:nvPr>
            <p:ph type="body" idx="5"/>
          </p:nvPr>
        </p:nvSpPr>
        <p:spPr>
          <a:xfrm>
            <a:off x="3749675" y="1401762"/>
            <a:ext cx="3413125" cy="5080057"/>
          </a:xfrm>
          <a:prstGeom prst="rect">
            <a:avLst/>
          </a:prstGeom>
          <a:noFill/>
          <a:ln>
            <a:noFill/>
          </a:ln>
        </p:spPr>
        <p:txBody>
          <a:bodyPr spcFirstLastPara="1" wrap="square" lIns="0" tIns="0" rIns="0" bIns="0" anchor="t" anchorCtr="0">
            <a:spAutoFit/>
          </a:bodyPr>
          <a:lstStyle>
            <a:lvl1pPr marL="457200" marR="0" lvl="0" indent="-228600" algn="l">
              <a:lnSpc>
                <a:spcPct val="100000"/>
              </a:lnSpc>
              <a:spcBef>
                <a:spcPts val="1800"/>
              </a:spcBef>
              <a:spcAft>
                <a:spcPts val="0"/>
              </a:spcAft>
              <a:buClr>
                <a:schemeClr val="dk1"/>
              </a:buClr>
              <a:buSzPts val="2000"/>
              <a:buFont typeface="Quattrocento Sans"/>
              <a:buNone/>
              <a:defRPr sz="2000"/>
            </a:lvl1pPr>
            <a:lvl2pPr marL="914400" lvl="1" indent="-342900" algn="l">
              <a:lnSpc>
                <a:spcPct val="100000"/>
              </a:lnSpc>
              <a:spcBef>
                <a:spcPts val="400"/>
              </a:spcBef>
              <a:spcAft>
                <a:spcPts val="0"/>
              </a:spcAft>
              <a:buClr>
                <a:schemeClr val="dk1"/>
              </a:buClr>
              <a:buSzPts val="1800"/>
              <a:buChar char="·"/>
              <a:defRPr sz="2000"/>
            </a:lvl2pPr>
            <a:lvl3pPr marL="1371600" lvl="2" indent="-342900" algn="l">
              <a:lnSpc>
                <a:spcPct val="100000"/>
              </a:lnSpc>
              <a:spcBef>
                <a:spcPts val="400"/>
              </a:spcBef>
              <a:spcAft>
                <a:spcPts val="0"/>
              </a:spcAft>
              <a:buClr>
                <a:schemeClr val="dk1"/>
              </a:buClr>
              <a:buSzPts val="1800"/>
              <a:buChar char="·"/>
              <a:defRPr sz="2000"/>
            </a:lvl3pPr>
            <a:lvl4pPr marL="1828800" lvl="3" indent="-342900" algn="l">
              <a:lnSpc>
                <a:spcPct val="100000"/>
              </a:lnSpc>
              <a:spcBef>
                <a:spcPts val="400"/>
              </a:spcBef>
              <a:spcAft>
                <a:spcPts val="0"/>
              </a:spcAft>
              <a:buClr>
                <a:schemeClr val="dk1"/>
              </a:buClr>
              <a:buSzPts val="1800"/>
              <a:buChar char="·"/>
              <a:defRPr sz="2000"/>
            </a:lvl4pPr>
            <a:lvl5pPr marL="2286000" lvl="4" indent="-342900" algn="l">
              <a:lnSpc>
                <a:spcPct val="100000"/>
              </a:lnSpc>
              <a:spcBef>
                <a:spcPts val="400"/>
              </a:spcBef>
              <a:spcAft>
                <a:spcPts val="0"/>
              </a:spcAft>
              <a:buClr>
                <a:schemeClr val="dk1"/>
              </a:buClr>
              <a:buSzPts val="1800"/>
              <a:buChar char="·"/>
              <a:defRPr sz="20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70" name="Google Shape;70;p25"/>
          <p:cNvGrpSpPr/>
          <p:nvPr/>
        </p:nvGrpSpPr>
        <p:grpSpPr>
          <a:xfrm>
            <a:off x="7407275" y="1447800"/>
            <a:ext cx="599440" cy="4724400"/>
            <a:chOff x="7406640" y="1447800"/>
            <a:chExt cx="599440" cy="4724400"/>
          </a:xfrm>
        </p:grpSpPr>
        <p:cxnSp>
          <p:nvCxnSpPr>
            <p:cNvPr id="71" name="Google Shape;71;p25"/>
            <p:cNvCxnSpPr/>
            <p:nvPr/>
          </p:nvCxnSpPr>
          <p:spPr>
            <a:xfrm>
              <a:off x="7406640" y="1447800"/>
              <a:ext cx="599440" cy="0"/>
            </a:xfrm>
            <a:prstGeom prst="straightConnector1">
              <a:avLst/>
            </a:prstGeom>
            <a:noFill/>
            <a:ln w="28575" cap="flat" cmpd="sng">
              <a:solidFill>
                <a:schemeClr val="lt1"/>
              </a:solidFill>
              <a:prstDash val="solid"/>
              <a:round/>
              <a:headEnd type="none" w="sm" len="sm"/>
              <a:tailEnd type="none" w="sm" len="sm"/>
            </a:ln>
          </p:spPr>
        </p:cxnSp>
        <p:cxnSp>
          <p:nvCxnSpPr>
            <p:cNvPr id="72" name="Google Shape;72;p25"/>
            <p:cNvCxnSpPr/>
            <p:nvPr/>
          </p:nvCxnSpPr>
          <p:spPr>
            <a:xfrm>
              <a:off x="7406640" y="3022600"/>
              <a:ext cx="599440" cy="0"/>
            </a:xfrm>
            <a:prstGeom prst="straightConnector1">
              <a:avLst/>
            </a:prstGeom>
            <a:noFill/>
            <a:ln w="28575" cap="flat" cmpd="sng">
              <a:solidFill>
                <a:schemeClr val="lt1"/>
              </a:solidFill>
              <a:prstDash val="solid"/>
              <a:round/>
              <a:headEnd type="none" w="sm" len="sm"/>
              <a:tailEnd type="none" w="sm" len="sm"/>
            </a:ln>
          </p:spPr>
        </p:cxnSp>
        <p:cxnSp>
          <p:nvCxnSpPr>
            <p:cNvPr id="73" name="Google Shape;73;p25"/>
            <p:cNvCxnSpPr/>
            <p:nvPr/>
          </p:nvCxnSpPr>
          <p:spPr>
            <a:xfrm>
              <a:off x="7406640" y="4627880"/>
              <a:ext cx="599440" cy="0"/>
            </a:xfrm>
            <a:prstGeom prst="straightConnector1">
              <a:avLst/>
            </a:prstGeom>
            <a:noFill/>
            <a:ln w="28575" cap="flat" cmpd="sng">
              <a:solidFill>
                <a:schemeClr val="lt1"/>
              </a:solidFill>
              <a:prstDash val="solid"/>
              <a:round/>
              <a:headEnd type="none" w="sm" len="sm"/>
              <a:tailEnd type="none" w="sm" len="sm"/>
            </a:ln>
          </p:spPr>
        </p:cxnSp>
        <p:cxnSp>
          <p:nvCxnSpPr>
            <p:cNvPr id="74" name="Google Shape;74;p25"/>
            <p:cNvCxnSpPr/>
            <p:nvPr/>
          </p:nvCxnSpPr>
          <p:spPr>
            <a:xfrm>
              <a:off x="7406640" y="6172200"/>
              <a:ext cx="599440" cy="0"/>
            </a:xfrm>
            <a:prstGeom prst="straightConnector1">
              <a:avLst/>
            </a:prstGeom>
            <a:noFill/>
            <a:ln w="28575" cap="flat" cmpd="sng">
              <a:solidFill>
                <a:schemeClr val="lt1"/>
              </a:solidFill>
              <a:prstDash val="solid"/>
              <a:round/>
              <a:headEnd type="none" w="sm" len="sm"/>
              <a:tailEnd type="none" w="sm" len="sm"/>
            </a:ln>
          </p:spPr>
        </p:cxnSp>
      </p:grpSp>
      <p:sp>
        <p:nvSpPr>
          <p:cNvPr id="75" name="Google Shape;75;p25"/>
          <p:cNvSpPr>
            <a:spLocks noGrp="1"/>
          </p:cNvSpPr>
          <p:nvPr>
            <p:ph type="pic" idx="6"/>
          </p:nvPr>
        </p:nvSpPr>
        <p:spPr>
          <a:xfrm>
            <a:off x="0" y="0"/>
            <a:ext cx="3413125" cy="6858000"/>
          </a:xfrm>
          <a:prstGeom prst="rect">
            <a:avLst/>
          </a:prstGeom>
          <a:blipFill rotWithShape="1">
            <a:blip r:embed="rId2">
              <a:alphaModFix/>
            </a:blip>
            <a:stretch>
              <a:fillRect/>
            </a:stretch>
          </a:blipFill>
          <a:ln>
            <a:noFill/>
          </a:ln>
        </p:spPr>
        <p:txBody>
          <a:bodyPr spcFirstLastPara="1" wrap="square" lIns="0" tIns="146302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76" name="Google Shape;76;p25"/>
          <p:cNvSpPr txBox="1">
            <a:spLocks noGrp="1"/>
          </p:cNvSpPr>
          <p:nvPr>
            <p:ph type="body" idx="7"/>
          </p:nvPr>
        </p:nvSpPr>
        <p:spPr>
          <a:xfrm>
            <a:off x="8169697" y="293485"/>
            <a:ext cx="3601755" cy="1500592"/>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440"/>
              </a:spcBef>
              <a:spcAft>
                <a:spcPts val="0"/>
              </a:spcAft>
              <a:buClr>
                <a:schemeClr val="lt1"/>
              </a:buClr>
              <a:buSzPts val="1980"/>
              <a:buNone/>
              <a:defRPr sz="2200" b="0">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25"/>
          <p:cNvSpPr txBox="1">
            <a:spLocks noGrp="1"/>
          </p:cNvSpPr>
          <p:nvPr>
            <p:ph type="body" idx="8"/>
          </p:nvPr>
        </p:nvSpPr>
        <p:spPr>
          <a:xfrm>
            <a:off x="8169697" y="1883075"/>
            <a:ext cx="3601755" cy="1500592"/>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440"/>
              </a:spcBef>
              <a:spcAft>
                <a:spcPts val="0"/>
              </a:spcAft>
              <a:buClr>
                <a:schemeClr val="lt1"/>
              </a:buClr>
              <a:buSzPts val="1980"/>
              <a:buNone/>
              <a:defRPr sz="2200" b="0">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8" name="Google Shape;78;p25"/>
          <p:cNvSpPr txBox="1">
            <a:spLocks noGrp="1"/>
          </p:cNvSpPr>
          <p:nvPr>
            <p:ph type="body" idx="9"/>
          </p:nvPr>
        </p:nvSpPr>
        <p:spPr>
          <a:xfrm>
            <a:off x="8169697" y="3472665"/>
            <a:ext cx="3601755" cy="1500592"/>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440"/>
              </a:spcBef>
              <a:spcAft>
                <a:spcPts val="0"/>
              </a:spcAft>
              <a:buClr>
                <a:schemeClr val="lt1"/>
              </a:buClr>
              <a:buSzPts val="1980"/>
              <a:buNone/>
              <a:defRPr sz="2200" b="0">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9" name="Google Shape;79;p25"/>
          <p:cNvSpPr txBox="1">
            <a:spLocks noGrp="1"/>
          </p:cNvSpPr>
          <p:nvPr>
            <p:ph type="body" idx="13"/>
          </p:nvPr>
        </p:nvSpPr>
        <p:spPr>
          <a:xfrm>
            <a:off x="8169697" y="5062254"/>
            <a:ext cx="3601755" cy="1500592"/>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440"/>
              </a:spcBef>
              <a:spcAft>
                <a:spcPts val="0"/>
              </a:spcAft>
              <a:buClr>
                <a:schemeClr val="lt1"/>
              </a:buClr>
              <a:buSzPts val="1980"/>
              <a:buNone/>
              <a:defRPr sz="2200" b="0">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Agenda_2">
  <p:cSld name="Agenda_2">
    <p:spTree>
      <p:nvGrpSpPr>
        <p:cNvPr id="1" name="Shape 80"/>
        <p:cNvGrpSpPr/>
        <p:nvPr/>
      </p:nvGrpSpPr>
      <p:grpSpPr>
        <a:xfrm>
          <a:off x="0" y="0"/>
          <a:ext cx="0" cy="0"/>
          <a:chOff x="0" y="0"/>
          <a:chExt cx="0" cy="0"/>
        </a:xfrm>
      </p:grpSpPr>
      <p:sp>
        <p:nvSpPr>
          <p:cNvPr id="81" name="Google Shape;81;p26"/>
          <p:cNvSpPr/>
          <p:nvPr/>
        </p:nvSpPr>
        <p:spPr>
          <a:xfrm>
            <a:off x="669925" y="4236719"/>
            <a:ext cx="716279" cy="7162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82" name="Google Shape;82;p26"/>
          <p:cNvSpPr/>
          <p:nvPr/>
        </p:nvSpPr>
        <p:spPr>
          <a:xfrm>
            <a:off x="3472392" y="4236719"/>
            <a:ext cx="716279" cy="7162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83" name="Google Shape;83;p26"/>
          <p:cNvSpPr/>
          <p:nvPr/>
        </p:nvSpPr>
        <p:spPr>
          <a:xfrm>
            <a:off x="6274859" y="4236719"/>
            <a:ext cx="716279" cy="7162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84" name="Google Shape;84;p26"/>
          <p:cNvSpPr/>
          <p:nvPr/>
        </p:nvSpPr>
        <p:spPr>
          <a:xfrm>
            <a:off x="9077325" y="4236719"/>
            <a:ext cx="716279" cy="7162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85" name="Google Shape;85;p26"/>
          <p:cNvSpPr txBox="1">
            <a:spLocks noGrp="1"/>
          </p:cNvSpPr>
          <p:nvPr>
            <p:ph type="title"/>
          </p:nvPr>
        </p:nvSpPr>
        <p:spPr>
          <a:xfrm>
            <a:off x="670559" y="457200"/>
            <a:ext cx="10938829" cy="67056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86" name="Google Shape;86;p26"/>
          <p:cNvCxnSpPr/>
          <p:nvPr/>
        </p:nvCxnSpPr>
        <p:spPr>
          <a:xfrm>
            <a:off x="584199" y="4175761"/>
            <a:ext cx="0" cy="838198"/>
          </a:xfrm>
          <a:prstGeom prst="straightConnector1">
            <a:avLst/>
          </a:prstGeom>
          <a:noFill/>
          <a:ln w="28575" cap="flat" cmpd="sng">
            <a:solidFill>
              <a:schemeClr val="accent1"/>
            </a:solidFill>
            <a:prstDash val="solid"/>
            <a:round/>
            <a:headEnd type="none" w="sm" len="sm"/>
            <a:tailEnd type="none" w="sm" len="sm"/>
          </a:ln>
        </p:spPr>
      </p:cxnSp>
      <p:cxnSp>
        <p:nvCxnSpPr>
          <p:cNvPr id="87" name="Google Shape;87;p26"/>
          <p:cNvCxnSpPr/>
          <p:nvPr/>
        </p:nvCxnSpPr>
        <p:spPr>
          <a:xfrm>
            <a:off x="3382152" y="4175761"/>
            <a:ext cx="0" cy="838198"/>
          </a:xfrm>
          <a:prstGeom prst="straightConnector1">
            <a:avLst/>
          </a:prstGeom>
          <a:noFill/>
          <a:ln w="28575" cap="flat" cmpd="sng">
            <a:solidFill>
              <a:schemeClr val="accent1"/>
            </a:solidFill>
            <a:prstDash val="solid"/>
            <a:round/>
            <a:headEnd type="none" w="sm" len="sm"/>
            <a:tailEnd type="none" w="sm" len="sm"/>
          </a:ln>
        </p:spPr>
      </p:cxnSp>
      <p:cxnSp>
        <p:nvCxnSpPr>
          <p:cNvPr id="88" name="Google Shape;88;p26"/>
          <p:cNvCxnSpPr/>
          <p:nvPr/>
        </p:nvCxnSpPr>
        <p:spPr>
          <a:xfrm>
            <a:off x="6180104" y="4175761"/>
            <a:ext cx="0" cy="838198"/>
          </a:xfrm>
          <a:prstGeom prst="straightConnector1">
            <a:avLst/>
          </a:prstGeom>
          <a:noFill/>
          <a:ln w="28575" cap="flat" cmpd="sng">
            <a:solidFill>
              <a:schemeClr val="accent1"/>
            </a:solidFill>
            <a:prstDash val="solid"/>
            <a:round/>
            <a:headEnd type="none" w="sm" len="sm"/>
            <a:tailEnd type="none" w="sm" len="sm"/>
          </a:ln>
        </p:spPr>
      </p:cxnSp>
      <p:cxnSp>
        <p:nvCxnSpPr>
          <p:cNvPr id="89" name="Google Shape;89;p26"/>
          <p:cNvCxnSpPr/>
          <p:nvPr/>
        </p:nvCxnSpPr>
        <p:spPr>
          <a:xfrm>
            <a:off x="8978057" y="4175761"/>
            <a:ext cx="0" cy="838198"/>
          </a:xfrm>
          <a:prstGeom prst="straightConnector1">
            <a:avLst/>
          </a:prstGeom>
          <a:noFill/>
          <a:ln w="28575" cap="flat" cmpd="sng">
            <a:solidFill>
              <a:schemeClr val="accent1"/>
            </a:solidFill>
            <a:prstDash val="solid"/>
            <a:round/>
            <a:headEnd type="none" w="sm" len="sm"/>
            <a:tailEnd type="none" w="sm" len="sm"/>
          </a:ln>
        </p:spPr>
      </p:cxnSp>
      <p:sp>
        <p:nvSpPr>
          <p:cNvPr id="90" name="Google Shape;90;p26"/>
          <p:cNvSpPr>
            <a:spLocks noGrp="1"/>
          </p:cNvSpPr>
          <p:nvPr>
            <p:ph type="pic" idx="2"/>
          </p:nvPr>
        </p:nvSpPr>
        <p:spPr>
          <a:xfrm>
            <a:off x="0" y="1436687"/>
            <a:ext cx="12192000" cy="2567939"/>
          </a:xfrm>
          <a:prstGeom prst="rect">
            <a:avLst/>
          </a:prstGeom>
          <a:blipFill rotWithShape="1">
            <a:blip r:embed="rId2">
              <a:alphaModFix/>
            </a:blip>
            <a:stretch>
              <a:fillRect/>
            </a:stretch>
          </a:blipFill>
          <a:ln>
            <a:noFill/>
          </a:ln>
        </p:spPr>
        <p:txBody>
          <a:bodyPr spcFirstLastPara="1" wrap="square" lIns="640075" tIns="0" rIns="0" bIns="0" anchor="ctr" anchorCtr="0">
            <a:noAutofit/>
          </a:bodyPr>
          <a:lstStyle>
            <a:lvl1pPr marR="0" lvl="0" algn="l"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91" name="Google Shape;91;p26"/>
          <p:cNvSpPr txBox="1">
            <a:spLocks noGrp="1"/>
          </p:cNvSpPr>
          <p:nvPr>
            <p:ph type="body" idx="1"/>
          </p:nvPr>
        </p:nvSpPr>
        <p:spPr>
          <a:xfrm>
            <a:off x="582613" y="5254464"/>
            <a:ext cx="2632075" cy="98488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20"/>
              </a:spcBef>
              <a:spcAft>
                <a:spcPts val="0"/>
              </a:spcAft>
              <a:buClr>
                <a:schemeClr val="dk1"/>
              </a:buClr>
              <a:buSzPts val="1440"/>
              <a:buNone/>
              <a:defRPr sz="1600"/>
            </a:lvl1pPr>
            <a:lvl2pPr marL="914400" lvl="1" indent="-228600" algn="l">
              <a:lnSpc>
                <a:spcPct val="100000"/>
              </a:lnSpc>
              <a:spcBef>
                <a:spcPts val="320"/>
              </a:spcBef>
              <a:spcAft>
                <a:spcPts val="0"/>
              </a:spcAft>
              <a:buClr>
                <a:schemeClr val="dk1"/>
              </a:buClr>
              <a:buSzPts val="1440"/>
              <a:buNone/>
              <a:defRPr sz="1600"/>
            </a:lvl2pPr>
            <a:lvl3pPr marL="1371600" lvl="2" indent="-228600" algn="l">
              <a:lnSpc>
                <a:spcPct val="100000"/>
              </a:lnSpc>
              <a:spcBef>
                <a:spcPts val="320"/>
              </a:spcBef>
              <a:spcAft>
                <a:spcPts val="0"/>
              </a:spcAft>
              <a:buClr>
                <a:schemeClr val="dk1"/>
              </a:buClr>
              <a:buSzPts val="1440"/>
              <a:buNone/>
              <a:defRPr sz="1600"/>
            </a:lvl3pPr>
            <a:lvl4pPr marL="1828800" lvl="3" indent="-228600" algn="l">
              <a:lnSpc>
                <a:spcPct val="100000"/>
              </a:lnSpc>
              <a:spcBef>
                <a:spcPts val="320"/>
              </a:spcBef>
              <a:spcAft>
                <a:spcPts val="0"/>
              </a:spcAft>
              <a:buClr>
                <a:schemeClr val="dk1"/>
              </a:buClr>
              <a:buSzPts val="1440"/>
              <a:buNone/>
              <a:defRPr sz="1600"/>
            </a:lvl4pPr>
            <a:lvl5pPr marL="2286000" lvl="4" indent="-228600" algn="l">
              <a:lnSpc>
                <a:spcPct val="100000"/>
              </a:lnSpc>
              <a:spcBef>
                <a:spcPts val="320"/>
              </a:spcBef>
              <a:spcAft>
                <a:spcPts val="0"/>
              </a:spcAft>
              <a:buClr>
                <a:schemeClr val="dk1"/>
              </a:buClr>
              <a:buSzPts val="144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2" name="Google Shape;92;p26"/>
          <p:cNvSpPr txBox="1">
            <a:spLocks noGrp="1"/>
          </p:cNvSpPr>
          <p:nvPr>
            <p:ph type="body" idx="3"/>
          </p:nvPr>
        </p:nvSpPr>
        <p:spPr>
          <a:xfrm>
            <a:off x="3381094" y="5254464"/>
            <a:ext cx="2632075" cy="98488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20"/>
              </a:spcBef>
              <a:spcAft>
                <a:spcPts val="0"/>
              </a:spcAft>
              <a:buClr>
                <a:schemeClr val="dk1"/>
              </a:buClr>
              <a:buSzPts val="1440"/>
              <a:buNone/>
              <a:defRPr sz="1600"/>
            </a:lvl1pPr>
            <a:lvl2pPr marL="914400" lvl="1" indent="-228600" algn="l">
              <a:lnSpc>
                <a:spcPct val="100000"/>
              </a:lnSpc>
              <a:spcBef>
                <a:spcPts val="320"/>
              </a:spcBef>
              <a:spcAft>
                <a:spcPts val="0"/>
              </a:spcAft>
              <a:buClr>
                <a:schemeClr val="dk1"/>
              </a:buClr>
              <a:buSzPts val="1440"/>
              <a:buNone/>
              <a:defRPr sz="1600"/>
            </a:lvl2pPr>
            <a:lvl3pPr marL="1371600" lvl="2" indent="-228600" algn="l">
              <a:lnSpc>
                <a:spcPct val="100000"/>
              </a:lnSpc>
              <a:spcBef>
                <a:spcPts val="320"/>
              </a:spcBef>
              <a:spcAft>
                <a:spcPts val="0"/>
              </a:spcAft>
              <a:buClr>
                <a:schemeClr val="dk1"/>
              </a:buClr>
              <a:buSzPts val="1440"/>
              <a:buNone/>
              <a:defRPr sz="1600"/>
            </a:lvl3pPr>
            <a:lvl4pPr marL="1828800" lvl="3" indent="-228600" algn="l">
              <a:lnSpc>
                <a:spcPct val="100000"/>
              </a:lnSpc>
              <a:spcBef>
                <a:spcPts val="320"/>
              </a:spcBef>
              <a:spcAft>
                <a:spcPts val="0"/>
              </a:spcAft>
              <a:buClr>
                <a:schemeClr val="dk1"/>
              </a:buClr>
              <a:buSzPts val="1440"/>
              <a:buNone/>
              <a:defRPr sz="1600"/>
            </a:lvl4pPr>
            <a:lvl5pPr marL="2286000" lvl="4" indent="-228600" algn="l">
              <a:lnSpc>
                <a:spcPct val="100000"/>
              </a:lnSpc>
              <a:spcBef>
                <a:spcPts val="320"/>
              </a:spcBef>
              <a:spcAft>
                <a:spcPts val="0"/>
              </a:spcAft>
              <a:buClr>
                <a:schemeClr val="dk1"/>
              </a:buClr>
              <a:buSzPts val="144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3" name="Google Shape;93;p26"/>
          <p:cNvSpPr txBox="1">
            <a:spLocks noGrp="1"/>
          </p:cNvSpPr>
          <p:nvPr>
            <p:ph type="body" idx="4"/>
          </p:nvPr>
        </p:nvSpPr>
        <p:spPr>
          <a:xfrm>
            <a:off x="6179575" y="5254464"/>
            <a:ext cx="2632075" cy="98488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20"/>
              </a:spcBef>
              <a:spcAft>
                <a:spcPts val="0"/>
              </a:spcAft>
              <a:buClr>
                <a:schemeClr val="dk1"/>
              </a:buClr>
              <a:buSzPts val="1440"/>
              <a:buNone/>
              <a:defRPr sz="1600"/>
            </a:lvl1pPr>
            <a:lvl2pPr marL="914400" lvl="1" indent="-228600" algn="l">
              <a:lnSpc>
                <a:spcPct val="100000"/>
              </a:lnSpc>
              <a:spcBef>
                <a:spcPts val="320"/>
              </a:spcBef>
              <a:spcAft>
                <a:spcPts val="0"/>
              </a:spcAft>
              <a:buClr>
                <a:schemeClr val="dk1"/>
              </a:buClr>
              <a:buSzPts val="1440"/>
              <a:buNone/>
              <a:defRPr sz="1600"/>
            </a:lvl2pPr>
            <a:lvl3pPr marL="1371600" lvl="2" indent="-228600" algn="l">
              <a:lnSpc>
                <a:spcPct val="100000"/>
              </a:lnSpc>
              <a:spcBef>
                <a:spcPts val="320"/>
              </a:spcBef>
              <a:spcAft>
                <a:spcPts val="0"/>
              </a:spcAft>
              <a:buClr>
                <a:schemeClr val="dk1"/>
              </a:buClr>
              <a:buSzPts val="1440"/>
              <a:buNone/>
              <a:defRPr sz="1600"/>
            </a:lvl3pPr>
            <a:lvl4pPr marL="1828800" lvl="3" indent="-228600" algn="l">
              <a:lnSpc>
                <a:spcPct val="100000"/>
              </a:lnSpc>
              <a:spcBef>
                <a:spcPts val="320"/>
              </a:spcBef>
              <a:spcAft>
                <a:spcPts val="0"/>
              </a:spcAft>
              <a:buClr>
                <a:schemeClr val="dk1"/>
              </a:buClr>
              <a:buSzPts val="1440"/>
              <a:buNone/>
              <a:defRPr sz="1600"/>
            </a:lvl4pPr>
            <a:lvl5pPr marL="2286000" lvl="4" indent="-228600" algn="l">
              <a:lnSpc>
                <a:spcPct val="100000"/>
              </a:lnSpc>
              <a:spcBef>
                <a:spcPts val="320"/>
              </a:spcBef>
              <a:spcAft>
                <a:spcPts val="0"/>
              </a:spcAft>
              <a:buClr>
                <a:schemeClr val="dk1"/>
              </a:buClr>
              <a:buSzPts val="144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4" name="Google Shape;94;p26"/>
          <p:cNvSpPr txBox="1">
            <a:spLocks noGrp="1"/>
          </p:cNvSpPr>
          <p:nvPr>
            <p:ph type="body" idx="5"/>
          </p:nvPr>
        </p:nvSpPr>
        <p:spPr>
          <a:xfrm>
            <a:off x="8978057" y="5254464"/>
            <a:ext cx="2632075" cy="98488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20"/>
              </a:spcBef>
              <a:spcAft>
                <a:spcPts val="0"/>
              </a:spcAft>
              <a:buClr>
                <a:schemeClr val="dk1"/>
              </a:buClr>
              <a:buSzPts val="1440"/>
              <a:buNone/>
              <a:defRPr sz="1600"/>
            </a:lvl1pPr>
            <a:lvl2pPr marL="914400" lvl="1" indent="-228600" algn="l">
              <a:lnSpc>
                <a:spcPct val="100000"/>
              </a:lnSpc>
              <a:spcBef>
                <a:spcPts val="320"/>
              </a:spcBef>
              <a:spcAft>
                <a:spcPts val="0"/>
              </a:spcAft>
              <a:buClr>
                <a:schemeClr val="dk1"/>
              </a:buClr>
              <a:buSzPts val="1440"/>
              <a:buNone/>
              <a:defRPr sz="1600"/>
            </a:lvl2pPr>
            <a:lvl3pPr marL="1371600" lvl="2" indent="-228600" algn="l">
              <a:lnSpc>
                <a:spcPct val="100000"/>
              </a:lnSpc>
              <a:spcBef>
                <a:spcPts val="320"/>
              </a:spcBef>
              <a:spcAft>
                <a:spcPts val="0"/>
              </a:spcAft>
              <a:buClr>
                <a:schemeClr val="dk1"/>
              </a:buClr>
              <a:buSzPts val="1440"/>
              <a:buNone/>
              <a:defRPr sz="1600"/>
            </a:lvl3pPr>
            <a:lvl4pPr marL="1828800" lvl="3" indent="-228600" algn="l">
              <a:lnSpc>
                <a:spcPct val="100000"/>
              </a:lnSpc>
              <a:spcBef>
                <a:spcPts val="320"/>
              </a:spcBef>
              <a:spcAft>
                <a:spcPts val="0"/>
              </a:spcAft>
              <a:buClr>
                <a:schemeClr val="dk1"/>
              </a:buClr>
              <a:buSzPts val="1440"/>
              <a:buNone/>
              <a:defRPr sz="1600"/>
            </a:lvl4pPr>
            <a:lvl5pPr marL="2286000" lvl="4" indent="-228600" algn="l">
              <a:lnSpc>
                <a:spcPct val="100000"/>
              </a:lnSpc>
              <a:spcBef>
                <a:spcPts val="320"/>
              </a:spcBef>
              <a:spcAft>
                <a:spcPts val="0"/>
              </a:spcAft>
              <a:buClr>
                <a:schemeClr val="dk1"/>
              </a:buClr>
              <a:buSzPts val="144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40">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Layout_1">
  <p:cSld name="Layout_1">
    <p:spTree>
      <p:nvGrpSpPr>
        <p:cNvPr id="1" name="Shape 95"/>
        <p:cNvGrpSpPr/>
        <p:nvPr/>
      </p:nvGrpSpPr>
      <p:grpSpPr>
        <a:xfrm>
          <a:off x="0" y="0"/>
          <a:ext cx="0" cy="0"/>
          <a:chOff x="0" y="0"/>
          <a:chExt cx="0" cy="0"/>
        </a:xfrm>
      </p:grpSpPr>
      <p:sp>
        <p:nvSpPr>
          <p:cNvPr id="96" name="Google Shape;96;p27"/>
          <p:cNvSpPr/>
          <p:nvPr/>
        </p:nvSpPr>
        <p:spPr>
          <a:xfrm>
            <a:off x="5165563" y="2158211"/>
            <a:ext cx="1929592" cy="1052547"/>
          </a:xfrm>
          <a:custGeom>
            <a:avLst/>
            <a:gdLst/>
            <a:ahLst/>
            <a:cxnLst/>
            <a:rect l="l" t="t" r="r" b="b"/>
            <a:pathLst>
              <a:path w="878302" h="559934" extrusionOk="0">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lt2"/>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2400">
              <a:solidFill>
                <a:srgbClr val="FFFFFF"/>
              </a:solidFill>
              <a:latin typeface="Quattrocento Sans"/>
              <a:ea typeface="Quattrocento Sans"/>
              <a:cs typeface="Quattrocento Sans"/>
              <a:sym typeface="Quattrocento Sans"/>
            </a:endParaRPr>
          </a:p>
        </p:txBody>
      </p:sp>
      <p:sp>
        <p:nvSpPr>
          <p:cNvPr id="97" name="Google Shape;97;p27"/>
          <p:cNvSpPr/>
          <p:nvPr/>
        </p:nvSpPr>
        <p:spPr>
          <a:xfrm>
            <a:off x="5165563" y="4378762"/>
            <a:ext cx="1929592" cy="1052547"/>
          </a:xfrm>
          <a:custGeom>
            <a:avLst/>
            <a:gdLst/>
            <a:ahLst/>
            <a:cxnLst/>
            <a:rect l="l" t="t" r="r" b="b"/>
            <a:pathLst>
              <a:path w="878302" h="559934" extrusionOk="0">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lt2"/>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2400">
              <a:solidFill>
                <a:srgbClr val="FFFFFF"/>
              </a:solidFill>
              <a:latin typeface="Quattrocento Sans"/>
              <a:ea typeface="Quattrocento Sans"/>
              <a:cs typeface="Quattrocento Sans"/>
              <a:sym typeface="Quattrocento Sans"/>
            </a:endParaRPr>
          </a:p>
        </p:txBody>
      </p:sp>
      <p:sp>
        <p:nvSpPr>
          <p:cNvPr id="98" name="Google Shape;98;p27"/>
          <p:cNvSpPr/>
          <p:nvPr/>
        </p:nvSpPr>
        <p:spPr>
          <a:xfrm rot="-5400000">
            <a:off x="6269622" y="3250193"/>
            <a:ext cx="1846134" cy="1052547"/>
          </a:xfrm>
          <a:custGeom>
            <a:avLst/>
            <a:gdLst/>
            <a:ahLst/>
            <a:cxnLst/>
            <a:rect l="l" t="t" r="r" b="b"/>
            <a:pathLst>
              <a:path w="878302" h="559934" extrusionOk="0">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lt2"/>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2400">
              <a:solidFill>
                <a:srgbClr val="FFFFFF"/>
              </a:solidFill>
              <a:latin typeface="Quattrocento Sans"/>
              <a:ea typeface="Quattrocento Sans"/>
              <a:cs typeface="Quattrocento Sans"/>
              <a:sym typeface="Quattrocento Sans"/>
            </a:endParaRPr>
          </a:p>
        </p:txBody>
      </p:sp>
      <p:sp>
        <p:nvSpPr>
          <p:cNvPr id="99" name="Google Shape;99;p27"/>
          <p:cNvSpPr/>
          <p:nvPr/>
        </p:nvSpPr>
        <p:spPr>
          <a:xfrm rot="-5400000">
            <a:off x="4076244" y="3250193"/>
            <a:ext cx="1846134" cy="1052547"/>
          </a:xfrm>
          <a:custGeom>
            <a:avLst/>
            <a:gdLst/>
            <a:ahLst/>
            <a:cxnLst/>
            <a:rect l="l" t="t" r="r" b="b"/>
            <a:pathLst>
              <a:path w="878302" h="559934" extrusionOk="0">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lt2"/>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2400">
              <a:solidFill>
                <a:srgbClr val="FFFFFF"/>
              </a:solidFill>
              <a:latin typeface="Quattrocento Sans"/>
              <a:ea typeface="Quattrocento Sans"/>
              <a:cs typeface="Quattrocento Sans"/>
              <a:sym typeface="Quattrocento Sans"/>
            </a:endParaRPr>
          </a:p>
        </p:txBody>
      </p:sp>
      <p:sp>
        <p:nvSpPr>
          <p:cNvPr id="100" name="Google Shape;100;p27"/>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101" name="Google Shape;101;p27"/>
          <p:cNvGrpSpPr/>
          <p:nvPr/>
        </p:nvGrpSpPr>
        <p:grpSpPr>
          <a:xfrm>
            <a:off x="1" y="3228301"/>
            <a:ext cx="3962400" cy="2367280"/>
            <a:chOff x="3444239" y="3274021"/>
            <a:chExt cx="518161" cy="2367280"/>
          </a:xfrm>
        </p:grpSpPr>
        <p:cxnSp>
          <p:nvCxnSpPr>
            <p:cNvPr id="102" name="Google Shape;102;p27"/>
            <p:cNvCxnSpPr/>
            <p:nvPr/>
          </p:nvCxnSpPr>
          <p:spPr>
            <a:xfrm rot="10800000">
              <a:off x="3444239" y="3274021"/>
              <a:ext cx="518161" cy="0"/>
            </a:xfrm>
            <a:prstGeom prst="straightConnector1">
              <a:avLst/>
            </a:prstGeom>
            <a:noFill/>
            <a:ln w="9525" cap="flat" cmpd="sng">
              <a:solidFill>
                <a:srgbClr val="BFBFBF"/>
              </a:solidFill>
              <a:prstDash val="solid"/>
              <a:round/>
              <a:headEnd type="none" w="sm" len="sm"/>
              <a:tailEnd type="none" w="sm" len="sm"/>
            </a:ln>
          </p:spPr>
        </p:cxnSp>
        <p:cxnSp>
          <p:nvCxnSpPr>
            <p:cNvPr id="103" name="Google Shape;103;p27"/>
            <p:cNvCxnSpPr/>
            <p:nvPr/>
          </p:nvCxnSpPr>
          <p:spPr>
            <a:xfrm rot="10800000">
              <a:off x="3444239" y="5641301"/>
              <a:ext cx="518161" cy="0"/>
            </a:xfrm>
            <a:prstGeom prst="straightConnector1">
              <a:avLst/>
            </a:prstGeom>
            <a:noFill/>
            <a:ln w="9525" cap="flat" cmpd="sng">
              <a:solidFill>
                <a:srgbClr val="BFBFBF"/>
              </a:solidFill>
              <a:prstDash val="solid"/>
              <a:round/>
              <a:headEnd type="none" w="sm" len="sm"/>
              <a:tailEnd type="none" w="sm" len="sm"/>
            </a:ln>
          </p:spPr>
        </p:cxnSp>
      </p:grpSp>
      <p:grpSp>
        <p:nvGrpSpPr>
          <p:cNvPr id="104" name="Google Shape;104;p27"/>
          <p:cNvGrpSpPr/>
          <p:nvPr/>
        </p:nvGrpSpPr>
        <p:grpSpPr>
          <a:xfrm>
            <a:off x="8188962" y="3228301"/>
            <a:ext cx="4003041" cy="2367280"/>
            <a:chOff x="8188959" y="3274021"/>
            <a:chExt cx="518161" cy="2367280"/>
          </a:xfrm>
        </p:grpSpPr>
        <p:cxnSp>
          <p:nvCxnSpPr>
            <p:cNvPr id="105" name="Google Shape;105;p27"/>
            <p:cNvCxnSpPr/>
            <p:nvPr/>
          </p:nvCxnSpPr>
          <p:spPr>
            <a:xfrm rot="10800000">
              <a:off x="8188959" y="3274021"/>
              <a:ext cx="518161" cy="0"/>
            </a:xfrm>
            <a:prstGeom prst="straightConnector1">
              <a:avLst/>
            </a:prstGeom>
            <a:noFill/>
            <a:ln w="9525" cap="flat" cmpd="sng">
              <a:solidFill>
                <a:srgbClr val="BFBFBF"/>
              </a:solidFill>
              <a:prstDash val="solid"/>
              <a:round/>
              <a:headEnd type="none" w="sm" len="sm"/>
              <a:tailEnd type="none" w="sm" len="sm"/>
            </a:ln>
          </p:spPr>
        </p:cxnSp>
        <p:cxnSp>
          <p:nvCxnSpPr>
            <p:cNvPr id="106" name="Google Shape;106;p27"/>
            <p:cNvCxnSpPr/>
            <p:nvPr/>
          </p:nvCxnSpPr>
          <p:spPr>
            <a:xfrm rot="10800000">
              <a:off x="8188959" y="5641301"/>
              <a:ext cx="518161" cy="0"/>
            </a:xfrm>
            <a:prstGeom prst="straightConnector1">
              <a:avLst/>
            </a:prstGeom>
            <a:noFill/>
            <a:ln w="9525" cap="flat" cmpd="sng">
              <a:solidFill>
                <a:srgbClr val="BFBFBF"/>
              </a:solidFill>
              <a:prstDash val="solid"/>
              <a:round/>
              <a:headEnd type="none" w="sm" len="sm"/>
              <a:tailEnd type="none" w="sm" len="sm"/>
            </a:ln>
          </p:spPr>
        </p:cxnSp>
      </p:grpSp>
      <p:sp>
        <p:nvSpPr>
          <p:cNvPr id="107" name="Google Shape;107;p27"/>
          <p:cNvSpPr txBox="1">
            <a:spLocks noGrp="1"/>
          </p:cNvSpPr>
          <p:nvPr>
            <p:ph type="body" idx="1"/>
          </p:nvPr>
        </p:nvSpPr>
        <p:spPr>
          <a:xfrm>
            <a:off x="588963" y="2003424"/>
            <a:ext cx="3390900" cy="1224875"/>
          </a:xfrm>
          <a:prstGeom prst="rect">
            <a:avLst/>
          </a:prstGeom>
          <a:noFill/>
          <a:ln>
            <a:noFill/>
          </a:ln>
        </p:spPr>
        <p:txBody>
          <a:bodyPr spcFirstLastPara="1" wrap="square" lIns="0" tIns="0" rIns="0" bIns="0" anchor="ctr" anchorCtr="0">
            <a:noAutofit/>
          </a:bodyPr>
          <a:lstStyle>
            <a:lvl1pPr marL="457200" lvl="0" indent="-228600" algn="r">
              <a:lnSpc>
                <a:spcPct val="100000"/>
              </a:lnSpc>
              <a:spcBef>
                <a:spcPts val="1800"/>
              </a:spcBef>
              <a:spcAft>
                <a:spcPts val="0"/>
              </a:spcAft>
              <a:buClr>
                <a:schemeClr val="dk1"/>
              </a:buClr>
              <a:buSzPts val="1440"/>
              <a:buNone/>
              <a:defRPr sz="1600">
                <a:solidFill>
                  <a:schemeClr val="dk1"/>
                </a:solidFill>
              </a:defRPr>
            </a:lvl1pPr>
            <a:lvl2pPr marL="914400" lvl="1" indent="-228600" algn="r">
              <a:lnSpc>
                <a:spcPct val="100000"/>
              </a:lnSpc>
              <a:spcBef>
                <a:spcPts val="0"/>
              </a:spcBef>
              <a:spcAft>
                <a:spcPts val="0"/>
              </a:spcAft>
              <a:buClr>
                <a:schemeClr val="dk1"/>
              </a:buClr>
              <a:buSzPts val="1440"/>
              <a:buNone/>
              <a:defRPr sz="1600">
                <a:solidFill>
                  <a:schemeClr val="dk1"/>
                </a:solidFill>
              </a:defRPr>
            </a:lvl2pPr>
            <a:lvl3pPr marL="1371600" lvl="2" indent="-228600" algn="r">
              <a:lnSpc>
                <a:spcPct val="100000"/>
              </a:lnSpc>
              <a:spcBef>
                <a:spcPts val="0"/>
              </a:spcBef>
              <a:spcAft>
                <a:spcPts val="0"/>
              </a:spcAft>
              <a:buClr>
                <a:schemeClr val="dk1"/>
              </a:buClr>
              <a:buSzPts val="1440"/>
              <a:buNone/>
              <a:defRPr sz="1600">
                <a:solidFill>
                  <a:schemeClr val="dk1"/>
                </a:solidFill>
              </a:defRPr>
            </a:lvl3pPr>
            <a:lvl4pPr marL="1828800" lvl="3" indent="-228600" algn="r">
              <a:lnSpc>
                <a:spcPct val="100000"/>
              </a:lnSpc>
              <a:spcBef>
                <a:spcPts val="0"/>
              </a:spcBef>
              <a:spcAft>
                <a:spcPts val="0"/>
              </a:spcAft>
              <a:buClr>
                <a:schemeClr val="dk1"/>
              </a:buClr>
              <a:buSzPts val="1440"/>
              <a:buNone/>
              <a:defRPr sz="1600">
                <a:solidFill>
                  <a:schemeClr val="dk1"/>
                </a:solidFill>
              </a:defRPr>
            </a:lvl4pPr>
            <a:lvl5pPr marL="2286000" lvl="4" indent="-228600" algn="r">
              <a:lnSpc>
                <a:spcPct val="100000"/>
              </a:lnSpc>
              <a:spcBef>
                <a:spcPts val="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8" name="Google Shape;108;p27"/>
          <p:cNvSpPr txBox="1">
            <a:spLocks noGrp="1"/>
          </p:cNvSpPr>
          <p:nvPr>
            <p:ph type="body" idx="2"/>
          </p:nvPr>
        </p:nvSpPr>
        <p:spPr>
          <a:xfrm>
            <a:off x="588963" y="4364659"/>
            <a:ext cx="3390900" cy="1224875"/>
          </a:xfrm>
          <a:prstGeom prst="rect">
            <a:avLst/>
          </a:prstGeom>
          <a:noFill/>
          <a:ln>
            <a:noFill/>
          </a:ln>
        </p:spPr>
        <p:txBody>
          <a:bodyPr spcFirstLastPara="1" wrap="square" lIns="0" tIns="0" rIns="0" bIns="0" anchor="ctr" anchorCtr="0">
            <a:noAutofit/>
          </a:bodyPr>
          <a:lstStyle>
            <a:lvl1pPr marL="457200" lvl="0" indent="-228600" algn="r">
              <a:lnSpc>
                <a:spcPct val="100000"/>
              </a:lnSpc>
              <a:spcBef>
                <a:spcPts val="1800"/>
              </a:spcBef>
              <a:spcAft>
                <a:spcPts val="0"/>
              </a:spcAft>
              <a:buClr>
                <a:schemeClr val="dk1"/>
              </a:buClr>
              <a:buSzPts val="1440"/>
              <a:buNone/>
              <a:defRPr sz="1600">
                <a:solidFill>
                  <a:schemeClr val="dk1"/>
                </a:solidFill>
              </a:defRPr>
            </a:lvl1pPr>
            <a:lvl2pPr marL="914400" lvl="1" indent="-228600" algn="r">
              <a:lnSpc>
                <a:spcPct val="100000"/>
              </a:lnSpc>
              <a:spcBef>
                <a:spcPts val="0"/>
              </a:spcBef>
              <a:spcAft>
                <a:spcPts val="0"/>
              </a:spcAft>
              <a:buClr>
                <a:schemeClr val="dk1"/>
              </a:buClr>
              <a:buSzPts val="1440"/>
              <a:buNone/>
              <a:defRPr sz="1600">
                <a:solidFill>
                  <a:schemeClr val="dk1"/>
                </a:solidFill>
              </a:defRPr>
            </a:lvl2pPr>
            <a:lvl3pPr marL="1371600" lvl="2" indent="-228600" algn="r">
              <a:lnSpc>
                <a:spcPct val="100000"/>
              </a:lnSpc>
              <a:spcBef>
                <a:spcPts val="0"/>
              </a:spcBef>
              <a:spcAft>
                <a:spcPts val="0"/>
              </a:spcAft>
              <a:buClr>
                <a:schemeClr val="dk1"/>
              </a:buClr>
              <a:buSzPts val="1440"/>
              <a:buNone/>
              <a:defRPr sz="1600">
                <a:solidFill>
                  <a:schemeClr val="dk1"/>
                </a:solidFill>
              </a:defRPr>
            </a:lvl3pPr>
            <a:lvl4pPr marL="1828800" lvl="3" indent="-228600" algn="r">
              <a:lnSpc>
                <a:spcPct val="100000"/>
              </a:lnSpc>
              <a:spcBef>
                <a:spcPts val="0"/>
              </a:spcBef>
              <a:spcAft>
                <a:spcPts val="0"/>
              </a:spcAft>
              <a:buClr>
                <a:schemeClr val="dk1"/>
              </a:buClr>
              <a:buSzPts val="1440"/>
              <a:buNone/>
              <a:defRPr sz="1600">
                <a:solidFill>
                  <a:schemeClr val="dk1"/>
                </a:solidFill>
              </a:defRPr>
            </a:lvl4pPr>
            <a:lvl5pPr marL="2286000" lvl="4" indent="-228600" algn="r">
              <a:lnSpc>
                <a:spcPct val="100000"/>
              </a:lnSpc>
              <a:spcBef>
                <a:spcPts val="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9" name="Google Shape;109;p27"/>
          <p:cNvSpPr txBox="1">
            <a:spLocks noGrp="1"/>
          </p:cNvSpPr>
          <p:nvPr>
            <p:ph type="body" idx="3"/>
          </p:nvPr>
        </p:nvSpPr>
        <p:spPr>
          <a:xfrm>
            <a:off x="8170863" y="2003425"/>
            <a:ext cx="3390900" cy="1230921"/>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320"/>
              </a:spcBef>
              <a:spcAft>
                <a:spcPts val="0"/>
              </a:spcAft>
              <a:buClr>
                <a:schemeClr val="dk1"/>
              </a:buClr>
              <a:buSzPts val="1440"/>
              <a:buNone/>
              <a:defRPr sz="1600">
                <a:solidFill>
                  <a:schemeClr val="dk1"/>
                </a:solidFill>
              </a:defRPr>
            </a:lvl1pPr>
            <a:lvl2pPr marL="914400" lvl="1" indent="-228600" algn="l">
              <a:lnSpc>
                <a:spcPct val="100000"/>
              </a:lnSpc>
              <a:spcBef>
                <a:spcPts val="320"/>
              </a:spcBef>
              <a:spcAft>
                <a:spcPts val="0"/>
              </a:spcAft>
              <a:buClr>
                <a:schemeClr val="dk1"/>
              </a:buClr>
              <a:buSzPts val="1440"/>
              <a:buNone/>
              <a:defRPr sz="1600">
                <a:solidFill>
                  <a:schemeClr val="dk1"/>
                </a:solidFill>
              </a:defRPr>
            </a:lvl2pPr>
            <a:lvl3pPr marL="1371600" lvl="2" indent="-228600" algn="l">
              <a:lnSpc>
                <a:spcPct val="100000"/>
              </a:lnSpc>
              <a:spcBef>
                <a:spcPts val="320"/>
              </a:spcBef>
              <a:spcAft>
                <a:spcPts val="0"/>
              </a:spcAft>
              <a:buClr>
                <a:schemeClr val="dk1"/>
              </a:buClr>
              <a:buSzPts val="1440"/>
              <a:buNone/>
              <a:defRPr sz="1600">
                <a:solidFill>
                  <a:schemeClr val="dk1"/>
                </a:solidFill>
              </a:defRPr>
            </a:lvl3pPr>
            <a:lvl4pPr marL="1828800" lvl="3" indent="-228600" algn="l">
              <a:lnSpc>
                <a:spcPct val="100000"/>
              </a:lnSpc>
              <a:spcBef>
                <a:spcPts val="320"/>
              </a:spcBef>
              <a:spcAft>
                <a:spcPts val="0"/>
              </a:spcAft>
              <a:buClr>
                <a:schemeClr val="dk1"/>
              </a:buClr>
              <a:buSzPts val="1440"/>
              <a:buNone/>
              <a:defRPr sz="1600">
                <a:solidFill>
                  <a:schemeClr val="dk1"/>
                </a:solidFill>
              </a:defRPr>
            </a:lvl4pPr>
            <a:lvl5pPr marL="2286000" lvl="4" indent="-228600" algn="l">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10" name="Google Shape;110;p27"/>
          <p:cNvSpPr txBox="1">
            <a:spLocks noGrp="1"/>
          </p:cNvSpPr>
          <p:nvPr>
            <p:ph type="body" idx="4"/>
          </p:nvPr>
        </p:nvSpPr>
        <p:spPr>
          <a:xfrm>
            <a:off x="8170863" y="4364660"/>
            <a:ext cx="3390900" cy="1230921"/>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320"/>
              </a:spcBef>
              <a:spcAft>
                <a:spcPts val="0"/>
              </a:spcAft>
              <a:buClr>
                <a:schemeClr val="dk1"/>
              </a:buClr>
              <a:buSzPts val="1440"/>
              <a:buNone/>
              <a:defRPr sz="1600">
                <a:solidFill>
                  <a:schemeClr val="dk1"/>
                </a:solidFill>
              </a:defRPr>
            </a:lvl1pPr>
            <a:lvl2pPr marL="914400" lvl="1" indent="-228600" algn="l">
              <a:lnSpc>
                <a:spcPct val="100000"/>
              </a:lnSpc>
              <a:spcBef>
                <a:spcPts val="320"/>
              </a:spcBef>
              <a:spcAft>
                <a:spcPts val="0"/>
              </a:spcAft>
              <a:buClr>
                <a:schemeClr val="dk1"/>
              </a:buClr>
              <a:buSzPts val="1440"/>
              <a:buNone/>
              <a:defRPr sz="1600">
                <a:solidFill>
                  <a:schemeClr val="dk1"/>
                </a:solidFill>
              </a:defRPr>
            </a:lvl2pPr>
            <a:lvl3pPr marL="1371600" lvl="2" indent="-228600" algn="l">
              <a:lnSpc>
                <a:spcPct val="100000"/>
              </a:lnSpc>
              <a:spcBef>
                <a:spcPts val="320"/>
              </a:spcBef>
              <a:spcAft>
                <a:spcPts val="0"/>
              </a:spcAft>
              <a:buClr>
                <a:schemeClr val="dk1"/>
              </a:buClr>
              <a:buSzPts val="1440"/>
              <a:buNone/>
              <a:defRPr sz="1600">
                <a:solidFill>
                  <a:schemeClr val="dk1"/>
                </a:solidFill>
              </a:defRPr>
            </a:lvl3pPr>
            <a:lvl4pPr marL="1828800" lvl="3" indent="-228600" algn="l">
              <a:lnSpc>
                <a:spcPct val="100000"/>
              </a:lnSpc>
              <a:spcBef>
                <a:spcPts val="320"/>
              </a:spcBef>
              <a:spcAft>
                <a:spcPts val="0"/>
              </a:spcAft>
              <a:buClr>
                <a:schemeClr val="dk1"/>
              </a:buClr>
              <a:buSzPts val="1440"/>
              <a:buNone/>
              <a:defRPr sz="1600">
                <a:solidFill>
                  <a:schemeClr val="dk1"/>
                </a:solidFill>
              </a:defRPr>
            </a:lvl4pPr>
            <a:lvl5pPr marL="2286000" lvl="4" indent="-228600" algn="l">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11" name="Google Shape;111;p27"/>
          <p:cNvSpPr/>
          <p:nvPr/>
        </p:nvSpPr>
        <p:spPr>
          <a:xfrm>
            <a:off x="4305441" y="1992050"/>
            <a:ext cx="1371600" cy="1371600"/>
          </a:xfrm>
          <a:prstGeom prst="ellipse">
            <a:avLst/>
          </a:prstGeom>
          <a:solidFill>
            <a:schemeClr val="accent1"/>
          </a:solidFill>
          <a:ln w="762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112" name="Google Shape;112;p27"/>
          <p:cNvSpPr/>
          <p:nvPr/>
        </p:nvSpPr>
        <p:spPr>
          <a:xfrm>
            <a:off x="6501563" y="1992050"/>
            <a:ext cx="1371600" cy="1371600"/>
          </a:xfrm>
          <a:prstGeom prst="ellipse">
            <a:avLst/>
          </a:prstGeom>
          <a:solidFill>
            <a:schemeClr val="accent1"/>
          </a:solidFill>
          <a:ln w="762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113" name="Google Shape;113;p27"/>
          <p:cNvSpPr/>
          <p:nvPr/>
        </p:nvSpPr>
        <p:spPr>
          <a:xfrm>
            <a:off x="4305441" y="4213908"/>
            <a:ext cx="1371600" cy="1371600"/>
          </a:xfrm>
          <a:prstGeom prst="ellipse">
            <a:avLst/>
          </a:prstGeom>
          <a:solidFill>
            <a:schemeClr val="accent1"/>
          </a:solidFill>
          <a:ln w="762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114" name="Google Shape;114;p27"/>
          <p:cNvSpPr/>
          <p:nvPr/>
        </p:nvSpPr>
        <p:spPr>
          <a:xfrm>
            <a:off x="6501563" y="4213908"/>
            <a:ext cx="1371600" cy="1371600"/>
          </a:xfrm>
          <a:prstGeom prst="ellipse">
            <a:avLst/>
          </a:prstGeom>
          <a:solidFill>
            <a:schemeClr val="accent1"/>
          </a:solidFill>
          <a:ln w="762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Layout_2">
  <p:cSld name="Layout_2">
    <p:spTree>
      <p:nvGrpSpPr>
        <p:cNvPr id="1" name="Shape 115"/>
        <p:cNvGrpSpPr/>
        <p:nvPr/>
      </p:nvGrpSpPr>
      <p:grpSpPr>
        <a:xfrm>
          <a:off x="0" y="0"/>
          <a:ext cx="0" cy="0"/>
          <a:chOff x="0" y="0"/>
          <a:chExt cx="0" cy="0"/>
        </a:xfrm>
      </p:grpSpPr>
      <p:sp>
        <p:nvSpPr>
          <p:cNvPr id="116" name="Google Shape;116;p28"/>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7" name="Google Shape;117;p28"/>
          <p:cNvSpPr/>
          <p:nvPr/>
        </p:nvSpPr>
        <p:spPr>
          <a:xfrm>
            <a:off x="701898" y="1432560"/>
            <a:ext cx="2679258" cy="2020149"/>
          </a:xfrm>
          <a:custGeom>
            <a:avLst/>
            <a:gdLst/>
            <a:ahLst/>
            <a:cxnLst/>
            <a:rect l="l" t="t" r="r" b="b"/>
            <a:pathLst>
              <a:path w="829" h="624" extrusionOk="0">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dk1"/>
              </a:solidFill>
              <a:latin typeface="Quattrocento Sans"/>
              <a:ea typeface="Quattrocento Sans"/>
              <a:cs typeface="Quattrocento Sans"/>
              <a:sym typeface="Quattrocento Sans"/>
            </a:endParaRPr>
          </a:p>
        </p:txBody>
      </p:sp>
      <p:sp>
        <p:nvSpPr>
          <p:cNvPr id="118" name="Google Shape;118;p28"/>
          <p:cNvSpPr/>
          <p:nvPr/>
        </p:nvSpPr>
        <p:spPr>
          <a:xfrm>
            <a:off x="366396" y="2900678"/>
            <a:ext cx="1896420" cy="2893406"/>
          </a:xfrm>
          <a:custGeom>
            <a:avLst/>
            <a:gdLst/>
            <a:ahLst/>
            <a:cxnLst/>
            <a:rect l="l" t="t" r="r" b="b"/>
            <a:pathLst>
              <a:path w="587" h="893" extrusionOk="0">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dk1"/>
              </a:solidFill>
              <a:latin typeface="Quattrocento Sans"/>
              <a:ea typeface="Quattrocento Sans"/>
              <a:cs typeface="Quattrocento Sans"/>
              <a:sym typeface="Quattrocento Sans"/>
            </a:endParaRPr>
          </a:p>
        </p:txBody>
      </p:sp>
      <p:sp>
        <p:nvSpPr>
          <p:cNvPr id="119" name="Google Shape;119;p28"/>
          <p:cNvSpPr/>
          <p:nvPr/>
        </p:nvSpPr>
        <p:spPr>
          <a:xfrm>
            <a:off x="1568017" y="4818510"/>
            <a:ext cx="2810129" cy="1625162"/>
          </a:xfrm>
          <a:custGeom>
            <a:avLst/>
            <a:gdLst/>
            <a:ahLst/>
            <a:cxnLst/>
            <a:rect l="l" t="t" r="r" b="b"/>
            <a:pathLst>
              <a:path w="870" h="502" extrusionOk="0">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dk1"/>
              </a:solidFill>
              <a:latin typeface="Quattrocento Sans"/>
              <a:ea typeface="Quattrocento Sans"/>
              <a:cs typeface="Quattrocento Sans"/>
              <a:sym typeface="Quattrocento Sans"/>
            </a:endParaRPr>
          </a:p>
        </p:txBody>
      </p:sp>
      <p:sp>
        <p:nvSpPr>
          <p:cNvPr id="120" name="Google Shape;120;p28"/>
          <p:cNvSpPr/>
          <p:nvPr/>
        </p:nvSpPr>
        <p:spPr>
          <a:xfrm>
            <a:off x="3633378" y="3143381"/>
            <a:ext cx="1974942" cy="2672117"/>
          </a:xfrm>
          <a:custGeom>
            <a:avLst/>
            <a:gdLst/>
            <a:ahLst/>
            <a:cxnLst/>
            <a:rect l="l" t="t" r="r" b="b"/>
            <a:pathLst>
              <a:path w="612" h="825" extrusionOk="0">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dk1"/>
              </a:solidFill>
              <a:latin typeface="Quattrocento Sans"/>
              <a:ea typeface="Quattrocento Sans"/>
              <a:cs typeface="Quattrocento Sans"/>
              <a:sym typeface="Quattrocento Sans"/>
            </a:endParaRPr>
          </a:p>
        </p:txBody>
      </p:sp>
      <p:sp>
        <p:nvSpPr>
          <p:cNvPr id="121" name="Google Shape;121;p28"/>
          <p:cNvSpPr/>
          <p:nvPr/>
        </p:nvSpPr>
        <p:spPr>
          <a:xfrm>
            <a:off x="3028998" y="1432560"/>
            <a:ext cx="2255717" cy="2291406"/>
          </a:xfrm>
          <a:custGeom>
            <a:avLst/>
            <a:gdLst/>
            <a:ahLst/>
            <a:cxnLst/>
            <a:rect l="l" t="t" r="r" b="b"/>
            <a:pathLst>
              <a:path w="699" h="708" extrusionOk="0">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dk1"/>
              </a:solidFill>
              <a:latin typeface="Quattrocento Sans"/>
              <a:ea typeface="Quattrocento Sans"/>
              <a:cs typeface="Quattrocento Sans"/>
              <a:sym typeface="Quattrocento Sans"/>
            </a:endParaRPr>
          </a:p>
        </p:txBody>
      </p:sp>
      <p:sp>
        <p:nvSpPr>
          <p:cNvPr id="122" name="Google Shape;122;p28"/>
          <p:cNvSpPr/>
          <p:nvPr/>
        </p:nvSpPr>
        <p:spPr>
          <a:xfrm>
            <a:off x="1513290" y="2558038"/>
            <a:ext cx="2952895" cy="2810125"/>
          </a:xfrm>
          <a:custGeom>
            <a:avLst/>
            <a:gdLst/>
            <a:ahLst/>
            <a:cxnLst/>
            <a:rect l="l" t="t" r="r" b="b"/>
            <a:pathLst>
              <a:path w="914" h="868" extrusionOk="0">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dk1"/>
              </a:solidFill>
              <a:latin typeface="Quattrocento Sans"/>
              <a:ea typeface="Quattrocento Sans"/>
              <a:cs typeface="Quattrocento Sans"/>
              <a:sym typeface="Quattrocento Sans"/>
            </a:endParaRPr>
          </a:p>
        </p:txBody>
      </p:sp>
      <p:sp>
        <p:nvSpPr>
          <p:cNvPr id="123" name="Google Shape;123;p28"/>
          <p:cNvSpPr txBox="1">
            <a:spLocks noGrp="1"/>
          </p:cNvSpPr>
          <p:nvPr>
            <p:ph type="body" idx="1"/>
          </p:nvPr>
        </p:nvSpPr>
        <p:spPr>
          <a:xfrm>
            <a:off x="1625685" y="1989574"/>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4" name="Google Shape;124;p28"/>
          <p:cNvSpPr txBox="1">
            <a:spLocks noGrp="1"/>
          </p:cNvSpPr>
          <p:nvPr>
            <p:ph type="body" idx="2"/>
          </p:nvPr>
        </p:nvSpPr>
        <p:spPr>
          <a:xfrm>
            <a:off x="3514775" y="1989574"/>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5" name="Google Shape;125;p28"/>
          <p:cNvSpPr txBox="1">
            <a:spLocks noGrp="1"/>
          </p:cNvSpPr>
          <p:nvPr>
            <p:ph type="body" idx="3"/>
          </p:nvPr>
        </p:nvSpPr>
        <p:spPr>
          <a:xfrm>
            <a:off x="4308595" y="4260502"/>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accent2"/>
              </a:buClr>
              <a:buSzPts val="1440"/>
              <a:buNone/>
              <a:defRPr sz="1600">
                <a:solidFill>
                  <a:schemeClr val="accent2"/>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6" name="Google Shape;126;p28"/>
          <p:cNvSpPr txBox="1">
            <a:spLocks noGrp="1"/>
          </p:cNvSpPr>
          <p:nvPr>
            <p:ph type="body" idx="4"/>
          </p:nvPr>
        </p:nvSpPr>
        <p:spPr>
          <a:xfrm>
            <a:off x="640947" y="4260502"/>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7" name="Google Shape;127;p28"/>
          <p:cNvSpPr txBox="1">
            <a:spLocks noGrp="1"/>
          </p:cNvSpPr>
          <p:nvPr>
            <p:ph type="body" idx="5"/>
          </p:nvPr>
        </p:nvSpPr>
        <p:spPr>
          <a:xfrm>
            <a:off x="2462970" y="5579787"/>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8" name="Google Shape;128;p28"/>
          <p:cNvSpPr txBox="1">
            <a:spLocks noGrp="1"/>
          </p:cNvSpPr>
          <p:nvPr>
            <p:ph type="body" idx="6"/>
          </p:nvPr>
        </p:nvSpPr>
        <p:spPr>
          <a:xfrm>
            <a:off x="5821363" y="1431925"/>
            <a:ext cx="5784850" cy="914400"/>
          </a:xfrm>
          <a:prstGeom prst="rect">
            <a:avLst/>
          </a:prstGeom>
          <a:solidFill>
            <a:schemeClr val="lt2"/>
          </a:solidFill>
          <a:ln>
            <a:noFill/>
          </a:ln>
          <a:effectLst>
            <a:outerShdw dist="50800" dir="10800000" algn="r" rotWithShape="0">
              <a:schemeClr val="accent1"/>
            </a:outerShdw>
          </a:effectLst>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dk1"/>
              </a:buClr>
              <a:buSzPts val="1620"/>
              <a:buFont typeface="Noto Sans Symbols"/>
              <a:buNone/>
              <a:defRPr sz="1800">
                <a:solidFill>
                  <a:schemeClr val="dk1"/>
                </a:solidFill>
              </a:defRPr>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9" name="Google Shape;129;p28"/>
          <p:cNvSpPr txBox="1">
            <a:spLocks noGrp="1"/>
          </p:cNvSpPr>
          <p:nvPr>
            <p:ph type="body" idx="7"/>
          </p:nvPr>
        </p:nvSpPr>
        <p:spPr>
          <a:xfrm>
            <a:off x="5821363" y="2466906"/>
            <a:ext cx="5784850" cy="914400"/>
          </a:xfrm>
          <a:prstGeom prst="rect">
            <a:avLst/>
          </a:prstGeom>
          <a:solidFill>
            <a:schemeClr val="lt2"/>
          </a:solidFill>
          <a:ln>
            <a:noFill/>
          </a:ln>
          <a:effectLst>
            <a:outerShdw dist="50800" dir="10800000" algn="r" rotWithShape="0">
              <a:schemeClr val="accent2"/>
            </a:outerShdw>
          </a:effectLst>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dk1"/>
              </a:buClr>
              <a:buSzPts val="1620"/>
              <a:buFont typeface="Noto Sans Symbols"/>
              <a:buNone/>
              <a:defRPr sz="1800">
                <a:solidFill>
                  <a:schemeClr val="dk1"/>
                </a:solidFill>
              </a:defRPr>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0" name="Google Shape;130;p28"/>
          <p:cNvSpPr txBox="1">
            <a:spLocks noGrp="1"/>
          </p:cNvSpPr>
          <p:nvPr>
            <p:ph type="body" idx="8"/>
          </p:nvPr>
        </p:nvSpPr>
        <p:spPr>
          <a:xfrm>
            <a:off x="5821363" y="3501887"/>
            <a:ext cx="5784850" cy="914400"/>
          </a:xfrm>
          <a:prstGeom prst="rect">
            <a:avLst/>
          </a:prstGeom>
          <a:solidFill>
            <a:schemeClr val="lt2"/>
          </a:solidFill>
          <a:ln>
            <a:noFill/>
          </a:ln>
          <a:effectLst>
            <a:outerShdw dist="50800" dir="10800000" algn="r" rotWithShape="0">
              <a:schemeClr val="accent3"/>
            </a:outerShdw>
          </a:effectLst>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dk1"/>
              </a:buClr>
              <a:buSzPts val="1620"/>
              <a:buFont typeface="Noto Sans Symbols"/>
              <a:buNone/>
              <a:defRPr sz="1800">
                <a:solidFill>
                  <a:schemeClr val="dk1"/>
                </a:solidFill>
              </a:defRPr>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1" name="Google Shape;131;p28"/>
          <p:cNvSpPr txBox="1">
            <a:spLocks noGrp="1"/>
          </p:cNvSpPr>
          <p:nvPr>
            <p:ph type="body" idx="9"/>
          </p:nvPr>
        </p:nvSpPr>
        <p:spPr>
          <a:xfrm>
            <a:off x="5821363" y="4536868"/>
            <a:ext cx="5784850" cy="914400"/>
          </a:xfrm>
          <a:prstGeom prst="rect">
            <a:avLst/>
          </a:prstGeom>
          <a:solidFill>
            <a:schemeClr val="lt2"/>
          </a:solidFill>
          <a:ln>
            <a:noFill/>
          </a:ln>
          <a:effectLst>
            <a:outerShdw dist="50800" dir="10800000" algn="r" rotWithShape="0">
              <a:schemeClr val="accent4"/>
            </a:outerShdw>
          </a:effectLst>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dk1"/>
              </a:buClr>
              <a:buSzPts val="1620"/>
              <a:buFont typeface="Noto Sans Symbols"/>
              <a:buNone/>
              <a:defRPr sz="1800">
                <a:solidFill>
                  <a:schemeClr val="dk1"/>
                </a:solidFill>
              </a:defRPr>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2" name="Google Shape;132;p28"/>
          <p:cNvSpPr txBox="1">
            <a:spLocks noGrp="1"/>
          </p:cNvSpPr>
          <p:nvPr>
            <p:ph type="body" idx="13"/>
          </p:nvPr>
        </p:nvSpPr>
        <p:spPr>
          <a:xfrm>
            <a:off x="5821363" y="5571849"/>
            <a:ext cx="5784850" cy="914400"/>
          </a:xfrm>
          <a:prstGeom prst="rect">
            <a:avLst/>
          </a:prstGeom>
          <a:solidFill>
            <a:schemeClr val="lt2"/>
          </a:solidFill>
          <a:ln>
            <a:noFill/>
          </a:ln>
          <a:effectLst>
            <a:outerShdw dist="50800" dir="10800000" algn="r" rotWithShape="0">
              <a:schemeClr val="accent5"/>
            </a:outerShdw>
          </a:effectLst>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dk1"/>
              </a:buClr>
              <a:buSzPts val="1620"/>
              <a:buFont typeface="Noto Sans Symbols"/>
              <a:buNone/>
              <a:defRPr sz="1800">
                <a:solidFill>
                  <a:schemeClr val="dk1"/>
                </a:solidFill>
              </a:defRPr>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Layout_3">
  <p:cSld name="Layout_3">
    <p:spTree>
      <p:nvGrpSpPr>
        <p:cNvPr id="1" name="Shape 133"/>
        <p:cNvGrpSpPr/>
        <p:nvPr/>
      </p:nvGrpSpPr>
      <p:grpSpPr>
        <a:xfrm>
          <a:off x="0" y="0"/>
          <a:ext cx="0" cy="0"/>
          <a:chOff x="0" y="0"/>
          <a:chExt cx="0" cy="0"/>
        </a:xfrm>
      </p:grpSpPr>
      <p:sp>
        <p:nvSpPr>
          <p:cNvPr id="134" name="Google Shape;134;p29"/>
          <p:cNvSpPr txBox="1">
            <a:spLocks noGrp="1"/>
          </p:cNvSpPr>
          <p:nvPr>
            <p:ph type="body" idx="1"/>
          </p:nvPr>
        </p:nvSpPr>
        <p:spPr>
          <a:xfrm>
            <a:off x="671513" y="1343025"/>
            <a:ext cx="2544762" cy="457200"/>
          </a:xfrm>
          <a:prstGeom prst="rect">
            <a:avLst/>
          </a:prstGeom>
          <a:solidFill>
            <a:schemeClr val="accent1"/>
          </a:solidFill>
          <a:ln>
            <a:noFill/>
          </a:ln>
        </p:spPr>
        <p:txBody>
          <a:bodyPr spcFirstLastPara="1" wrap="square" lIns="91425" tIns="45700" rIns="91425" bIns="45700" anchor="ctr" anchorCtr="0">
            <a:noAutofit/>
          </a:bodyPr>
          <a:lstStyle>
            <a:lvl1pPr marL="457200" lvl="0" indent="-228600" algn="l">
              <a:lnSpc>
                <a:spcPct val="100000"/>
              </a:lnSpc>
              <a:spcBef>
                <a:spcPts val="320"/>
              </a:spcBef>
              <a:spcAft>
                <a:spcPts val="0"/>
              </a:spcAft>
              <a:buClr>
                <a:schemeClr val="lt1"/>
              </a:buClr>
              <a:buSzPts val="1440"/>
              <a:buNone/>
              <a:defRPr sz="1600" b="1">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5" name="Google Shape;135;p29"/>
          <p:cNvSpPr txBox="1">
            <a:spLocks noGrp="1"/>
          </p:cNvSpPr>
          <p:nvPr>
            <p:ph type="body" idx="2"/>
          </p:nvPr>
        </p:nvSpPr>
        <p:spPr>
          <a:xfrm>
            <a:off x="3472586" y="1343025"/>
            <a:ext cx="2544762" cy="457200"/>
          </a:xfrm>
          <a:prstGeom prst="rect">
            <a:avLst/>
          </a:prstGeom>
          <a:solidFill>
            <a:schemeClr val="accent1"/>
          </a:solidFill>
          <a:ln>
            <a:noFill/>
          </a:ln>
        </p:spPr>
        <p:txBody>
          <a:bodyPr spcFirstLastPara="1" wrap="square" lIns="91425" tIns="45700" rIns="91425" bIns="45700" anchor="ctr" anchorCtr="0">
            <a:noAutofit/>
          </a:bodyPr>
          <a:lstStyle>
            <a:lvl1pPr marL="457200" lvl="0" indent="-228600" algn="l">
              <a:lnSpc>
                <a:spcPct val="100000"/>
              </a:lnSpc>
              <a:spcBef>
                <a:spcPts val="320"/>
              </a:spcBef>
              <a:spcAft>
                <a:spcPts val="0"/>
              </a:spcAft>
              <a:buClr>
                <a:schemeClr val="lt1"/>
              </a:buClr>
              <a:buSzPts val="1440"/>
              <a:buNone/>
              <a:defRPr sz="1600" b="1">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6" name="Google Shape;136;p29"/>
          <p:cNvSpPr txBox="1">
            <a:spLocks noGrp="1"/>
          </p:cNvSpPr>
          <p:nvPr>
            <p:ph type="body" idx="3"/>
          </p:nvPr>
        </p:nvSpPr>
        <p:spPr>
          <a:xfrm>
            <a:off x="6273659" y="1343025"/>
            <a:ext cx="2544762" cy="457200"/>
          </a:xfrm>
          <a:prstGeom prst="rect">
            <a:avLst/>
          </a:prstGeom>
          <a:solidFill>
            <a:schemeClr val="accent1"/>
          </a:solidFill>
          <a:ln>
            <a:noFill/>
          </a:ln>
        </p:spPr>
        <p:txBody>
          <a:bodyPr spcFirstLastPara="1" wrap="square" lIns="91425" tIns="45700" rIns="91425" bIns="45700" anchor="ctr" anchorCtr="0">
            <a:noAutofit/>
          </a:bodyPr>
          <a:lstStyle>
            <a:lvl1pPr marL="457200" lvl="0" indent="-228600" algn="l">
              <a:lnSpc>
                <a:spcPct val="100000"/>
              </a:lnSpc>
              <a:spcBef>
                <a:spcPts val="320"/>
              </a:spcBef>
              <a:spcAft>
                <a:spcPts val="0"/>
              </a:spcAft>
              <a:buClr>
                <a:schemeClr val="lt1"/>
              </a:buClr>
              <a:buSzPts val="1440"/>
              <a:buNone/>
              <a:defRPr sz="1600" b="1">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7" name="Google Shape;137;p29"/>
          <p:cNvSpPr txBox="1">
            <a:spLocks noGrp="1"/>
          </p:cNvSpPr>
          <p:nvPr>
            <p:ph type="body" idx="4"/>
          </p:nvPr>
        </p:nvSpPr>
        <p:spPr>
          <a:xfrm>
            <a:off x="9074732" y="1343025"/>
            <a:ext cx="2544762" cy="457200"/>
          </a:xfrm>
          <a:prstGeom prst="rect">
            <a:avLst/>
          </a:prstGeom>
          <a:solidFill>
            <a:schemeClr val="accent1"/>
          </a:solidFill>
          <a:ln>
            <a:noFill/>
          </a:ln>
        </p:spPr>
        <p:txBody>
          <a:bodyPr spcFirstLastPara="1" wrap="square" lIns="91425" tIns="45700" rIns="91425" bIns="45700" anchor="ctr" anchorCtr="0">
            <a:noAutofit/>
          </a:bodyPr>
          <a:lstStyle>
            <a:lvl1pPr marL="457200" lvl="0" indent="-228600" algn="l">
              <a:lnSpc>
                <a:spcPct val="100000"/>
              </a:lnSpc>
              <a:spcBef>
                <a:spcPts val="320"/>
              </a:spcBef>
              <a:spcAft>
                <a:spcPts val="0"/>
              </a:spcAft>
              <a:buClr>
                <a:schemeClr val="lt1"/>
              </a:buClr>
              <a:buSzPts val="1440"/>
              <a:buNone/>
              <a:defRPr sz="1600" b="1">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8" name="Google Shape;138;p29"/>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139" name="Google Shape;139;p29"/>
          <p:cNvCxnSpPr/>
          <p:nvPr/>
        </p:nvCxnSpPr>
        <p:spPr>
          <a:xfrm>
            <a:off x="584199" y="1261834"/>
            <a:ext cx="0" cy="618401"/>
          </a:xfrm>
          <a:prstGeom prst="straightConnector1">
            <a:avLst/>
          </a:prstGeom>
          <a:noFill/>
          <a:ln w="28575" cap="flat" cmpd="sng">
            <a:solidFill>
              <a:schemeClr val="accent1"/>
            </a:solidFill>
            <a:prstDash val="solid"/>
            <a:round/>
            <a:headEnd type="none" w="sm" len="sm"/>
            <a:tailEnd type="none" w="sm" len="sm"/>
          </a:ln>
        </p:spPr>
      </p:cxnSp>
      <p:cxnSp>
        <p:nvCxnSpPr>
          <p:cNvPr id="140" name="Google Shape;140;p29"/>
          <p:cNvCxnSpPr/>
          <p:nvPr/>
        </p:nvCxnSpPr>
        <p:spPr>
          <a:xfrm>
            <a:off x="3382152" y="1261834"/>
            <a:ext cx="0" cy="618401"/>
          </a:xfrm>
          <a:prstGeom prst="straightConnector1">
            <a:avLst/>
          </a:prstGeom>
          <a:noFill/>
          <a:ln w="28575" cap="flat" cmpd="sng">
            <a:solidFill>
              <a:schemeClr val="accent1"/>
            </a:solidFill>
            <a:prstDash val="solid"/>
            <a:round/>
            <a:headEnd type="none" w="sm" len="sm"/>
            <a:tailEnd type="none" w="sm" len="sm"/>
          </a:ln>
        </p:spPr>
      </p:cxnSp>
      <p:cxnSp>
        <p:nvCxnSpPr>
          <p:cNvPr id="141" name="Google Shape;141;p29"/>
          <p:cNvCxnSpPr/>
          <p:nvPr/>
        </p:nvCxnSpPr>
        <p:spPr>
          <a:xfrm>
            <a:off x="6180105" y="1261834"/>
            <a:ext cx="0" cy="618401"/>
          </a:xfrm>
          <a:prstGeom prst="straightConnector1">
            <a:avLst/>
          </a:prstGeom>
          <a:noFill/>
          <a:ln w="28575" cap="flat" cmpd="sng">
            <a:solidFill>
              <a:schemeClr val="accent1"/>
            </a:solidFill>
            <a:prstDash val="solid"/>
            <a:round/>
            <a:headEnd type="none" w="sm" len="sm"/>
            <a:tailEnd type="none" w="sm" len="sm"/>
          </a:ln>
        </p:spPr>
      </p:cxnSp>
      <p:cxnSp>
        <p:nvCxnSpPr>
          <p:cNvPr id="142" name="Google Shape;142;p29"/>
          <p:cNvCxnSpPr/>
          <p:nvPr/>
        </p:nvCxnSpPr>
        <p:spPr>
          <a:xfrm>
            <a:off x="8978057" y="1261834"/>
            <a:ext cx="0" cy="618401"/>
          </a:xfrm>
          <a:prstGeom prst="straightConnector1">
            <a:avLst/>
          </a:prstGeom>
          <a:noFill/>
          <a:ln w="28575" cap="flat" cmpd="sng">
            <a:solidFill>
              <a:schemeClr val="accent1"/>
            </a:solidFill>
            <a:prstDash val="solid"/>
            <a:round/>
            <a:headEnd type="none" w="sm" len="sm"/>
            <a:tailEnd type="none" w="sm" len="sm"/>
          </a:ln>
        </p:spPr>
      </p:cxnSp>
      <p:sp>
        <p:nvSpPr>
          <p:cNvPr id="143" name="Google Shape;143;p29"/>
          <p:cNvSpPr txBox="1">
            <a:spLocks noGrp="1"/>
          </p:cNvSpPr>
          <p:nvPr>
            <p:ph type="body" idx="5"/>
          </p:nvPr>
        </p:nvSpPr>
        <p:spPr>
          <a:xfrm>
            <a:off x="671513" y="1982787"/>
            <a:ext cx="2544762" cy="456848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dk1"/>
              </a:buClr>
              <a:buSzPts val="1260"/>
              <a:buNone/>
              <a:defRPr sz="1400" i="0"/>
            </a:lvl1pPr>
            <a:lvl2pPr marL="914400" lvl="1" indent="-308610" algn="l">
              <a:lnSpc>
                <a:spcPct val="100000"/>
              </a:lnSpc>
              <a:spcBef>
                <a:spcPts val="280"/>
              </a:spcBef>
              <a:spcAft>
                <a:spcPts val="0"/>
              </a:spcAft>
              <a:buClr>
                <a:schemeClr val="dk1"/>
              </a:buClr>
              <a:buSzPts val="1260"/>
              <a:buChar char="·"/>
              <a:defRPr sz="1400" i="0"/>
            </a:lvl2pPr>
            <a:lvl3pPr marL="1371600" lvl="2" indent="-308610" algn="l">
              <a:lnSpc>
                <a:spcPct val="100000"/>
              </a:lnSpc>
              <a:spcBef>
                <a:spcPts val="280"/>
              </a:spcBef>
              <a:spcAft>
                <a:spcPts val="0"/>
              </a:spcAft>
              <a:buClr>
                <a:schemeClr val="dk1"/>
              </a:buClr>
              <a:buSzPts val="1260"/>
              <a:buChar char="·"/>
              <a:defRPr sz="1400" i="0"/>
            </a:lvl3pPr>
            <a:lvl4pPr marL="1828800" lvl="3" indent="-308610" algn="l">
              <a:lnSpc>
                <a:spcPct val="100000"/>
              </a:lnSpc>
              <a:spcBef>
                <a:spcPts val="280"/>
              </a:spcBef>
              <a:spcAft>
                <a:spcPts val="0"/>
              </a:spcAft>
              <a:buClr>
                <a:schemeClr val="dk1"/>
              </a:buClr>
              <a:buSzPts val="1260"/>
              <a:buChar char="·"/>
              <a:defRPr sz="1400" i="0"/>
            </a:lvl4pPr>
            <a:lvl5pPr marL="2286000" lvl="4" indent="-308610" algn="l">
              <a:lnSpc>
                <a:spcPct val="100000"/>
              </a:lnSpc>
              <a:spcBef>
                <a:spcPts val="280"/>
              </a:spcBef>
              <a:spcAft>
                <a:spcPts val="0"/>
              </a:spcAft>
              <a:buClr>
                <a:schemeClr val="dk1"/>
              </a:buClr>
              <a:buSzPts val="1260"/>
              <a:buChar char="·"/>
              <a:defRPr sz="1400" i="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4" name="Google Shape;144;p29"/>
          <p:cNvSpPr txBox="1">
            <a:spLocks noGrp="1"/>
          </p:cNvSpPr>
          <p:nvPr>
            <p:ph type="body" idx="6"/>
          </p:nvPr>
        </p:nvSpPr>
        <p:spPr>
          <a:xfrm>
            <a:off x="3472586" y="1982787"/>
            <a:ext cx="2544762" cy="456848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dk1"/>
              </a:buClr>
              <a:buSzPts val="1260"/>
              <a:buNone/>
              <a:defRPr sz="1400" i="0"/>
            </a:lvl1pPr>
            <a:lvl2pPr marL="914400" lvl="1" indent="-308610" algn="l">
              <a:lnSpc>
                <a:spcPct val="100000"/>
              </a:lnSpc>
              <a:spcBef>
                <a:spcPts val="280"/>
              </a:spcBef>
              <a:spcAft>
                <a:spcPts val="0"/>
              </a:spcAft>
              <a:buClr>
                <a:schemeClr val="dk1"/>
              </a:buClr>
              <a:buSzPts val="1260"/>
              <a:buChar char="·"/>
              <a:defRPr sz="1400" i="0"/>
            </a:lvl2pPr>
            <a:lvl3pPr marL="1371600" lvl="2" indent="-308610" algn="l">
              <a:lnSpc>
                <a:spcPct val="100000"/>
              </a:lnSpc>
              <a:spcBef>
                <a:spcPts val="280"/>
              </a:spcBef>
              <a:spcAft>
                <a:spcPts val="0"/>
              </a:spcAft>
              <a:buClr>
                <a:schemeClr val="dk1"/>
              </a:buClr>
              <a:buSzPts val="1260"/>
              <a:buChar char="·"/>
              <a:defRPr sz="1400" i="0"/>
            </a:lvl3pPr>
            <a:lvl4pPr marL="1828800" lvl="3" indent="-308610" algn="l">
              <a:lnSpc>
                <a:spcPct val="100000"/>
              </a:lnSpc>
              <a:spcBef>
                <a:spcPts val="280"/>
              </a:spcBef>
              <a:spcAft>
                <a:spcPts val="0"/>
              </a:spcAft>
              <a:buClr>
                <a:schemeClr val="dk1"/>
              </a:buClr>
              <a:buSzPts val="1260"/>
              <a:buChar char="·"/>
              <a:defRPr sz="1400" i="0"/>
            </a:lvl4pPr>
            <a:lvl5pPr marL="2286000" lvl="4" indent="-308610" algn="l">
              <a:lnSpc>
                <a:spcPct val="100000"/>
              </a:lnSpc>
              <a:spcBef>
                <a:spcPts val="280"/>
              </a:spcBef>
              <a:spcAft>
                <a:spcPts val="0"/>
              </a:spcAft>
              <a:buClr>
                <a:schemeClr val="dk1"/>
              </a:buClr>
              <a:buSzPts val="1260"/>
              <a:buChar char="·"/>
              <a:defRPr sz="1400" i="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5" name="Google Shape;145;p29"/>
          <p:cNvSpPr txBox="1">
            <a:spLocks noGrp="1"/>
          </p:cNvSpPr>
          <p:nvPr>
            <p:ph type="body" idx="7"/>
          </p:nvPr>
        </p:nvSpPr>
        <p:spPr>
          <a:xfrm>
            <a:off x="6273657" y="1982787"/>
            <a:ext cx="2544763" cy="456848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dk1"/>
              </a:buClr>
              <a:buSzPts val="1260"/>
              <a:buNone/>
              <a:defRPr sz="1400" i="0"/>
            </a:lvl1pPr>
            <a:lvl2pPr marL="914400" lvl="1" indent="-308610" algn="l">
              <a:lnSpc>
                <a:spcPct val="100000"/>
              </a:lnSpc>
              <a:spcBef>
                <a:spcPts val="280"/>
              </a:spcBef>
              <a:spcAft>
                <a:spcPts val="0"/>
              </a:spcAft>
              <a:buClr>
                <a:schemeClr val="dk1"/>
              </a:buClr>
              <a:buSzPts val="1260"/>
              <a:buChar char="·"/>
              <a:defRPr sz="1400" i="0"/>
            </a:lvl2pPr>
            <a:lvl3pPr marL="1371600" lvl="2" indent="-308610" algn="l">
              <a:lnSpc>
                <a:spcPct val="100000"/>
              </a:lnSpc>
              <a:spcBef>
                <a:spcPts val="280"/>
              </a:spcBef>
              <a:spcAft>
                <a:spcPts val="0"/>
              </a:spcAft>
              <a:buClr>
                <a:schemeClr val="dk1"/>
              </a:buClr>
              <a:buSzPts val="1260"/>
              <a:buChar char="·"/>
              <a:defRPr sz="1400" i="0"/>
            </a:lvl3pPr>
            <a:lvl4pPr marL="1828800" lvl="3" indent="-308610" algn="l">
              <a:lnSpc>
                <a:spcPct val="100000"/>
              </a:lnSpc>
              <a:spcBef>
                <a:spcPts val="280"/>
              </a:spcBef>
              <a:spcAft>
                <a:spcPts val="0"/>
              </a:spcAft>
              <a:buClr>
                <a:schemeClr val="dk1"/>
              </a:buClr>
              <a:buSzPts val="1260"/>
              <a:buChar char="·"/>
              <a:defRPr sz="1400" i="0"/>
            </a:lvl4pPr>
            <a:lvl5pPr marL="2286000" lvl="4" indent="-308610" algn="l">
              <a:lnSpc>
                <a:spcPct val="100000"/>
              </a:lnSpc>
              <a:spcBef>
                <a:spcPts val="280"/>
              </a:spcBef>
              <a:spcAft>
                <a:spcPts val="0"/>
              </a:spcAft>
              <a:buClr>
                <a:schemeClr val="dk1"/>
              </a:buClr>
              <a:buSzPts val="1260"/>
              <a:buChar char="·"/>
              <a:defRPr sz="1400" i="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6" name="Google Shape;146;p29"/>
          <p:cNvSpPr txBox="1">
            <a:spLocks noGrp="1"/>
          </p:cNvSpPr>
          <p:nvPr>
            <p:ph type="body" idx="8"/>
          </p:nvPr>
        </p:nvSpPr>
        <p:spPr>
          <a:xfrm>
            <a:off x="9074732" y="1982787"/>
            <a:ext cx="2544762" cy="456848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dk1"/>
              </a:buClr>
              <a:buSzPts val="1260"/>
              <a:buNone/>
              <a:defRPr sz="1400" i="0"/>
            </a:lvl1pPr>
            <a:lvl2pPr marL="914400" lvl="1" indent="-308610" algn="l">
              <a:lnSpc>
                <a:spcPct val="100000"/>
              </a:lnSpc>
              <a:spcBef>
                <a:spcPts val="280"/>
              </a:spcBef>
              <a:spcAft>
                <a:spcPts val="0"/>
              </a:spcAft>
              <a:buClr>
                <a:schemeClr val="dk1"/>
              </a:buClr>
              <a:buSzPts val="1260"/>
              <a:buChar char="·"/>
              <a:defRPr sz="1400" i="0"/>
            </a:lvl2pPr>
            <a:lvl3pPr marL="1371600" lvl="2" indent="-308610" algn="l">
              <a:lnSpc>
                <a:spcPct val="100000"/>
              </a:lnSpc>
              <a:spcBef>
                <a:spcPts val="280"/>
              </a:spcBef>
              <a:spcAft>
                <a:spcPts val="0"/>
              </a:spcAft>
              <a:buClr>
                <a:schemeClr val="dk1"/>
              </a:buClr>
              <a:buSzPts val="1260"/>
              <a:buChar char="·"/>
              <a:defRPr sz="1400" i="0"/>
            </a:lvl3pPr>
            <a:lvl4pPr marL="1828800" lvl="3" indent="-308610" algn="l">
              <a:lnSpc>
                <a:spcPct val="100000"/>
              </a:lnSpc>
              <a:spcBef>
                <a:spcPts val="280"/>
              </a:spcBef>
              <a:spcAft>
                <a:spcPts val="0"/>
              </a:spcAft>
              <a:buClr>
                <a:schemeClr val="dk1"/>
              </a:buClr>
              <a:buSzPts val="1260"/>
              <a:buChar char="·"/>
              <a:defRPr sz="1400" i="0"/>
            </a:lvl4pPr>
            <a:lvl5pPr marL="2286000" lvl="4" indent="-308610" algn="l">
              <a:lnSpc>
                <a:spcPct val="100000"/>
              </a:lnSpc>
              <a:spcBef>
                <a:spcPts val="280"/>
              </a:spcBef>
              <a:spcAft>
                <a:spcPts val="0"/>
              </a:spcAft>
              <a:buClr>
                <a:schemeClr val="dk1"/>
              </a:buClr>
              <a:buSzPts val="1260"/>
              <a:buChar char="·"/>
              <a:defRPr sz="1400" i="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Layout_4">
  <p:cSld name="Layout_4">
    <p:spTree>
      <p:nvGrpSpPr>
        <p:cNvPr id="1" name="Shape 147"/>
        <p:cNvGrpSpPr/>
        <p:nvPr/>
      </p:nvGrpSpPr>
      <p:grpSpPr>
        <a:xfrm>
          <a:off x="0" y="0"/>
          <a:ext cx="0" cy="0"/>
          <a:chOff x="0" y="0"/>
          <a:chExt cx="0" cy="0"/>
        </a:xfrm>
      </p:grpSpPr>
      <p:sp>
        <p:nvSpPr>
          <p:cNvPr id="148" name="Google Shape;148;p30"/>
          <p:cNvSpPr txBox="1">
            <a:spLocks noGrp="1"/>
          </p:cNvSpPr>
          <p:nvPr>
            <p:ph type="body" idx="1"/>
          </p:nvPr>
        </p:nvSpPr>
        <p:spPr>
          <a:xfrm>
            <a:off x="584200" y="4456402"/>
            <a:ext cx="3525838" cy="135421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dk1"/>
              </a:buClr>
              <a:buSzPts val="1980"/>
              <a:buNone/>
              <a:defRPr sz="2200">
                <a:solidFill>
                  <a:schemeClr val="dk1"/>
                </a:solidFill>
              </a:defRPr>
            </a:lvl1pPr>
            <a:lvl2pPr marL="914400" lvl="1" indent="-228600" algn="l">
              <a:lnSpc>
                <a:spcPct val="100000"/>
              </a:lnSpc>
              <a:spcBef>
                <a:spcPts val="440"/>
              </a:spcBef>
              <a:spcAft>
                <a:spcPts val="0"/>
              </a:spcAft>
              <a:buClr>
                <a:schemeClr val="dk1"/>
              </a:buClr>
              <a:buSzPts val="1980"/>
              <a:buNone/>
              <a:defRPr sz="2200">
                <a:solidFill>
                  <a:schemeClr val="dk1"/>
                </a:solidFill>
              </a:defRPr>
            </a:lvl2pPr>
            <a:lvl3pPr marL="1371600" lvl="2" indent="-228600" algn="l">
              <a:lnSpc>
                <a:spcPct val="100000"/>
              </a:lnSpc>
              <a:spcBef>
                <a:spcPts val="440"/>
              </a:spcBef>
              <a:spcAft>
                <a:spcPts val="0"/>
              </a:spcAft>
              <a:buClr>
                <a:schemeClr val="dk1"/>
              </a:buClr>
              <a:buSzPts val="1980"/>
              <a:buNone/>
              <a:defRPr sz="2200">
                <a:solidFill>
                  <a:schemeClr val="dk1"/>
                </a:solidFill>
              </a:defRPr>
            </a:lvl3pPr>
            <a:lvl4pPr marL="1828800" lvl="3" indent="-228600" algn="l">
              <a:lnSpc>
                <a:spcPct val="100000"/>
              </a:lnSpc>
              <a:spcBef>
                <a:spcPts val="440"/>
              </a:spcBef>
              <a:spcAft>
                <a:spcPts val="0"/>
              </a:spcAft>
              <a:buClr>
                <a:schemeClr val="dk1"/>
              </a:buClr>
              <a:buSzPts val="1980"/>
              <a:buNone/>
              <a:defRPr sz="2200">
                <a:solidFill>
                  <a:schemeClr val="dk1"/>
                </a:solidFill>
              </a:defRPr>
            </a:lvl4pPr>
            <a:lvl5pPr marL="2286000" lvl="4" indent="-228600" algn="l">
              <a:lnSpc>
                <a:spcPct val="100000"/>
              </a:lnSpc>
              <a:spcBef>
                <a:spcPts val="440"/>
              </a:spcBef>
              <a:spcAft>
                <a:spcPts val="0"/>
              </a:spcAft>
              <a:buClr>
                <a:schemeClr val="dk1"/>
              </a:buClr>
              <a:buSzPts val="1980"/>
              <a:buNone/>
              <a:defRPr sz="2200">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9" name="Google Shape;149;p30"/>
          <p:cNvSpPr txBox="1">
            <a:spLocks noGrp="1"/>
          </p:cNvSpPr>
          <p:nvPr>
            <p:ph type="body" idx="2"/>
          </p:nvPr>
        </p:nvSpPr>
        <p:spPr>
          <a:xfrm>
            <a:off x="4332805" y="4456402"/>
            <a:ext cx="3525838" cy="135421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dk1"/>
              </a:buClr>
              <a:buSzPts val="1980"/>
              <a:buNone/>
              <a:defRPr sz="2200">
                <a:solidFill>
                  <a:schemeClr val="dk1"/>
                </a:solidFill>
              </a:defRPr>
            </a:lvl1pPr>
            <a:lvl2pPr marL="914400" lvl="1" indent="-228600" algn="l">
              <a:lnSpc>
                <a:spcPct val="100000"/>
              </a:lnSpc>
              <a:spcBef>
                <a:spcPts val="440"/>
              </a:spcBef>
              <a:spcAft>
                <a:spcPts val="0"/>
              </a:spcAft>
              <a:buClr>
                <a:schemeClr val="dk1"/>
              </a:buClr>
              <a:buSzPts val="1980"/>
              <a:buNone/>
              <a:defRPr sz="2200">
                <a:solidFill>
                  <a:schemeClr val="dk1"/>
                </a:solidFill>
              </a:defRPr>
            </a:lvl2pPr>
            <a:lvl3pPr marL="1371600" lvl="2" indent="-228600" algn="l">
              <a:lnSpc>
                <a:spcPct val="100000"/>
              </a:lnSpc>
              <a:spcBef>
                <a:spcPts val="440"/>
              </a:spcBef>
              <a:spcAft>
                <a:spcPts val="0"/>
              </a:spcAft>
              <a:buClr>
                <a:schemeClr val="dk1"/>
              </a:buClr>
              <a:buSzPts val="1980"/>
              <a:buNone/>
              <a:defRPr sz="2200">
                <a:solidFill>
                  <a:schemeClr val="dk1"/>
                </a:solidFill>
              </a:defRPr>
            </a:lvl3pPr>
            <a:lvl4pPr marL="1828800" lvl="3" indent="-228600" algn="l">
              <a:lnSpc>
                <a:spcPct val="100000"/>
              </a:lnSpc>
              <a:spcBef>
                <a:spcPts val="440"/>
              </a:spcBef>
              <a:spcAft>
                <a:spcPts val="0"/>
              </a:spcAft>
              <a:buClr>
                <a:schemeClr val="dk1"/>
              </a:buClr>
              <a:buSzPts val="1980"/>
              <a:buNone/>
              <a:defRPr sz="2200">
                <a:solidFill>
                  <a:schemeClr val="dk1"/>
                </a:solidFill>
              </a:defRPr>
            </a:lvl4pPr>
            <a:lvl5pPr marL="2286000" lvl="4" indent="-228600" algn="l">
              <a:lnSpc>
                <a:spcPct val="100000"/>
              </a:lnSpc>
              <a:spcBef>
                <a:spcPts val="440"/>
              </a:spcBef>
              <a:spcAft>
                <a:spcPts val="0"/>
              </a:spcAft>
              <a:buClr>
                <a:schemeClr val="dk1"/>
              </a:buClr>
              <a:buSzPts val="1980"/>
              <a:buNone/>
              <a:defRPr sz="2200">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0" name="Google Shape;150;p30"/>
          <p:cNvSpPr txBox="1">
            <a:spLocks noGrp="1"/>
          </p:cNvSpPr>
          <p:nvPr>
            <p:ph type="body" idx="3"/>
          </p:nvPr>
        </p:nvSpPr>
        <p:spPr>
          <a:xfrm>
            <a:off x="8081411" y="4456402"/>
            <a:ext cx="3525838" cy="135421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dk1"/>
              </a:buClr>
              <a:buSzPts val="1980"/>
              <a:buNone/>
              <a:defRPr sz="2200">
                <a:solidFill>
                  <a:schemeClr val="dk1"/>
                </a:solidFill>
              </a:defRPr>
            </a:lvl1pPr>
            <a:lvl2pPr marL="914400" lvl="1" indent="-228600" algn="l">
              <a:lnSpc>
                <a:spcPct val="100000"/>
              </a:lnSpc>
              <a:spcBef>
                <a:spcPts val="440"/>
              </a:spcBef>
              <a:spcAft>
                <a:spcPts val="0"/>
              </a:spcAft>
              <a:buClr>
                <a:schemeClr val="dk1"/>
              </a:buClr>
              <a:buSzPts val="1980"/>
              <a:buNone/>
              <a:defRPr sz="2200">
                <a:solidFill>
                  <a:schemeClr val="dk1"/>
                </a:solidFill>
              </a:defRPr>
            </a:lvl2pPr>
            <a:lvl3pPr marL="1371600" lvl="2" indent="-228600" algn="l">
              <a:lnSpc>
                <a:spcPct val="100000"/>
              </a:lnSpc>
              <a:spcBef>
                <a:spcPts val="440"/>
              </a:spcBef>
              <a:spcAft>
                <a:spcPts val="0"/>
              </a:spcAft>
              <a:buClr>
                <a:schemeClr val="dk1"/>
              </a:buClr>
              <a:buSzPts val="1980"/>
              <a:buNone/>
              <a:defRPr sz="2200">
                <a:solidFill>
                  <a:schemeClr val="dk1"/>
                </a:solidFill>
              </a:defRPr>
            </a:lvl3pPr>
            <a:lvl4pPr marL="1828800" lvl="3" indent="-228600" algn="l">
              <a:lnSpc>
                <a:spcPct val="100000"/>
              </a:lnSpc>
              <a:spcBef>
                <a:spcPts val="440"/>
              </a:spcBef>
              <a:spcAft>
                <a:spcPts val="0"/>
              </a:spcAft>
              <a:buClr>
                <a:schemeClr val="dk1"/>
              </a:buClr>
              <a:buSzPts val="1980"/>
              <a:buNone/>
              <a:defRPr sz="2200">
                <a:solidFill>
                  <a:schemeClr val="dk1"/>
                </a:solidFill>
              </a:defRPr>
            </a:lvl4pPr>
            <a:lvl5pPr marL="2286000" lvl="4" indent="-228600" algn="l">
              <a:lnSpc>
                <a:spcPct val="100000"/>
              </a:lnSpc>
              <a:spcBef>
                <a:spcPts val="440"/>
              </a:spcBef>
              <a:spcAft>
                <a:spcPts val="0"/>
              </a:spcAft>
              <a:buClr>
                <a:schemeClr val="dk1"/>
              </a:buClr>
              <a:buSzPts val="1980"/>
              <a:buNone/>
              <a:defRPr sz="2200">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1" name="Google Shape;151;p30"/>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2" name="Google Shape;152;p30"/>
          <p:cNvSpPr/>
          <p:nvPr/>
        </p:nvSpPr>
        <p:spPr>
          <a:xfrm>
            <a:off x="0" y="1475740"/>
            <a:ext cx="12192000" cy="2362200"/>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153" name="Google Shape;153;p30"/>
          <p:cNvSpPr/>
          <p:nvPr/>
        </p:nvSpPr>
        <p:spPr>
          <a:xfrm>
            <a:off x="987033" y="1296988"/>
            <a:ext cx="2719704" cy="2719704"/>
          </a:xfrm>
          <a:prstGeom prst="ellipse">
            <a:avLst/>
          </a:prstGeom>
          <a:solidFill>
            <a:schemeClr val="lt1">
              <a:alpha val="9803"/>
            </a:schemeClr>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154" name="Google Shape;154;p30"/>
          <p:cNvSpPr/>
          <p:nvPr/>
        </p:nvSpPr>
        <p:spPr>
          <a:xfrm>
            <a:off x="4735639" y="1296988"/>
            <a:ext cx="2719704" cy="2719704"/>
          </a:xfrm>
          <a:prstGeom prst="ellipse">
            <a:avLst/>
          </a:prstGeom>
          <a:solidFill>
            <a:schemeClr val="lt1">
              <a:alpha val="9803"/>
            </a:schemeClr>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155" name="Google Shape;155;p30"/>
          <p:cNvSpPr/>
          <p:nvPr/>
        </p:nvSpPr>
        <p:spPr>
          <a:xfrm>
            <a:off x="8484245" y="1296988"/>
            <a:ext cx="2719704" cy="2719704"/>
          </a:xfrm>
          <a:prstGeom prst="ellipse">
            <a:avLst/>
          </a:prstGeom>
          <a:solidFill>
            <a:schemeClr val="lt1">
              <a:alpha val="9803"/>
            </a:schemeClr>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156" name="Google Shape;156;p30"/>
          <p:cNvSpPr/>
          <p:nvPr/>
        </p:nvSpPr>
        <p:spPr>
          <a:xfrm>
            <a:off x="4175469" y="3700145"/>
            <a:ext cx="91440" cy="543282"/>
          </a:xfrm>
          <a:prstGeom prst="roundRect">
            <a:avLst>
              <a:gd name="adj" fmla="val 50000"/>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157" name="Google Shape;157;p30"/>
          <p:cNvSpPr/>
          <p:nvPr/>
        </p:nvSpPr>
        <p:spPr>
          <a:xfrm>
            <a:off x="7924074" y="3700145"/>
            <a:ext cx="91440" cy="543282"/>
          </a:xfrm>
          <a:prstGeom prst="roundRect">
            <a:avLst>
              <a:gd name="adj" fmla="val 50000"/>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cxnSp>
        <p:nvCxnSpPr>
          <p:cNvPr id="158" name="Google Shape;158;p30"/>
          <p:cNvCxnSpPr/>
          <p:nvPr/>
        </p:nvCxnSpPr>
        <p:spPr>
          <a:xfrm rot="10800000">
            <a:off x="584199" y="6250329"/>
            <a:ext cx="660247" cy="0"/>
          </a:xfrm>
          <a:prstGeom prst="straightConnector1">
            <a:avLst/>
          </a:prstGeom>
          <a:noFill/>
          <a:ln w="28575" cap="flat" cmpd="sng">
            <a:solidFill>
              <a:schemeClr val="accent1"/>
            </a:solidFill>
            <a:prstDash val="solid"/>
            <a:round/>
            <a:headEnd type="none" w="sm" len="sm"/>
            <a:tailEnd type="none" w="sm" len="sm"/>
          </a:ln>
        </p:spPr>
      </p:cxnSp>
      <p:cxnSp>
        <p:nvCxnSpPr>
          <p:cNvPr id="159" name="Google Shape;159;p30"/>
          <p:cNvCxnSpPr/>
          <p:nvPr/>
        </p:nvCxnSpPr>
        <p:spPr>
          <a:xfrm rot="10800000">
            <a:off x="4332805" y="6250329"/>
            <a:ext cx="660247" cy="0"/>
          </a:xfrm>
          <a:prstGeom prst="straightConnector1">
            <a:avLst/>
          </a:prstGeom>
          <a:noFill/>
          <a:ln w="28575" cap="flat" cmpd="sng">
            <a:solidFill>
              <a:schemeClr val="accent1"/>
            </a:solidFill>
            <a:prstDash val="solid"/>
            <a:round/>
            <a:headEnd type="none" w="sm" len="sm"/>
            <a:tailEnd type="none" w="sm" len="sm"/>
          </a:ln>
        </p:spPr>
      </p:cxnSp>
      <p:cxnSp>
        <p:nvCxnSpPr>
          <p:cNvPr id="160" name="Google Shape;160;p30"/>
          <p:cNvCxnSpPr/>
          <p:nvPr/>
        </p:nvCxnSpPr>
        <p:spPr>
          <a:xfrm rot="10800000">
            <a:off x="8081411" y="6250329"/>
            <a:ext cx="660247" cy="0"/>
          </a:xfrm>
          <a:prstGeom prst="straightConnector1">
            <a:avLst/>
          </a:prstGeom>
          <a:noFill/>
          <a:ln w="28575" cap="flat" cmpd="sng">
            <a:solidFill>
              <a:schemeClr val="accent1"/>
            </a:solidFill>
            <a:prstDash val="solid"/>
            <a:round/>
            <a:headEnd type="none" w="sm" len="sm"/>
            <a:tailEnd type="none" w="sm" len="sm"/>
          </a:ln>
        </p:spPr>
      </p:cxnSp>
      <p:sp>
        <p:nvSpPr>
          <p:cNvPr id="161" name="Google Shape;161;p30"/>
          <p:cNvSpPr>
            <a:spLocks noGrp="1"/>
          </p:cNvSpPr>
          <p:nvPr>
            <p:ph type="pic" idx="4"/>
          </p:nvPr>
        </p:nvSpPr>
        <p:spPr>
          <a:xfrm>
            <a:off x="1249605" y="1559560"/>
            <a:ext cx="2194560" cy="2194560"/>
          </a:xfrm>
          <a:prstGeom prst="ellipse">
            <a:avLst/>
          </a:prstGeom>
          <a:blipFill rotWithShape="1">
            <a:blip r:embed="rId2">
              <a:alphaModFix/>
            </a:blip>
            <a:stretch>
              <a:fillRect/>
            </a:stretch>
          </a:blipFill>
          <a:ln>
            <a:noFill/>
          </a:ln>
        </p:spPr>
        <p:txBody>
          <a:bodyPr spcFirstLastPara="1" wrap="square" lIns="0" tIns="0" rIns="0" bIns="0" anchor="t" anchorCtr="0">
            <a:noAutofit/>
          </a:bodyPr>
          <a:lstStyle>
            <a:lvl1pPr marR="0" lvl="0" algn="ctr" rtl="0">
              <a:lnSpc>
                <a:spcPct val="100000"/>
              </a:lnSpc>
              <a:spcBef>
                <a:spcPts val="220"/>
              </a:spcBef>
              <a:spcAft>
                <a:spcPts val="0"/>
              </a:spcAft>
              <a:buClr>
                <a:schemeClr val="lt1"/>
              </a:buClr>
              <a:buSzPts val="990"/>
              <a:buFont typeface="Noto Sans Symbols"/>
              <a:buNone/>
              <a:defRPr sz="11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62" name="Google Shape;162;p30"/>
          <p:cNvSpPr>
            <a:spLocks noGrp="1"/>
          </p:cNvSpPr>
          <p:nvPr>
            <p:ph type="pic" idx="5"/>
          </p:nvPr>
        </p:nvSpPr>
        <p:spPr>
          <a:xfrm>
            <a:off x="4998211" y="1559560"/>
            <a:ext cx="2194560" cy="2194560"/>
          </a:xfrm>
          <a:prstGeom prst="ellipse">
            <a:avLst/>
          </a:prstGeom>
          <a:blipFill rotWithShape="1">
            <a:blip r:embed="rId2">
              <a:alphaModFix/>
            </a:blip>
            <a:stretch>
              <a:fillRect/>
            </a:stretch>
          </a:blipFill>
          <a:ln>
            <a:noFill/>
          </a:ln>
        </p:spPr>
        <p:txBody>
          <a:bodyPr spcFirstLastPara="1" wrap="square" lIns="0" tIns="0" rIns="0" bIns="0" anchor="t" anchorCtr="0">
            <a:noAutofit/>
          </a:bodyPr>
          <a:lstStyle>
            <a:lvl1pPr marR="0" lvl="0" algn="ctr" rtl="0">
              <a:lnSpc>
                <a:spcPct val="100000"/>
              </a:lnSpc>
              <a:spcBef>
                <a:spcPts val="220"/>
              </a:spcBef>
              <a:spcAft>
                <a:spcPts val="0"/>
              </a:spcAft>
              <a:buClr>
                <a:schemeClr val="lt1"/>
              </a:buClr>
              <a:buSzPts val="990"/>
              <a:buFont typeface="Noto Sans Symbols"/>
              <a:buNone/>
              <a:defRPr sz="11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63" name="Google Shape;163;p30"/>
          <p:cNvSpPr>
            <a:spLocks noGrp="1"/>
          </p:cNvSpPr>
          <p:nvPr>
            <p:ph type="pic" idx="6"/>
          </p:nvPr>
        </p:nvSpPr>
        <p:spPr>
          <a:xfrm>
            <a:off x="8746817" y="1559560"/>
            <a:ext cx="2194560" cy="2194560"/>
          </a:xfrm>
          <a:prstGeom prst="ellipse">
            <a:avLst/>
          </a:prstGeom>
          <a:blipFill rotWithShape="1">
            <a:blip r:embed="rId2">
              <a:alphaModFix/>
            </a:blip>
            <a:stretch>
              <a:fillRect/>
            </a:stretch>
          </a:blipFill>
          <a:ln>
            <a:noFill/>
          </a:ln>
        </p:spPr>
        <p:txBody>
          <a:bodyPr spcFirstLastPara="1" wrap="square" lIns="0" tIns="0" rIns="0" bIns="0" anchor="t" anchorCtr="0">
            <a:noAutofit/>
          </a:bodyPr>
          <a:lstStyle>
            <a:lvl1pPr marR="0" lvl="0" algn="ctr" rtl="0">
              <a:lnSpc>
                <a:spcPct val="100000"/>
              </a:lnSpc>
              <a:spcBef>
                <a:spcPts val="220"/>
              </a:spcBef>
              <a:spcAft>
                <a:spcPts val="0"/>
              </a:spcAft>
              <a:buClr>
                <a:schemeClr val="lt1"/>
              </a:buClr>
              <a:buSzPts val="990"/>
              <a:buFont typeface="Noto Sans Symbols"/>
              <a:buNone/>
              <a:defRPr sz="11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Layout_5">
  <p:cSld name="Layout_5">
    <p:spTree>
      <p:nvGrpSpPr>
        <p:cNvPr id="1" name="Shape 164"/>
        <p:cNvGrpSpPr/>
        <p:nvPr/>
      </p:nvGrpSpPr>
      <p:grpSpPr>
        <a:xfrm>
          <a:off x="0" y="0"/>
          <a:ext cx="0" cy="0"/>
          <a:chOff x="0" y="0"/>
          <a:chExt cx="0" cy="0"/>
        </a:xfrm>
      </p:grpSpPr>
      <p:sp>
        <p:nvSpPr>
          <p:cNvPr id="165" name="Google Shape;165;p31"/>
          <p:cNvSpPr>
            <a:spLocks noGrp="1"/>
          </p:cNvSpPr>
          <p:nvPr>
            <p:ph type="pic" idx="2"/>
          </p:nvPr>
        </p:nvSpPr>
        <p:spPr>
          <a:xfrm>
            <a:off x="7292975" y="0"/>
            <a:ext cx="4899025" cy="6858000"/>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66" name="Google Shape;166;p31"/>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167" name="Google Shape;167;p31"/>
          <p:cNvCxnSpPr/>
          <p:nvPr/>
        </p:nvCxnSpPr>
        <p:spPr>
          <a:xfrm rot="10800000">
            <a:off x="584200" y="6412375"/>
            <a:ext cx="6705379" cy="0"/>
          </a:xfrm>
          <a:prstGeom prst="straightConnector1">
            <a:avLst/>
          </a:prstGeom>
          <a:noFill/>
          <a:ln w="28575" cap="flat" cmpd="sng">
            <a:solidFill>
              <a:schemeClr val="accent1"/>
            </a:solidFill>
            <a:prstDash val="solid"/>
            <a:round/>
            <a:headEnd type="none" w="sm" len="sm"/>
            <a:tailEnd type="none" w="sm" len="sm"/>
          </a:ln>
        </p:spPr>
      </p:cxnSp>
      <p:sp>
        <p:nvSpPr>
          <p:cNvPr id="168" name="Google Shape;168;p31"/>
          <p:cNvSpPr txBox="1">
            <a:spLocks noGrp="1"/>
          </p:cNvSpPr>
          <p:nvPr>
            <p:ph type="body" idx="1"/>
          </p:nvPr>
        </p:nvSpPr>
        <p:spPr>
          <a:xfrm>
            <a:off x="584200" y="1333500"/>
            <a:ext cx="6365239" cy="4727448"/>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440"/>
              </a:spcBef>
              <a:spcAft>
                <a:spcPts val="0"/>
              </a:spcAft>
              <a:buClr>
                <a:schemeClr val="dk1"/>
              </a:buClr>
              <a:buSzPts val="1980"/>
              <a:buNone/>
              <a:defRPr sz="2200"/>
            </a:lvl1pPr>
            <a:lvl2pPr marL="914400" lvl="1" indent="-228600" algn="l">
              <a:lnSpc>
                <a:spcPct val="100000"/>
              </a:lnSpc>
              <a:spcBef>
                <a:spcPts val="440"/>
              </a:spcBef>
              <a:spcAft>
                <a:spcPts val="0"/>
              </a:spcAft>
              <a:buClr>
                <a:schemeClr val="dk1"/>
              </a:buClr>
              <a:buSzPts val="1980"/>
              <a:buNone/>
              <a:defRPr sz="2200"/>
            </a:lvl2pPr>
            <a:lvl3pPr marL="1371600" lvl="2" indent="-228600" algn="l">
              <a:lnSpc>
                <a:spcPct val="100000"/>
              </a:lnSpc>
              <a:spcBef>
                <a:spcPts val="440"/>
              </a:spcBef>
              <a:spcAft>
                <a:spcPts val="0"/>
              </a:spcAft>
              <a:buClr>
                <a:schemeClr val="dk1"/>
              </a:buClr>
              <a:buSzPts val="1980"/>
              <a:buNone/>
              <a:defRPr sz="2200"/>
            </a:lvl3pPr>
            <a:lvl4pPr marL="1828800" lvl="3" indent="-228600" algn="l">
              <a:lnSpc>
                <a:spcPct val="100000"/>
              </a:lnSpc>
              <a:spcBef>
                <a:spcPts val="440"/>
              </a:spcBef>
              <a:spcAft>
                <a:spcPts val="0"/>
              </a:spcAft>
              <a:buClr>
                <a:schemeClr val="dk1"/>
              </a:buClr>
              <a:buSzPts val="1980"/>
              <a:buNone/>
              <a:defRPr sz="2200"/>
            </a:lvl4pPr>
            <a:lvl5pPr marL="2286000" lvl="4" indent="-228600" algn="l">
              <a:lnSpc>
                <a:spcPct val="100000"/>
              </a:lnSpc>
              <a:spcBef>
                <a:spcPts val="440"/>
              </a:spcBef>
              <a:spcAft>
                <a:spcPts val="0"/>
              </a:spcAft>
              <a:buClr>
                <a:schemeClr val="dk1"/>
              </a:buClr>
              <a:buSzPts val="1980"/>
              <a:buNone/>
              <a:defRPr sz="2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Layout_6">
  <p:cSld name="Layout_6">
    <p:spTree>
      <p:nvGrpSpPr>
        <p:cNvPr id="1" name="Shape 169"/>
        <p:cNvGrpSpPr/>
        <p:nvPr/>
      </p:nvGrpSpPr>
      <p:grpSpPr>
        <a:xfrm>
          <a:off x="0" y="0"/>
          <a:ext cx="0" cy="0"/>
          <a:chOff x="0" y="0"/>
          <a:chExt cx="0" cy="0"/>
        </a:xfrm>
      </p:grpSpPr>
      <p:sp>
        <p:nvSpPr>
          <p:cNvPr id="170" name="Google Shape;170;p32"/>
          <p:cNvSpPr>
            <a:spLocks noGrp="1"/>
          </p:cNvSpPr>
          <p:nvPr>
            <p:ph type="pic" idx="2"/>
          </p:nvPr>
        </p:nvSpPr>
        <p:spPr>
          <a:xfrm>
            <a:off x="9120988" y="0"/>
            <a:ext cx="3071012" cy="3321748"/>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71" name="Google Shape;171;p32"/>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2" name="Google Shape;172;p32"/>
          <p:cNvSpPr>
            <a:spLocks noGrp="1"/>
          </p:cNvSpPr>
          <p:nvPr>
            <p:ph type="pic" idx="3"/>
          </p:nvPr>
        </p:nvSpPr>
        <p:spPr>
          <a:xfrm>
            <a:off x="9715499" y="3440575"/>
            <a:ext cx="2476500" cy="3123738"/>
          </a:xfrm>
          <a:prstGeom prst="rect">
            <a:avLst/>
          </a:prstGeom>
          <a:blipFill rotWithShape="1">
            <a:blip r:embed="rId3">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73" name="Google Shape;173;p32"/>
          <p:cNvSpPr>
            <a:spLocks noGrp="1"/>
          </p:cNvSpPr>
          <p:nvPr>
            <p:ph type="pic" idx="4"/>
          </p:nvPr>
        </p:nvSpPr>
        <p:spPr>
          <a:xfrm>
            <a:off x="6522752" y="292100"/>
            <a:ext cx="2476500" cy="3027847"/>
          </a:xfrm>
          <a:prstGeom prst="rect">
            <a:avLst/>
          </a:prstGeom>
          <a:blipFill rotWithShape="1">
            <a:blip r:embed="rId4">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74" name="Google Shape;174;p32"/>
          <p:cNvSpPr>
            <a:spLocks noGrp="1"/>
          </p:cNvSpPr>
          <p:nvPr>
            <p:ph type="pic" idx="5"/>
          </p:nvPr>
        </p:nvSpPr>
        <p:spPr>
          <a:xfrm>
            <a:off x="6499708" y="3440575"/>
            <a:ext cx="3071012" cy="3417425"/>
          </a:xfrm>
          <a:prstGeom prst="rect">
            <a:avLst/>
          </a:prstGeom>
          <a:blipFill rotWithShape="1">
            <a:blip r:embed="rId5">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75" name="Google Shape;175;p32"/>
          <p:cNvSpPr txBox="1">
            <a:spLocks noGrp="1"/>
          </p:cNvSpPr>
          <p:nvPr>
            <p:ph type="body" idx="1"/>
          </p:nvPr>
        </p:nvSpPr>
        <p:spPr>
          <a:xfrm>
            <a:off x="588263" y="1333500"/>
            <a:ext cx="5657850" cy="5155257"/>
          </a:xfrm>
          <a:prstGeom prst="rect">
            <a:avLst/>
          </a:prstGeom>
          <a:noFill/>
          <a:ln>
            <a:noFill/>
          </a:ln>
        </p:spPr>
        <p:txBody>
          <a:bodyPr spcFirstLastPara="1" wrap="square" lIns="0" tIns="0" rIns="0" bIns="0" anchor="t" anchorCtr="0">
            <a:spAutoFit/>
          </a:bodyPr>
          <a:lstStyle>
            <a:lvl1pPr marL="457200" marR="0" lvl="0" indent="-330200" algn="l">
              <a:lnSpc>
                <a:spcPct val="100000"/>
              </a:lnSpc>
              <a:spcBef>
                <a:spcPts val="600"/>
              </a:spcBef>
              <a:spcAft>
                <a:spcPts val="0"/>
              </a:spcAft>
              <a:buClr>
                <a:srgbClr val="000000"/>
              </a:buClr>
              <a:buSzPts val="1600"/>
              <a:buFont typeface="Arial"/>
              <a:buChar char="•"/>
              <a:defRPr sz="1600" b="0" i="0" u="none" strike="noStrike" cap="none">
                <a:solidFill>
                  <a:srgbClr val="000000"/>
                </a:solidFill>
              </a:defRPr>
            </a:lvl1pPr>
            <a:lvl2pPr marL="914400" lvl="1" indent="-320040" algn="l">
              <a:lnSpc>
                <a:spcPct val="100000"/>
              </a:lnSpc>
              <a:spcBef>
                <a:spcPts val="600"/>
              </a:spcBef>
              <a:spcAft>
                <a:spcPts val="0"/>
              </a:spcAft>
              <a:buClr>
                <a:schemeClr val="dk1"/>
              </a:buClr>
              <a:buSzPts val="1440"/>
              <a:buChar char="·"/>
              <a:defRPr sz="1600"/>
            </a:lvl2pPr>
            <a:lvl3pPr marL="1371600" lvl="2" indent="-320039" algn="l">
              <a:lnSpc>
                <a:spcPct val="100000"/>
              </a:lnSpc>
              <a:spcBef>
                <a:spcPts val="600"/>
              </a:spcBef>
              <a:spcAft>
                <a:spcPts val="0"/>
              </a:spcAft>
              <a:buClr>
                <a:schemeClr val="dk1"/>
              </a:buClr>
              <a:buSzPts val="1440"/>
              <a:buChar char="·"/>
              <a:defRPr sz="1600"/>
            </a:lvl3pPr>
            <a:lvl4pPr marL="1828800" lvl="3" indent="-320039" algn="l">
              <a:lnSpc>
                <a:spcPct val="100000"/>
              </a:lnSpc>
              <a:spcBef>
                <a:spcPts val="600"/>
              </a:spcBef>
              <a:spcAft>
                <a:spcPts val="0"/>
              </a:spcAft>
              <a:buClr>
                <a:schemeClr val="dk1"/>
              </a:buClr>
              <a:buSzPts val="1440"/>
              <a:buChar char="·"/>
              <a:defRPr sz="1600"/>
            </a:lvl4pPr>
            <a:lvl5pPr marL="2286000" lvl="4" indent="-228600" algn="l">
              <a:lnSpc>
                <a:spcPct val="100000"/>
              </a:lnSpc>
              <a:spcBef>
                <a:spcPts val="600"/>
              </a:spcBef>
              <a:spcAft>
                <a:spcPts val="0"/>
              </a:spcAft>
              <a:buClr>
                <a:schemeClr val="dk1"/>
              </a:buClr>
              <a:buSzPts val="1440"/>
              <a:buNone/>
              <a:defRPr sz="1600"/>
            </a:lvl5pPr>
            <a:lvl6pPr marL="2743200" lvl="5" indent="-342900" algn="l">
              <a:spcBef>
                <a:spcPts val="6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1"/>
        <p:cNvGrpSpPr/>
        <p:nvPr/>
      </p:nvGrpSpPr>
      <p:grpSpPr>
        <a:xfrm>
          <a:off x="0" y="0"/>
          <a:ext cx="0" cy="0"/>
          <a:chOff x="0" y="0"/>
          <a:chExt cx="0" cy="0"/>
        </a:xfrm>
      </p:grpSpPr>
      <p:sp>
        <p:nvSpPr>
          <p:cNvPr id="22" name="Google Shape;22;p16"/>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6"/>
          <p:cNvSpPr txBox="1">
            <a:spLocks noGrp="1"/>
          </p:cNvSpPr>
          <p:nvPr>
            <p:ph type="body" idx="1"/>
          </p:nvPr>
        </p:nvSpPr>
        <p:spPr>
          <a:xfrm>
            <a:off x="584200" y="1435100"/>
            <a:ext cx="11018838" cy="4833938"/>
          </a:xfrm>
          <a:prstGeom prst="rect">
            <a:avLst/>
          </a:prstGeom>
          <a:noFill/>
          <a:ln>
            <a:noFill/>
          </a:ln>
        </p:spPr>
        <p:txBody>
          <a:bodyPr spcFirstLastPara="1" wrap="square" lIns="0" tIns="0" rIns="0" bIns="0" anchor="t" anchorCtr="0">
            <a:spAutoFit/>
          </a:bodyPr>
          <a:lstStyle>
            <a:lvl1pPr marL="457200" lvl="0" indent="-331470" algn="l">
              <a:lnSpc>
                <a:spcPct val="100000"/>
              </a:lnSpc>
              <a:spcBef>
                <a:spcPts val="360"/>
              </a:spcBef>
              <a:spcAft>
                <a:spcPts val="0"/>
              </a:spcAft>
              <a:buClr>
                <a:schemeClr val="dk1"/>
              </a:buClr>
              <a:buSzPts val="1620"/>
              <a:buChar char="·"/>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288">
          <p15:clr>
            <a:srgbClr val="5ACBF0"/>
          </p15:clr>
        </p15:guide>
        <p15:guide id="3" orient="horz" pos="904">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Layout_7">
  <p:cSld name="Layout_7">
    <p:spTree>
      <p:nvGrpSpPr>
        <p:cNvPr id="1" name="Shape 176"/>
        <p:cNvGrpSpPr/>
        <p:nvPr/>
      </p:nvGrpSpPr>
      <p:grpSpPr>
        <a:xfrm>
          <a:off x="0" y="0"/>
          <a:ext cx="0" cy="0"/>
          <a:chOff x="0" y="0"/>
          <a:chExt cx="0" cy="0"/>
        </a:xfrm>
      </p:grpSpPr>
      <p:sp>
        <p:nvSpPr>
          <p:cNvPr id="177" name="Google Shape;177;p33"/>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8" name="Google Shape;178;p33"/>
          <p:cNvSpPr/>
          <p:nvPr/>
        </p:nvSpPr>
        <p:spPr>
          <a:xfrm>
            <a:off x="0" y="4190035"/>
            <a:ext cx="12192000" cy="266796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179" name="Google Shape;179;p33"/>
          <p:cNvSpPr/>
          <p:nvPr/>
        </p:nvSpPr>
        <p:spPr>
          <a:xfrm>
            <a:off x="2579173" y="1602714"/>
            <a:ext cx="1168823" cy="159433"/>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180" name="Google Shape;180;p33"/>
          <p:cNvSpPr/>
          <p:nvPr/>
        </p:nvSpPr>
        <p:spPr>
          <a:xfrm>
            <a:off x="6508779" y="1602714"/>
            <a:ext cx="1168823" cy="159433"/>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181" name="Google Shape;181;p33"/>
          <p:cNvSpPr/>
          <p:nvPr/>
        </p:nvSpPr>
        <p:spPr>
          <a:xfrm>
            <a:off x="10452160" y="1602714"/>
            <a:ext cx="1168823" cy="159433"/>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182" name="Google Shape;182;p33"/>
          <p:cNvSpPr/>
          <p:nvPr/>
        </p:nvSpPr>
        <p:spPr>
          <a:xfrm>
            <a:off x="8055980" y="4352081"/>
            <a:ext cx="358815" cy="2511706"/>
          </a:xfrm>
          <a:custGeom>
            <a:avLst/>
            <a:gdLst/>
            <a:ahLst/>
            <a:cxnLst/>
            <a:rect l="l" t="t" r="r" b="b"/>
            <a:pathLst>
              <a:path w="358815" h="2511706" extrusionOk="0">
                <a:moveTo>
                  <a:pt x="358815" y="0"/>
                </a:moveTo>
                <a:lnTo>
                  <a:pt x="0" y="0"/>
                </a:lnTo>
                <a:lnTo>
                  <a:pt x="0" y="2511706"/>
                </a:lnTo>
              </a:path>
            </a:pathLst>
          </a:custGeom>
          <a:noFill/>
          <a:ln w="9525" cap="flat" cmpd="sng">
            <a:solidFill>
              <a:srgbClr val="00635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65">
              <a:solidFill>
                <a:schemeClr val="lt1"/>
              </a:solidFill>
              <a:latin typeface="Quattrocento Sans"/>
              <a:ea typeface="Quattrocento Sans"/>
              <a:cs typeface="Quattrocento Sans"/>
              <a:sym typeface="Quattrocento Sans"/>
            </a:endParaRPr>
          </a:p>
        </p:txBody>
      </p:sp>
      <p:sp>
        <p:nvSpPr>
          <p:cNvPr id="183" name="Google Shape;183;p33"/>
          <p:cNvSpPr/>
          <p:nvPr/>
        </p:nvSpPr>
        <p:spPr>
          <a:xfrm>
            <a:off x="4123895" y="4352081"/>
            <a:ext cx="358815" cy="2511706"/>
          </a:xfrm>
          <a:custGeom>
            <a:avLst/>
            <a:gdLst/>
            <a:ahLst/>
            <a:cxnLst/>
            <a:rect l="l" t="t" r="r" b="b"/>
            <a:pathLst>
              <a:path w="358815" h="2511706" extrusionOk="0">
                <a:moveTo>
                  <a:pt x="358815" y="0"/>
                </a:moveTo>
                <a:lnTo>
                  <a:pt x="0" y="0"/>
                </a:lnTo>
                <a:lnTo>
                  <a:pt x="0" y="2511706"/>
                </a:lnTo>
              </a:path>
            </a:pathLst>
          </a:custGeom>
          <a:noFill/>
          <a:ln w="9525" cap="flat" cmpd="sng">
            <a:solidFill>
              <a:srgbClr val="00635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65">
              <a:solidFill>
                <a:schemeClr val="lt1"/>
              </a:solidFill>
              <a:latin typeface="Quattrocento Sans"/>
              <a:ea typeface="Quattrocento Sans"/>
              <a:cs typeface="Quattrocento Sans"/>
              <a:sym typeface="Quattrocento Sans"/>
            </a:endParaRPr>
          </a:p>
        </p:txBody>
      </p:sp>
      <p:sp>
        <p:nvSpPr>
          <p:cNvPr id="184" name="Google Shape;184;p33"/>
          <p:cNvSpPr txBox="1">
            <a:spLocks noGrp="1"/>
          </p:cNvSpPr>
          <p:nvPr>
            <p:ph type="body" idx="1"/>
          </p:nvPr>
        </p:nvSpPr>
        <p:spPr>
          <a:xfrm>
            <a:off x="550863" y="4845065"/>
            <a:ext cx="3194050" cy="1723549"/>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5" name="Google Shape;185;p33"/>
          <p:cNvSpPr txBox="1">
            <a:spLocks noGrp="1"/>
          </p:cNvSpPr>
          <p:nvPr>
            <p:ph type="body" idx="2"/>
          </p:nvPr>
        </p:nvSpPr>
        <p:spPr>
          <a:xfrm>
            <a:off x="4490546" y="4845065"/>
            <a:ext cx="3194050" cy="1723549"/>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6" name="Google Shape;186;p33"/>
          <p:cNvSpPr txBox="1">
            <a:spLocks noGrp="1"/>
          </p:cNvSpPr>
          <p:nvPr>
            <p:ph type="body" idx="3"/>
          </p:nvPr>
        </p:nvSpPr>
        <p:spPr>
          <a:xfrm>
            <a:off x="8430229" y="4845065"/>
            <a:ext cx="3194050" cy="1723549"/>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7" name="Google Shape;187;p33"/>
          <p:cNvSpPr>
            <a:spLocks noGrp="1"/>
          </p:cNvSpPr>
          <p:nvPr>
            <p:ph type="pic" idx="4"/>
          </p:nvPr>
        </p:nvSpPr>
        <p:spPr>
          <a:xfrm>
            <a:off x="571018" y="1762147"/>
            <a:ext cx="3194050" cy="2811780"/>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88" name="Google Shape;188;p33"/>
          <p:cNvSpPr>
            <a:spLocks noGrp="1"/>
          </p:cNvSpPr>
          <p:nvPr>
            <p:ph type="pic" idx="5"/>
          </p:nvPr>
        </p:nvSpPr>
        <p:spPr>
          <a:xfrm>
            <a:off x="4499989" y="1762147"/>
            <a:ext cx="3194050" cy="2811780"/>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89" name="Google Shape;189;p33"/>
          <p:cNvSpPr>
            <a:spLocks noGrp="1"/>
          </p:cNvSpPr>
          <p:nvPr>
            <p:ph type="pic" idx="6"/>
          </p:nvPr>
        </p:nvSpPr>
        <p:spPr>
          <a:xfrm>
            <a:off x="8428959" y="1762147"/>
            <a:ext cx="3194050" cy="2811780"/>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eam intro_1">
  <p:cSld name="Team intro_1">
    <p:spTree>
      <p:nvGrpSpPr>
        <p:cNvPr id="1" name="Shape 190"/>
        <p:cNvGrpSpPr/>
        <p:nvPr/>
      </p:nvGrpSpPr>
      <p:grpSpPr>
        <a:xfrm>
          <a:off x="0" y="0"/>
          <a:ext cx="0" cy="0"/>
          <a:chOff x="0" y="0"/>
          <a:chExt cx="0" cy="0"/>
        </a:xfrm>
      </p:grpSpPr>
      <p:sp>
        <p:nvSpPr>
          <p:cNvPr id="191" name="Google Shape;191;p34"/>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2" name="Google Shape;192;p34"/>
          <p:cNvSpPr>
            <a:spLocks noGrp="1"/>
          </p:cNvSpPr>
          <p:nvPr>
            <p:ph type="pic" idx="2"/>
          </p:nvPr>
        </p:nvSpPr>
        <p:spPr>
          <a:xfrm>
            <a:off x="600105" y="1863010"/>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93" name="Google Shape;193;p34"/>
          <p:cNvSpPr>
            <a:spLocks noGrp="1"/>
          </p:cNvSpPr>
          <p:nvPr>
            <p:ph type="pic" idx="3"/>
          </p:nvPr>
        </p:nvSpPr>
        <p:spPr>
          <a:xfrm>
            <a:off x="2852609" y="1851828"/>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94" name="Google Shape;194;p34"/>
          <p:cNvSpPr>
            <a:spLocks noGrp="1"/>
          </p:cNvSpPr>
          <p:nvPr>
            <p:ph type="pic" idx="4"/>
          </p:nvPr>
        </p:nvSpPr>
        <p:spPr>
          <a:xfrm>
            <a:off x="5105113" y="1851828"/>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95" name="Google Shape;195;p34"/>
          <p:cNvSpPr>
            <a:spLocks noGrp="1"/>
          </p:cNvSpPr>
          <p:nvPr>
            <p:ph type="pic" idx="5"/>
          </p:nvPr>
        </p:nvSpPr>
        <p:spPr>
          <a:xfrm>
            <a:off x="7357617" y="1851828"/>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96" name="Google Shape;196;p34"/>
          <p:cNvSpPr>
            <a:spLocks noGrp="1"/>
          </p:cNvSpPr>
          <p:nvPr>
            <p:ph type="pic" idx="6"/>
          </p:nvPr>
        </p:nvSpPr>
        <p:spPr>
          <a:xfrm>
            <a:off x="9610122" y="1851828"/>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97" name="Google Shape;197;p34"/>
          <p:cNvSpPr/>
          <p:nvPr/>
        </p:nvSpPr>
        <p:spPr>
          <a:xfrm>
            <a:off x="673822" y="1958918"/>
            <a:ext cx="1825538" cy="1825538"/>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198" name="Google Shape;198;p34"/>
          <p:cNvSpPr/>
          <p:nvPr/>
        </p:nvSpPr>
        <p:spPr>
          <a:xfrm>
            <a:off x="2929287" y="1958918"/>
            <a:ext cx="1825538" cy="1825538"/>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199" name="Google Shape;199;p34"/>
          <p:cNvSpPr/>
          <p:nvPr/>
        </p:nvSpPr>
        <p:spPr>
          <a:xfrm>
            <a:off x="5184752" y="1958918"/>
            <a:ext cx="1825538" cy="1825538"/>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200" name="Google Shape;200;p34"/>
          <p:cNvSpPr/>
          <p:nvPr/>
        </p:nvSpPr>
        <p:spPr>
          <a:xfrm>
            <a:off x="7440217" y="1958918"/>
            <a:ext cx="1825538" cy="1825538"/>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201" name="Google Shape;201;p34"/>
          <p:cNvSpPr/>
          <p:nvPr/>
        </p:nvSpPr>
        <p:spPr>
          <a:xfrm>
            <a:off x="9695682" y="1958918"/>
            <a:ext cx="1825538" cy="1825538"/>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202" name="Google Shape;202;p34"/>
          <p:cNvSpPr txBox="1">
            <a:spLocks noGrp="1"/>
          </p:cNvSpPr>
          <p:nvPr>
            <p:ph type="body" idx="1"/>
          </p:nvPr>
        </p:nvSpPr>
        <p:spPr>
          <a:xfrm>
            <a:off x="780062" y="4189334"/>
            <a:ext cx="1816483"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1"/>
              </a:buClr>
              <a:buSzPts val="1620"/>
              <a:buNone/>
              <a:defRPr sz="1800" i="0">
                <a:solidFill>
                  <a:schemeClr val="accent1"/>
                </a:solidFill>
              </a:defRPr>
            </a:lvl1pPr>
            <a:lvl2pPr marL="914400" lvl="1"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3" name="Google Shape;203;p34"/>
          <p:cNvSpPr txBox="1">
            <a:spLocks noGrp="1"/>
          </p:cNvSpPr>
          <p:nvPr>
            <p:ph type="body" idx="7"/>
          </p:nvPr>
        </p:nvSpPr>
        <p:spPr>
          <a:xfrm>
            <a:off x="780062"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204" name="Google Shape;204;p34"/>
          <p:cNvGrpSpPr/>
          <p:nvPr/>
        </p:nvGrpSpPr>
        <p:grpSpPr>
          <a:xfrm>
            <a:off x="588262" y="4059104"/>
            <a:ext cx="562936" cy="1051917"/>
            <a:chOff x="588262" y="4109720"/>
            <a:chExt cx="562936" cy="1051917"/>
          </a:xfrm>
        </p:grpSpPr>
        <p:sp>
          <p:nvSpPr>
            <p:cNvPr id="205" name="Google Shape;205;p34"/>
            <p:cNvSpPr/>
            <p:nvPr/>
          </p:nvSpPr>
          <p:spPr>
            <a:xfrm>
              <a:off x="590802" y="5070197"/>
              <a:ext cx="91440" cy="9144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cxnSp>
          <p:nvCxnSpPr>
            <p:cNvPr id="206" name="Google Shape;206;p34"/>
            <p:cNvCxnSpPr/>
            <p:nvPr/>
          </p:nvCxnSpPr>
          <p:spPr>
            <a:xfrm rot="10800000">
              <a:off x="636522" y="4110078"/>
              <a:ext cx="0" cy="1040129"/>
            </a:xfrm>
            <a:prstGeom prst="straightConnector1">
              <a:avLst/>
            </a:prstGeom>
            <a:noFill/>
            <a:ln w="9525" cap="flat" cmpd="sng">
              <a:solidFill>
                <a:srgbClr val="3F3F3F"/>
              </a:solidFill>
              <a:prstDash val="solid"/>
              <a:round/>
              <a:headEnd type="none" w="sm" len="sm"/>
              <a:tailEnd type="none" w="sm" len="sm"/>
            </a:ln>
          </p:spPr>
        </p:cxnSp>
        <p:cxnSp>
          <p:nvCxnSpPr>
            <p:cNvPr id="207" name="Google Shape;207;p34"/>
            <p:cNvCxnSpPr/>
            <p:nvPr/>
          </p:nvCxnSpPr>
          <p:spPr>
            <a:xfrm rot="10800000">
              <a:off x="588262" y="4109720"/>
              <a:ext cx="562936" cy="0"/>
            </a:xfrm>
            <a:prstGeom prst="straightConnector1">
              <a:avLst/>
            </a:prstGeom>
            <a:noFill/>
            <a:ln w="28575" cap="flat" cmpd="sng">
              <a:solidFill>
                <a:srgbClr val="3F3F3F"/>
              </a:solidFill>
              <a:prstDash val="solid"/>
              <a:round/>
              <a:headEnd type="none" w="sm" len="sm"/>
              <a:tailEnd type="none" w="sm" len="sm"/>
            </a:ln>
          </p:spPr>
        </p:cxnSp>
      </p:grpSp>
      <p:sp>
        <p:nvSpPr>
          <p:cNvPr id="208" name="Google Shape;208;p34"/>
          <p:cNvSpPr txBox="1">
            <a:spLocks noGrp="1"/>
          </p:cNvSpPr>
          <p:nvPr>
            <p:ph type="body" idx="8"/>
          </p:nvPr>
        </p:nvSpPr>
        <p:spPr>
          <a:xfrm>
            <a:off x="3032566" y="4189334"/>
            <a:ext cx="1816483"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1"/>
              </a:buClr>
              <a:buSzPts val="1620"/>
              <a:buNone/>
              <a:defRPr sz="1800" i="0">
                <a:solidFill>
                  <a:schemeClr val="accent1"/>
                </a:solidFill>
              </a:defRPr>
            </a:lvl1pPr>
            <a:lvl2pPr marL="914400" lvl="1"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9" name="Google Shape;209;p34"/>
          <p:cNvSpPr txBox="1">
            <a:spLocks noGrp="1"/>
          </p:cNvSpPr>
          <p:nvPr>
            <p:ph type="body" idx="9"/>
          </p:nvPr>
        </p:nvSpPr>
        <p:spPr>
          <a:xfrm>
            <a:off x="3032566"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210" name="Google Shape;210;p34"/>
          <p:cNvGrpSpPr/>
          <p:nvPr/>
        </p:nvGrpSpPr>
        <p:grpSpPr>
          <a:xfrm>
            <a:off x="2843727" y="4059104"/>
            <a:ext cx="562936" cy="1051917"/>
            <a:chOff x="588262" y="4109720"/>
            <a:chExt cx="562936" cy="1051917"/>
          </a:xfrm>
        </p:grpSpPr>
        <p:sp>
          <p:nvSpPr>
            <p:cNvPr id="211" name="Google Shape;211;p34"/>
            <p:cNvSpPr/>
            <p:nvPr/>
          </p:nvSpPr>
          <p:spPr>
            <a:xfrm>
              <a:off x="590802" y="5070197"/>
              <a:ext cx="91440" cy="9144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cxnSp>
          <p:nvCxnSpPr>
            <p:cNvPr id="212" name="Google Shape;212;p34"/>
            <p:cNvCxnSpPr/>
            <p:nvPr/>
          </p:nvCxnSpPr>
          <p:spPr>
            <a:xfrm rot="10800000">
              <a:off x="636522" y="4110078"/>
              <a:ext cx="0" cy="1040129"/>
            </a:xfrm>
            <a:prstGeom prst="straightConnector1">
              <a:avLst/>
            </a:prstGeom>
            <a:noFill/>
            <a:ln w="9525" cap="flat" cmpd="sng">
              <a:solidFill>
                <a:srgbClr val="3F3F3F"/>
              </a:solidFill>
              <a:prstDash val="solid"/>
              <a:round/>
              <a:headEnd type="none" w="sm" len="sm"/>
              <a:tailEnd type="none" w="sm" len="sm"/>
            </a:ln>
          </p:spPr>
        </p:cxnSp>
        <p:cxnSp>
          <p:nvCxnSpPr>
            <p:cNvPr id="213" name="Google Shape;213;p34"/>
            <p:cNvCxnSpPr/>
            <p:nvPr/>
          </p:nvCxnSpPr>
          <p:spPr>
            <a:xfrm rot="10800000">
              <a:off x="588262" y="4109720"/>
              <a:ext cx="562936" cy="0"/>
            </a:xfrm>
            <a:prstGeom prst="straightConnector1">
              <a:avLst/>
            </a:prstGeom>
            <a:noFill/>
            <a:ln w="28575" cap="flat" cmpd="sng">
              <a:solidFill>
                <a:srgbClr val="3F3F3F"/>
              </a:solidFill>
              <a:prstDash val="solid"/>
              <a:round/>
              <a:headEnd type="none" w="sm" len="sm"/>
              <a:tailEnd type="none" w="sm" len="sm"/>
            </a:ln>
          </p:spPr>
        </p:cxnSp>
      </p:grpSp>
      <p:sp>
        <p:nvSpPr>
          <p:cNvPr id="214" name="Google Shape;214;p34"/>
          <p:cNvSpPr txBox="1">
            <a:spLocks noGrp="1"/>
          </p:cNvSpPr>
          <p:nvPr>
            <p:ph type="body" idx="13"/>
          </p:nvPr>
        </p:nvSpPr>
        <p:spPr>
          <a:xfrm>
            <a:off x="5285070" y="4189334"/>
            <a:ext cx="1816483"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1"/>
              </a:buClr>
              <a:buSzPts val="1620"/>
              <a:buNone/>
              <a:defRPr sz="1800" i="0">
                <a:solidFill>
                  <a:schemeClr val="accent1"/>
                </a:solidFill>
              </a:defRPr>
            </a:lvl1pPr>
            <a:lvl2pPr marL="914400" lvl="1"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5" name="Google Shape;215;p34"/>
          <p:cNvSpPr txBox="1">
            <a:spLocks noGrp="1"/>
          </p:cNvSpPr>
          <p:nvPr>
            <p:ph type="body" idx="14"/>
          </p:nvPr>
        </p:nvSpPr>
        <p:spPr>
          <a:xfrm>
            <a:off x="5285070"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216" name="Google Shape;216;p34"/>
          <p:cNvGrpSpPr/>
          <p:nvPr/>
        </p:nvGrpSpPr>
        <p:grpSpPr>
          <a:xfrm>
            <a:off x="5099192" y="4059104"/>
            <a:ext cx="562936" cy="1051917"/>
            <a:chOff x="588262" y="4109720"/>
            <a:chExt cx="562936" cy="1051917"/>
          </a:xfrm>
        </p:grpSpPr>
        <p:sp>
          <p:nvSpPr>
            <p:cNvPr id="217" name="Google Shape;217;p34"/>
            <p:cNvSpPr/>
            <p:nvPr/>
          </p:nvSpPr>
          <p:spPr>
            <a:xfrm>
              <a:off x="590802" y="5070197"/>
              <a:ext cx="91440" cy="9144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cxnSp>
          <p:nvCxnSpPr>
            <p:cNvPr id="218" name="Google Shape;218;p34"/>
            <p:cNvCxnSpPr/>
            <p:nvPr/>
          </p:nvCxnSpPr>
          <p:spPr>
            <a:xfrm rot="10800000">
              <a:off x="636522" y="4110078"/>
              <a:ext cx="0" cy="1040129"/>
            </a:xfrm>
            <a:prstGeom prst="straightConnector1">
              <a:avLst/>
            </a:prstGeom>
            <a:noFill/>
            <a:ln w="9525" cap="flat" cmpd="sng">
              <a:solidFill>
                <a:srgbClr val="3F3F3F"/>
              </a:solidFill>
              <a:prstDash val="solid"/>
              <a:round/>
              <a:headEnd type="none" w="sm" len="sm"/>
              <a:tailEnd type="none" w="sm" len="sm"/>
            </a:ln>
          </p:spPr>
        </p:cxnSp>
        <p:cxnSp>
          <p:nvCxnSpPr>
            <p:cNvPr id="219" name="Google Shape;219;p34"/>
            <p:cNvCxnSpPr/>
            <p:nvPr/>
          </p:nvCxnSpPr>
          <p:spPr>
            <a:xfrm rot="10800000">
              <a:off x="588262" y="4109720"/>
              <a:ext cx="562936" cy="0"/>
            </a:xfrm>
            <a:prstGeom prst="straightConnector1">
              <a:avLst/>
            </a:prstGeom>
            <a:noFill/>
            <a:ln w="28575" cap="flat" cmpd="sng">
              <a:solidFill>
                <a:srgbClr val="3F3F3F"/>
              </a:solidFill>
              <a:prstDash val="solid"/>
              <a:round/>
              <a:headEnd type="none" w="sm" len="sm"/>
              <a:tailEnd type="none" w="sm" len="sm"/>
            </a:ln>
          </p:spPr>
        </p:cxnSp>
      </p:grpSp>
      <p:sp>
        <p:nvSpPr>
          <p:cNvPr id="220" name="Google Shape;220;p34"/>
          <p:cNvSpPr txBox="1">
            <a:spLocks noGrp="1"/>
          </p:cNvSpPr>
          <p:nvPr>
            <p:ph type="body" idx="15"/>
          </p:nvPr>
        </p:nvSpPr>
        <p:spPr>
          <a:xfrm>
            <a:off x="7537574" y="4189334"/>
            <a:ext cx="1816483"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1"/>
              </a:buClr>
              <a:buSzPts val="1620"/>
              <a:buNone/>
              <a:defRPr sz="1800" i="0">
                <a:solidFill>
                  <a:schemeClr val="accent1"/>
                </a:solidFill>
              </a:defRPr>
            </a:lvl1pPr>
            <a:lvl2pPr marL="914400" lvl="1"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1" name="Google Shape;221;p34"/>
          <p:cNvSpPr txBox="1">
            <a:spLocks noGrp="1"/>
          </p:cNvSpPr>
          <p:nvPr>
            <p:ph type="body" idx="16"/>
          </p:nvPr>
        </p:nvSpPr>
        <p:spPr>
          <a:xfrm>
            <a:off x="7537574"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222" name="Google Shape;222;p34"/>
          <p:cNvGrpSpPr/>
          <p:nvPr/>
        </p:nvGrpSpPr>
        <p:grpSpPr>
          <a:xfrm>
            <a:off x="7354657" y="4059104"/>
            <a:ext cx="562936" cy="1051917"/>
            <a:chOff x="588262" y="4109720"/>
            <a:chExt cx="562936" cy="1051917"/>
          </a:xfrm>
        </p:grpSpPr>
        <p:sp>
          <p:nvSpPr>
            <p:cNvPr id="223" name="Google Shape;223;p34"/>
            <p:cNvSpPr/>
            <p:nvPr/>
          </p:nvSpPr>
          <p:spPr>
            <a:xfrm>
              <a:off x="590802" y="5070197"/>
              <a:ext cx="91440" cy="9144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cxnSp>
          <p:nvCxnSpPr>
            <p:cNvPr id="224" name="Google Shape;224;p34"/>
            <p:cNvCxnSpPr/>
            <p:nvPr/>
          </p:nvCxnSpPr>
          <p:spPr>
            <a:xfrm rot="10800000">
              <a:off x="636522" y="4110078"/>
              <a:ext cx="0" cy="1040129"/>
            </a:xfrm>
            <a:prstGeom prst="straightConnector1">
              <a:avLst/>
            </a:prstGeom>
            <a:noFill/>
            <a:ln w="9525" cap="flat" cmpd="sng">
              <a:solidFill>
                <a:srgbClr val="3F3F3F"/>
              </a:solidFill>
              <a:prstDash val="solid"/>
              <a:round/>
              <a:headEnd type="none" w="sm" len="sm"/>
              <a:tailEnd type="none" w="sm" len="sm"/>
            </a:ln>
          </p:spPr>
        </p:cxnSp>
        <p:cxnSp>
          <p:nvCxnSpPr>
            <p:cNvPr id="225" name="Google Shape;225;p34"/>
            <p:cNvCxnSpPr/>
            <p:nvPr/>
          </p:nvCxnSpPr>
          <p:spPr>
            <a:xfrm rot="10800000">
              <a:off x="588262" y="4109720"/>
              <a:ext cx="562936" cy="0"/>
            </a:xfrm>
            <a:prstGeom prst="straightConnector1">
              <a:avLst/>
            </a:prstGeom>
            <a:noFill/>
            <a:ln w="28575" cap="flat" cmpd="sng">
              <a:solidFill>
                <a:srgbClr val="3F3F3F"/>
              </a:solidFill>
              <a:prstDash val="solid"/>
              <a:round/>
              <a:headEnd type="none" w="sm" len="sm"/>
              <a:tailEnd type="none" w="sm" len="sm"/>
            </a:ln>
          </p:spPr>
        </p:cxnSp>
      </p:grpSp>
      <p:sp>
        <p:nvSpPr>
          <p:cNvPr id="226" name="Google Shape;226;p34"/>
          <p:cNvSpPr txBox="1">
            <a:spLocks noGrp="1"/>
          </p:cNvSpPr>
          <p:nvPr>
            <p:ph type="body" idx="17"/>
          </p:nvPr>
        </p:nvSpPr>
        <p:spPr>
          <a:xfrm>
            <a:off x="9790079" y="4189334"/>
            <a:ext cx="1816483"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1"/>
              </a:buClr>
              <a:buSzPts val="1620"/>
              <a:buNone/>
              <a:defRPr sz="1800" i="0">
                <a:solidFill>
                  <a:schemeClr val="accent1"/>
                </a:solidFill>
              </a:defRPr>
            </a:lvl1pPr>
            <a:lvl2pPr marL="914400" lvl="1"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7" name="Google Shape;227;p34"/>
          <p:cNvSpPr txBox="1">
            <a:spLocks noGrp="1"/>
          </p:cNvSpPr>
          <p:nvPr>
            <p:ph type="body" idx="18"/>
          </p:nvPr>
        </p:nvSpPr>
        <p:spPr>
          <a:xfrm>
            <a:off x="9790079"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228" name="Google Shape;228;p34"/>
          <p:cNvGrpSpPr/>
          <p:nvPr/>
        </p:nvGrpSpPr>
        <p:grpSpPr>
          <a:xfrm>
            <a:off x="9610122" y="4059104"/>
            <a:ext cx="562936" cy="1051917"/>
            <a:chOff x="588262" y="4109720"/>
            <a:chExt cx="562936" cy="1051917"/>
          </a:xfrm>
        </p:grpSpPr>
        <p:sp>
          <p:nvSpPr>
            <p:cNvPr id="229" name="Google Shape;229;p34"/>
            <p:cNvSpPr/>
            <p:nvPr/>
          </p:nvSpPr>
          <p:spPr>
            <a:xfrm>
              <a:off x="590802" y="5070197"/>
              <a:ext cx="91440" cy="9144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cxnSp>
          <p:nvCxnSpPr>
            <p:cNvPr id="230" name="Google Shape;230;p34"/>
            <p:cNvCxnSpPr/>
            <p:nvPr/>
          </p:nvCxnSpPr>
          <p:spPr>
            <a:xfrm rot="10800000">
              <a:off x="636522" y="4110078"/>
              <a:ext cx="0" cy="1040129"/>
            </a:xfrm>
            <a:prstGeom prst="straightConnector1">
              <a:avLst/>
            </a:prstGeom>
            <a:noFill/>
            <a:ln w="9525" cap="flat" cmpd="sng">
              <a:solidFill>
                <a:srgbClr val="3F3F3F"/>
              </a:solidFill>
              <a:prstDash val="solid"/>
              <a:round/>
              <a:headEnd type="none" w="sm" len="sm"/>
              <a:tailEnd type="none" w="sm" len="sm"/>
            </a:ln>
          </p:spPr>
        </p:cxnSp>
        <p:cxnSp>
          <p:nvCxnSpPr>
            <p:cNvPr id="231" name="Google Shape;231;p34"/>
            <p:cNvCxnSpPr/>
            <p:nvPr/>
          </p:nvCxnSpPr>
          <p:spPr>
            <a:xfrm rot="10800000">
              <a:off x="588262" y="4109720"/>
              <a:ext cx="562936" cy="0"/>
            </a:xfrm>
            <a:prstGeom prst="straightConnector1">
              <a:avLst/>
            </a:prstGeom>
            <a:noFill/>
            <a:ln w="28575" cap="flat" cmpd="sng">
              <a:solidFill>
                <a:srgbClr val="3F3F3F"/>
              </a:solidFill>
              <a:prstDash val="solid"/>
              <a:round/>
              <a:headEnd type="none" w="sm" len="sm"/>
              <a:tailEnd type="none" w="sm" len="sm"/>
            </a:ln>
          </p:spPr>
        </p:cxnSp>
      </p:gr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eam intro_2">
  <p:cSld name="Team intro_2">
    <p:spTree>
      <p:nvGrpSpPr>
        <p:cNvPr id="1" name="Shape 232"/>
        <p:cNvGrpSpPr/>
        <p:nvPr/>
      </p:nvGrpSpPr>
      <p:grpSpPr>
        <a:xfrm>
          <a:off x="0" y="0"/>
          <a:ext cx="0" cy="0"/>
          <a:chOff x="0" y="0"/>
          <a:chExt cx="0" cy="0"/>
        </a:xfrm>
      </p:grpSpPr>
      <p:sp>
        <p:nvSpPr>
          <p:cNvPr id="233" name="Google Shape;233;p35"/>
          <p:cNvSpPr/>
          <p:nvPr/>
        </p:nvSpPr>
        <p:spPr>
          <a:xfrm>
            <a:off x="483605"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234" name="Google Shape;234;p35"/>
          <p:cNvSpPr/>
          <p:nvPr/>
        </p:nvSpPr>
        <p:spPr>
          <a:xfrm>
            <a:off x="2745634"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235" name="Google Shape;235;p35"/>
          <p:cNvSpPr/>
          <p:nvPr/>
        </p:nvSpPr>
        <p:spPr>
          <a:xfrm>
            <a:off x="5007663"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236" name="Google Shape;236;p35"/>
          <p:cNvSpPr/>
          <p:nvPr/>
        </p:nvSpPr>
        <p:spPr>
          <a:xfrm>
            <a:off x="7269692"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237" name="Google Shape;237;p35"/>
          <p:cNvSpPr/>
          <p:nvPr/>
        </p:nvSpPr>
        <p:spPr>
          <a:xfrm>
            <a:off x="9531722"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238" name="Google Shape;238;p35"/>
          <p:cNvSpPr/>
          <p:nvPr/>
        </p:nvSpPr>
        <p:spPr>
          <a:xfrm>
            <a:off x="0" y="2912951"/>
            <a:ext cx="12192000" cy="275371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239" name="Google Shape;239;p35"/>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0" name="Google Shape;240;p35"/>
          <p:cNvSpPr>
            <a:spLocks noGrp="1"/>
          </p:cNvSpPr>
          <p:nvPr>
            <p:ph type="pic" idx="2"/>
          </p:nvPr>
        </p:nvSpPr>
        <p:spPr>
          <a:xfrm>
            <a:off x="600105"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41" name="Google Shape;241;p35"/>
          <p:cNvSpPr>
            <a:spLocks noGrp="1"/>
          </p:cNvSpPr>
          <p:nvPr>
            <p:ph type="pic" idx="3"/>
          </p:nvPr>
        </p:nvSpPr>
        <p:spPr>
          <a:xfrm>
            <a:off x="2862134"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42" name="Google Shape;242;p35"/>
          <p:cNvSpPr>
            <a:spLocks noGrp="1"/>
          </p:cNvSpPr>
          <p:nvPr>
            <p:ph type="pic" idx="4"/>
          </p:nvPr>
        </p:nvSpPr>
        <p:spPr>
          <a:xfrm>
            <a:off x="5124163"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43" name="Google Shape;243;p35"/>
          <p:cNvSpPr>
            <a:spLocks noGrp="1"/>
          </p:cNvSpPr>
          <p:nvPr>
            <p:ph type="pic" idx="5"/>
          </p:nvPr>
        </p:nvSpPr>
        <p:spPr>
          <a:xfrm>
            <a:off x="7386192"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44" name="Google Shape;244;p35"/>
          <p:cNvSpPr>
            <a:spLocks noGrp="1"/>
          </p:cNvSpPr>
          <p:nvPr>
            <p:ph type="pic" idx="6"/>
          </p:nvPr>
        </p:nvSpPr>
        <p:spPr>
          <a:xfrm>
            <a:off x="9648222"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45" name="Google Shape;245;p35"/>
          <p:cNvSpPr txBox="1">
            <a:spLocks noGrp="1"/>
          </p:cNvSpPr>
          <p:nvPr>
            <p:ph type="body" idx="1"/>
          </p:nvPr>
        </p:nvSpPr>
        <p:spPr>
          <a:xfrm>
            <a:off x="651382"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6" name="Google Shape;246;p35"/>
          <p:cNvSpPr txBox="1">
            <a:spLocks noGrp="1"/>
          </p:cNvSpPr>
          <p:nvPr>
            <p:ph type="body" idx="7"/>
          </p:nvPr>
        </p:nvSpPr>
        <p:spPr>
          <a:xfrm>
            <a:off x="651382"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7" name="Google Shape;247;p35"/>
          <p:cNvSpPr txBox="1">
            <a:spLocks noGrp="1"/>
          </p:cNvSpPr>
          <p:nvPr>
            <p:ph type="body" idx="8"/>
          </p:nvPr>
        </p:nvSpPr>
        <p:spPr>
          <a:xfrm>
            <a:off x="2913411"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8" name="Google Shape;248;p35"/>
          <p:cNvSpPr txBox="1">
            <a:spLocks noGrp="1"/>
          </p:cNvSpPr>
          <p:nvPr>
            <p:ph type="body" idx="9"/>
          </p:nvPr>
        </p:nvSpPr>
        <p:spPr>
          <a:xfrm>
            <a:off x="2913411"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9" name="Google Shape;249;p35"/>
          <p:cNvSpPr txBox="1">
            <a:spLocks noGrp="1"/>
          </p:cNvSpPr>
          <p:nvPr>
            <p:ph type="body" idx="13"/>
          </p:nvPr>
        </p:nvSpPr>
        <p:spPr>
          <a:xfrm>
            <a:off x="5175440"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0" name="Google Shape;250;p35"/>
          <p:cNvSpPr txBox="1">
            <a:spLocks noGrp="1"/>
          </p:cNvSpPr>
          <p:nvPr>
            <p:ph type="body" idx="14"/>
          </p:nvPr>
        </p:nvSpPr>
        <p:spPr>
          <a:xfrm>
            <a:off x="5175440"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1" name="Google Shape;251;p35"/>
          <p:cNvSpPr txBox="1">
            <a:spLocks noGrp="1"/>
          </p:cNvSpPr>
          <p:nvPr>
            <p:ph type="body" idx="15"/>
          </p:nvPr>
        </p:nvSpPr>
        <p:spPr>
          <a:xfrm>
            <a:off x="7437469"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2" name="Google Shape;252;p35"/>
          <p:cNvSpPr txBox="1">
            <a:spLocks noGrp="1"/>
          </p:cNvSpPr>
          <p:nvPr>
            <p:ph type="body" idx="16"/>
          </p:nvPr>
        </p:nvSpPr>
        <p:spPr>
          <a:xfrm>
            <a:off x="7437469"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3" name="Google Shape;253;p35"/>
          <p:cNvSpPr txBox="1">
            <a:spLocks noGrp="1"/>
          </p:cNvSpPr>
          <p:nvPr>
            <p:ph type="body" idx="17"/>
          </p:nvPr>
        </p:nvSpPr>
        <p:spPr>
          <a:xfrm>
            <a:off x="9699499"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4" name="Google Shape;254;p35"/>
          <p:cNvSpPr txBox="1">
            <a:spLocks noGrp="1"/>
          </p:cNvSpPr>
          <p:nvPr>
            <p:ph type="body" idx="18"/>
          </p:nvPr>
        </p:nvSpPr>
        <p:spPr>
          <a:xfrm>
            <a:off x="9699499"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mall title - half page">
  <p:cSld name="Small title - half page">
    <p:spTree>
      <p:nvGrpSpPr>
        <p:cNvPr id="1" name="Shape 255"/>
        <p:cNvGrpSpPr/>
        <p:nvPr/>
      </p:nvGrpSpPr>
      <p:grpSpPr>
        <a:xfrm>
          <a:off x="0" y="0"/>
          <a:ext cx="0" cy="0"/>
          <a:chOff x="0" y="0"/>
          <a:chExt cx="0" cy="0"/>
        </a:xfrm>
      </p:grpSpPr>
      <p:sp>
        <p:nvSpPr>
          <p:cNvPr id="256" name="Google Shape;256;p36"/>
          <p:cNvSpPr txBox="1">
            <a:spLocks noGrp="1"/>
          </p:cNvSpPr>
          <p:nvPr>
            <p:ph type="title"/>
          </p:nvPr>
        </p:nvSpPr>
        <p:spPr>
          <a:xfrm>
            <a:off x="584200" y="457200"/>
            <a:ext cx="5508419" cy="372410"/>
          </a:xfrm>
          <a:prstGeom prst="rect">
            <a:avLst/>
          </a:prstGeom>
          <a:noFill/>
          <a:ln>
            <a:noFill/>
          </a:ln>
        </p:spPr>
        <p:txBody>
          <a:bodyPr spcFirstLastPara="1" wrap="square" lIns="0" tIns="64000" rIns="0" bIns="0" anchor="t" anchorCtr="0">
            <a:spAutoFit/>
          </a:bodyPr>
          <a:lstStyle>
            <a:lvl1pPr lvl="0" algn="l">
              <a:lnSpc>
                <a:spcPct val="100000"/>
              </a:lnSpc>
              <a:spcBef>
                <a:spcPts val="0"/>
              </a:spcBef>
              <a:spcAft>
                <a:spcPts val="0"/>
              </a:spcAft>
              <a:buClr>
                <a:schemeClr val="dk1"/>
              </a:buClr>
              <a:buSzPts val="2000"/>
              <a:buFont typeface="Quattrocento Sans"/>
              <a:buNone/>
              <a:defRPr sz="2000">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 Square Photo ">
  <p:cSld name="Title - Square Photo ">
    <p:spTree>
      <p:nvGrpSpPr>
        <p:cNvPr id="1" name="Shape 257"/>
        <p:cNvGrpSpPr/>
        <p:nvPr/>
      </p:nvGrpSpPr>
      <p:grpSpPr>
        <a:xfrm>
          <a:off x="0" y="0"/>
          <a:ext cx="0" cy="0"/>
          <a:chOff x="0" y="0"/>
          <a:chExt cx="0" cy="0"/>
        </a:xfrm>
      </p:grpSpPr>
      <p:sp>
        <p:nvSpPr>
          <p:cNvPr id="258" name="Google Shape;258;p37"/>
          <p:cNvSpPr txBox="1">
            <a:spLocks noGrp="1"/>
          </p:cNvSpPr>
          <p:nvPr>
            <p:ph type="body" idx="1"/>
          </p:nvPr>
        </p:nvSpPr>
        <p:spPr>
          <a:xfrm>
            <a:off x="584200" y="3535540"/>
            <a:ext cx="4162425" cy="273349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440"/>
              </a:spcBef>
              <a:spcAft>
                <a:spcPts val="0"/>
              </a:spcAft>
              <a:buClr>
                <a:schemeClr val="dk1"/>
              </a:buClr>
              <a:buSzPts val="1980"/>
              <a:buNone/>
              <a:defRPr sz="2200">
                <a:latin typeface="Quattrocento Sans"/>
                <a:ea typeface="Quattrocento Sans"/>
                <a:cs typeface="Quattrocento Sans"/>
                <a:sym typeface="Quattrocento Sans"/>
              </a:defRPr>
            </a:lvl1pPr>
            <a:lvl2pPr marL="914400" lvl="1" indent="-228600" algn="l">
              <a:lnSpc>
                <a:spcPct val="100000"/>
              </a:lnSpc>
              <a:spcBef>
                <a:spcPts val="400"/>
              </a:spcBef>
              <a:spcAft>
                <a:spcPts val="0"/>
              </a:spcAft>
              <a:buClr>
                <a:schemeClr val="dk1"/>
              </a:buClr>
              <a:buSzPts val="1800"/>
              <a:buNone/>
              <a:defRPr/>
            </a:lvl2pPr>
            <a:lvl3pPr marL="1371600" lvl="2" indent="-228600" algn="l">
              <a:lnSpc>
                <a:spcPct val="100000"/>
              </a:lnSpc>
              <a:spcBef>
                <a:spcPts val="320"/>
              </a:spcBef>
              <a:spcAft>
                <a:spcPts val="0"/>
              </a:spcAft>
              <a:buClr>
                <a:schemeClr val="dk1"/>
              </a:buClr>
              <a:buSzPts val="1440"/>
              <a:buNone/>
              <a:defRPr/>
            </a:lvl3pPr>
            <a:lvl4pPr marL="1828800" lvl="3" indent="-228600" algn="l">
              <a:lnSpc>
                <a:spcPct val="100000"/>
              </a:lnSpc>
              <a:spcBef>
                <a:spcPts val="280"/>
              </a:spcBef>
              <a:spcAft>
                <a:spcPts val="0"/>
              </a:spcAft>
              <a:buClr>
                <a:schemeClr val="dk1"/>
              </a:buClr>
              <a:buSzPts val="1260"/>
              <a:buNone/>
              <a:defRPr/>
            </a:lvl4pPr>
            <a:lvl5pPr marL="2286000" lvl="4" indent="-228600" algn="l">
              <a:lnSpc>
                <a:spcPct val="100000"/>
              </a:lnSpc>
              <a:spcBef>
                <a:spcPts val="280"/>
              </a:spcBef>
              <a:spcAft>
                <a:spcPts val="0"/>
              </a:spcAft>
              <a:buClr>
                <a:schemeClr val="dk1"/>
              </a:buClr>
              <a:buSzPts val="126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9" name="Google Shape;259;p37" descr="This photo is a 'placeholder' only. Drag or drop your photo here, or click and tap the center to insert a photo."/>
          <p:cNvSpPr>
            <a:spLocks noGrp="1"/>
          </p:cNvSpPr>
          <p:nvPr>
            <p:ph type="pic" idx="2"/>
          </p:nvPr>
        </p:nvSpPr>
        <p:spPr>
          <a:xfrm>
            <a:off x="5334000" y="0"/>
            <a:ext cx="6858000" cy="6858000"/>
          </a:xfrm>
          <a:prstGeom prst="rect">
            <a:avLst/>
          </a:prstGeom>
          <a:blipFill rotWithShape="1">
            <a:blip r:embed="rId2">
              <a:alphaModFix/>
            </a:blip>
            <a:stretch>
              <a:fillRect/>
            </a:stretch>
          </a:blipFill>
          <a:ln>
            <a:noFill/>
          </a:ln>
        </p:spPr>
        <p:txBody>
          <a:bodyPr spcFirstLastPara="1" wrap="square" lIns="0" tIns="2103100" rIns="0" bIns="0" anchor="t" anchorCtr="0">
            <a:noAutofit/>
          </a:bodyPr>
          <a:lstStyle>
            <a:lvl1pPr marR="0" lvl="0" algn="ctr" rtl="0">
              <a:lnSpc>
                <a:spcPct val="100000"/>
              </a:lnSpc>
              <a:spcBef>
                <a:spcPts val="320"/>
              </a:spcBef>
              <a:spcAft>
                <a:spcPts val="0"/>
              </a:spcAft>
              <a:buClr>
                <a:srgbClr val="FFFFFF"/>
              </a:buClr>
              <a:buSzPts val="1440"/>
              <a:buFont typeface="Noto Sans Symbols"/>
              <a:buNone/>
              <a:defRPr sz="1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60" name="Google Shape;260;p37"/>
          <p:cNvSpPr txBox="1">
            <a:spLocks noGrp="1"/>
          </p:cNvSpPr>
          <p:nvPr>
            <p:ph type="title"/>
          </p:nvPr>
        </p:nvSpPr>
        <p:spPr>
          <a:xfrm>
            <a:off x="588263" y="588963"/>
            <a:ext cx="4158362" cy="2535236"/>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3360">
          <p15:clr>
            <a:srgbClr val="FBAE40"/>
          </p15:clr>
        </p15:guide>
        <p15:guide id="2" orient="horz" pos="904">
          <p15:clr>
            <a:srgbClr val="5ACBF0"/>
          </p15:clr>
        </p15:guide>
        <p15:guide id="3" orient="horz" pos="1968">
          <p15:clr>
            <a:srgbClr val="5ACBF0"/>
          </p15:clr>
        </p15:guide>
        <p15:guide id="4" orient="horz" pos="2226">
          <p15:clr>
            <a:srgbClr val="5ACBF0"/>
          </p15:clr>
        </p15:guide>
        <p15:guide id="5" pos="3729">
          <p15:clr>
            <a:srgbClr val="C35EA4"/>
          </p15:clr>
        </p15:guide>
        <p15:guide id="6" pos="2993">
          <p15:clr>
            <a:srgbClr val="5ACBF0"/>
          </p15:clr>
        </p15:guide>
        <p15:guide id="7" pos="3543">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quare Photo ">
  <p:cSld name="Square Photo ">
    <p:spTree>
      <p:nvGrpSpPr>
        <p:cNvPr id="1" name="Shape 261"/>
        <p:cNvGrpSpPr/>
        <p:nvPr/>
      </p:nvGrpSpPr>
      <p:grpSpPr>
        <a:xfrm>
          <a:off x="0" y="0"/>
          <a:ext cx="0" cy="0"/>
          <a:chOff x="0" y="0"/>
          <a:chExt cx="0" cy="0"/>
        </a:xfrm>
      </p:grpSpPr>
      <p:sp>
        <p:nvSpPr>
          <p:cNvPr id="262" name="Google Shape;262;p38" descr="This photo is a 'placeholder' only. Drag or drop your photo here, or click and tap the center to insert a photo."/>
          <p:cNvSpPr>
            <a:spLocks noGrp="1"/>
          </p:cNvSpPr>
          <p:nvPr>
            <p:ph type="pic" idx="2"/>
          </p:nvPr>
        </p:nvSpPr>
        <p:spPr>
          <a:xfrm>
            <a:off x="5334000" y="0"/>
            <a:ext cx="6858000" cy="6858000"/>
          </a:xfrm>
          <a:prstGeom prst="rect">
            <a:avLst/>
          </a:prstGeom>
          <a:blipFill rotWithShape="1">
            <a:blip r:embed="rId2">
              <a:alphaModFix/>
            </a:blip>
            <a:stretch>
              <a:fillRect/>
            </a:stretch>
          </a:blipFill>
          <a:ln>
            <a:noFill/>
          </a:ln>
        </p:spPr>
        <p:txBody>
          <a:bodyPr spcFirstLastPara="1" wrap="square" lIns="0" tIns="2103100" rIns="0" bIns="0" anchor="t" anchorCtr="0">
            <a:noAutofit/>
          </a:bodyPr>
          <a:lstStyle>
            <a:lvl1pPr marR="0" lvl="0" algn="ctr" rtl="0">
              <a:lnSpc>
                <a:spcPct val="100000"/>
              </a:lnSpc>
              <a:spcBef>
                <a:spcPts val="320"/>
              </a:spcBef>
              <a:spcAft>
                <a:spcPts val="0"/>
              </a:spcAft>
              <a:buClr>
                <a:srgbClr val="FFFFFF"/>
              </a:buClr>
              <a:buSzPts val="1440"/>
              <a:buFont typeface="Noto Sans Symbols"/>
              <a:buNone/>
              <a:defRPr sz="1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63" name="Google Shape;263;p38"/>
          <p:cNvSpPr txBox="1">
            <a:spLocks noGrp="1"/>
          </p:cNvSpPr>
          <p:nvPr>
            <p:ph type="title"/>
          </p:nvPr>
        </p:nvSpPr>
        <p:spPr>
          <a:xfrm>
            <a:off x="588263" y="585788"/>
            <a:ext cx="4159950" cy="5683249"/>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3360">
          <p15:clr>
            <a:srgbClr val="FBAE40"/>
          </p15:clr>
        </p15:guide>
        <p15:guide id="2" orient="horz" pos="2160">
          <p15:clr>
            <a:srgbClr val="FBAE40"/>
          </p15:clr>
        </p15:guide>
        <p15:guide id="3" pos="2991">
          <p15:clr>
            <a:srgbClr val="5ACBF0"/>
          </p15:clr>
        </p15:guide>
        <p15:guide id="4" pos="3728">
          <p15:clr>
            <a:srgbClr val="C35EA4"/>
          </p15:clr>
        </p15:guide>
        <p15:guide id="5" pos="3544">
          <p15:clr>
            <a:srgbClr val="A4A3A4"/>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quare Photo 2">
  <p:cSld name="Square Photo 2">
    <p:spTree>
      <p:nvGrpSpPr>
        <p:cNvPr id="1" name="Shape 264"/>
        <p:cNvGrpSpPr/>
        <p:nvPr/>
      </p:nvGrpSpPr>
      <p:grpSpPr>
        <a:xfrm>
          <a:off x="0" y="0"/>
          <a:ext cx="0" cy="0"/>
          <a:chOff x="0" y="0"/>
          <a:chExt cx="0" cy="0"/>
        </a:xfrm>
      </p:grpSpPr>
      <p:sp>
        <p:nvSpPr>
          <p:cNvPr id="265" name="Google Shape;265;p39" descr="This photo is a 'placeholder' only. Drag or drop your photo here, or click and tap the center to insert a photo."/>
          <p:cNvSpPr>
            <a:spLocks noGrp="1"/>
          </p:cNvSpPr>
          <p:nvPr>
            <p:ph type="pic" idx="2"/>
          </p:nvPr>
        </p:nvSpPr>
        <p:spPr>
          <a:xfrm>
            <a:off x="5334000" y="0"/>
            <a:ext cx="6858000" cy="6858000"/>
          </a:xfrm>
          <a:prstGeom prst="rect">
            <a:avLst/>
          </a:prstGeom>
          <a:blipFill rotWithShape="1">
            <a:blip r:embed="rId2">
              <a:alphaModFix/>
            </a:blip>
            <a:stretch>
              <a:fillRect/>
            </a:stretch>
          </a:blipFill>
          <a:ln>
            <a:noFill/>
          </a:ln>
        </p:spPr>
        <p:txBody>
          <a:bodyPr spcFirstLastPara="1" wrap="square" lIns="0" tIns="2103100" rIns="0" bIns="0" anchor="t" anchorCtr="0">
            <a:noAutofit/>
          </a:bodyPr>
          <a:lstStyle>
            <a:lvl1pPr marR="0" lvl="0" algn="ctr" rtl="0">
              <a:lnSpc>
                <a:spcPct val="100000"/>
              </a:lnSpc>
              <a:spcBef>
                <a:spcPts val="320"/>
              </a:spcBef>
              <a:spcAft>
                <a:spcPts val="0"/>
              </a:spcAft>
              <a:buClr>
                <a:srgbClr val="FFFFFF"/>
              </a:buClr>
              <a:buSzPts val="1440"/>
              <a:buFont typeface="Noto Sans Symbols"/>
              <a:buNone/>
              <a:defRPr sz="1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66" name="Google Shape;266;p39"/>
          <p:cNvSpPr txBox="1">
            <a:spLocks noGrp="1"/>
          </p:cNvSpPr>
          <p:nvPr>
            <p:ph type="title"/>
          </p:nvPr>
        </p:nvSpPr>
        <p:spPr>
          <a:xfrm>
            <a:off x="588263" y="2996526"/>
            <a:ext cx="4163125" cy="3272512"/>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2800"/>
              <a:buFont typeface="Quattrocento Sans"/>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3360">
          <p15:clr>
            <a:srgbClr val="FBAE40"/>
          </p15:clr>
        </p15:guide>
        <p15:guide id="2" orient="horz" pos="1877">
          <p15:clr>
            <a:srgbClr val="5ACBF0"/>
          </p15:clr>
        </p15:guide>
        <p15:guide id="3" pos="3731">
          <p15:clr>
            <a:srgbClr val="C35EA4"/>
          </p15:clr>
        </p15:guide>
        <p15:guide id="4" pos="2993">
          <p15:clr>
            <a:srgbClr val="5ACBF0"/>
          </p15:clr>
        </p15:guide>
        <p15:guide id="5" pos="3547">
          <p15:clr>
            <a:srgbClr val="A4A3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op horizontal photo and title">
  <p:cSld name="Top horizontal photo and title">
    <p:spTree>
      <p:nvGrpSpPr>
        <p:cNvPr id="1" name="Shape 267"/>
        <p:cNvGrpSpPr/>
        <p:nvPr/>
      </p:nvGrpSpPr>
      <p:grpSpPr>
        <a:xfrm>
          <a:off x="0" y="0"/>
          <a:ext cx="0" cy="0"/>
          <a:chOff x="0" y="0"/>
          <a:chExt cx="0" cy="0"/>
        </a:xfrm>
      </p:grpSpPr>
      <p:sp>
        <p:nvSpPr>
          <p:cNvPr id="268" name="Google Shape;268;p40" descr="This photo is a 'placeholder' only. Drag or drop your photo here, or click and tap the center to insert a photo."/>
          <p:cNvSpPr>
            <a:spLocks noGrp="1"/>
          </p:cNvSpPr>
          <p:nvPr>
            <p:ph type="pic" idx="2"/>
          </p:nvPr>
        </p:nvSpPr>
        <p:spPr>
          <a:xfrm>
            <a:off x="0" y="0"/>
            <a:ext cx="12192000" cy="4572000"/>
          </a:xfrm>
          <a:prstGeom prst="rect">
            <a:avLst/>
          </a:prstGeom>
          <a:blipFill rotWithShape="1">
            <a:blip r:embed="rId2">
              <a:alphaModFix/>
            </a:blip>
            <a:stretch>
              <a:fillRect/>
            </a:stretch>
          </a:blipFill>
          <a:ln>
            <a:noFill/>
          </a:ln>
        </p:spPr>
        <p:txBody>
          <a:bodyPr spcFirstLastPara="1" wrap="square" lIns="0" tIns="1097275" rIns="0" bIns="0" anchor="t" anchorCtr="0">
            <a:noAutofit/>
          </a:bodyPr>
          <a:lstStyle>
            <a:lvl1pPr marR="0" lvl="0" algn="ctr" rtl="0">
              <a:lnSpc>
                <a:spcPct val="100000"/>
              </a:lnSpc>
              <a:spcBef>
                <a:spcPts val="280"/>
              </a:spcBef>
              <a:spcAft>
                <a:spcPts val="0"/>
              </a:spcAft>
              <a:buClr>
                <a:srgbClr val="FFFFFF"/>
              </a:buClr>
              <a:buSzPts val="1260"/>
              <a:buFont typeface="Noto Sans Symbols"/>
              <a:buNone/>
              <a:defRPr sz="14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69" name="Google Shape;269;p40"/>
          <p:cNvSpPr txBox="1">
            <a:spLocks noGrp="1"/>
          </p:cNvSpPr>
          <p:nvPr>
            <p:ph type="title"/>
          </p:nvPr>
        </p:nvSpPr>
        <p:spPr>
          <a:xfrm>
            <a:off x="588263" y="5157216"/>
            <a:ext cx="11018520" cy="1111822"/>
          </a:xfrm>
          <a:prstGeom prst="rect">
            <a:avLst/>
          </a:prstGeom>
          <a:noFill/>
          <a:ln>
            <a:noFill/>
          </a:ln>
        </p:spPr>
        <p:txBody>
          <a:bodyPr spcFirstLastPara="1" wrap="square" lIns="0" tIns="0" rIns="0" bIns="0" anchor="ctr" anchorCtr="0">
            <a:spAutoFit/>
          </a:bodyPr>
          <a:lstStyle>
            <a:lvl1pPr lvl="0" algn="ctr">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880">
          <p15:clr>
            <a:srgbClr val="5ACBF0"/>
          </p15:clr>
        </p15:guide>
        <p15:guide id="2" orient="horz" pos="360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ottom horizontal photo and title">
  <p:cSld name="Bottom horizontal photo and title">
    <p:spTree>
      <p:nvGrpSpPr>
        <p:cNvPr id="1" name="Shape 270"/>
        <p:cNvGrpSpPr/>
        <p:nvPr/>
      </p:nvGrpSpPr>
      <p:grpSpPr>
        <a:xfrm>
          <a:off x="0" y="0"/>
          <a:ext cx="0" cy="0"/>
          <a:chOff x="0" y="0"/>
          <a:chExt cx="0" cy="0"/>
        </a:xfrm>
      </p:grpSpPr>
      <p:sp>
        <p:nvSpPr>
          <p:cNvPr id="271" name="Google Shape;271;p41" descr="This photo is a 'placeholder' only. Drag or drop your photo here, or click and tap the center to insert a photo."/>
          <p:cNvSpPr>
            <a:spLocks noGrp="1"/>
          </p:cNvSpPr>
          <p:nvPr>
            <p:ph type="pic" idx="2"/>
          </p:nvPr>
        </p:nvSpPr>
        <p:spPr>
          <a:xfrm>
            <a:off x="-2381" y="2286000"/>
            <a:ext cx="12192000" cy="4572000"/>
          </a:xfrm>
          <a:prstGeom prst="rect">
            <a:avLst/>
          </a:prstGeom>
          <a:blipFill rotWithShape="1">
            <a:blip r:embed="rId2">
              <a:alphaModFix/>
            </a:blip>
            <a:stretch>
              <a:fillRect/>
            </a:stretch>
          </a:blipFill>
          <a:ln>
            <a:noFill/>
          </a:ln>
        </p:spPr>
        <p:txBody>
          <a:bodyPr spcFirstLastPara="1" wrap="square" lIns="0" tIns="1097275" rIns="0" bIns="0" anchor="t" anchorCtr="0">
            <a:noAutofit/>
          </a:bodyPr>
          <a:lstStyle>
            <a:lvl1pPr marR="0" lvl="0" algn="ctr" rtl="0">
              <a:lnSpc>
                <a:spcPct val="100000"/>
              </a:lnSpc>
              <a:spcBef>
                <a:spcPts val="280"/>
              </a:spcBef>
              <a:spcAft>
                <a:spcPts val="0"/>
              </a:spcAft>
              <a:buClr>
                <a:srgbClr val="FFFFFF"/>
              </a:buClr>
              <a:buSzPts val="1260"/>
              <a:buFont typeface="Noto Sans Symbols"/>
              <a:buNone/>
              <a:defRPr sz="14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72" name="Google Shape;272;p41"/>
          <p:cNvSpPr txBox="1">
            <a:spLocks noGrp="1"/>
          </p:cNvSpPr>
          <p:nvPr>
            <p:ph type="title"/>
          </p:nvPr>
        </p:nvSpPr>
        <p:spPr>
          <a:xfrm>
            <a:off x="588263" y="585788"/>
            <a:ext cx="11018520" cy="1114996"/>
          </a:xfrm>
          <a:prstGeom prst="rect">
            <a:avLst/>
          </a:prstGeom>
          <a:noFill/>
          <a:ln>
            <a:noFill/>
          </a:ln>
        </p:spPr>
        <p:txBody>
          <a:bodyPr spcFirstLastPara="1" wrap="square" lIns="0" tIns="0" rIns="0" bIns="0" anchor="ctr" anchorCtr="0">
            <a:spAutoFit/>
          </a:bodyPr>
          <a:lstStyle>
            <a:lvl1pPr lvl="0" algn="ctr">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1440">
          <p15:clr>
            <a:srgbClr val="5ACBF0"/>
          </p15:clr>
        </p15:guide>
        <p15:guide id="2" orient="horz" pos="72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wo picture content">
  <p:cSld name="Two picture content">
    <p:spTree>
      <p:nvGrpSpPr>
        <p:cNvPr id="1" name="Shape 273"/>
        <p:cNvGrpSpPr/>
        <p:nvPr/>
      </p:nvGrpSpPr>
      <p:grpSpPr>
        <a:xfrm>
          <a:off x="0" y="0"/>
          <a:ext cx="0" cy="0"/>
          <a:chOff x="0" y="0"/>
          <a:chExt cx="0" cy="0"/>
        </a:xfrm>
      </p:grpSpPr>
      <p:sp>
        <p:nvSpPr>
          <p:cNvPr id="274" name="Google Shape;274;p42"/>
          <p:cNvSpPr txBox="1">
            <a:spLocks noGrp="1"/>
          </p:cNvSpPr>
          <p:nvPr>
            <p:ph type="body" idx="1"/>
          </p:nvPr>
        </p:nvSpPr>
        <p:spPr>
          <a:xfrm>
            <a:off x="584199" y="5689600"/>
            <a:ext cx="5367528"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75" name="Google Shape;275;p42" descr="This photo is a 'placeholder' only. Drag or drop your photo here, or click and tap the center to insert a photo."/>
          <p:cNvSpPr>
            <a:spLocks noGrp="1"/>
          </p:cNvSpPr>
          <p:nvPr>
            <p:ph type="pic" idx="2"/>
          </p:nvPr>
        </p:nvSpPr>
        <p:spPr>
          <a:xfrm>
            <a:off x="582612" y="2025650"/>
            <a:ext cx="5367528" cy="3474720"/>
          </a:xfrm>
          <a:prstGeom prst="rect">
            <a:avLst/>
          </a:prstGeom>
          <a:blipFill rotWithShape="1">
            <a:blip r:embed="rId2">
              <a:alphaModFix/>
            </a:blip>
            <a:stretch>
              <a:fillRect/>
            </a:stretch>
          </a:blipFill>
          <a:ln>
            <a:noFill/>
          </a:ln>
        </p:spPr>
        <p:txBody>
          <a:bodyPr spcFirstLastPara="1" wrap="square" lIns="0" tIns="0" rIns="0" bIns="1188700" anchor="ctr" anchorCtr="0">
            <a:noAutofit/>
          </a:bodyPr>
          <a:lstStyle>
            <a:lvl1pPr marR="0" lvl="0" algn="ctr" rtl="0">
              <a:lnSpc>
                <a:spcPct val="100000"/>
              </a:lnSpc>
              <a:spcBef>
                <a:spcPts val="200"/>
              </a:spcBef>
              <a:spcAft>
                <a:spcPts val="0"/>
              </a:spcAft>
              <a:buClr>
                <a:srgbClr val="FFFFFF"/>
              </a:buClr>
              <a:buSzPts val="900"/>
              <a:buFont typeface="Noto Sans Symbols"/>
              <a:buNone/>
              <a:defRPr sz="10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76" name="Google Shape;276;p42"/>
          <p:cNvSpPr txBox="1">
            <a:spLocks noGrp="1"/>
          </p:cNvSpPr>
          <p:nvPr>
            <p:ph type="body" idx="3"/>
          </p:nvPr>
        </p:nvSpPr>
        <p:spPr>
          <a:xfrm>
            <a:off x="6241860" y="5689600"/>
            <a:ext cx="5367528"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77" name="Google Shape;277;p42" descr="This photo is a 'placeholder' only. Drag or drop your photo here, or click and tap the center to insert a photo."/>
          <p:cNvSpPr>
            <a:spLocks noGrp="1"/>
          </p:cNvSpPr>
          <p:nvPr>
            <p:ph type="pic" idx="4"/>
          </p:nvPr>
        </p:nvSpPr>
        <p:spPr>
          <a:xfrm>
            <a:off x="6239255" y="2025650"/>
            <a:ext cx="5367528" cy="3474720"/>
          </a:xfrm>
          <a:prstGeom prst="rect">
            <a:avLst/>
          </a:prstGeom>
          <a:blipFill rotWithShape="1">
            <a:blip r:embed="rId2">
              <a:alphaModFix/>
            </a:blip>
            <a:stretch>
              <a:fillRect/>
            </a:stretch>
          </a:blipFill>
          <a:ln>
            <a:noFill/>
          </a:ln>
        </p:spPr>
        <p:txBody>
          <a:bodyPr spcFirstLastPara="1" wrap="square" lIns="0" tIns="0" rIns="0" bIns="1188700" anchor="ctr" anchorCtr="0">
            <a:noAutofit/>
          </a:bodyPr>
          <a:lstStyle>
            <a:lvl1pPr marR="0" lvl="0" algn="ctr" rtl="0">
              <a:lnSpc>
                <a:spcPct val="100000"/>
              </a:lnSpc>
              <a:spcBef>
                <a:spcPts val="200"/>
              </a:spcBef>
              <a:spcAft>
                <a:spcPts val="0"/>
              </a:spcAft>
              <a:buClr>
                <a:srgbClr val="FFFFFF"/>
              </a:buClr>
              <a:buSzPts val="900"/>
              <a:buFont typeface="Noto Sans Symbols"/>
              <a:buNone/>
              <a:defRPr sz="10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78" name="Google Shape;278;p42"/>
          <p:cNvSpPr txBox="1">
            <a:spLocks noGrp="1"/>
          </p:cNvSpPr>
          <p:nvPr>
            <p:ph type="title"/>
          </p:nvPr>
        </p:nvSpPr>
        <p:spPr>
          <a:xfrm>
            <a:off x="588263" y="457200"/>
            <a:ext cx="11018520" cy="98323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3584">
          <p15:clr>
            <a:srgbClr val="5ACBF0"/>
          </p15:clr>
        </p15:guide>
        <p15:guide id="2" orient="horz" pos="1276">
          <p15:clr>
            <a:srgbClr val="5ACBF0"/>
          </p15:clr>
        </p15:guide>
        <p15:guide id="3" orient="horz" pos="288">
          <p15:clr>
            <a:srgbClr val="5ACBF0"/>
          </p15:clr>
        </p15:guide>
        <p15:guide id="4" pos="3749">
          <p15:clr>
            <a:srgbClr val="5ACBF0"/>
          </p15:clr>
        </p15:guide>
        <p15:guide id="5" pos="393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24"/>
        <p:cNvGrpSpPr/>
        <p:nvPr/>
      </p:nvGrpSpPr>
      <p:grpSpPr>
        <a:xfrm>
          <a:off x="0" y="0"/>
          <a:ext cx="0" cy="0"/>
          <a:chOff x="0" y="0"/>
          <a:chExt cx="0" cy="0"/>
        </a:xfrm>
      </p:grpSpPr>
      <p:sp>
        <p:nvSpPr>
          <p:cNvPr id="25" name="Google Shape;25;p17"/>
          <p:cNvSpPr txBox="1">
            <a:spLocks noGrp="1"/>
          </p:cNvSpPr>
          <p:nvPr>
            <p:ph type="title"/>
          </p:nvPr>
        </p:nvSpPr>
        <p:spPr>
          <a:xfrm>
            <a:off x="584200" y="2305840"/>
            <a:ext cx="3468956" cy="3963193"/>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3600"/>
              <a:buFont typeface="Quattrocento Sans"/>
              <a:buNone/>
              <a:defRPr sz="36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17"/>
          <p:cNvSpPr txBox="1">
            <a:spLocks noGrp="1"/>
          </p:cNvSpPr>
          <p:nvPr>
            <p:ph type="body" idx="1"/>
          </p:nvPr>
        </p:nvSpPr>
        <p:spPr>
          <a:xfrm>
            <a:off x="4646104" y="2447038"/>
            <a:ext cx="6961188" cy="3821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480"/>
              </a:spcBef>
              <a:spcAft>
                <a:spcPts val="0"/>
              </a:spcAft>
              <a:buClr>
                <a:schemeClr val="dk1"/>
              </a:buClr>
              <a:buSzPts val="2160"/>
              <a:buNone/>
              <a:defRPr sz="2400"/>
            </a:lvl1pPr>
            <a:lvl2pPr marL="914400" lvl="1" indent="-228600" algn="l">
              <a:lnSpc>
                <a:spcPct val="100000"/>
              </a:lnSpc>
              <a:spcBef>
                <a:spcPts val="1200"/>
              </a:spcBef>
              <a:spcAft>
                <a:spcPts val="0"/>
              </a:spcAft>
              <a:buClr>
                <a:schemeClr val="dk1"/>
              </a:buClr>
              <a:buSzPts val="1800"/>
              <a:buNone/>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cxnSp>
        <p:nvCxnSpPr>
          <p:cNvPr id="27" name="Google Shape;27;p17"/>
          <p:cNvCxnSpPr/>
          <p:nvPr/>
        </p:nvCxnSpPr>
        <p:spPr>
          <a:xfrm>
            <a:off x="588263" y="2017713"/>
            <a:ext cx="3477325" cy="0"/>
          </a:xfrm>
          <a:prstGeom prst="straightConnector1">
            <a:avLst/>
          </a:prstGeom>
          <a:noFill/>
          <a:ln w="28575" cap="flat" cmpd="sng">
            <a:solidFill>
              <a:schemeClr val="accent1"/>
            </a:solidFill>
            <a:prstDash val="solid"/>
            <a:round/>
            <a:headEnd type="none" w="sm" len="sm"/>
            <a:tailEnd type="none" w="sm" len="sm"/>
          </a:ln>
        </p:spPr>
      </p:cxnSp>
      <p:cxnSp>
        <p:nvCxnSpPr>
          <p:cNvPr id="28" name="Google Shape;28;p17"/>
          <p:cNvCxnSpPr/>
          <p:nvPr/>
        </p:nvCxnSpPr>
        <p:spPr>
          <a:xfrm>
            <a:off x="4648200" y="2017713"/>
            <a:ext cx="6961188" cy="0"/>
          </a:xfrm>
          <a:prstGeom prst="straightConnector1">
            <a:avLst/>
          </a:prstGeom>
          <a:noFill/>
          <a:ln w="12700" cap="flat" cmpd="sng">
            <a:solidFill>
              <a:schemeClr val="dk1"/>
            </a:solidFill>
            <a:prstDash val="solid"/>
            <a:round/>
            <a:headEnd type="none" w="sm" len="sm"/>
            <a:tailEnd type="none" w="sm" len="sm"/>
          </a:ln>
        </p:spPr>
      </p:cxnSp>
    </p:spTree>
  </p:cSld>
  <p:clrMapOvr>
    <a:masterClrMapping/>
  </p:clrMapOvr>
  <p:transition>
    <p:fade/>
  </p:transition>
  <p:extLst>
    <p:ext uri="{DCECCB84-F9BA-43D5-87BE-67443E8EF086}">
      <p15:sldGuideLst xmlns:p15="http://schemas.microsoft.com/office/powerpoint/2012/main">
        <p15:guide id="1" pos="2561">
          <p15:clr>
            <a:srgbClr val="5ACBF0"/>
          </p15:clr>
        </p15:guide>
        <p15:guide id="2" pos="2744">
          <p15:clr>
            <a:srgbClr val="5ACBF0"/>
          </p15:clr>
        </p15:guide>
        <p15:guide id="3" orient="horz" pos="905">
          <p15:clr>
            <a:srgbClr val="5ACBF0"/>
          </p15:clr>
        </p15:guide>
        <p15:guide id="4" orient="horz" pos="1271">
          <p15:clr>
            <a:srgbClr val="5ACBF0"/>
          </p15:clr>
        </p15:guide>
        <p15:guide id="5" orient="horz" pos="1728">
          <p15:clr>
            <a:srgbClr val="FBAE40"/>
          </p15:clr>
        </p15:guide>
        <p15:guide id="6" pos="2928">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hree picture content">
  <p:cSld name="Three picture content">
    <p:spTree>
      <p:nvGrpSpPr>
        <p:cNvPr id="1" name="Shape 279"/>
        <p:cNvGrpSpPr/>
        <p:nvPr/>
      </p:nvGrpSpPr>
      <p:grpSpPr>
        <a:xfrm>
          <a:off x="0" y="0"/>
          <a:ext cx="0" cy="0"/>
          <a:chOff x="0" y="0"/>
          <a:chExt cx="0" cy="0"/>
        </a:xfrm>
      </p:grpSpPr>
      <p:sp>
        <p:nvSpPr>
          <p:cNvPr id="280" name="Google Shape;280;p43"/>
          <p:cNvSpPr txBox="1">
            <a:spLocks noGrp="1"/>
          </p:cNvSpPr>
          <p:nvPr>
            <p:ph type="body" idx="1"/>
          </p:nvPr>
        </p:nvSpPr>
        <p:spPr>
          <a:xfrm>
            <a:off x="582613" y="5689600"/>
            <a:ext cx="3475037"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1" name="Google Shape;281;p43" descr="This photo is a 'placeholder' only. Drag or drop your photo here, or click and tap the center to insert a photo."/>
          <p:cNvSpPr>
            <a:spLocks noGrp="1"/>
          </p:cNvSpPr>
          <p:nvPr>
            <p:ph type="pic" idx="2"/>
          </p:nvPr>
        </p:nvSpPr>
        <p:spPr>
          <a:xfrm>
            <a:off x="582612" y="2025650"/>
            <a:ext cx="3474720" cy="3474720"/>
          </a:xfrm>
          <a:prstGeom prst="rect">
            <a:avLst/>
          </a:prstGeom>
          <a:blipFill rotWithShape="1">
            <a:blip r:embed="rId2">
              <a:alphaModFix/>
            </a:blip>
            <a:stretch>
              <a:fillRect/>
            </a:stretch>
          </a:blipFill>
          <a:ln>
            <a:noFill/>
          </a:ln>
        </p:spPr>
        <p:txBody>
          <a:bodyPr spcFirstLastPara="1" wrap="square" lIns="0" tIns="0" rIns="0" bIns="1005825" anchor="ctr" anchorCtr="0">
            <a:noAutofit/>
          </a:bodyPr>
          <a:lstStyle>
            <a:lvl1pPr marR="0" lvl="0" algn="ctr" rtl="0">
              <a:lnSpc>
                <a:spcPct val="100000"/>
              </a:lnSpc>
              <a:spcBef>
                <a:spcPts val="160"/>
              </a:spcBef>
              <a:spcAft>
                <a:spcPts val="0"/>
              </a:spcAft>
              <a:buClr>
                <a:srgbClr val="FFFFFF"/>
              </a:buClr>
              <a:buSzPts val="720"/>
              <a:buFont typeface="Noto Sans Symbols"/>
              <a:buNone/>
              <a:defRPr sz="8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82" name="Google Shape;282;p43"/>
          <p:cNvSpPr txBox="1">
            <a:spLocks noGrp="1"/>
          </p:cNvSpPr>
          <p:nvPr>
            <p:ph type="body" idx="3"/>
          </p:nvPr>
        </p:nvSpPr>
        <p:spPr>
          <a:xfrm>
            <a:off x="4358640" y="5689600"/>
            <a:ext cx="3475037"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3" name="Google Shape;283;p43" descr="This photo is a 'placeholder' only. Drag or drop your photo here, or click and tap the center to insert a photo."/>
          <p:cNvSpPr>
            <a:spLocks noGrp="1"/>
          </p:cNvSpPr>
          <p:nvPr>
            <p:ph type="pic" idx="4"/>
          </p:nvPr>
        </p:nvSpPr>
        <p:spPr>
          <a:xfrm>
            <a:off x="4358640" y="2025650"/>
            <a:ext cx="3474720" cy="3474720"/>
          </a:xfrm>
          <a:prstGeom prst="rect">
            <a:avLst/>
          </a:prstGeom>
          <a:blipFill rotWithShape="1">
            <a:blip r:embed="rId2">
              <a:alphaModFix/>
            </a:blip>
            <a:stretch>
              <a:fillRect/>
            </a:stretch>
          </a:blipFill>
          <a:ln>
            <a:noFill/>
          </a:ln>
        </p:spPr>
        <p:txBody>
          <a:bodyPr spcFirstLastPara="1" wrap="square" lIns="0" tIns="0" rIns="0" bIns="1005825" anchor="ctr" anchorCtr="0">
            <a:noAutofit/>
          </a:bodyPr>
          <a:lstStyle>
            <a:lvl1pPr marR="0" lvl="0" algn="ctr" rtl="0">
              <a:lnSpc>
                <a:spcPct val="100000"/>
              </a:lnSpc>
              <a:spcBef>
                <a:spcPts val="160"/>
              </a:spcBef>
              <a:spcAft>
                <a:spcPts val="0"/>
              </a:spcAft>
              <a:buClr>
                <a:srgbClr val="FFFFFF"/>
              </a:buClr>
              <a:buSzPts val="720"/>
              <a:buFont typeface="Noto Sans Symbols"/>
              <a:buNone/>
              <a:defRPr sz="8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84" name="Google Shape;284;p43"/>
          <p:cNvSpPr txBox="1">
            <a:spLocks noGrp="1"/>
          </p:cNvSpPr>
          <p:nvPr>
            <p:ph type="body" idx="5"/>
          </p:nvPr>
        </p:nvSpPr>
        <p:spPr>
          <a:xfrm>
            <a:off x="8134351" y="5689600"/>
            <a:ext cx="3475037"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5" name="Google Shape;285;p43" descr="This photo is a 'placeholder' only. Drag or drop your photo here, or click and tap the center to insert a photo."/>
          <p:cNvSpPr>
            <a:spLocks noGrp="1"/>
          </p:cNvSpPr>
          <p:nvPr>
            <p:ph type="pic" idx="6"/>
          </p:nvPr>
        </p:nvSpPr>
        <p:spPr>
          <a:xfrm>
            <a:off x="8132063" y="2025650"/>
            <a:ext cx="3474720" cy="3474720"/>
          </a:xfrm>
          <a:prstGeom prst="rect">
            <a:avLst/>
          </a:prstGeom>
          <a:blipFill rotWithShape="1">
            <a:blip r:embed="rId2">
              <a:alphaModFix/>
            </a:blip>
            <a:stretch>
              <a:fillRect/>
            </a:stretch>
          </a:blipFill>
          <a:ln>
            <a:noFill/>
          </a:ln>
        </p:spPr>
        <p:txBody>
          <a:bodyPr spcFirstLastPara="1" wrap="square" lIns="0" tIns="0" rIns="0" bIns="1005825" anchor="ctr" anchorCtr="0">
            <a:noAutofit/>
          </a:bodyPr>
          <a:lstStyle>
            <a:lvl1pPr marR="0" lvl="0" algn="ctr" rtl="0">
              <a:lnSpc>
                <a:spcPct val="100000"/>
              </a:lnSpc>
              <a:spcBef>
                <a:spcPts val="160"/>
              </a:spcBef>
              <a:spcAft>
                <a:spcPts val="0"/>
              </a:spcAft>
              <a:buClr>
                <a:srgbClr val="FFFFFF"/>
              </a:buClr>
              <a:buSzPts val="720"/>
              <a:buFont typeface="Noto Sans Symbols"/>
              <a:buNone/>
              <a:defRPr sz="8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86" name="Google Shape;286;p43"/>
          <p:cNvSpPr txBox="1">
            <a:spLocks noGrp="1"/>
          </p:cNvSpPr>
          <p:nvPr>
            <p:ph type="title"/>
          </p:nvPr>
        </p:nvSpPr>
        <p:spPr>
          <a:xfrm>
            <a:off x="588263" y="457200"/>
            <a:ext cx="11018520" cy="98323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3584">
          <p15:clr>
            <a:srgbClr val="5ACBF0"/>
          </p15:clr>
        </p15:guide>
        <p15:guide id="2" orient="horz" pos="1276">
          <p15:clr>
            <a:srgbClr val="5ACBF0"/>
          </p15:clr>
        </p15:guide>
        <p15:guide id="3" orient="horz" pos="288">
          <p15:clr>
            <a:srgbClr val="5ACBF0"/>
          </p15:clr>
        </p15:guide>
        <p15:guide id="4" pos="2557">
          <p15:clr>
            <a:srgbClr val="5ACBF0"/>
          </p15:clr>
        </p15:guide>
        <p15:guide id="5" pos="2744">
          <p15:clr>
            <a:srgbClr val="5ACBF0"/>
          </p15:clr>
        </p15:guide>
        <p15:guide id="6" pos="4936">
          <p15:clr>
            <a:srgbClr val="5ACBF0"/>
          </p15:clr>
        </p15:guide>
        <p15:guide id="7" pos="5123">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Four picture content">
  <p:cSld name="Four picture content">
    <p:spTree>
      <p:nvGrpSpPr>
        <p:cNvPr id="1" name="Shape 287"/>
        <p:cNvGrpSpPr/>
        <p:nvPr/>
      </p:nvGrpSpPr>
      <p:grpSpPr>
        <a:xfrm>
          <a:off x="0" y="0"/>
          <a:ext cx="0" cy="0"/>
          <a:chOff x="0" y="0"/>
          <a:chExt cx="0" cy="0"/>
        </a:xfrm>
      </p:grpSpPr>
      <p:sp>
        <p:nvSpPr>
          <p:cNvPr id="288" name="Google Shape;288;p44"/>
          <p:cNvSpPr txBox="1">
            <a:spLocks noGrp="1"/>
          </p:cNvSpPr>
          <p:nvPr>
            <p:ph type="body" idx="1"/>
          </p:nvPr>
        </p:nvSpPr>
        <p:spPr>
          <a:xfrm>
            <a:off x="582613" y="4753938"/>
            <a:ext cx="2532888" cy="1515100"/>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9" name="Google Shape;289;p44" descr="This photo is a 'placeholder' only. Drag or drop your photo here, or click and tap the center to insert a photo."/>
          <p:cNvSpPr>
            <a:spLocks noGrp="1"/>
          </p:cNvSpPr>
          <p:nvPr>
            <p:ph type="pic" idx="2"/>
          </p:nvPr>
        </p:nvSpPr>
        <p:spPr>
          <a:xfrm>
            <a:off x="582612" y="2025650"/>
            <a:ext cx="2532888" cy="2532888"/>
          </a:xfrm>
          <a:prstGeom prst="rect">
            <a:avLst/>
          </a:prstGeom>
          <a:blipFill rotWithShape="1">
            <a:blip r:embed="rId2">
              <a:alphaModFix/>
            </a:blip>
            <a:stretch>
              <a:fillRect/>
            </a:stretch>
          </a:blipFill>
          <a:ln>
            <a:noFill/>
          </a:ln>
        </p:spPr>
        <p:txBody>
          <a:bodyPr spcFirstLastPara="1" wrap="square" lIns="0" tIns="0" rIns="0" bIns="731500" anchor="ctr" anchorCtr="0">
            <a:noAutofit/>
          </a:bodyPr>
          <a:lstStyle>
            <a:lvl1pPr marR="0" lvl="0" algn="ctr" rtl="0">
              <a:lnSpc>
                <a:spcPct val="100000"/>
              </a:lnSpc>
              <a:spcBef>
                <a:spcPts val="120"/>
              </a:spcBef>
              <a:spcAft>
                <a:spcPts val="0"/>
              </a:spcAft>
              <a:buClr>
                <a:srgbClr val="FFFFFF"/>
              </a:buClr>
              <a:buSzPts val="540"/>
              <a:buFont typeface="Noto Sans Symbols"/>
              <a:buNone/>
              <a:defRPr sz="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90" name="Google Shape;290;p44"/>
          <p:cNvSpPr txBox="1">
            <a:spLocks noGrp="1"/>
          </p:cNvSpPr>
          <p:nvPr>
            <p:ph type="body" idx="3"/>
          </p:nvPr>
        </p:nvSpPr>
        <p:spPr>
          <a:xfrm>
            <a:off x="3413908" y="4753938"/>
            <a:ext cx="2532888" cy="1515100"/>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1" name="Google Shape;291;p44" descr="This photo is a 'placeholder' only. Drag or drop your photo here, or click and tap the center to insert a photo."/>
          <p:cNvSpPr>
            <a:spLocks noGrp="1"/>
          </p:cNvSpPr>
          <p:nvPr>
            <p:ph type="pic" idx="4"/>
          </p:nvPr>
        </p:nvSpPr>
        <p:spPr>
          <a:xfrm>
            <a:off x="3413908" y="2025650"/>
            <a:ext cx="2532888" cy="2532888"/>
          </a:xfrm>
          <a:prstGeom prst="rect">
            <a:avLst/>
          </a:prstGeom>
          <a:blipFill rotWithShape="1">
            <a:blip r:embed="rId2">
              <a:alphaModFix/>
            </a:blip>
            <a:stretch>
              <a:fillRect/>
            </a:stretch>
          </a:blipFill>
          <a:ln>
            <a:noFill/>
          </a:ln>
        </p:spPr>
        <p:txBody>
          <a:bodyPr spcFirstLastPara="1" wrap="square" lIns="0" tIns="0" rIns="0" bIns="731500" anchor="ctr" anchorCtr="0">
            <a:noAutofit/>
          </a:bodyPr>
          <a:lstStyle>
            <a:lvl1pPr marR="0" lvl="0" algn="ctr" rtl="0">
              <a:lnSpc>
                <a:spcPct val="100000"/>
              </a:lnSpc>
              <a:spcBef>
                <a:spcPts val="120"/>
              </a:spcBef>
              <a:spcAft>
                <a:spcPts val="0"/>
              </a:spcAft>
              <a:buClr>
                <a:srgbClr val="FFFFFF"/>
              </a:buClr>
              <a:buSzPts val="540"/>
              <a:buFont typeface="Noto Sans Symbols"/>
              <a:buNone/>
              <a:defRPr sz="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92" name="Google Shape;292;p44"/>
          <p:cNvSpPr txBox="1">
            <a:spLocks noGrp="1"/>
          </p:cNvSpPr>
          <p:nvPr>
            <p:ph type="body" idx="5"/>
          </p:nvPr>
        </p:nvSpPr>
        <p:spPr>
          <a:xfrm>
            <a:off x="6245204" y="4753938"/>
            <a:ext cx="2532888" cy="1515100"/>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3" name="Google Shape;293;p44" descr="This photo is a 'placeholder' only. Drag or drop your photo here, or click and tap the center to insert a photo."/>
          <p:cNvSpPr>
            <a:spLocks noGrp="1"/>
          </p:cNvSpPr>
          <p:nvPr>
            <p:ph type="pic" idx="6"/>
          </p:nvPr>
        </p:nvSpPr>
        <p:spPr>
          <a:xfrm>
            <a:off x="6245204" y="2025650"/>
            <a:ext cx="2532888" cy="2532888"/>
          </a:xfrm>
          <a:prstGeom prst="rect">
            <a:avLst/>
          </a:prstGeom>
          <a:blipFill rotWithShape="1">
            <a:blip r:embed="rId2">
              <a:alphaModFix/>
            </a:blip>
            <a:stretch>
              <a:fillRect/>
            </a:stretch>
          </a:blipFill>
          <a:ln>
            <a:noFill/>
          </a:ln>
        </p:spPr>
        <p:txBody>
          <a:bodyPr spcFirstLastPara="1" wrap="square" lIns="0" tIns="0" rIns="0" bIns="731500" anchor="ctr" anchorCtr="0">
            <a:noAutofit/>
          </a:bodyPr>
          <a:lstStyle>
            <a:lvl1pPr marR="0" lvl="0" algn="ctr" rtl="0">
              <a:lnSpc>
                <a:spcPct val="100000"/>
              </a:lnSpc>
              <a:spcBef>
                <a:spcPts val="120"/>
              </a:spcBef>
              <a:spcAft>
                <a:spcPts val="0"/>
              </a:spcAft>
              <a:buClr>
                <a:srgbClr val="FFFFFF"/>
              </a:buClr>
              <a:buSzPts val="540"/>
              <a:buFont typeface="Noto Sans Symbols"/>
              <a:buNone/>
              <a:defRPr sz="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94" name="Google Shape;294;p44"/>
          <p:cNvSpPr txBox="1">
            <a:spLocks noGrp="1"/>
          </p:cNvSpPr>
          <p:nvPr>
            <p:ph type="body" idx="7"/>
          </p:nvPr>
        </p:nvSpPr>
        <p:spPr>
          <a:xfrm>
            <a:off x="9076500" y="4753938"/>
            <a:ext cx="2532888" cy="1515100"/>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5" name="Google Shape;295;p44" descr="This photo is a 'placeholder' only. Drag or drop your photo here, or click and tap the center to insert a photo."/>
          <p:cNvSpPr>
            <a:spLocks noGrp="1"/>
          </p:cNvSpPr>
          <p:nvPr>
            <p:ph type="pic" idx="8"/>
          </p:nvPr>
        </p:nvSpPr>
        <p:spPr>
          <a:xfrm>
            <a:off x="9076500" y="2025650"/>
            <a:ext cx="2532888" cy="2532888"/>
          </a:xfrm>
          <a:prstGeom prst="rect">
            <a:avLst/>
          </a:prstGeom>
          <a:blipFill rotWithShape="1">
            <a:blip r:embed="rId2">
              <a:alphaModFix/>
            </a:blip>
            <a:stretch>
              <a:fillRect/>
            </a:stretch>
          </a:blipFill>
          <a:ln>
            <a:noFill/>
          </a:ln>
        </p:spPr>
        <p:txBody>
          <a:bodyPr spcFirstLastPara="1" wrap="square" lIns="0" tIns="0" rIns="0" bIns="731500" anchor="ctr" anchorCtr="0">
            <a:noAutofit/>
          </a:bodyPr>
          <a:lstStyle>
            <a:lvl1pPr marR="0" lvl="0" algn="ctr" rtl="0">
              <a:lnSpc>
                <a:spcPct val="100000"/>
              </a:lnSpc>
              <a:spcBef>
                <a:spcPts val="120"/>
              </a:spcBef>
              <a:spcAft>
                <a:spcPts val="0"/>
              </a:spcAft>
              <a:buClr>
                <a:srgbClr val="FFFFFF"/>
              </a:buClr>
              <a:buSzPts val="540"/>
              <a:buFont typeface="Noto Sans Symbols"/>
              <a:buNone/>
              <a:defRPr sz="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96" name="Google Shape;296;p44"/>
          <p:cNvSpPr txBox="1">
            <a:spLocks noGrp="1"/>
          </p:cNvSpPr>
          <p:nvPr>
            <p:ph type="title"/>
          </p:nvPr>
        </p:nvSpPr>
        <p:spPr>
          <a:xfrm>
            <a:off x="588263" y="457200"/>
            <a:ext cx="11018520" cy="98323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993">
          <p15:clr>
            <a:srgbClr val="5ACBF0"/>
          </p15:clr>
        </p15:guide>
        <p15:guide id="2" orient="horz" pos="1276">
          <p15:clr>
            <a:srgbClr val="5ACBF0"/>
          </p15:clr>
        </p15:guide>
        <p15:guide id="3" orient="horz" pos="288">
          <p15:clr>
            <a:srgbClr val="5ACBF0"/>
          </p15:clr>
        </p15:guide>
        <p15:guide id="4" pos="1963">
          <p15:clr>
            <a:srgbClr val="5ACBF0"/>
          </p15:clr>
        </p15:guide>
        <p15:guide id="5" pos="2150">
          <p15:clr>
            <a:srgbClr val="5ACBF0"/>
          </p15:clr>
        </p15:guide>
        <p15:guide id="6" pos="3746">
          <p15:clr>
            <a:srgbClr val="5ACBF0"/>
          </p15:clr>
        </p15:guide>
        <p15:guide id="7" pos="3934">
          <p15:clr>
            <a:srgbClr val="5ACBF0"/>
          </p15:clr>
        </p15:guide>
        <p15:guide id="8" pos="5530">
          <p15:clr>
            <a:srgbClr val="5ACBF0"/>
          </p15:clr>
        </p15:guide>
        <p15:guide id="9" pos="5716">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Screenshot and caption">
  <p:cSld name="Screenshot and caption">
    <p:spTree>
      <p:nvGrpSpPr>
        <p:cNvPr id="1" name="Shape 297"/>
        <p:cNvGrpSpPr/>
        <p:nvPr/>
      </p:nvGrpSpPr>
      <p:grpSpPr>
        <a:xfrm>
          <a:off x="0" y="0"/>
          <a:ext cx="0" cy="0"/>
          <a:chOff x="0" y="0"/>
          <a:chExt cx="0" cy="0"/>
        </a:xfrm>
      </p:grpSpPr>
      <p:sp>
        <p:nvSpPr>
          <p:cNvPr id="298" name="Google Shape;298;p45"/>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9" name="Google Shape;299;p45"/>
          <p:cNvSpPr txBox="1">
            <a:spLocks noGrp="1"/>
          </p:cNvSpPr>
          <p:nvPr>
            <p:ph type="body" idx="1"/>
          </p:nvPr>
        </p:nvSpPr>
        <p:spPr>
          <a:xfrm>
            <a:off x="8115300" y="2017713"/>
            <a:ext cx="3494088" cy="425132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400"/>
              </a:spcBef>
              <a:spcAft>
                <a:spcPts val="0"/>
              </a:spcAft>
              <a:buClr>
                <a:schemeClr val="dk1"/>
              </a:buClr>
              <a:buSzPts val="1800"/>
              <a:buFont typeface="Quattrocento Sans"/>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0" name="Google Shape;300;p45" descr="This screenshot is a 'placeholder' only. Drag or drop your screen shot here, or click and tap the center to insert a photo."/>
          <p:cNvSpPr>
            <a:spLocks noGrp="1"/>
          </p:cNvSpPr>
          <p:nvPr>
            <p:ph type="pic" idx="2"/>
          </p:nvPr>
        </p:nvSpPr>
        <p:spPr>
          <a:xfrm>
            <a:off x="582612" y="1436688"/>
            <a:ext cx="7253288" cy="4832350"/>
          </a:xfrm>
          <a:prstGeom prst="rect">
            <a:avLst/>
          </a:prstGeom>
          <a:blipFill rotWithShape="1">
            <a:blip r:embed="rId2">
              <a:alphaModFix/>
            </a:blip>
            <a:stretch>
              <a:fillRect/>
            </a:stretch>
          </a:blipFill>
          <a:ln>
            <a:noFill/>
          </a:ln>
        </p:spPr>
        <p:txBody>
          <a:bodyPr spcFirstLastPara="1" wrap="square" lIns="0" tIns="0" rIns="0" bIns="1005825" anchor="ctr" anchorCtr="0">
            <a:noAutofit/>
          </a:bodyPr>
          <a:lstStyle>
            <a:lvl1pPr marR="0" lvl="0" algn="ctr" rtl="0">
              <a:lnSpc>
                <a:spcPct val="100000"/>
              </a:lnSpc>
              <a:spcBef>
                <a:spcPts val="200"/>
              </a:spcBef>
              <a:spcAft>
                <a:spcPts val="0"/>
              </a:spcAft>
              <a:buClr>
                <a:srgbClr val="000000"/>
              </a:buClr>
              <a:buSzPts val="900"/>
              <a:buFont typeface="Noto Sans Symbols"/>
              <a:buNone/>
              <a:defRPr sz="1000" b="1" i="0" u="none" strike="noStrike" cap="none">
                <a:solidFill>
                  <a:srgbClr val="000000"/>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Tree>
  </p:cSld>
  <p:clrMapOvr>
    <a:masterClrMapping/>
  </p:clrMapOvr>
  <p:transition>
    <p:fade/>
  </p:transition>
  <p:extLst>
    <p:ext uri="{DCECCB84-F9BA-43D5-87BE-67443E8EF086}">
      <p15:sldGuideLst xmlns:p15="http://schemas.microsoft.com/office/powerpoint/2012/main">
        <p15:guide id="1" pos="4937">
          <p15:clr>
            <a:srgbClr val="5ACBF0"/>
          </p15:clr>
        </p15:guide>
        <p15:guide id="2" pos="5112">
          <p15:clr>
            <a:srgbClr val="5ACBF0"/>
          </p15:clr>
        </p15:guide>
        <p15:guide id="3" orient="horz" pos="905">
          <p15:clr>
            <a:srgbClr val="5ACBF0"/>
          </p15:clr>
        </p15:guide>
        <p15:guide id="4" orient="horz" pos="1271">
          <p15:clr>
            <a:srgbClr val="5ACBF0"/>
          </p15:clr>
        </p15:guide>
        <p15:guide id="5"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text side by side">
  <p:cSld name="Title and text side by side">
    <p:spTree>
      <p:nvGrpSpPr>
        <p:cNvPr id="1" name="Shape 301"/>
        <p:cNvGrpSpPr/>
        <p:nvPr/>
      </p:nvGrpSpPr>
      <p:grpSpPr>
        <a:xfrm>
          <a:off x="0" y="0"/>
          <a:ext cx="0" cy="0"/>
          <a:chOff x="0" y="0"/>
          <a:chExt cx="0" cy="0"/>
        </a:xfrm>
      </p:grpSpPr>
      <p:sp>
        <p:nvSpPr>
          <p:cNvPr id="302" name="Google Shape;302;p46"/>
          <p:cNvSpPr/>
          <p:nvPr/>
        </p:nvSpPr>
        <p:spPr>
          <a:xfrm>
            <a:off x="0" y="0"/>
            <a:ext cx="4356100" cy="6858000"/>
          </a:xfrm>
          <a:prstGeom prst="rect">
            <a:avLst/>
          </a:prstGeom>
          <a:solidFill>
            <a:schemeClr val="dk2"/>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303" name="Google Shape;303;p46"/>
          <p:cNvSpPr txBox="1">
            <a:spLocks noGrp="1"/>
          </p:cNvSpPr>
          <p:nvPr>
            <p:ph type="body" idx="1"/>
          </p:nvPr>
        </p:nvSpPr>
        <p:spPr>
          <a:xfrm>
            <a:off x="4938315" y="585788"/>
            <a:ext cx="6669658" cy="5683250"/>
          </a:xfrm>
          <a:prstGeom prst="rect">
            <a:avLst/>
          </a:prstGeom>
          <a:noFill/>
          <a:ln>
            <a:noFill/>
          </a:ln>
        </p:spPr>
        <p:txBody>
          <a:bodyPr spcFirstLastPara="1" wrap="square" lIns="0" tIns="0" rIns="0" bIns="0" anchor="ctr" anchorCtr="0">
            <a:spAutoFit/>
          </a:bodyPr>
          <a:lstStyle>
            <a:lvl1pPr marL="457200" lvl="0" indent="-228600" algn="l">
              <a:lnSpc>
                <a:spcPct val="100000"/>
              </a:lnSpc>
              <a:spcBef>
                <a:spcPts val="560"/>
              </a:spcBef>
              <a:spcAft>
                <a:spcPts val="0"/>
              </a:spcAft>
              <a:buClr>
                <a:schemeClr val="dk1"/>
              </a:buClr>
              <a:buSzPts val="2520"/>
              <a:buNone/>
              <a:defRPr sz="2800"/>
            </a:lvl1pPr>
            <a:lvl2pPr marL="914400" lvl="1" indent="-228600" algn="l">
              <a:lnSpc>
                <a:spcPct val="100000"/>
              </a:lnSpc>
              <a:spcBef>
                <a:spcPts val="1200"/>
              </a:spcBef>
              <a:spcAft>
                <a:spcPts val="0"/>
              </a:spcAft>
              <a:buClr>
                <a:schemeClr val="dk1"/>
              </a:buClr>
              <a:buSzPts val="1800"/>
              <a:buNone/>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4" name="Google Shape;304;p46"/>
          <p:cNvSpPr txBox="1">
            <a:spLocks noGrp="1"/>
          </p:cNvSpPr>
          <p:nvPr>
            <p:ph type="title"/>
          </p:nvPr>
        </p:nvSpPr>
        <p:spPr>
          <a:xfrm>
            <a:off x="588263" y="585788"/>
            <a:ext cx="3183637" cy="5683250"/>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chemeClr val="lt1"/>
              </a:buClr>
              <a:buSzPts val="3600"/>
              <a:buFont typeface="Quattrocento Sans"/>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2744">
          <p15:clr>
            <a:srgbClr val="5ACBF0"/>
          </p15:clr>
        </p15:guide>
        <p15:guide id="2" pos="3110">
          <p15:clr>
            <a:srgbClr val="5ACBF0"/>
          </p15:clr>
        </p15:guide>
        <p15:guide id="3" orient="horz" pos="2160">
          <p15:clr>
            <a:srgbClr val="FDE53C"/>
          </p15:clr>
        </p15:guide>
        <p15:guide id="4"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text side by side 3">
  <p:cSld name="Title and text side by side 3">
    <p:spTree>
      <p:nvGrpSpPr>
        <p:cNvPr id="1" name="Shape 305"/>
        <p:cNvGrpSpPr/>
        <p:nvPr/>
      </p:nvGrpSpPr>
      <p:grpSpPr>
        <a:xfrm>
          <a:off x="0" y="0"/>
          <a:ext cx="0" cy="0"/>
          <a:chOff x="0" y="0"/>
          <a:chExt cx="0" cy="0"/>
        </a:xfrm>
      </p:grpSpPr>
      <p:sp>
        <p:nvSpPr>
          <p:cNvPr id="306" name="Google Shape;306;p47"/>
          <p:cNvSpPr/>
          <p:nvPr/>
        </p:nvSpPr>
        <p:spPr>
          <a:xfrm>
            <a:off x="0" y="0"/>
            <a:ext cx="4356100" cy="6858000"/>
          </a:xfrm>
          <a:prstGeom prst="rect">
            <a:avLst/>
          </a:prstGeom>
          <a:solidFill>
            <a:schemeClr val="lt2"/>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307" name="Google Shape;307;p47"/>
          <p:cNvSpPr txBox="1">
            <a:spLocks noGrp="1"/>
          </p:cNvSpPr>
          <p:nvPr>
            <p:ph type="body" idx="1"/>
          </p:nvPr>
        </p:nvSpPr>
        <p:spPr>
          <a:xfrm>
            <a:off x="4938315" y="585788"/>
            <a:ext cx="6669658" cy="5683250"/>
          </a:xfrm>
          <a:prstGeom prst="rect">
            <a:avLst/>
          </a:prstGeom>
          <a:noFill/>
          <a:ln>
            <a:noFill/>
          </a:ln>
        </p:spPr>
        <p:txBody>
          <a:bodyPr spcFirstLastPara="1" wrap="square" lIns="0" tIns="0" rIns="0" bIns="0" anchor="ctr" anchorCtr="0">
            <a:spAutoFit/>
          </a:bodyPr>
          <a:lstStyle>
            <a:lvl1pPr marL="457200" lvl="0" indent="-228600" algn="l">
              <a:lnSpc>
                <a:spcPct val="100000"/>
              </a:lnSpc>
              <a:spcBef>
                <a:spcPts val="560"/>
              </a:spcBef>
              <a:spcAft>
                <a:spcPts val="0"/>
              </a:spcAft>
              <a:buClr>
                <a:schemeClr val="dk1"/>
              </a:buClr>
              <a:buSzPts val="2520"/>
              <a:buNone/>
              <a:defRPr sz="2800"/>
            </a:lvl1pPr>
            <a:lvl2pPr marL="914400" lvl="1" indent="-228600" algn="l">
              <a:lnSpc>
                <a:spcPct val="100000"/>
              </a:lnSpc>
              <a:spcBef>
                <a:spcPts val="1200"/>
              </a:spcBef>
              <a:spcAft>
                <a:spcPts val="0"/>
              </a:spcAft>
              <a:buClr>
                <a:schemeClr val="dk1"/>
              </a:buClr>
              <a:buSzPts val="1800"/>
              <a:buNone/>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8" name="Google Shape;308;p47"/>
          <p:cNvSpPr txBox="1">
            <a:spLocks noGrp="1"/>
          </p:cNvSpPr>
          <p:nvPr>
            <p:ph type="title"/>
          </p:nvPr>
        </p:nvSpPr>
        <p:spPr>
          <a:xfrm>
            <a:off x="588263" y="585788"/>
            <a:ext cx="3183637" cy="5683250"/>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chemeClr val="dk1"/>
              </a:buClr>
              <a:buSzPts val="3600"/>
              <a:buFont typeface="Quattrocento Sans"/>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2744">
          <p15:clr>
            <a:srgbClr val="5ACBF0"/>
          </p15:clr>
        </p15:guide>
        <p15:guide id="2" pos="3110">
          <p15:clr>
            <a:srgbClr val="5ACBF0"/>
          </p15:clr>
        </p15:guide>
        <p15:guide id="3" orient="horz" pos="2160">
          <p15:clr>
            <a:srgbClr val="FDE53C"/>
          </p15:clr>
        </p15:guide>
        <p15:guide id="4" pos="237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text side by side 2">
  <p:cSld name="Title and text side by side 2">
    <p:spTree>
      <p:nvGrpSpPr>
        <p:cNvPr id="1" name="Shape 309"/>
        <p:cNvGrpSpPr/>
        <p:nvPr/>
      </p:nvGrpSpPr>
      <p:grpSpPr>
        <a:xfrm>
          <a:off x="0" y="0"/>
          <a:ext cx="0" cy="0"/>
          <a:chOff x="0" y="0"/>
          <a:chExt cx="0" cy="0"/>
        </a:xfrm>
      </p:grpSpPr>
      <p:cxnSp>
        <p:nvCxnSpPr>
          <p:cNvPr id="310" name="Google Shape;310;p48"/>
          <p:cNvCxnSpPr/>
          <p:nvPr/>
        </p:nvCxnSpPr>
        <p:spPr>
          <a:xfrm>
            <a:off x="4356100" y="2578100"/>
            <a:ext cx="0" cy="1701800"/>
          </a:xfrm>
          <a:prstGeom prst="straightConnector1">
            <a:avLst/>
          </a:prstGeom>
          <a:noFill/>
          <a:ln w="28575" cap="flat" cmpd="sng">
            <a:solidFill>
              <a:schemeClr val="accent1"/>
            </a:solidFill>
            <a:prstDash val="solid"/>
            <a:round/>
            <a:headEnd type="none" w="sm" len="sm"/>
            <a:tailEnd type="none" w="sm" len="sm"/>
          </a:ln>
        </p:spPr>
      </p:cxnSp>
      <p:sp>
        <p:nvSpPr>
          <p:cNvPr id="311" name="Google Shape;311;p48"/>
          <p:cNvSpPr txBox="1">
            <a:spLocks noGrp="1"/>
          </p:cNvSpPr>
          <p:nvPr>
            <p:ph type="body" idx="1"/>
          </p:nvPr>
        </p:nvSpPr>
        <p:spPr>
          <a:xfrm>
            <a:off x="4941888" y="585788"/>
            <a:ext cx="6667500" cy="5683249"/>
          </a:xfrm>
          <a:prstGeom prst="rect">
            <a:avLst/>
          </a:prstGeom>
          <a:noFill/>
          <a:ln>
            <a:noFill/>
          </a:ln>
        </p:spPr>
        <p:txBody>
          <a:bodyPr spcFirstLastPara="1" wrap="square" lIns="0" tIns="0" rIns="0" bIns="0" anchor="ctr" anchorCtr="0">
            <a:spAutoFit/>
          </a:bodyPr>
          <a:lstStyle>
            <a:lvl1pPr marL="457200" lvl="0" indent="-228600" algn="l">
              <a:lnSpc>
                <a:spcPct val="100000"/>
              </a:lnSpc>
              <a:spcBef>
                <a:spcPts val="560"/>
              </a:spcBef>
              <a:spcAft>
                <a:spcPts val="0"/>
              </a:spcAft>
              <a:buClr>
                <a:schemeClr val="dk1"/>
              </a:buClr>
              <a:buSzPts val="2520"/>
              <a:buNone/>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12" name="Google Shape;312;p48"/>
          <p:cNvSpPr txBox="1">
            <a:spLocks noGrp="1"/>
          </p:cNvSpPr>
          <p:nvPr>
            <p:ph type="title"/>
          </p:nvPr>
        </p:nvSpPr>
        <p:spPr>
          <a:xfrm>
            <a:off x="588263" y="585788"/>
            <a:ext cx="3182027" cy="5683250"/>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2744">
          <p15:clr>
            <a:srgbClr val="5ACBF0"/>
          </p15:clr>
        </p15:guide>
        <p15:guide id="2" orient="horz" pos="2160">
          <p15:clr>
            <a:srgbClr val="FDE53C"/>
          </p15:clr>
        </p15:guide>
        <p15:guide id="3" pos="2376">
          <p15:clr>
            <a:srgbClr val="5ACBF0"/>
          </p15:clr>
        </p15:guide>
        <p15:guide id="4" pos="3113">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Demo slide">
  <p:cSld name="Demo slide">
    <p:bg>
      <p:bgPr>
        <a:solidFill>
          <a:schemeClr val="dk2"/>
        </a:solidFill>
        <a:effectLst/>
      </p:bgPr>
    </p:bg>
    <p:spTree>
      <p:nvGrpSpPr>
        <p:cNvPr id="1" name="Shape 313"/>
        <p:cNvGrpSpPr/>
        <p:nvPr/>
      </p:nvGrpSpPr>
      <p:grpSpPr>
        <a:xfrm>
          <a:off x="0" y="0"/>
          <a:ext cx="0" cy="0"/>
          <a:chOff x="0" y="0"/>
          <a:chExt cx="0" cy="0"/>
        </a:xfrm>
      </p:grpSpPr>
      <p:sp>
        <p:nvSpPr>
          <p:cNvPr id="314" name="Google Shape;314;p49"/>
          <p:cNvSpPr txBox="1">
            <a:spLocks noGrp="1"/>
          </p:cNvSpPr>
          <p:nvPr>
            <p:ph type="title"/>
          </p:nvPr>
        </p:nvSpPr>
        <p:spPr>
          <a:xfrm>
            <a:off x="585216" y="3033223"/>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rgbClr val="30E5D0"/>
              </a:buClr>
              <a:buSzPts val="3600"/>
              <a:buFont typeface="Quattrocento Sans"/>
              <a:buNone/>
              <a:defRPr sz="3600" b="0" cap="none">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5" name="Google Shape;315;p49"/>
          <p:cNvSpPr txBox="1">
            <a:spLocks noGrp="1"/>
          </p:cNvSpPr>
          <p:nvPr>
            <p:ph type="body" idx="1"/>
          </p:nvPr>
        </p:nvSpPr>
        <p:spPr>
          <a:xfrm>
            <a:off x="585216" y="3977319"/>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Font typeface="Arial"/>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Demo slide 2">
  <p:cSld name="Demo slide 2">
    <p:bg>
      <p:bgPr>
        <a:solidFill>
          <a:schemeClr val="lt1"/>
        </a:solidFill>
        <a:effectLst/>
      </p:bgPr>
    </p:bg>
    <p:spTree>
      <p:nvGrpSpPr>
        <p:cNvPr id="1" name="Shape 316"/>
        <p:cNvGrpSpPr/>
        <p:nvPr/>
      </p:nvGrpSpPr>
      <p:grpSpPr>
        <a:xfrm>
          <a:off x="0" y="0"/>
          <a:ext cx="0" cy="0"/>
          <a:chOff x="0" y="0"/>
          <a:chExt cx="0" cy="0"/>
        </a:xfrm>
      </p:grpSpPr>
      <p:sp>
        <p:nvSpPr>
          <p:cNvPr id="317" name="Google Shape;317;p50"/>
          <p:cNvSpPr txBox="1">
            <a:spLocks noGrp="1"/>
          </p:cNvSpPr>
          <p:nvPr>
            <p:ph type="title"/>
          </p:nvPr>
        </p:nvSpPr>
        <p:spPr>
          <a:xfrm>
            <a:off x="585216" y="3033223"/>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chemeClr val="dk1"/>
              </a:buClr>
              <a:buSzPts val="3600"/>
              <a:buFont typeface="Quattrocento Sans"/>
              <a:buNone/>
              <a:defRPr sz="3600" b="0" cap="non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8" name="Google Shape;318;p50"/>
          <p:cNvSpPr txBox="1">
            <a:spLocks noGrp="1"/>
          </p:cNvSpPr>
          <p:nvPr>
            <p:ph type="body" idx="1"/>
          </p:nvPr>
        </p:nvSpPr>
        <p:spPr>
          <a:xfrm>
            <a:off x="585216" y="3977319"/>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dk1"/>
              </a:buClr>
              <a:buSzPts val="1980"/>
              <a:buFont typeface="Arial"/>
              <a:buNone/>
              <a:defRPr sz="2200">
                <a:solidFill>
                  <a:schemeClr val="dk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Section Title">
  <p:cSld name="Section Title">
    <p:bg>
      <p:bgPr>
        <a:solidFill>
          <a:schemeClr val="dk2"/>
        </a:solidFill>
        <a:effectLst/>
      </p:bgPr>
    </p:bg>
    <p:spTree>
      <p:nvGrpSpPr>
        <p:cNvPr id="1" name="Shape 319"/>
        <p:cNvGrpSpPr/>
        <p:nvPr/>
      </p:nvGrpSpPr>
      <p:grpSpPr>
        <a:xfrm>
          <a:off x="0" y="0"/>
          <a:ext cx="0" cy="0"/>
          <a:chOff x="0" y="0"/>
          <a:chExt cx="0" cy="0"/>
        </a:xfrm>
      </p:grpSpPr>
      <p:sp>
        <p:nvSpPr>
          <p:cNvPr id="320" name="Google Shape;320;p51"/>
          <p:cNvSpPr txBox="1">
            <a:spLocks noGrp="1"/>
          </p:cNvSpPr>
          <p:nvPr>
            <p:ph type="title"/>
          </p:nvPr>
        </p:nvSpPr>
        <p:spPr>
          <a:xfrm>
            <a:off x="585216" y="3035808"/>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rgbClr val="30E5D0"/>
              </a:buClr>
              <a:buSzPts val="3600"/>
              <a:buFont typeface="Quattrocento Sans"/>
              <a:buNone/>
              <a:defRPr sz="3600" b="0" cap="none">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hank you slide">
  <p:cSld name="Thank you slide">
    <p:bg>
      <p:bgPr>
        <a:solidFill>
          <a:schemeClr val="dk2"/>
        </a:solidFill>
        <a:effectLst/>
      </p:bgPr>
    </p:bg>
    <p:spTree>
      <p:nvGrpSpPr>
        <p:cNvPr id="1" name="Shape 321"/>
        <p:cNvGrpSpPr/>
        <p:nvPr/>
      </p:nvGrpSpPr>
      <p:grpSpPr>
        <a:xfrm>
          <a:off x="0" y="0"/>
          <a:ext cx="0" cy="0"/>
          <a:chOff x="0" y="0"/>
          <a:chExt cx="0" cy="0"/>
        </a:xfrm>
      </p:grpSpPr>
      <p:sp>
        <p:nvSpPr>
          <p:cNvPr id="322" name="Google Shape;322;p52"/>
          <p:cNvSpPr txBox="1">
            <a:spLocks noGrp="1"/>
          </p:cNvSpPr>
          <p:nvPr>
            <p:ph type="title"/>
          </p:nvPr>
        </p:nvSpPr>
        <p:spPr>
          <a:xfrm>
            <a:off x="585216" y="3035808"/>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rgbClr val="30E5D0"/>
              </a:buClr>
              <a:buSzPts val="3600"/>
              <a:buFont typeface="Quattrocento Sans"/>
              <a:buNone/>
              <a:defRPr sz="3600" b="0" cap="none">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quare photo 2">
  <p:cSld name="Title square photo 2">
    <p:bg>
      <p:bgPr>
        <a:solidFill>
          <a:schemeClr val="lt1"/>
        </a:solidFill>
        <a:effectLst/>
      </p:bgPr>
    </p:bg>
    <p:spTree>
      <p:nvGrpSpPr>
        <p:cNvPr id="1" name="Shape 29"/>
        <p:cNvGrpSpPr/>
        <p:nvPr/>
      </p:nvGrpSpPr>
      <p:grpSpPr>
        <a:xfrm>
          <a:off x="0" y="0"/>
          <a:ext cx="0" cy="0"/>
          <a:chOff x="0" y="0"/>
          <a:chExt cx="0" cy="0"/>
        </a:xfrm>
      </p:grpSpPr>
      <p:pic>
        <p:nvPicPr>
          <p:cNvPr id="30" name="Google Shape;30;p18" descr="Microsoft logo, gray text version"/>
          <p:cNvPicPr preferRelativeResize="0"/>
          <p:nvPr/>
        </p:nvPicPr>
        <p:blipFill rotWithShape="1">
          <a:blip r:embed="rId2">
            <a:alphaModFix/>
          </a:blip>
          <a:srcRect/>
          <a:stretch/>
        </p:blipFill>
        <p:spPr>
          <a:xfrm>
            <a:off x="584200" y="585788"/>
            <a:ext cx="1366440" cy="292608"/>
          </a:xfrm>
          <a:prstGeom prst="rect">
            <a:avLst/>
          </a:prstGeom>
          <a:noFill/>
          <a:ln>
            <a:noFill/>
          </a:ln>
        </p:spPr>
      </p:pic>
      <p:sp>
        <p:nvSpPr>
          <p:cNvPr id="31" name="Google Shape;31;p18"/>
          <p:cNvSpPr txBox="1">
            <a:spLocks noGrp="1"/>
          </p:cNvSpPr>
          <p:nvPr>
            <p:ph type="title"/>
          </p:nvPr>
        </p:nvSpPr>
        <p:spPr>
          <a:xfrm>
            <a:off x="588263" y="2425541"/>
            <a:ext cx="4167887" cy="1107996"/>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chemeClr val="accent1"/>
              </a:buClr>
              <a:buSzPts val="3600"/>
              <a:buFont typeface="Quattrocento Sans"/>
              <a:buNone/>
              <a:defRPr>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18"/>
          <p:cNvSpPr txBox="1">
            <a:spLocks noGrp="1"/>
          </p:cNvSpPr>
          <p:nvPr>
            <p:ph type="body" idx="1"/>
          </p:nvPr>
        </p:nvSpPr>
        <p:spPr>
          <a:xfrm>
            <a:off x="582042" y="3962400"/>
            <a:ext cx="4164583"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dk1"/>
              </a:buClr>
              <a:buSzPts val="1980"/>
              <a:buNone/>
              <a:defRPr sz="2200">
                <a:solidFill>
                  <a:schemeClr val="dk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 name="Google Shape;33;p18"/>
          <p:cNvSpPr>
            <a:spLocks noGrp="1"/>
          </p:cNvSpPr>
          <p:nvPr>
            <p:ph type="pic" idx="2"/>
          </p:nvPr>
        </p:nvSpPr>
        <p:spPr>
          <a:xfrm>
            <a:off x="5334000" y="0"/>
            <a:ext cx="6858000" cy="6858000"/>
          </a:xfrm>
          <a:prstGeom prst="rect">
            <a:avLst/>
          </a:prstGeom>
          <a:blipFill rotWithShape="1">
            <a:blip r:embed="rId3">
              <a:alphaModFix/>
            </a:blip>
            <a:stretch>
              <a:fillRect/>
            </a:stretch>
          </a:blipFill>
          <a:ln>
            <a:noFill/>
          </a:ln>
        </p:spPr>
        <p:txBody>
          <a:bodyPr spcFirstLastPara="1" wrap="square" lIns="0" tIns="1645900" rIns="0" bIns="0" anchor="t" anchorCtr="0">
            <a:noAutofit/>
          </a:bodyPr>
          <a:lstStyle>
            <a:lvl1pPr marR="0" lvl="0" algn="ctr" rtl="0">
              <a:lnSpc>
                <a:spcPct val="100000"/>
              </a:lnSpc>
              <a:spcBef>
                <a:spcPts val="560"/>
              </a:spcBef>
              <a:spcAft>
                <a:spcPts val="0"/>
              </a:spcAft>
              <a:buClr>
                <a:schemeClr val="dk1"/>
              </a:buClr>
              <a:buSzPts val="2520"/>
              <a:buFont typeface="Noto Sans Symbols"/>
              <a:buNone/>
              <a:defRPr sz="2800" b="0" i="0" u="none" strike="noStrike" cap="none">
                <a:solidFill>
                  <a:schemeClr val="dk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orient="horz" pos="2496">
          <p15:clr>
            <a:srgbClr val="5ACBF0"/>
          </p15:clr>
        </p15:guide>
        <p15:guide id="2" pos="3360">
          <p15:clr>
            <a:srgbClr val="FBAE40"/>
          </p15:clr>
        </p15:guide>
        <p15:guide id="3" orient="horz" pos="2160">
          <p15:clr>
            <a:srgbClr val="FBAE40"/>
          </p15:clr>
        </p15:guide>
        <p15:guide id="4" orient="horz" pos="2229">
          <p15:clr>
            <a:srgbClr val="5ACBF0"/>
          </p15:clr>
        </p15:guide>
        <p15:guide id="5" pos="2996">
          <p15:clr>
            <a:srgbClr val="5ACBF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Section Title 2">
  <p:cSld name="Section Title 2">
    <p:bg>
      <p:bgPr>
        <a:solidFill>
          <a:schemeClr val="lt1"/>
        </a:solidFill>
        <a:effectLst/>
      </p:bgPr>
    </p:bg>
    <p:spTree>
      <p:nvGrpSpPr>
        <p:cNvPr id="1" name="Shape 323"/>
        <p:cNvGrpSpPr/>
        <p:nvPr/>
      </p:nvGrpSpPr>
      <p:grpSpPr>
        <a:xfrm>
          <a:off x="0" y="0"/>
          <a:ext cx="0" cy="0"/>
          <a:chOff x="0" y="0"/>
          <a:chExt cx="0" cy="0"/>
        </a:xfrm>
      </p:grpSpPr>
      <p:sp>
        <p:nvSpPr>
          <p:cNvPr id="324" name="Google Shape;324;p53"/>
          <p:cNvSpPr txBox="1">
            <a:spLocks noGrp="1"/>
          </p:cNvSpPr>
          <p:nvPr>
            <p:ph type="title"/>
          </p:nvPr>
        </p:nvSpPr>
        <p:spPr>
          <a:xfrm>
            <a:off x="585216" y="3035808"/>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chemeClr val="dk1"/>
              </a:buClr>
              <a:buSzPts val="3600"/>
              <a:buFont typeface="Quattrocento Sans"/>
              <a:buNone/>
              <a:defRPr sz="3600" b="0" cap="non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325"/>
        <p:cNvGrpSpPr/>
        <p:nvPr/>
      </p:nvGrpSpPr>
      <p:grpSpPr>
        <a:xfrm>
          <a:off x="0" y="0"/>
          <a:ext cx="0" cy="0"/>
          <a:chOff x="0" y="0"/>
          <a:chExt cx="0" cy="0"/>
        </a:xfrm>
      </p:grpSpPr>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Layout_8">
  <p:cSld name="Layout_8">
    <p:spTree>
      <p:nvGrpSpPr>
        <p:cNvPr id="1" name="Shape 326"/>
        <p:cNvGrpSpPr/>
        <p:nvPr/>
      </p:nvGrpSpPr>
      <p:grpSpPr>
        <a:xfrm>
          <a:off x="0" y="0"/>
          <a:ext cx="0" cy="0"/>
          <a:chOff x="0" y="0"/>
          <a:chExt cx="0" cy="0"/>
        </a:xfrm>
      </p:grpSpPr>
      <p:sp>
        <p:nvSpPr>
          <p:cNvPr id="327" name="Google Shape;327;p55"/>
          <p:cNvSpPr txBox="1">
            <a:spLocks noGrp="1"/>
          </p:cNvSpPr>
          <p:nvPr>
            <p:ph type="body" idx="1"/>
          </p:nvPr>
        </p:nvSpPr>
        <p:spPr>
          <a:xfrm>
            <a:off x="3349888" y="1940140"/>
            <a:ext cx="8257032" cy="1371271"/>
          </a:xfrm>
          <a:prstGeom prst="rect">
            <a:avLst/>
          </a:prstGeom>
          <a:noFill/>
          <a:ln>
            <a:noFill/>
          </a:ln>
        </p:spPr>
        <p:txBody>
          <a:bodyPr spcFirstLastPara="1" wrap="square" lIns="3017500" tIns="91425" rIns="91425" bIns="91425" anchor="ctr" anchorCtr="0">
            <a:noAutofit/>
          </a:bodyPr>
          <a:lstStyle>
            <a:lvl1pPr marL="457200" lvl="0" indent="-228600" algn="l">
              <a:lnSpc>
                <a:spcPct val="100000"/>
              </a:lnSpc>
              <a:spcBef>
                <a:spcPts val="360"/>
              </a:spcBef>
              <a:spcAft>
                <a:spcPts val="0"/>
              </a:spcAft>
              <a:buClr>
                <a:schemeClr val="dk1"/>
              </a:buClr>
              <a:buSzPts val="1620"/>
              <a:buNone/>
              <a:defRPr sz="1800"/>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28" name="Google Shape;328;p55"/>
          <p:cNvSpPr txBox="1">
            <a:spLocks noGrp="1"/>
          </p:cNvSpPr>
          <p:nvPr>
            <p:ph type="body" idx="2"/>
          </p:nvPr>
        </p:nvSpPr>
        <p:spPr>
          <a:xfrm>
            <a:off x="3349888" y="4906020"/>
            <a:ext cx="8257032" cy="1371271"/>
          </a:xfrm>
          <a:prstGeom prst="rect">
            <a:avLst/>
          </a:prstGeom>
          <a:noFill/>
          <a:ln>
            <a:noFill/>
          </a:ln>
        </p:spPr>
        <p:txBody>
          <a:bodyPr spcFirstLastPara="1" wrap="square" lIns="2286000" tIns="91425" rIns="91425" bIns="91425" anchor="ctr" anchorCtr="0">
            <a:noAutofit/>
          </a:bodyPr>
          <a:lstStyle>
            <a:lvl1pPr marL="457200" lvl="0" indent="-228600" algn="l">
              <a:lnSpc>
                <a:spcPct val="100000"/>
              </a:lnSpc>
              <a:spcBef>
                <a:spcPts val="360"/>
              </a:spcBef>
              <a:spcAft>
                <a:spcPts val="0"/>
              </a:spcAft>
              <a:buClr>
                <a:schemeClr val="dk1"/>
              </a:buClr>
              <a:buSzPts val="1620"/>
              <a:buNone/>
              <a:defRPr sz="1800"/>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29" name="Google Shape;329;p55"/>
          <p:cNvSpPr txBox="1">
            <a:spLocks noGrp="1"/>
          </p:cNvSpPr>
          <p:nvPr>
            <p:ph type="body" idx="3"/>
          </p:nvPr>
        </p:nvSpPr>
        <p:spPr>
          <a:xfrm>
            <a:off x="3349888" y="457200"/>
            <a:ext cx="8257032" cy="1371271"/>
          </a:xfrm>
          <a:prstGeom prst="rect">
            <a:avLst/>
          </a:prstGeom>
          <a:noFill/>
          <a:ln>
            <a:noFill/>
          </a:ln>
        </p:spPr>
        <p:txBody>
          <a:bodyPr spcFirstLastPara="1" wrap="square" lIns="2286000" tIns="91425" rIns="91425" bIns="91425" anchor="ctr" anchorCtr="0">
            <a:noAutofit/>
          </a:bodyPr>
          <a:lstStyle>
            <a:lvl1pPr marL="457200" lvl="0" indent="-228600" algn="l">
              <a:lnSpc>
                <a:spcPct val="100000"/>
              </a:lnSpc>
              <a:spcBef>
                <a:spcPts val="360"/>
              </a:spcBef>
              <a:spcAft>
                <a:spcPts val="0"/>
              </a:spcAft>
              <a:buClr>
                <a:schemeClr val="dk1"/>
              </a:buClr>
              <a:buSzPts val="1620"/>
              <a:buNone/>
              <a:defRPr sz="1800"/>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0" name="Google Shape;330;p55"/>
          <p:cNvSpPr txBox="1">
            <a:spLocks noGrp="1"/>
          </p:cNvSpPr>
          <p:nvPr>
            <p:ph type="body" idx="4"/>
          </p:nvPr>
        </p:nvSpPr>
        <p:spPr>
          <a:xfrm>
            <a:off x="3349888" y="3423080"/>
            <a:ext cx="8257032" cy="1371271"/>
          </a:xfrm>
          <a:prstGeom prst="rect">
            <a:avLst/>
          </a:prstGeom>
          <a:noFill/>
          <a:ln>
            <a:noFill/>
          </a:ln>
        </p:spPr>
        <p:txBody>
          <a:bodyPr spcFirstLastPara="1" wrap="square" lIns="3017500" tIns="91425" rIns="91425" bIns="91425" anchor="ctr" anchorCtr="0">
            <a:noAutofit/>
          </a:bodyPr>
          <a:lstStyle>
            <a:lvl1pPr marL="457200" lvl="0" indent="-228600" algn="l">
              <a:lnSpc>
                <a:spcPct val="100000"/>
              </a:lnSpc>
              <a:spcBef>
                <a:spcPts val="360"/>
              </a:spcBef>
              <a:spcAft>
                <a:spcPts val="0"/>
              </a:spcAft>
              <a:buClr>
                <a:schemeClr val="dk1"/>
              </a:buClr>
              <a:buSzPts val="1620"/>
              <a:buNone/>
              <a:defRPr sz="1800"/>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1" name="Google Shape;331;p55"/>
          <p:cNvSpPr/>
          <p:nvPr/>
        </p:nvSpPr>
        <p:spPr>
          <a:xfrm>
            <a:off x="1" y="613459"/>
            <a:ext cx="5939482" cy="5507578"/>
          </a:xfrm>
          <a:custGeom>
            <a:avLst/>
            <a:gdLst/>
            <a:ahLst/>
            <a:cxnLst/>
            <a:rect l="l" t="t" r="r" b="b"/>
            <a:pathLst>
              <a:path w="5939482" h="5507578" extrusionOk="0">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65">
              <a:solidFill>
                <a:schemeClr val="dk1"/>
              </a:solidFill>
              <a:latin typeface="Quattrocento Sans"/>
              <a:ea typeface="Quattrocento Sans"/>
              <a:cs typeface="Quattrocento Sans"/>
              <a:sym typeface="Quattrocento Sans"/>
            </a:endParaRPr>
          </a:p>
        </p:txBody>
      </p:sp>
      <p:sp>
        <p:nvSpPr>
          <p:cNvPr id="332" name="Google Shape;332;p55"/>
          <p:cNvSpPr>
            <a:spLocks noGrp="1"/>
          </p:cNvSpPr>
          <p:nvPr>
            <p:ph type="pic" idx="5"/>
          </p:nvPr>
        </p:nvSpPr>
        <p:spPr>
          <a:xfrm>
            <a:off x="0" y="808038"/>
            <a:ext cx="3348038" cy="5120322"/>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33" name="Google Shape;333;p55"/>
          <p:cNvSpPr/>
          <p:nvPr/>
        </p:nvSpPr>
        <p:spPr>
          <a:xfrm>
            <a:off x="3349888" y="1309250"/>
            <a:ext cx="2902632" cy="2058671"/>
          </a:xfrm>
          <a:custGeom>
            <a:avLst/>
            <a:gdLst/>
            <a:ahLst/>
            <a:cxnLst/>
            <a:rect l="l" t="t" r="r" b="b"/>
            <a:pathLst>
              <a:path w="2292" h="1621" extrusionOk="0">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65">
              <a:solidFill>
                <a:schemeClr val="dk1"/>
              </a:solidFill>
              <a:latin typeface="Quattrocento Sans"/>
              <a:ea typeface="Quattrocento Sans"/>
              <a:cs typeface="Quattrocento Sans"/>
              <a:sym typeface="Quattrocento Sans"/>
            </a:endParaRPr>
          </a:p>
        </p:txBody>
      </p:sp>
      <p:sp>
        <p:nvSpPr>
          <p:cNvPr id="334" name="Google Shape;334;p55"/>
          <p:cNvSpPr/>
          <p:nvPr/>
        </p:nvSpPr>
        <p:spPr>
          <a:xfrm>
            <a:off x="3349888" y="457200"/>
            <a:ext cx="2053279" cy="2910721"/>
          </a:xfrm>
          <a:custGeom>
            <a:avLst/>
            <a:gdLst/>
            <a:ahLst/>
            <a:cxnLst/>
            <a:rect l="l" t="t" r="r" b="b"/>
            <a:pathLst>
              <a:path w="1621" h="2292" extrusionOk="0">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65">
              <a:solidFill>
                <a:schemeClr val="dk1"/>
              </a:solidFill>
              <a:latin typeface="Quattrocento Sans"/>
              <a:ea typeface="Quattrocento Sans"/>
              <a:cs typeface="Quattrocento Sans"/>
              <a:sym typeface="Quattrocento Sans"/>
            </a:endParaRPr>
          </a:p>
        </p:txBody>
      </p:sp>
      <p:sp>
        <p:nvSpPr>
          <p:cNvPr id="335" name="Google Shape;335;p55"/>
          <p:cNvSpPr/>
          <p:nvPr/>
        </p:nvSpPr>
        <p:spPr>
          <a:xfrm>
            <a:off x="3349888" y="3367920"/>
            <a:ext cx="2902632" cy="2055975"/>
          </a:xfrm>
          <a:custGeom>
            <a:avLst/>
            <a:gdLst/>
            <a:ahLst/>
            <a:cxnLst/>
            <a:rect l="l" t="t" r="r" b="b"/>
            <a:pathLst>
              <a:path w="2292" h="1620" extrusionOk="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65">
              <a:solidFill>
                <a:schemeClr val="dk1"/>
              </a:solidFill>
              <a:latin typeface="Quattrocento Sans"/>
              <a:ea typeface="Quattrocento Sans"/>
              <a:cs typeface="Quattrocento Sans"/>
              <a:sym typeface="Quattrocento Sans"/>
            </a:endParaRPr>
          </a:p>
        </p:txBody>
      </p:sp>
      <p:sp>
        <p:nvSpPr>
          <p:cNvPr id="336" name="Google Shape;336;p55"/>
          <p:cNvSpPr/>
          <p:nvPr/>
        </p:nvSpPr>
        <p:spPr>
          <a:xfrm>
            <a:off x="3349888" y="3367920"/>
            <a:ext cx="2053279" cy="2909373"/>
          </a:xfrm>
          <a:custGeom>
            <a:avLst/>
            <a:gdLst/>
            <a:ahLst/>
            <a:cxnLst/>
            <a:rect l="l" t="t" r="r" b="b"/>
            <a:pathLst>
              <a:path w="1621" h="2292" extrusionOk="0">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65">
              <a:solidFill>
                <a:schemeClr val="dk1"/>
              </a:solidFill>
              <a:latin typeface="Quattrocento Sans"/>
              <a:ea typeface="Quattrocento Sans"/>
              <a:cs typeface="Quattrocento Sans"/>
              <a:sym typeface="Quattrocento Sans"/>
            </a:endParaRPr>
          </a:p>
        </p:txBody>
      </p:sp>
      <p:sp>
        <p:nvSpPr>
          <p:cNvPr id="337" name="Google Shape;337;p55"/>
          <p:cNvSpPr/>
          <p:nvPr/>
        </p:nvSpPr>
        <p:spPr>
          <a:xfrm>
            <a:off x="4370875" y="2511729"/>
            <a:ext cx="1483647" cy="47322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600" b="1">
              <a:solidFill>
                <a:schemeClr val="lt1"/>
              </a:solidFill>
              <a:latin typeface="Quattrocento Sans"/>
              <a:ea typeface="Quattrocento Sans"/>
              <a:cs typeface="Quattrocento Sans"/>
              <a:sym typeface="Quattrocento Sans"/>
            </a:endParaRPr>
          </a:p>
        </p:txBody>
      </p:sp>
      <p:sp>
        <p:nvSpPr>
          <p:cNvPr id="338" name="Google Shape;338;p55"/>
          <p:cNvSpPr txBox="1">
            <a:spLocks noGrp="1"/>
          </p:cNvSpPr>
          <p:nvPr>
            <p:ph type="body" idx="6"/>
          </p:nvPr>
        </p:nvSpPr>
        <p:spPr>
          <a:xfrm>
            <a:off x="3597275" y="1231341"/>
            <a:ext cx="1322388" cy="492443"/>
          </a:xfrm>
          <a:prstGeom prst="rect">
            <a:avLst/>
          </a:prstGeom>
          <a:noFill/>
          <a:ln>
            <a:noFill/>
          </a:ln>
        </p:spPr>
        <p:txBody>
          <a:bodyPr spcFirstLastPara="1" wrap="square" lIns="0" tIns="0" rIns="0" bIns="0" anchor="ctr" anchorCtr="0">
            <a:spAutoFit/>
          </a:bodyPr>
          <a:lstStyle>
            <a:lvl1pPr marL="457200" lvl="0" indent="-228600" algn="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9" name="Google Shape;339;p55"/>
          <p:cNvSpPr txBox="1">
            <a:spLocks noGrp="1"/>
          </p:cNvSpPr>
          <p:nvPr>
            <p:ph type="body" idx="7"/>
          </p:nvPr>
        </p:nvSpPr>
        <p:spPr>
          <a:xfrm>
            <a:off x="4465716" y="2435301"/>
            <a:ext cx="1322388" cy="492443"/>
          </a:xfrm>
          <a:prstGeom prst="rect">
            <a:avLst/>
          </a:prstGeom>
          <a:noFill/>
          <a:ln>
            <a:noFill/>
          </a:ln>
        </p:spPr>
        <p:txBody>
          <a:bodyPr spcFirstLastPara="1" wrap="square" lIns="0" tIns="0" rIns="0" bIns="0" anchor="ctr" anchorCtr="0">
            <a:spAutoFit/>
          </a:bodyPr>
          <a:lstStyle>
            <a:lvl1pPr marL="457200" lvl="0" indent="-228600" algn="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0" name="Google Shape;340;p55"/>
          <p:cNvSpPr txBox="1">
            <a:spLocks noGrp="1"/>
          </p:cNvSpPr>
          <p:nvPr>
            <p:ph type="body" idx="8"/>
          </p:nvPr>
        </p:nvSpPr>
        <p:spPr>
          <a:xfrm>
            <a:off x="4465716" y="3852621"/>
            <a:ext cx="1322388" cy="492443"/>
          </a:xfrm>
          <a:prstGeom prst="rect">
            <a:avLst/>
          </a:prstGeom>
          <a:noFill/>
          <a:ln>
            <a:noFill/>
          </a:ln>
        </p:spPr>
        <p:txBody>
          <a:bodyPr spcFirstLastPara="1" wrap="square" lIns="0" tIns="0" rIns="0" bIns="0" anchor="ctr" anchorCtr="0">
            <a:spAutoFit/>
          </a:bodyPr>
          <a:lstStyle>
            <a:lvl1pPr marL="457200" lvl="0" indent="-228600" algn="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1" name="Google Shape;341;p55"/>
          <p:cNvSpPr txBox="1">
            <a:spLocks noGrp="1"/>
          </p:cNvSpPr>
          <p:nvPr>
            <p:ph type="body" idx="9"/>
          </p:nvPr>
        </p:nvSpPr>
        <p:spPr>
          <a:xfrm>
            <a:off x="3597275" y="5041341"/>
            <a:ext cx="1322388" cy="492443"/>
          </a:xfrm>
          <a:prstGeom prst="rect">
            <a:avLst/>
          </a:prstGeom>
          <a:noFill/>
          <a:ln>
            <a:noFill/>
          </a:ln>
        </p:spPr>
        <p:txBody>
          <a:bodyPr spcFirstLastPara="1" wrap="square" lIns="0" tIns="0" rIns="0" bIns="0" anchor="ctr" anchorCtr="0">
            <a:spAutoFit/>
          </a:bodyPr>
          <a:lstStyle>
            <a:lvl1pPr marL="457200" lvl="0" indent="-228600" algn="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2" name="Google Shape;342;p55"/>
          <p:cNvSpPr txBox="1">
            <a:spLocks noGrp="1"/>
          </p:cNvSpPr>
          <p:nvPr>
            <p:ph type="body" idx="13"/>
          </p:nvPr>
        </p:nvSpPr>
        <p:spPr>
          <a:xfrm>
            <a:off x="0" y="4290826"/>
            <a:ext cx="3348038" cy="1637534"/>
          </a:xfrm>
          <a:prstGeom prst="rect">
            <a:avLst/>
          </a:prstGeom>
          <a:solidFill>
            <a:schemeClr val="accent1">
              <a:alpha val="80000"/>
            </a:schemeClr>
          </a:solidFill>
          <a:ln>
            <a:noFill/>
          </a:ln>
        </p:spPr>
        <p:txBody>
          <a:bodyPr spcFirstLastPara="1" wrap="square" lIns="0" tIns="0" rIns="182875" bIns="0" anchor="ctr" anchorCtr="0">
            <a:spAutoFit/>
          </a:bodyPr>
          <a:lstStyle>
            <a:lvl1pPr marL="457200" marR="0" lvl="0" indent="-228600" algn="r">
              <a:lnSpc>
                <a:spcPct val="100000"/>
              </a:lnSpc>
              <a:spcBef>
                <a:spcPts val="0"/>
              </a:spcBef>
              <a:spcAft>
                <a:spcPts val="0"/>
              </a:spcAft>
              <a:buClr>
                <a:schemeClr val="lt1"/>
              </a:buClr>
              <a:buSzPts val="1800"/>
              <a:buFont typeface="Quattrocento Sans"/>
              <a:buNone/>
              <a:defRPr sz="18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3" name="Google Shape;343;p55"/>
          <p:cNvSpPr/>
          <p:nvPr/>
        </p:nvSpPr>
        <p:spPr>
          <a:xfrm>
            <a:off x="11561200" y="457200"/>
            <a:ext cx="45720" cy="1371600"/>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344" name="Google Shape;344;p55"/>
          <p:cNvSpPr/>
          <p:nvPr/>
        </p:nvSpPr>
        <p:spPr>
          <a:xfrm>
            <a:off x="11561200" y="1940140"/>
            <a:ext cx="45720" cy="1371600"/>
          </a:xfrm>
          <a:prstGeom prst="rect">
            <a:avLst/>
          </a:prstGeom>
          <a:solidFill>
            <a:schemeClr val="accent2"/>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345" name="Google Shape;345;p55"/>
          <p:cNvSpPr/>
          <p:nvPr/>
        </p:nvSpPr>
        <p:spPr>
          <a:xfrm>
            <a:off x="11561200" y="3423080"/>
            <a:ext cx="45720" cy="1371600"/>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346" name="Google Shape;346;p55"/>
          <p:cNvSpPr/>
          <p:nvPr/>
        </p:nvSpPr>
        <p:spPr>
          <a:xfrm>
            <a:off x="11561200" y="4906020"/>
            <a:ext cx="45720" cy="1371600"/>
          </a:xfrm>
          <a:prstGeom prst="rect">
            <a:avLst/>
          </a:prstGeom>
          <a:solidFill>
            <a:schemeClr val="accent2"/>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Layout_9">
  <p:cSld name="Layout_9">
    <p:spTree>
      <p:nvGrpSpPr>
        <p:cNvPr id="1" name="Shape 347"/>
        <p:cNvGrpSpPr/>
        <p:nvPr/>
      </p:nvGrpSpPr>
      <p:grpSpPr>
        <a:xfrm>
          <a:off x="0" y="0"/>
          <a:ext cx="0" cy="0"/>
          <a:chOff x="0" y="0"/>
          <a:chExt cx="0" cy="0"/>
        </a:xfrm>
      </p:grpSpPr>
      <p:sp>
        <p:nvSpPr>
          <p:cNvPr id="348" name="Google Shape;348;p56"/>
          <p:cNvSpPr>
            <a:spLocks noGrp="1"/>
          </p:cNvSpPr>
          <p:nvPr>
            <p:ph type="pic" idx="2"/>
          </p:nvPr>
        </p:nvSpPr>
        <p:spPr>
          <a:xfrm>
            <a:off x="-1" y="-1"/>
            <a:ext cx="5700433" cy="6858001"/>
          </a:xfrm>
          <a:prstGeom prst="rect">
            <a:avLst/>
          </a:prstGeom>
          <a:blipFill rotWithShape="1">
            <a:blip r:embed="rId2">
              <a:alphaModFix/>
            </a:blip>
            <a:stretch>
              <a:fillRect/>
            </a:stretch>
          </a:blipFill>
          <a:ln>
            <a:noFill/>
          </a:ln>
        </p:spPr>
        <p:txBody>
          <a:bodyPr spcFirstLastPara="1" wrap="square" lIns="0" tIns="548625" rIns="0" bIns="0" anchor="t" anchorCtr="0">
            <a:noAutofit/>
          </a:bodyPr>
          <a:lstStyle>
            <a:lvl1pPr marR="0" lvl="0" algn="ctr" rtl="0">
              <a:lnSpc>
                <a:spcPct val="100000"/>
              </a:lnSpc>
              <a:spcBef>
                <a:spcPts val="400"/>
              </a:spcBef>
              <a:spcAft>
                <a:spcPts val="0"/>
              </a:spcAft>
              <a:buClr>
                <a:schemeClr val="lt1"/>
              </a:buClr>
              <a:buSzPts val="1800"/>
              <a:buFont typeface="Noto Sans Symbols"/>
              <a:buNone/>
              <a:defRPr sz="20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49" name="Google Shape;349;p56"/>
          <p:cNvSpPr/>
          <p:nvPr/>
        </p:nvSpPr>
        <p:spPr>
          <a:xfrm flipH="1">
            <a:off x="6458206" y="1060939"/>
            <a:ext cx="219722" cy="466240"/>
          </a:xfrm>
          <a:custGeom>
            <a:avLst/>
            <a:gdLst/>
            <a:ahLst/>
            <a:cxnLst/>
            <a:rect l="l" t="t" r="r" b="b"/>
            <a:pathLst>
              <a:path w="390525" h="828675" extrusionOk="0">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765">
              <a:solidFill>
                <a:schemeClr val="dk1"/>
              </a:solidFill>
              <a:latin typeface="Quattrocento Sans"/>
              <a:ea typeface="Quattrocento Sans"/>
              <a:cs typeface="Quattrocento Sans"/>
              <a:sym typeface="Quattrocento Sans"/>
            </a:endParaRPr>
          </a:p>
        </p:txBody>
      </p:sp>
      <p:sp>
        <p:nvSpPr>
          <p:cNvPr id="350" name="Google Shape;350;p56"/>
          <p:cNvSpPr/>
          <p:nvPr/>
        </p:nvSpPr>
        <p:spPr>
          <a:xfrm flipH="1">
            <a:off x="6172031" y="1060939"/>
            <a:ext cx="219722" cy="466240"/>
          </a:xfrm>
          <a:custGeom>
            <a:avLst/>
            <a:gdLst/>
            <a:ahLst/>
            <a:cxnLst/>
            <a:rect l="l" t="t" r="r" b="b"/>
            <a:pathLst>
              <a:path w="390525" h="828675" extrusionOk="0">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765">
              <a:solidFill>
                <a:schemeClr val="dk1"/>
              </a:solidFill>
              <a:latin typeface="Quattrocento Sans"/>
              <a:ea typeface="Quattrocento Sans"/>
              <a:cs typeface="Quattrocento Sans"/>
              <a:sym typeface="Quattrocento Sans"/>
            </a:endParaRPr>
          </a:p>
        </p:txBody>
      </p:sp>
      <p:sp>
        <p:nvSpPr>
          <p:cNvPr id="351" name="Google Shape;351;p56"/>
          <p:cNvSpPr txBox="1">
            <a:spLocks noGrp="1"/>
          </p:cNvSpPr>
          <p:nvPr>
            <p:ph type="body" idx="1"/>
          </p:nvPr>
        </p:nvSpPr>
        <p:spPr>
          <a:xfrm>
            <a:off x="6391275" y="1798638"/>
            <a:ext cx="5021263" cy="2585323"/>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1200"/>
              </a:spcBef>
              <a:spcAft>
                <a:spcPts val="0"/>
              </a:spcAft>
              <a:buClr>
                <a:schemeClr val="dk1"/>
              </a:buClr>
              <a:buSzPts val="2160"/>
              <a:buNone/>
              <a:defRPr sz="2400" i="0"/>
            </a:lvl1pPr>
            <a:lvl2pPr marL="914400" lvl="1" indent="-228600" algn="l">
              <a:lnSpc>
                <a:spcPct val="100000"/>
              </a:lnSpc>
              <a:spcBef>
                <a:spcPts val="1200"/>
              </a:spcBef>
              <a:spcAft>
                <a:spcPts val="0"/>
              </a:spcAft>
              <a:buClr>
                <a:schemeClr val="dk1"/>
              </a:buClr>
              <a:buSzPts val="2160"/>
              <a:buNone/>
              <a:defRPr sz="2400" i="1"/>
            </a:lvl2pPr>
            <a:lvl3pPr marL="1371600" lvl="2" indent="-228600" algn="l">
              <a:lnSpc>
                <a:spcPct val="100000"/>
              </a:lnSpc>
              <a:spcBef>
                <a:spcPts val="1200"/>
              </a:spcBef>
              <a:spcAft>
                <a:spcPts val="0"/>
              </a:spcAft>
              <a:buClr>
                <a:schemeClr val="dk1"/>
              </a:buClr>
              <a:buSzPts val="2160"/>
              <a:buNone/>
              <a:defRPr sz="2400" i="1"/>
            </a:lvl3pPr>
            <a:lvl4pPr marL="1828800" lvl="3" indent="-228600" algn="l">
              <a:lnSpc>
                <a:spcPct val="100000"/>
              </a:lnSpc>
              <a:spcBef>
                <a:spcPts val="1200"/>
              </a:spcBef>
              <a:spcAft>
                <a:spcPts val="0"/>
              </a:spcAft>
              <a:buClr>
                <a:schemeClr val="dk1"/>
              </a:buClr>
              <a:buSzPts val="2160"/>
              <a:buNone/>
              <a:defRPr sz="2400" i="1"/>
            </a:lvl4pPr>
            <a:lvl5pPr marL="2286000" lvl="4" indent="-228600" algn="l">
              <a:lnSpc>
                <a:spcPct val="100000"/>
              </a:lnSpc>
              <a:spcBef>
                <a:spcPts val="1200"/>
              </a:spcBef>
              <a:spcAft>
                <a:spcPts val="0"/>
              </a:spcAft>
              <a:buClr>
                <a:schemeClr val="dk1"/>
              </a:buClr>
              <a:buSzPts val="2160"/>
              <a:buNone/>
              <a:defRPr sz="2400" i="1"/>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52" name="Google Shape;352;p56"/>
          <p:cNvSpPr txBox="1">
            <a:spLocks noGrp="1"/>
          </p:cNvSpPr>
          <p:nvPr>
            <p:ph type="body" idx="3"/>
          </p:nvPr>
        </p:nvSpPr>
        <p:spPr>
          <a:xfrm>
            <a:off x="9183688" y="5194300"/>
            <a:ext cx="3008312" cy="554038"/>
          </a:xfrm>
          <a:prstGeom prst="rect">
            <a:avLst/>
          </a:prstGeom>
          <a:solidFill>
            <a:schemeClr val="accent1"/>
          </a:solidFill>
          <a:ln>
            <a:noFill/>
          </a:ln>
        </p:spPr>
        <p:txBody>
          <a:bodyPr spcFirstLastPara="1" wrap="square" lIns="182875" tIns="91425" rIns="182875" bIns="91425" anchor="ctr" anchorCtr="0">
            <a:noAutofit/>
          </a:bodyPr>
          <a:lstStyle>
            <a:lvl1pPr marL="457200" lvl="0" indent="-228600" algn="l">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l">
              <a:lnSpc>
                <a:spcPct val="100000"/>
              </a:lnSpc>
              <a:spcBef>
                <a:spcPts val="400"/>
              </a:spcBef>
              <a:spcAft>
                <a:spcPts val="0"/>
              </a:spcAft>
              <a:buClr>
                <a:schemeClr val="lt1"/>
              </a:buClr>
              <a:buSzPts val="1800"/>
              <a:buNone/>
              <a:defRPr sz="2000">
                <a:solidFill>
                  <a:schemeClr val="lt1"/>
                </a:solidFill>
              </a:defRPr>
            </a:lvl2pPr>
            <a:lvl3pPr marL="1371600" lvl="2" indent="-228600" algn="l">
              <a:lnSpc>
                <a:spcPct val="100000"/>
              </a:lnSpc>
              <a:spcBef>
                <a:spcPts val="400"/>
              </a:spcBef>
              <a:spcAft>
                <a:spcPts val="0"/>
              </a:spcAft>
              <a:buClr>
                <a:schemeClr val="lt1"/>
              </a:buClr>
              <a:buSzPts val="1800"/>
              <a:buNone/>
              <a:defRPr sz="2000">
                <a:solidFill>
                  <a:schemeClr val="lt1"/>
                </a:solidFill>
              </a:defRPr>
            </a:lvl3pPr>
            <a:lvl4pPr marL="1828800" lvl="3" indent="-228600" algn="l">
              <a:lnSpc>
                <a:spcPct val="100000"/>
              </a:lnSpc>
              <a:spcBef>
                <a:spcPts val="400"/>
              </a:spcBef>
              <a:spcAft>
                <a:spcPts val="0"/>
              </a:spcAft>
              <a:buClr>
                <a:schemeClr val="lt1"/>
              </a:buClr>
              <a:buSzPts val="1800"/>
              <a:buNone/>
              <a:defRPr sz="2000">
                <a:solidFill>
                  <a:schemeClr val="lt1"/>
                </a:solidFill>
              </a:defRPr>
            </a:lvl4pPr>
            <a:lvl5pPr marL="2286000" lvl="4" indent="-228600" algn="l">
              <a:lnSpc>
                <a:spcPct val="100000"/>
              </a:lnSpc>
              <a:spcBef>
                <a:spcPts val="400"/>
              </a:spcBef>
              <a:spcAft>
                <a:spcPts val="0"/>
              </a:spcAft>
              <a:buClr>
                <a:schemeClr val="lt1"/>
              </a:buClr>
              <a:buSzPts val="1800"/>
              <a:buNone/>
              <a:defRPr sz="20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hank you_1">
  <p:cSld name="Thank you_1">
    <p:spTree>
      <p:nvGrpSpPr>
        <p:cNvPr id="1" name="Shape 353"/>
        <p:cNvGrpSpPr/>
        <p:nvPr/>
      </p:nvGrpSpPr>
      <p:grpSpPr>
        <a:xfrm>
          <a:off x="0" y="0"/>
          <a:ext cx="0" cy="0"/>
          <a:chOff x="0" y="0"/>
          <a:chExt cx="0" cy="0"/>
        </a:xfrm>
      </p:grpSpPr>
      <p:sp>
        <p:nvSpPr>
          <p:cNvPr id="354" name="Google Shape;354;p57"/>
          <p:cNvSpPr/>
          <p:nvPr/>
        </p:nvSpPr>
        <p:spPr>
          <a:xfrm>
            <a:off x="281354" y="0"/>
            <a:ext cx="3985846"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355" name="Google Shape;355;p57"/>
          <p:cNvSpPr>
            <a:spLocks noGrp="1"/>
          </p:cNvSpPr>
          <p:nvPr>
            <p:ph type="pic" idx="2"/>
          </p:nvPr>
        </p:nvSpPr>
        <p:spPr>
          <a:xfrm>
            <a:off x="4267200" y="0"/>
            <a:ext cx="7924799" cy="6858000"/>
          </a:xfrm>
          <a:prstGeom prst="rect">
            <a:avLst/>
          </a:prstGeom>
          <a:blipFill rotWithShape="1">
            <a:blip r:embed="rId2">
              <a:alphaModFix/>
            </a:blip>
            <a:stretch>
              <a:fillRect/>
            </a:stretch>
          </a:blipFill>
          <a:ln>
            <a:noFill/>
          </a:ln>
        </p:spPr>
        <p:txBody>
          <a:bodyPr spcFirstLastPara="1" wrap="square" lIns="0" tIns="640075" rIns="0" bIns="0" anchor="t" anchorCtr="0">
            <a:noAutofit/>
          </a:bodyPr>
          <a:lstStyle>
            <a:lvl1pPr marR="0" lvl="0" algn="ctr" rtl="0">
              <a:lnSpc>
                <a:spcPct val="100000"/>
              </a:lnSpc>
              <a:spcBef>
                <a:spcPts val="560"/>
              </a:spcBef>
              <a:spcAft>
                <a:spcPts val="0"/>
              </a:spcAft>
              <a:buClr>
                <a:schemeClr val="lt1"/>
              </a:buClr>
              <a:buSzPts val="2520"/>
              <a:buFont typeface="Noto Sans Symbols"/>
              <a:buNone/>
              <a:defRPr sz="2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56" name="Google Shape;356;p57"/>
          <p:cNvSpPr txBox="1">
            <a:spLocks noGrp="1"/>
          </p:cNvSpPr>
          <p:nvPr>
            <p:ph type="body" idx="1"/>
          </p:nvPr>
        </p:nvSpPr>
        <p:spPr>
          <a:xfrm>
            <a:off x="0" y="2438401"/>
            <a:ext cx="3985846" cy="2157045"/>
          </a:xfrm>
          <a:prstGeom prst="rect">
            <a:avLst/>
          </a:prstGeom>
          <a:solidFill>
            <a:schemeClr val="accent1"/>
          </a:solidFill>
          <a:ln>
            <a:noFill/>
          </a:ln>
        </p:spPr>
        <p:txBody>
          <a:bodyPr spcFirstLastPara="1" wrap="square" lIns="0" tIns="0" rIns="0" bIns="0" anchor="ctr" anchorCtr="0">
            <a:noAutofit/>
          </a:bodyPr>
          <a:lstStyle>
            <a:lvl1pPr marL="457200" marR="0" lvl="0" indent="-228600" algn="ctr">
              <a:lnSpc>
                <a:spcPct val="100000"/>
              </a:lnSpc>
              <a:spcBef>
                <a:spcPts val="0"/>
              </a:spcBef>
              <a:spcAft>
                <a:spcPts val="0"/>
              </a:spcAft>
              <a:buClr>
                <a:schemeClr val="lt1"/>
              </a:buClr>
              <a:buSzPts val="5400"/>
              <a:buFont typeface="Quattrocento Sans"/>
              <a:buNone/>
              <a:defRPr sz="54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960"/>
              </a:spcBef>
              <a:spcAft>
                <a:spcPts val="0"/>
              </a:spcAft>
              <a:buClr>
                <a:schemeClr val="lt1"/>
              </a:buClr>
              <a:buSzPts val="4320"/>
              <a:buNone/>
              <a:defRPr sz="4800">
                <a:solidFill>
                  <a:schemeClr val="lt1"/>
                </a:solidFill>
              </a:defRPr>
            </a:lvl2pPr>
            <a:lvl3pPr marL="1371600" lvl="2" indent="-228600" algn="ctr">
              <a:lnSpc>
                <a:spcPct val="100000"/>
              </a:lnSpc>
              <a:spcBef>
                <a:spcPts val="960"/>
              </a:spcBef>
              <a:spcAft>
                <a:spcPts val="0"/>
              </a:spcAft>
              <a:buClr>
                <a:schemeClr val="lt1"/>
              </a:buClr>
              <a:buSzPts val="4320"/>
              <a:buNone/>
              <a:defRPr sz="4800">
                <a:solidFill>
                  <a:schemeClr val="lt1"/>
                </a:solidFill>
              </a:defRPr>
            </a:lvl3pPr>
            <a:lvl4pPr marL="1828800" lvl="3" indent="-228600" algn="ctr">
              <a:lnSpc>
                <a:spcPct val="100000"/>
              </a:lnSpc>
              <a:spcBef>
                <a:spcPts val="960"/>
              </a:spcBef>
              <a:spcAft>
                <a:spcPts val="0"/>
              </a:spcAft>
              <a:buClr>
                <a:schemeClr val="lt1"/>
              </a:buClr>
              <a:buSzPts val="4320"/>
              <a:buNone/>
              <a:defRPr sz="4800">
                <a:solidFill>
                  <a:schemeClr val="lt1"/>
                </a:solidFill>
              </a:defRPr>
            </a:lvl4pPr>
            <a:lvl5pPr marL="2286000" lvl="4" indent="-228600" algn="ctr">
              <a:lnSpc>
                <a:spcPct val="100000"/>
              </a:lnSpc>
              <a:spcBef>
                <a:spcPts val="960"/>
              </a:spcBef>
              <a:spcAft>
                <a:spcPts val="0"/>
              </a:spcAft>
              <a:buClr>
                <a:schemeClr val="lt1"/>
              </a:buClr>
              <a:buSzPts val="4320"/>
              <a:buNone/>
              <a:defRPr sz="48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hank you_2">
  <p:cSld name="Thank you_2">
    <p:spTree>
      <p:nvGrpSpPr>
        <p:cNvPr id="1" name="Shape 357"/>
        <p:cNvGrpSpPr/>
        <p:nvPr/>
      </p:nvGrpSpPr>
      <p:grpSpPr>
        <a:xfrm>
          <a:off x="0" y="0"/>
          <a:ext cx="0" cy="0"/>
          <a:chOff x="0" y="0"/>
          <a:chExt cx="0" cy="0"/>
        </a:xfrm>
      </p:grpSpPr>
      <p:sp>
        <p:nvSpPr>
          <p:cNvPr id="358" name="Google Shape;358;p58"/>
          <p:cNvSpPr>
            <a:spLocks noGrp="1"/>
          </p:cNvSpPr>
          <p:nvPr>
            <p:ph type="pic" idx="2"/>
          </p:nvPr>
        </p:nvSpPr>
        <p:spPr>
          <a:xfrm>
            <a:off x="0" y="0"/>
            <a:ext cx="2865438" cy="3465576"/>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59" name="Google Shape;359;p58"/>
          <p:cNvSpPr>
            <a:spLocks noGrp="1"/>
          </p:cNvSpPr>
          <p:nvPr>
            <p:ph type="pic" idx="3"/>
          </p:nvPr>
        </p:nvSpPr>
        <p:spPr>
          <a:xfrm>
            <a:off x="2865120" y="0"/>
            <a:ext cx="3017520" cy="3465576"/>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60" name="Google Shape;360;p58"/>
          <p:cNvSpPr>
            <a:spLocks noGrp="1"/>
          </p:cNvSpPr>
          <p:nvPr>
            <p:ph type="pic" idx="4"/>
          </p:nvPr>
        </p:nvSpPr>
        <p:spPr>
          <a:xfrm>
            <a:off x="5882640" y="0"/>
            <a:ext cx="6309360" cy="3465576"/>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61" name="Google Shape;361;p58"/>
          <p:cNvSpPr>
            <a:spLocks noGrp="1"/>
          </p:cNvSpPr>
          <p:nvPr>
            <p:ph type="pic" idx="5"/>
          </p:nvPr>
        </p:nvSpPr>
        <p:spPr>
          <a:xfrm>
            <a:off x="0" y="3456432"/>
            <a:ext cx="3505200" cy="3401568"/>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62" name="Google Shape;362;p58"/>
          <p:cNvSpPr>
            <a:spLocks noGrp="1"/>
          </p:cNvSpPr>
          <p:nvPr>
            <p:ph type="pic" idx="6"/>
          </p:nvPr>
        </p:nvSpPr>
        <p:spPr>
          <a:xfrm>
            <a:off x="8680704" y="3455489"/>
            <a:ext cx="3511296" cy="1691464"/>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63" name="Google Shape;363;p58"/>
          <p:cNvSpPr>
            <a:spLocks noGrp="1"/>
          </p:cNvSpPr>
          <p:nvPr>
            <p:ph type="pic" idx="7"/>
          </p:nvPr>
        </p:nvSpPr>
        <p:spPr>
          <a:xfrm>
            <a:off x="8680704" y="5146953"/>
            <a:ext cx="3511296" cy="1711047"/>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64" name="Google Shape;364;p58"/>
          <p:cNvSpPr txBox="1">
            <a:spLocks noGrp="1"/>
          </p:cNvSpPr>
          <p:nvPr>
            <p:ph type="body" idx="1"/>
          </p:nvPr>
        </p:nvSpPr>
        <p:spPr>
          <a:xfrm>
            <a:off x="3505199" y="3456432"/>
            <a:ext cx="5193792" cy="3401568"/>
          </a:xfrm>
          <a:prstGeom prst="rect">
            <a:avLst/>
          </a:prstGeom>
          <a:solidFill>
            <a:schemeClr val="accent1"/>
          </a:solidFill>
          <a:ln>
            <a:noFill/>
          </a:ln>
        </p:spPr>
        <p:txBody>
          <a:bodyPr spcFirstLastPara="1" wrap="square" lIns="182875" tIns="91425" rIns="182875" bIns="91425" anchor="ctr" anchorCtr="0">
            <a:noAutofit/>
          </a:bodyPr>
          <a:lstStyle>
            <a:lvl1pPr marL="457200" marR="0" lvl="0" indent="-228600" algn="ctr">
              <a:lnSpc>
                <a:spcPct val="100000"/>
              </a:lnSpc>
              <a:spcBef>
                <a:spcPts val="0"/>
              </a:spcBef>
              <a:spcAft>
                <a:spcPts val="0"/>
              </a:spcAft>
              <a:buClr>
                <a:schemeClr val="lt1"/>
              </a:buClr>
              <a:buSzPts val="6000"/>
              <a:buFont typeface="Quattrocento Sans"/>
              <a:buNone/>
              <a:defRPr sz="6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1000"/>
              </a:spcBef>
              <a:spcAft>
                <a:spcPts val="0"/>
              </a:spcAft>
              <a:buClr>
                <a:schemeClr val="lt1"/>
              </a:buClr>
              <a:buSzPts val="4500"/>
              <a:buNone/>
              <a:defRPr sz="5000">
                <a:solidFill>
                  <a:schemeClr val="lt1"/>
                </a:solidFill>
              </a:defRPr>
            </a:lvl2pPr>
            <a:lvl3pPr marL="1371600" lvl="2" indent="-228600" algn="ctr">
              <a:lnSpc>
                <a:spcPct val="100000"/>
              </a:lnSpc>
              <a:spcBef>
                <a:spcPts val="1000"/>
              </a:spcBef>
              <a:spcAft>
                <a:spcPts val="0"/>
              </a:spcAft>
              <a:buClr>
                <a:schemeClr val="lt1"/>
              </a:buClr>
              <a:buSzPts val="4500"/>
              <a:buNone/>
              <a:defRPr sz="5000">
                <a:solidFill>
                  <a:schemeClr val="lt1"/>
                </a:solidFill>
              </a:defRPr>
            </a:lvl3pPr>
            <a:lvl4pPr marL="1828800" lvl="3" indent="-228600" algn="ctr">
              <a:lnSpc>
                <a:spcPct val="100000"/>
              </a:lnSpc>
              <a:spcBef>
                <a:spcPts val="1000"/>
              </a:spcBef>
              <a:spcAft>
                <a:spcPts val="0"/>
              </a:spcAft>
              <a:buClr>
                <a:schemeClr val="lt1"/>
              </a:buClr>
              <a:buSzPts val="4500"/>
              <a:buNone/>
              <a:defRPr sz="5000">
                <a:solidFill>
                  <a:schemeClr val="lt1"/>
                </a:solidFill>
              </a:defRPr>
            </a:lvl4pPr>
            <a:lvl5pPr marL="2286000" lvl="4" indent="-228600" algn="ctr">
              <a:lnSpc>
                <a:spcPct val="100000"/>
              </a:lnSpc>
              <a:spcBef>
                <a:spcPts val="1000"/>
              </a:spcBef>
              <a:spcAft>
                <a:spcPts val="0"/>
              </a:spcAft>
              <a:buClr>
                <a:schemeClr val="lt1"/>
              </a:buClr>
              <a:buSzPts val="4500"/>
              <a:buNone/>
              <a:defRPr sz="50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Blank 2">
  <p:cSld name="Blank 2">
    <p:bg>
      <p:bgPr>
        <a:solidFill>
          <a:schemeClr val="dk2"/>
        </a:solidFill>
        <a:effectLst/>
      </p:bgPr>
    </p:bg>
    <p:spTree>
      <p:nvGrpSpPr>
        <p:cNvPr id="1" name="Shape 365"/>
        <p:cNvGrpSpPr/>
        <p:nvPr/>
      </p:nvGrpSpPr>
      <p:grpSpPr>
        <a:xfrm>
          <a:off x="0" y="0"/>
          <a:ext cx="0" cy="0"/>
          <a:chOff x="0" y="0"/>
          <a:chExt cx="0" cy="0"/>
        </a:xfrm>
      </p:grpSpPr>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Developer Code Layout">
  <p:cSld name="Developer Code Layout">
    <p:spTree>
      <p:nvGrpSpPr>
        <p:cNvPr id="1" name="Shape 366"/>
        <p:cNvGrpSpPr/>
        <p:nvPr/>
      </p:nvGrpSpPr>
      <p:grpSpPr>
        <a:xfrm>
          <a:off x="0" y="0"/>
          <a:ext cx="0" cy="0"/>
          <a:chOff x="0" y="0"/>
          <a:chExt cx="0" cy="0"/>
        </a:xfrm>
      </p:grpSpPr>
      <p:sp>
        <p:nvSpPr>
          <p:cNvPr id="367" name="Google Shape;367;p60"/>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8" name="Google Shape;368;p60" descr="This layout should only be used for developer code. The font used is a monospace font which is ideal for showing code."/>
          <p:cNvSpPr txBox="1">
            <a:spLocks noGrp="1"/>
          </p:cNvSpPr>
          <p:nvPr>
            <p:ph type="body" idx="1"/>
          </p:nvPr>
        </p:nvSpPr>
        <p:spPr>
          <a:xfrm>
            <a:off x="588263" y="1436688"/>
            <a:ext cx="11018520" cy="190821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560"/>
              </a:spcBef>
              <a:spcAft>
                <a:spcPts val="0"/>
              </a:spcAft>
              <a:buClr>
                <a:schemeClr val="dk1"/>
              </a:buClr>
              <a:buSzPts val="2520"/>
              <a:buNone/>
              <a:defRPr sz="2800">
                <a:solidFill>
                  <a:schemeClr val="dk1"/>
                </a:solidFill>
                <a:latin typeface="Consolas"/>
                <a:ea typeface="Consolas"/>
                <a:cs typeface="Consolas"/>
                <a:sym typeface="Consolas"/>
              </a:defRPr>
            </a:lvl1pPr>
            <a:lvl2pPr marL="914400" lvl="1" indent="-228600" algn="l">
              <a:lnSpc>
                <a:spcPct val="100000"/>
              </a:lnSpc>
              <a:spcBef>
                <a:spcPts val="480"/>
              </a:spcBef>
              <a:spcAft>
                <a:spcPts val="0"/>
              </a:spcAft>
              <a:buClr>
                <a:schemeClr val="dk1"/>
              </a:buClr>
              <a:buSzPts val="2160"/>
              <a:buNone/>
              <a:defRPr sz="2400">
                <a:solidFill>
                  <a:schemeClr val="dk1"/>
                </a:solidFill>
                <a:latin typeface="Consolas"/>
                <a:ea typeface="Consolas"/>
                <a:cs typeface="Consolas"/>
                <a:sym typeface="Consolas"/>
              </a:defRPr>
            </a:lvl2pPr>
            <a:lvl3pPr marL="1371600" lvl="2" indent="-228600" algn="l">
              <a:lnSpc>
                <a:spcPct val="100000"/>
              </a:lnSpc>
              <a:spcBef>
                <a:spcPts val="400"/>
              </a:spcBef>
              <a:spcAft>
                <a:spcPts val="0"/>
              </a:spcAft>
              <a:buClr>
                <a:schemeClr val="dk1"/>
              </a:buClr>
              <a:buSzPts val="1800"/>
              <a:buNone/>
              <a:defRPr sz="2000">
                <a:solidFill>
                  <a:schemeClr val="dk1"/>
                </a:solidFill>
                <a:latin typeface="Consolas"/>
                <a:ea typeface="Consolas"/>
                <a:cs typeface="Consolas"/>
                <a:sym typeface="Consolas"/>
              </a:defRPr>
            </a:lvl3pPr>
            <a:lvl4pPr marL="1828800" lvl="3" indent="-228600" algn="l">
              <a:lnSpc>
                <a:spcPct val="100000"/>
              </a:lnSpc>
              <a:spcBef>
                <a:spcPts val="360"/>
              </a:spcBef>
              <a:spcAft>
                <a:spcPts val="0"/>
              </a:spcAft>
              <a:buClr>
                <a:schemeClr val="dk1"/>
              </a:buClr>
              <a:buSzPts val="1620"/>
              <a:buNone/>
              <a:defRPr sz="1800">
                <a:solidFill>
                  <a:schemeClr val="dk1"/>
                </a:solidFill>
                <a:latin typeface="Consolas"/>
                <a:ea typeface="Consolas"/>
                <a:cs typeface="Consolas"/>
                <a:sym typeface="Consolas"/>
              </a:defRPr>
            </a:lvl4pPr>
            <a:lvl5pPr marL="2286000" lvl="4" indent="-228600" algn="l">
              <a:lnSpc>
                <a:spcPct val="100000"/>
              </a:lnSpc>
              <a:spcBef>
                <a:spcPts val="360"/>
              </a:spcBef>
              <a:spcAft>
                <a:spcPts val="0"/>
              </a:spcAft>
              <a:buClr>
                <a:schemeClr val="dk1"/>
              </a:buClr>
              <a:buSzPts val="1620"/>
              <a:buNone/>
              <a:defRPr sz="1800">
                <a:solidFill>
                  <a:schemeClr val="dk1"/>
                </a:solidFill>
                <a:latin typeface="Consolas"/>
                <a:ea typeface="Consolas"/>
                <a:cs typeface="Consolas"/>
                <a:sym typeface="Consola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losing logo slide">
  <p:cSld name="Closing logo slide">
    <p:bg>
      <p:bgPr>
        <a:solidFill>
          <a:schemeClr val="dk2"/>
        </a:solidFill>
        <a:effectLst/>
      </p:bgPr>
    </p:bg>
    <p:spTree>
      <p:nvGrpSpPr>
        <p:cNvPr id="1" name="Shape 369"/>
        <p:cNvGrpSpPr/>
        <p:nvPr/>
      </p:nvGrpSpPr>
      <p:grpSpPr>
        <a:xfrm>
          <a:off x="0" y="0"/>
          <a:ext cx="0" cy="0"/>
          <a:chOff x="0" y="0"/>
          <a:chExt cx="0" cy="0"/>
        </a:xfrm>
      </p:grpSpPr>
      <p:pic>
        <p:nvPicPr>
          <p:cNvPr id="370" name="Google Shape;370;p61" descr="Microsoft logo white text version"/>
          <p:cNvPicPr preferRelativeResize="0"/>
          <p:nvPr/>
        </p:nvPicPr>
        <p:blipFill rotWithShape="1">
          <a:blip r:embed="rId2">
            <a:alphaModFix/>
          </a:blip>
          <a:srcRect/>
          <a:stretch/>
        </p:blipFill>
        <p:spPr>
          <a:xfrm>
            <a:off x="584200" y="585788"/>
            <a:ext cx="1366245" cy="292608"/>
          </a:xfrm>
          <a:prstGeom prst="rect">
            <a:avLst/>
          </a:prstGeom>
          <a:noFill/>
          <a:ln>
            <a:noFill/>
          </a:ln>
        </p:spPr>
      </p:pic>
      <p:sp>
        <p:nvSpPr>
          <p:cNvPr id="371" name="Google Shape;371;p61" descr="This is a copyright notice that should be included on the final slide."/>
          <p:cNvSpPr txBox="1"/>
          <p:nvPr/>
        </p:nvSpPr>
        <p:spPr>
          <a:xfrm>
            <a:off x="584200" y="6161316"/>
            <a:ext cx="4482124" cy="107722"/>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700">
                <a:solidFill>
                  <a:schemeClr val="lt1"/>
                </a:solidFill>
                <a:latin typeface="Quattrocento Sans"/>
                <a:ea typeface="Quattrocento Sans"/>
                <a:cs typeface="Quattrocento Sans"/>
                <a:sym typeface="Quattrocento Sans"/>
              </a:rPr>
              <a:t>© Copyright Microsoft Corporation. All rights reserved. </a:t>
            </a:r>
            <a:endParaRPr/>
          </a:p>
        </p:txBody>
      </p:sp>
    </p:spTree>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ck Notes slide Layout">
  <p:cSld name="Black Notes slide Layout">
    <p:bg>
      <p:bgPr>
        <a:solidFill>
          <a:srgbClr val="000000"/>
        </a:solidFill>
        <a:effectLst/>
      </p:bgPr>
    </p:bg>
    <p:spTree>
      <p:nvGrpSpPr>
        <p:cNvPr id="1" name="Shape 372"/>
        <p:cNvGrpSpPr/>
        <p:nvPr/>
      </p:nvGrpSpPr>
      <p:grpSpPr>
        <a:xfrm>
          <a:off x="0" y="0"/>
          <a:ext cx="0" cy="0"/>
          <a:chOff x="0" y="0"/>
          <a:chExt cx="0" cy="0"/>
        </a:xfrm>
      </p:grpSpPr>
      <p:sp>
        <p:nvSpPr>
          <p:cNvPr id="373" name="Google Shape;373;p62"/>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3600"/>
              <a:buFont typeface="Quattrocento Sans"/>
              <a:buNone/>
              <a:defRPr b="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4" name="Google Shape;374;p62"/>
          <p:cNvSpPr txBox="1">
            <a:spLocks noGrp="1"/>
          </p:cNvSpPr>
          <p:nvPr>
            <p:ph type="body" idx="1"/>
          </p:nvPr>
        </p:nvSpPr>
        <p:spPr>
          <a:xfrm>
            <a:off x="584200" y="1436688"/>
            <a:ext cx="11018838" cy="2215991"/>
          </a:xfrm>
          <a:prstGeom prst="rect">
            <a:avLst/>
          </a:prstGeom>
          <a:noFill/>
          <a:ln>
            <a:noFill/>
          </a:ln>
        </p:spPr>
        <p:txBody>
          <a:bodyPr spcFirstLastPara="1" wrap="square" lIns="0" tIns="0" rIns="0" bIns="0" anchor="t" anchorCtr="0">
            <a:spAutoFit/>
          </a:bodyPr>
          <a:lstStyle>
            <a:lvl1pPr marL="457200" lvl="0" indent="-434340" algn="l">
              <a:lnSpc>
                <a:spcPct val="100000"/>
              </a:lnSpc>
              <a:spcBef>
                <a:spcPts val="720"/>
              </a:spcBef>
              <a:spcAft>
                <a:spcPts val="0"/>
              </a:spcAft>
              <a:buClr>
                <a:schemeClr val="lt1"/>
              </a:buClr>
              <a:buSzPts val="3240"/>
              <a:buChar char="·"/>
              <a:defRPr sz="3600">
                <a:latin typeface="Quattrocento Sans"/>
                <a:ea typeface="Quattrocento Sans"/>
                <a:cs typeface="Quattrocento Sans"/>
                <a:sym typeface="Quattrocento Sans"/>
              </a:defRPr>
            </a:lvl1pPr>
            <a:lvl2pPr marL="914400" lvl="1" indent="-388619" algn="l">
              <a:lnSpc>
                <a:spcPct val="100000"/>
              </a:lnSpc>
              <a:spcBef>
                <a:spcPts val="560"/>
              </a:spcBef>
              <a:spcAft>
                <a:spcPts val="0"/>
              </a:spcAft>
              <a:buClr>
                <a:schemeClr val="lt1"/>
              </a:buClr>
              <a:buSzPts val="2520"/>
              <a:buChar char="·"/>
              <a:defRPr sz="2800">
                <a:latin typeface="Quattrocento Sans"/>
                <a:ea typeface="Quattrocento Sans"/>
                <a:cs typeface="Quattrocento Sans"/>
                <a:sym typeface="Quattrocento Sans"/>
              </a:defRPr>
            </a:lvl2pPr>
            <a:lvl3pPr marL="1371600" lvl="2" indent="-365760" algn="l">
              <a:lnSpc>
                <a:spcPct val="100000"/>
              </a:lnSpc>
              <a:spcBef>
                <a:spcPts val="480"/>
              </a:spcBef>
              <a:spcAft>
                <a:spcPts val="0"/>
              </a:spcAft>
              <a:buClr>
                <a:schemeClr val="lt1"/>
              </a:buClr>
              <a:buSzPts val="2160"/>
              <a:buChar char="·"/>
              <a:defRPr sz="2400">
                <a:latin typeface="Quattrocento Sans"/>
                <a:ea typeface="Quattrocento Sans"/>
                <a:cs typeface="Quattrocento Sans"/>
                <a:sym typeface="Quattrocento Sans"/>
              </a:defRPr>
            </a:lvl3pPr>
            <a:lvl4pPr marL="1828800" lvl="3" indent="-342900" algn="l">
              <a:lnSpc>
                <a:spcPct val="100000"/>
              </a:lnSpc>
              <a:spcBef>
                <a:spcPts val="400"/>
              </a:spcBef>
              <a:spcAft>
                <a:spcPts val="0"/>
              </a:spcAft>
              <a:buClr>
                <a:schemeClr val="lt1"/>
              </a:buClr>
              <a:buSzPts val="1800"/>
              <a:buChar char="·"/>
              <a:defRPr sz="2000">
                <a:latin typeface="Quattrocento Sans"/>
                <a:ea typeface="Quattrocento Sans"/>
                <a:cs typeface="Quattrocento Sans"/>
                <a:sym typeface="Quattrocento Sans"/>
              </a:defRPr>
            </a:lvl4pPr>
            <a:lvl5pPr marL="2286000" lvl="4" indent="-331470" algn="l">
              <a:lnSpc>
                <a:spcPct val="100000"/>
              </a:lnSpc>
              <a:spcBef>
                <a:spcPts val="360"/>
              </a:spcBef>
              <a:spcAft>
                <a:spcPts val="0"/>
              </a:spcAft>
              <a:buClr>
                <a:schemeClr val="lt1"/>
              </a:buClr>
              <a:buSzPts val="1620"/>
              <a:buChar char="·"/>
              <a:defRPr sz="1800">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375" name="Google Shape;375;p62"/>
          <p:cNvSpPr txBox="1">
            <a:spLocks noGrp="1"/>
          </p:cNvSpPr>
          <p:nvPr>
            <p:ph type="body" idx="2"/>
          </p:nvPr>
        </p:nvSpPr>
        <p:spPr>
          <a:xfrm>
            <a:off x="1" y="6269038"/>
            <a:ext cx="12192000" cy="588963"/>
          </a:xfrm>
          <a:prstGeom prst="rect">
            <a:avLst/>
          </a:prstGeom>
          <a:solidFill>
            <a:srgbClr val="FFFF99"/>
          </a:solidFill>
          <a:ln>
            <a:noFill/>
          </a:ln>
        </p:spPr>
        <p:txBody>
          <a:bodyPr spcFirstLastPara="1" wrap="square" lIns="155450" tIns="77725" rIns="155450" bIns="45700" anchor="b" anchorCtr="0">
            <a:noAutofit/>
          </a:bodyPr>
          <a:lstStyle>
            <a:lvl1pPr marL="457200" lvl="0" indent="-228600" algn="r">
              <a:lnSpc>
                <a:spcPct val="100000"/>
              </a:lnSpc>
              <a:spcBef>
                <a:spcPts val="740"/>
              </a:spcBef>
              <a:spcAft>
                <a:spcPts val="0"/>
              </a:spcAft>
              <a:buClr>
                <a:srgbClr val="000000"/>
              </a:buClr>
              <a:buSzPts val="3330"/>
              <a:buFont typeface="Arial"/>
              <a:buNone/>
              <a:defRPr sz="3700">
                <a:solidFill>
                  <a:srgbClr val="000000"/>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Title square photo 2">
  <p:cSld name="1_Title square photo 2">
    <p:bg>
      <p:bgPr>
        <a:solidFill>
          <a:schemeClr val="dk2"/>
        </a:solidFill>
        <a:effectLst/>
      </p:bgPr>
    </p:bg>
    <p:spTree>
      <p:nvGrpSpPr>
        <p:cNvPr id="1" name="Shape 34"/>
        <p:cNvGrpSpPr/>
        <p:nvPr/>
      </p:nvGrpSpPr>
      <p:grpSpPr>
        <a:xfrm>
          <a:off x="0" y="0"/>
          <a:ext cx="0" cy="0"/>
          <a:chOff x="0" y="0"/>
          <a:chExt cx="0" cy="0"/>
        </a:xfrm>
      </p:grpSpPr>
      <p:sp>
        <p:nvSpPr>
          <p:cNvPr id="35" name="Google Shape;35;p19"/>
          <p:cNvSpPr txBox="1">
            <a:spLocks noGrp="1"/>
          </p:cNvSpPr>
          <p:nvPr>
            <p:ph type="title"/>
          </p:nvPr>
        </p:nvSpPr>
        <p:spPr>
          <a:xfrm>
            <a:off x="588263" y="2425541"/>
            <a:ext cx="4167887" cy="1107996"/>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chemeClr val="accent3"/>
              </a:buClr>
              <a:buSzPts val="3600"/>
              <a:buFont typeface="Quattrocento Sans"/>
              <a:buNone/>
              <a:defRPr>
                <a:solidFill>
                  <a:schemeClr val="accent3"/>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19"/>
          <p:cNvSpPr txBox="1">
            <a:spLocks noGrp="1"/>
          </p:cNvSpPr>
          <p:nvPr>
            <p:ph type="body" idx="1"/>
          </p:nvPr>
        </p:nvSpPr>
        <p:spPr>
          <a:xfrm>
            <a:off x="582042" y="3962400"/>
            <a:ext cx="4164583"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7" name="Google Shape;37;p19"/>
          <p:cNvSpPr>
            <a:spLocks noGrp="1"/>
          </p:cNvSpPr>
          <p:nvPr>
            <p:ph type="pic" idx="2"/>
          </p:nvPr>
        </p:nvSpPr>
        <p:spPr>
          <a:xfrm>
            <a:off x="5334000" y="0"/>
            <a:ext cx="6858000" cy="6858000"/>
          </a:xfrm>
          <a:prstGeom prst="rect">
            <a:avLst/>
          </a:prstGeom>
          <a:blipFill rotWithShape="1">
            <a:blip r:embed="rId2">
              <a:alphaModFix/>
            </a:blip>
            <a:stretch>
              <a:fillRect/>
            </a:stretch>
          </a:blipFill>
          <a:ln>
            <a:noFill/>
          </a:ln>
        </p:spPr>
        <p:txBody>
          <a:bodyPr spcFirstLastPara="1" wrap="square" lIns="0" tIns="1645900" rIns="0" bIns="0" anchor="t" anchorCtr="0">
            <a:noAutofit/>
          </a:bodyPr>
          <a:lstStyle>
            <a:lvl1pPr marR="0" lvl="0" algn="ctr" rtl="0">
              <a:lnSpc>
                <a:spcPct val="100000"/>
              </a:lnSpc>
              <a:spcBef>
                <a:spcPts val="560"/>
              </a:spcBef>
              <a:spcAft>
                <a:spcPts val="0"/>
              </a:spcAft>
              <a:buClr>
                <a:schemeClr val="dk1"/>
              </a:buClr>
              <a:buSzPts val="2520"/>
              <a:buFont typeface="Noto Sans Symbols"/>
              <a:buNone/>
              <a:defRPr sz="2800" b="0" i="0" u="none" strike="noStrike" cap="none">
                <a:solidFill>
                  <a:schemeClr val="dk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pic>
        <p:nvPicPr>
          <p:cNvPr id="38" name="Google Shape;38;p19" descr="Microsoft logo white text version"/>
          <p:cNvPicPr preferRelativeResize="0"/>
          <p:nvPr/>
        </p:nvPicPr>
        <p:blipFill rotWithShape="1">
          <a:blip r:embed="rId3">
            <a:alphaModFix/>
          </a:blip>
          <a:srcRect/>
          <a:stretch/>
        </p:blipFill>
        <p:spPr>
          <a:xfrm>
            <a:off x="584200" y="585788"/>
            <a:ext cx="1366245" cy="29260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orient="horz" pos="2496">
          <p15:clr>
            <a:srgbClr val="5ACBF0"/>
          </p15:clr>
        </p15:guide>
        <p15:guide id="2" pos="3360">
          <p15:clr>
            <a:srgbClr val="FBAE40"/>
          </p15:clr>
        </p15:guide>
        <p15:guide id="3" orient="horz" pos="2160">
          <p15:clr>
            <a:srgbClr val="FBAE40"/>
          </p15:clr>
        </p15:guide>
        <p15:guide id="4" orient="horz" pos="2229">
          <p15:clr>
            <a:srgbClr val="5ACBF0"/>
          </p15:clr>
        </p15:guide>
        <p15:guide id="5" pos="2996">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Icon library">
  <p:cSld name="Icon library">
    <p:spTree>
      <p:nvGrpSpPr>
        <p:cNvPr id="1" name="Shape 376"/>
        <p:cNvGrpSpPr/>
        <p:nvPr/>
      </p:nvGrpSpPr>
      <p:grpSpPr>
        <a:xfrm>
          <a:off x="0" y="0"/>
          <a:ext cx="0" cy="0"/>
          <a:chOff x="0" y="0"/>
          <a:chExt cx="0" cy="0"/>
        </a:xfrm>
      </p:grpSpPr>
      <p:sp>
        <p:nvSpPr>
          <p:cNvPr id="377" name="Google Shape;377;p63"/>
          <p:cNvSpPr txBox="1">
            <a:spLocks noGrp="1"/>
          </p:cNvSpPr>
          <p:nvPr>
            <p:ph type="title"/>
          </p:nvPr>
        </p:nvSpPr>
        <p:spPr>
          <a:xfrm>
            <a:off x="3263546" y="425183"/>
            <a:ext cx="5288906" cy="120674"/>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rgbClr val="666666"/>
              </a:buClr>
              <a:buSzPts val="784"/>
              <a:buFont typeface="Quattrocento Sans"/>
              <a:buNone/>
              <a:defRPr sz="784">
                <a:solidFill>
                  <a:srgbClr val="666666"/>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8" name="Google Shape;378;p63"/>
          <p:cNvSpPr txBox="1"/>
          <p:nvPr/>
        </p:nvSpPr>
        <p:spPr>
          <a:xfrm>
            <a:off x="445198" y="431201"/>
            <a:ext cx="2065142" cy="10863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rgbClr val="666666"/>
              </a:buClr>
              <a:buSzPts val="784"/>
              <a:buFont typeface="Quattrocento Sans"/>
              <a:buNone/>
            </a:pPr>
            <a:r>
              <a:rPr lang="en-US" sz="784" b="0" cap="none">
                <a:solidFill>
                  <a:srgbClr val="666666"/>
                </a:solidFill>
                <a:latin typeface="Quattrocento Sans"/>
                <a:ea typeface="Quattrocento Sans"/>
                <a:cs typeface="Quattrocento Sans"/>
                <a:sym typeface="Quattrocento Sans"/>
              </a:rPr>
              <a:t>Monoline icons / PowerPoint</a:t>
            </a:r>
            <a:endParaRPr sz="784" b="0" cap="none">
              <a:solidFill>
                <a:srgbClr val="666666"/>
              </a:solidFill>
              <a:latin typeface="Quattrocento Sans"/>
              <a:ea typeface="Quattrocento Sans"/>
              <a:cs typeface="Quattrocento Sans"/>
              <a:sym typeface="Quattrocento Sans"/>
            </a:endParaRPr>
          </a:p>
        </p:txBody>
      </p:sp>
      <p:grpSp>
        <p:nvGrpSpPr>
          <p:cNvPr id="379" name="Google Shape;379;p63"/>
          <p:cNvGrpSpPr/>
          <p:nvPr/>
        </p:nvGrpSpPr>
        <p:grpSpPr>
          <a:xfrm>
            <a:off x="11023167" y="412549"/>
            <a:ext cx="719065" cy="153377"/>
            <a:chOff x="4846638" y="3441700"/>
            <a:chExt cx="5910262" cy="1260475"/>
          </a:xfrm>
        </p:grpSpPr>
        <p:sp>
          <p:nvSpPr>
            <p:cNvPr id="380" name="Google Shape;380;p63"/>
            <p:cNvSpPr/>
            <p:nvPr/>
          </p:nvSpPr>
          <p:spPr>
            <a:xfrm>
              <a:off x="6484938" y="3636963"/>
              <a:ext cx="4271962" cy="823913"/>
            </a:xfrm>
            <a:custGeom>
              <a:avLst/>
              <a:gdLst/>
              <a:ahLst/>
              <a:cxnLst/>
              <a:rect l="l" t="t" r="r" b="b"/>
              <a:pathLst>
                <a:path w="1139" h="220" extrusionOk="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29">
                <a:solidFill>
                  <a:schemeClr val="dk1"/>
                </a:solidFill>
                <a:latin typeface="Quattrocento Sans"/>
                <a:ea typeface="Quattrocento Sans"/>
                <a:cs typeface="Quattrocento Sans"/>
                <a:sym typeface="Quattrocento Sans"/>
              </a:endParaRPr>
            </a:p>
          </p:txBody>
        </p:sp>
        <p:sp>
          <p:nvSpPr>
            <p:cNvPr id="381" name="Google Shape;381;p63"/>
            <p:cNvSpPr/>
            <p:nvPr/>
          </p:nvSpPr>
          <p:spPr>
            <a:xfrm>
              <a:off x="4846638" y="3441700"/>
              <a:ext cx="600075" cy="600075"/>
            </a:xfrm>
            <a:prstGeom prst="rect">
              <a:avLst/>
            </a:prstGeom>
            <a:solidFill>
              <a:srgbClr val="F2502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29">
                <a:solidFill>
                  <a:schemeClr val="dk1"/>
                </a:solidFill>
                <a:latin typeface="Quattrocento Sans"/>
                <a:ea typeface="Quattrocento Sans"/>
                <a:cs typeface="Quattrocento Sans"/>
                <a:sym typeface="Quattrocento Sans"/>
              </a:endParaRPr>
            </a:p>
          </p:txBody>
        </p:sp>
        <p:sp>
          <p:nvSpPr>
            <p:cNvPr id="382" name="Google Shape;382;p63"/>
            <p:cNvSpPr/>
            <p:nvPr/>
          </p:nvSpPr>
          <p:spPr>
            <a:xfrm>
              <a:off x="5510213" y="3441700"/>
              <a:ext cx="596900" cy="600075"/>
            </a:xfrm>
            <a:prstGeom prst="rect">
              <a:avLst/>
            </a:prstGeom>
            <a:solidFill>
              <a:srgbClr val="7FBA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29">
                <a:solidFill>
                  <a:schemeClr val="dk1"/>
                </a:solidFill>
                <a:latin typeface="Quattrocento Sans"/>
                <a:ea typeface="Quattrocento Sans"/>
                <a:cs typeface="Quattrocento Sans"/>
                <a:sym typeface="Quattrocento Sans"/>
              </a:endParaRPr>
            </a:p>
          </p:txBody>
        </p:sp>
        <p:sp>
          <p:nvSpPr>
            <p:cNvPr id="383" name="Google Shape;383;p63"/>
            <p:cNvSpPr/>
            <p:nvPr/>
          </p:nvSpPr>
          <p:spPr>
            <a:xfrm>
              <a:off x="4846638" y="4102100"/>
              <a:ext cx="600075" cy="600075"/>
            </a:xfrm>
            <a:prstGeom prst="rect">
              <a:avLst/>
            </a:prstGeom>
            <a:solidFill>
              <a:srgbClr val="00A4E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29">
                <a:solidFill>
                  <a:schemeClr val="dk1"/>
                </a:solidFill>
                <a:latin typeface="Quattrocento Sans"/>
                <a:ea typeface="Quattrocento Sans"/>
                <a:cs typeface="Quattrocento Sans"/>
                <a:sym typeface="Quattrocento Sans"/>
              </a:endParaRPr>
            </a:p>
          </p:txBody>
        </p:sp>
        <p:sp>
          <p:nvSpPr>
            <p:cNvPr id="384" name="Google Shape;384;p63"/>
            <p:cNvSpPr/>
            <p:nvPr/>
          </p:nvSpPr>
          <p:spPr>
            <a:xfrm>
              <a:off x="5510213" y="4102100"/>
              <a:ext cx="596900" cy="600075"/>
            </a:xfrm>
            <a:prstGeom prst="rect">
              <a:avLst/>
            </a:prstGeom>
            <a:solidFill>
              <a:srgbClr val="FFB9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29">
                <a:solidFill>
                  <a:schemeClr val="dk1"/>
                </a:solidFill>
                <a:latin typeface="Quattrocento Sans"/>
                <a:ea typeface="Quattrocento Sans"/>
                <a:cs typeface="Quattrocento Sans"/>
                <a:sym typeface="Quattrocento Sans"/>
              </a:endParaRPr>
            </a:p>
          </p:txBody>
        </p:sp>
      </p:grpSp>
    </p:spTree>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1_Title Slide" type="title">
  <p:cSld name="TITLE">
    <p:spTree>
      <p:nvGrpSpPr>
        <p:cNvPr id="1" name="Shape 385"/>
        <p:cNvGrpSpPr/>
        <p:nvPr/>
      </p:nvGrpSpPr>
      <p:grpSpPr>
        <a:xfrm>
          <a:off x="0" y="0"/>
          <a:ext cx="0" cy="0"/>
          <a:chOff x="0" y="0"/>
          <a:chExt cx="0" cy="0"/>
        </a:xfrm>
      </p:grpSpPr>
      <p:sp>
        <p:nvSpPr>
          <p:cNvPr id="386" name="Google Shape;386;p64"/>
          <p:cNvSpPr txBox="1">
            <a:spLocks noGrp="1"/>
          </p:cNvSpPr>
          <p:nvPr>
            <p:ph type="ctrTitle"/>
          </p:nvPr>
        </p:nvSpPr>
        <p:spPr>
          <a:xfrm>
            <a:off x="1524000" y="1122363"/>
            <a:ext cx="9144000" cy="2387600"/>
          </a:xfrm>
          <a:prstGeom prst="rect">
            <a:avLst/>
          </a:prstGeom>
          <a:noFill/>
          <a:ln>
            <a:noFill/>
          </a:ln>
        </p:spPr>
        <p:txBody>
          <a:bodyPr spcFirstLastPara="1" wrap="square" lIns="0" tIns="0" rIns="0" bIns="0" anchor="b" anchorCtr="0">
            <a:spAutoFit/>
          </a:bodyPr>
          <a:lstStyle>
            <a:lvl1pPr lvl="0" algn="ctr">
              <a:lnSpc>
                <a:spcPct val="100000"/>
              </a:lnSpc>
              <a:spcBef>
                <a:spcPts val="0"/>
              </a:spcBef>
              <a:spcAft>
                <a:spcPts val="0"/>
              </a:spcAft>
              <a:buClr>
                <a:schemeClr val="dk1"/>
              </a:buClr>
              <a:buSzPts val="6000"/>
              <a:buFont typeface="Quattrocento Sans"/>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7" name="Google Shape;387;p64"/>
          <p:cNvSpPr txBox="1">
            <a:spLocks noGrp="1"/>
          </p:cNvSpPr>
          <p:nvPr>
            <p:ph type="subTitle" idx="1"/>
          </p:nvPr>
        </p:nvSpPr>
        <p:spPr>
          <a:xfrm>
            <a:off x="1524000" y="3602038"/>
            <a:ext cx="9144000" cy="1655762"/>
          </a:xfrm>
          <a:prstGeom prst="rect">
            <a:avLst/>
          </a:prstGeom>
          <a:noFill/>
          <a:ln>
            <a:noFill/>
          </a:ln>
        </p:spPr>
        <p:txBody>
          <a:bodyPr spcFirstLastPara="1" wrap="square" lIns="0" tIns="0" rIns="0" bIns="0" anchor="t" anchorCtr="0">
            <a:spAutoFit/>
          </a:bodyPr>
          <a:lstStyle>
            <a:lvl1pPr lvl="0" algn="ctr">
              <a:lnSpc>
                <a:spcPct val="100000"/>
              </a:lnSpc>
              <a:spcBef>
                <a:spcPts val="480"/>
              </a:spcBef>
              <a:spcAft>
                <a:spcPts val="0"/>
              </a:spcAft>
              <a:buClr>
                <a:schemeClr val="dk1"/>
              </a:buClr>
              <a:buSzPts val="2160"/>
              <a:buNone/>
              <a:defRPr sz="2400"/>
            </a:lvl1pPr>
            <a:lvl2pPr lvl="1" algn="ctr">
              <a:lnSpc>
                <a:spcPct val="100000"/>
              </a:lnSpc>
              <a:spcBef>
                <a:spcPts val="400"/>
              </a:spcBef>
              <a:spcAft>
                <a:spcPts val="0"/>
              </a:spcAft>
              <a:buClr>
                <a:schemeClr val="dk1"/>
              </a:buClr>
              <a:buSzPts val="1800"/>
              <a:buNone/>
              <a:defRPr sz="2000"/>
            </a:lvl2pPr>
            <a:lvl3pPr lvl="2" algn="ctr">
              <a:lnSpc>
                <a:spcPct val="100000"/>
              </a:lnSpc>
              <a:spcBef>
                <a:spcPts val="360"/>
              </a:spcBef>
              <a:spcAft>
                <a:spcPts val="0"/>
              </a:spcAft>
              <a:buClr>
                <a:schemeClr val="dk1"/>
              </a:buClr>
              <a:buSzPts val="1620"/>
              <a:buNone/>
              <a:defRPr sz="1800"/>
            </a:lvl3pPr>
            <a:lvl4pPr lvl="3" algn="ctr">
              <a:lnSpc>
                <a:spcPct val="100000"/>
              </a:lnSpc>
              <a:spcBef>
                <a:spcPts val="320"/>
              </a:spcBef>
              <a:spcAft>
                <a:spcPts val="0"/>
              </a:spcAft>
              <a:buClr>
                <a:schemeClr val="dk1"/>
              </a:buClr>
              <a:buSzPts val="1440"/>
              <a:buNone/>
              <a:defRPr sz="1600"/>
            </a:lvl4pPr>
            <a:lvl5pPr lvl="4" algn="ctr">
              <a:lnSpc>
                <a:spcPct val="100000"/>
              </a:lnSpc>
              <a:spcBef>
                <a:spcPts val="320"/>
              </a:spcBef>
              <a:spcAft>
                <a:spcPts val="0"/>
              </a:spcAft>
              <a:buClr>
                <a:schemeClr val="dk1"/>
              </a:buClr>
              <a:buSzPts val="1440"/>
              <a:buNone/>
              <a:defRPr sz="1600"/>
            </a:lvl5pPr>
            <a:lvl6pPr lvl="5" algn="ctr">
              <a:spcBef>
                <a:spcPts val="320"/>
              </a:spcBef>
              <a:spcAft>
                <a:spcPts val="0"/>
              </a:spcAft>
              <a:buClr>
                <a:schemeClr val="dk1"/>
              </a:buClr>
              <a:buSzPts val="1600"/>
              <a:buNone/>
              <a:defRPr sz="1600"/>
            </a:lvl6pPr>
            <a:lvl7pPr lvl="6" algn="ctr">
              <a:spcBef>
                <a:spcPts val="320"/>
              </a:spcBef>
              <a:spcAft>
                <a:spcPts val="0"/>
              </a:spcAft>
              <a:buClr>
                <a:schemeClr val="dk1"/>
              </a:buClr>
              <a:buSzPts val="1600"/>
              <a:buNone/>
              <a:defRPr sz="1600"/>
            </a:lvl7pPr>
            <a:lvl8pPr lvl="7" algn="ctr">
              <a:spcBef>
                <a:spcPts val="320"/>
              </a:spcBef>
              <a:spcAft>
                <a:spcPts val="0"/>
              </a:spcAft>
              <a:buClr>
                <a:schemeClr val="dk1"/>
              </a:buClr>
              <a:buSzPts val="1600"/>
              <a:buNone/>
              <a:defRPr sz="1600"/>
            </a:lvl8pPr>
            <a:lvl9pPr lvl="8" algn="ctr">
              <a:spcBef>
                <a:spcPts val="320"/>
              </a:spcBef>
              <a:spcAft>
                <a:spcPts val="0"/>
              </a:spcAft>
              <a:buClr>
                <a:schemeClr val="dk1"/>
              </a:buClr>
              <a:buSzPts val="1600"/>
              <a:buNone/>
              <a:defRPr sz="1600"/>
            </a:lvl9pPr>
          </a:lstStyle>
          <a:p>
            <a:endParaRPr/>
          </a:p>
        </p:txBody>
      </p:sp>
      <p:sp>
        <p:nvSpPr>
          <p:cNvPr id="388" name="Google Shape;388;p64"/>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765">
                <a:solidFill>
                  <a:schemeClr val="dk1"/>
                </a:solidFill>
                <a:latin typeface="Quattrocento Sans"/>
                <a:ea typeface="Quattrocento Sans"/>
                <a:cs typeface="Quattrocento Sans"/>
                <a:sym typeface="Quattrocento Sans"/>
              </a:defRPr>
            </a:lvl1pPr>
            <a:lvl2pPr marR="0" lvl="1"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9pPr>
          </a:lstStyle>
          <a:p>
            <a:endParaRPr/>
          </a:p>
        </p:txBody>
      </p:sp>
      <p:sp>
        <p:nvSpPr>
          <p:cNvPr id="389" name="Google Shape;389;p64"/>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765">
                <a:solidFill>
                  <a:schemeClr val="dk1"/>
                </a:solidFill>
                <a:latin typeface="Quattrocento Sans"/>
                <a:ea typeface="Quattrocento Sans"/>
                <a:cs typeface="Quattrocento Sans"/>
                <a:sym typeface="Quattrocento Sans"/>
              </a:defRPr>
            </a:lvl1pPr>
            <a:lvl2pPr marR="0" lvl="1"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9pPr>
          </a:lstStyle>
          <a:p>
            <a:endParaRPr/>
          </a:p>
        </p:txBody>
      </p:sp>
      <p:sp>
        <p:nvSpPr>
          <p:cNvPr id="390" name="Google Shape;390;p64"/>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765">
                <a:solidFill>
                  <a:schemeClr val="dk1"/>
                </a:solidFill>
                <a:latin typeface="Quattrocento Sans"/>
                <a:ea typeface="Quattrocento Sans"/>
                <a:cs typeface="Quattrocento Sans"/>
                <a:sym typeface="Quattrocento Sans"/>
              </a:defRPr>
            </a:lvl1pPr>
            <a:lvl2pPr marL="0" marR="0" lvl="1" indent="0" algn="l" rtl="0">
              <a:spcBef>
                <a:spcPts val="0"/>
              </a:spcBef>
              <a:buNone/>
              <a:defRPr sz="1765">
                <a:solidFill>
                  <a:schemeClr val="dk1"/>
                </a:solidFill>
                <a:latin typeface="Quattrocento Sans"/>
                <a:ea typeface="Quattrocento Sans"/>
                <a:cs typeface="Quattrocento Sans"/>
                <a:sym typeface="Quattrocento Sans"/>
              </a:defRPr>
            </a:lvl2pPr>
            <a:lvl3pPr marL="0" marR="0" lvl="2" indent="0" algn="l" rtl="0">
              <a:spcBef>
                <a:spcPts val="0"/>
              </a:spcBef>
              <a:buNone/>
              <a:defRPr sz="1765">
                <a:solidFill>
                  <a:schemeClr val="dk1"/>
                </a:solidFill>
                <a:latin typeface="Quattrocento Sans"/>
                <a:ea typeface="Quattrocento Sans"/>
                <a:cs typeface="Quattrocento Sans"/>
                <a:sym typeface="Quattrocento Sans"/>
              </a:defRPr>
            </a:lvl3pPr>
            <a:lvl4pPr marL="0" marR="0" lvl="3" indent="0" algn="l" rtl="0">
              <a:spcBef>
                <a:spcPts val="0"/>
              </a:spcBef>
              <a:buNone/>
              <a:defRPr sz="1765">
                <a:solidFill>
                  <a:schemeClr val="dk1"/>
                </a:solidFill>
                <a:latin typeface="Quattrocento Sans"/>
                <a:ea typeface="Quattrocento Sans"/>
                <a:cs typeface="Quattrocento Sans"/>
                <a:sym typeface="Quattrocento Sans"/>
              </a:defRPr>
            </a:lvl4pPr>
            <a:lvl5pPr marL="0" marR="0" lvl="4" indent="0" algn="l" rtl="0">
              <a:spcBef>
                <a:spcPts val="0"/>
              </a:spcBef>
              <a:buNone/>
              <a:defRPr sz="1765">
                <a:solidFill>
                  <a:schemeClr val="dk1"/>
                </a:solidFill>
                <a:latin typeface="Quattrocento Sans"/>
                <a:ea typeface="Quattrocento Sans"/>
                <a:cs typeface="Quattrocento Sans"/>
                <a:sym typeface="Quattrocento Sans"/>
              </a:defRPr>
            </a:lvl5pPr>
            <a:lvl6pPr marL="0" marR="0" lvl="5" indent="0" algn="l" rtl="0">
              <a:spcBef>
                <a:spcPts val="0"/>
              </a:spcBef>
              <a:buNone/>
              <a:defRPr sz="1765">
                <a:solidFill>
                  <a:schemeClr val="dk1"/>
                </a:solidFill>
                <a:latin typeface="Quattrocento Sans"/>
                <a:ea typeface="Quattrocento Sans"/>
                <a:cs typeface="Quattrocento Sans"/>
                <a:sym typeface="Quattrocento Sans"/>
              </a:defRPr>
            </a:lvl6pPr>
            <a:lvl7pPr marL="0" marR="0" lvl="6" indent="0" algn="l" rtl="0">
              <a:spcBef>
                <a:spcPts val="0"/>
              </a:spcBef>
              <a:buNone/>
              <a:defRPr sz="1765">
                <a:solidFill>
                  <a:schemeClr val="dk1"/>
                </a:solidFill>
                <a:latin typeface="Quattrocento Sans"/>
                <a:ea typeface="Quattrocento Sans"/>
                <a:cs typeface="Quattrocento Sans"/>
                <a:sym typeface="Quattrocento Sans"/>
              </a:defRPr>
            </a:lvl7pPr>
            <a:lvl8pPr marL="0" marR="0" lvl="7" indent="0" algn="l" rtl="0">
              <a:spcBef>
                <a:spcPts val="0"/>
              </a:spcBef>
              <a:buNone/>
              <a:defRPr sz="1765">
                <a:solidFill>
                  <a:schemeClr val="dk1"/>
                </a:solidFill>
                <a:latin typeface="Quattrocento Sans"/>
                <a:ea typeface="Quattrocento Sans"/>
                <a:cs typeface="Quattrocento Sans"/>
                <a:sym typeface="Quattrocento Sans"/>
              </a:defRPr>
            </a:lvl8pPr>
            <a:lvl9pPr marL="0" marR="0" lvl="8" indent="0" algn="l" rtl="0">
              <a:spcBef>
                <a:spcPts val="0"/>
              </a:spcBef>
              <a:buNone/>
              <a:defRPr sz="1765">
                <a:solidFill>
                  <a:schemeClr val="dk1"/>
                </a:solidFill>
                <a:latin typeface="Quattrocento Sans"/>
                <a:ea typeface="Quattrocento Sans"/>
                <a:cs typeface="Quattrocento Sans"/>
                <a:sym typeface="Quattrocento San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1_Title and Content" type="obj">
  <p:cSld name="OBJECT">
    <p:spTree>
      <p:nvGrpSpPr>
        <p:cNvPr id="1" name="Shape 391"/>
        <p:cNvGrpSpPr/>
        <p:nvPr/>
      </p:nvGrpSpPr>
      <p:grpSpPr>
        <a:xfrm>
          <a:off x="0" y="0"/>
          <a:ext cx="0" cy="0"/>
          <a:chOff x="0" y="0"/>
          <a:chExt cx="0" cy="0"/>
        </a:xfrm>
      </p:grpSpPr>
      <p:sp>
        <p:nvSpPr>
          <p:cNvPr id="392" name="Google Shape;392;p65"/>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3" name="Google Shape;393;p65"/>
          <p:cNvSpPr txBox="1">
            <a:spLocks noGrp="1"/>
          </p:cNvSpPr>
          <p:nvPr>
            <p:ph type="body" idx="1"/>
          </p:nvPr>
        </p:nvSpPr>
        <p:spPr>
          <a:xfrm>
            <a:off x="584200" y="1435503"/>
            <a:ext cx="11018520" cy="1612749"/>
          </a:xfrm>
          <a:prstGeom prst="rect">
            <a:avLst/>
          </a:prstGeom>
          <a:noFill/>
          <a:ln>
            <a:noFill/>
          </a:ln>
        </p:spPr>
        <p:txBody>
          <a:bodyPr spcFirstLastPara="1" wrap="square" lIns="0" tIns="0" rIns="0" bIns="0" anchor="t" anchorCtr="0">
            <a:spAutoFit/>
          </a:bodyPr>
          <a:lstStyle>
            <a:lvl1pPr marL="457200" lvl="0" indent="-331470" algn="l">
              <a:lnSpc>
                <a:spcPct val="100000"/>
              </a:lnSpc>
              <a:spcBef>
                <a:spcPts val="360"/>
              </a:spcBef>
              <a:spcAft>
                <a:spcPts val="0"/>
              </a:spcAft>
              <a:buClr>
                <a:schemeClr val="dk1"/>
              </a:buClr>
              <a:buSzPts val="1620"/>
              <a:buChar char="·"/>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94" name="Google Shape;394;p65"/>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765">
                <a:solidFill>
                  <a:schemeClr val="dk1"/>
                </a:solidFill>
                <a:latin typeface="Quattrocento Sans"/>
                <a:ea typeface="Quattrocento Sans"/>
                <a:cs typeface="Quattrocento Sans"/>
                <a:sym typeface="Quattrocento Sans"/>
              </a:defRPr>
            </a:lvl1pPr>
            <a:lvl2pPr marR="0" lvl="1"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9pPr>
          </a:lstStyle>
          <a:p>
            <a:endParaRPr/>
          </a:p>
        </p:txBody>
      </p:sp>
      <p:sp>
        <p:nvSpPr>
          <p:cNvPr id="395" name="Google Shape;395;p65"/>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765">
                <a:solidFill>
                  <a:schemeClr val="dk1"/>
                </a:solidFill>
                <a:latin typeface="Quattrocento Sans"/>
                <a:ea typeface="Quattrocento Sans"/>
                <a:cs typeface="Quattrocento Sans"/>
                <a:sym typeface="Quattrocento Sans"/>
              </a:defRPr>
            </a:lvl1pPr>
            <a:lvl2pPr marR="0" lvl="1"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9pPr>
          </a:lstStyle>
          <a:p>
            <a:endParaRPr/>
          </a:p>
        </p:txBody>
      </p:sp>
      <p:sp>
        <p:nvSpPr>
          <p:cNvPr id="396" name="Google Shape;396;p65"/>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765">
                <a:solidFill>
                  <a:schemeClr val="dk1"/>
                </a:solidFill>
                <a:latin typeface="Quattrocento Sans"/>
                <a:ea typeface="Quattrocento Sans"/>
                <a:cs typeface="Quattrocento Sans"/>
                <a:sym typeface="Quattrocento Sans"/>
              </a:defRPr>
            </a:lvl1pPr>
            <a:lvl2pPr marL="0" marR="0" lvl="1" indent="0" algn="l" rtl="0">
              <a:spcBef>
                <a:spcPts val="0"/>
              </a:spcBef>
              <a:buNone/>
              <a:defRPr sz="1765">
                <a:solidFill>
                  <a:schemeClr val="dk1"/>
                </a:solidFill>
                <a:latin typeface="Quattrocento Sans"/>
                <a:ea typeface="Quattrocento Sans"/>
                <a:cs typeface="Quattrocento Sans"/>
                <a:sym typeface="Quattrocento Sans"/>
              </a:defRPr>
            </a:lvl2pPr>
            <a:lvl3pPr marL="0" marR="0" lvl="2" indent="0" algn="l" rtl="0">
              <a:spcBef>
                <a:spcPts val="0"/>
              </a:spcBef>
              <a:buNone/>
              <a:defRPr sz="1765">
                <a:solidFill>
                  <a:schemeClr val="dk1"/>
                </a:solidFill>
                <a:latin typeface="Quattrocento Sans"/>
                <a:ea typeface="Quattrocento Sans"/>
                <a:cs typeface="Quattrocento Sans"/>
                <a:sym typeface="Quattrocento Sans"/>
              </a:defRPr>
            </a:lvl3pPr>
            <a:lvl4pPr marL="0" marR="0" lvl="3" indent="0" algn="l" rtl="0">
              <a:spcBef>
                <a:spcPts val="0"/>
              </a:spcBef>
              <a:buNone/>
              <a:defRPr sz="1765">
                <a:solidFill>
                  <a:schemeClr val="dk1"/>
                </a:solidFill>
                <a:latin typeface="Quattrocento Sans"/>
                <a:ea typeface="Quattrocento Sans"/>
                <a:cs typeface="Quattrocento Sans"/>
                <a:sym typeface="Quattrocento Sans"/>
              </a:defRPr>
            </a:lvl4pPr>
            <a:lvl5pPr marL="0" marR="0" lvl="4" indent="0" algn="l" rtl="0">
              <a:spcBef>
                <a:spcPts val="0"/>
              </a:spcBef>
              <a:buNone/>
              <a:defRPr sz="1765">
                <a:solidFill>
                  <a:schemeClr val="dk1"/>
                </a:solidFill>
                <a:latin typeface="Quattrocento Sans"/>
                <a:ea typeface="Quattrocento Sans"/>
                <a:cs typeface="Quattrocento Sans"/>
                <a:sym typeface="Quattrocento Sans"/>
              </a:defRPr>
            </a:lvl5pPr>
            <a:lvl6pPr marL="0" marR="0" lvl="5" indent="0" algn="l" rtl="0">
              <a:spcBef>
                <a:spcPts val="0"/>
              </a:spcBef>
              <a:buNone/>
              <a:defRPr sz="1765">
                <a:solidFill>
                  <a:schemeClr val="dk1"/>
                </a:solidFill>
                <a:latin typeface="Quattrocento Sans"/>
                <a:ea typeface="Quattrocento Sans"/>
                <a:cs typeface="Quattrocento Sans"/>
                <a:sym typeface="Quattrocento Sans"/>
              </a:defRPr>
            </a:lvl6pPr>
            <a:lvl7pPr marL="0" marR="0" lvl="6" indent="0" algn="l" rtl="0">
              <a:spcBef>
                <a:spcPts val="0"/>
              </a:spcBef>
              <a:buNone/>
              <a:defRPr sz="1765">
                <a:solidFill>
                  <a:schemeClr val="dk1"/>
                </a:solidFill>
                <a:latin typeface="Quattrocento Sans"/>
                <a:ea typeface="Quattrocento Sans"/>
                <a:cs typeface="Quattrocento Sans"/>
                <a:sym typeface="Quattrocento Sans"/>
              </a:defRPr>
            </a:lvl7pPr>
            <a:lvl8pPr marL="0" marR="0" lvl="7" indent="0" algn="l" rtl="0">
              <a:spcBef>
                <a:spcPts val="0"/>
              </a:spcBef>
              <a:buNone/>
              <a:defRPr sz="1765">
                <a:solidFill>
                  <a:schemeClr val="dk1"/>
                </a:solidFill>
                <a:latin typeface="Quattrocento Sans"/>
                <a:ea typeface="Quattrocento Sans"/>
                <a:cs typeface="Quattrocento Sans"/>
                <a:sym typeface="Quattrocento Sans"/>
              </a:defRPr>
            </a:lvl8pPr>
            <a:lvl9pPr marL="0" marR="0" lvl="8" indent="0" algn="l" rtl="0">
              <a:spcBef>
                <a:spcPts val="0"/>
              </a:spcBef>
              <a:buNone/>
              <a:defRPr sz="1765">
                <a:solidFill>
                  <a:schemeClr val="dk1"/>
                </a:solidFill>
                <a:latin typeface="Quattrocento Sans"/>
                <a:ea typeface="Quattrocento Sans"/>
                <a:cs typeface="Quattrocento Sans"/>
                <a:sym typeface="Quattrocento San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2_Title Slide">
  <p:cSld name="2_Title Slide">
    <p:bg>
      <p:bgPr>
        <a:solidFill>
          <a:schemeClr val="dk2"/>
        </a:solidFill>
        <a:effectLst/>
      </p:bgPr>
    </p:bg>
    <p:spTree>
      <p:nvGrpSpPr>
        <p:cNvPr id="1" name="Shape 397"/>
        <p:cNvGrpSpPr/>
        <p:nvPr/>
      </p:nvGrpSpPr>
      <p:grpSpPr>
        <a:xfrm>
          <a:off x="0" y="0"/>
          <a:ext cx="0" cy="0"/>
          <a:chOff x="0" y="0"/>
          <a:chExt cx="0" cy="0"/>
        </a:xfrm>
      </p:grpSpPr>
      <p:pic>
        <p:nvPicPr>
          <p:cNvPr id="398" name="Google Shape;398;p66" descr="Microsoft logo white text version"/>
          <p:cNvPicPr preferRelativeResize="0"/>
          <p:nvPr/>
        </p:nvPicPr>
        <p:blipFill rotWithShape="1">
          <a:blip r:embed="rId2">
            <a:alphaModFix/>
          </a:blip>
          <a:srcRect/>
          <a:stretch/>
        </p:blipFill>
        <p:spPr>
          <a:xfrm>
            <a:off x="584200" y="585788"/>
            <a:ext cx="1366245" cy="292608"/>
          </a:xfrm>
          <a:prstGeom prst="rect">
            <a:avLst/>
          </a:prstGeom>
          <a:noFill/>
          <a:ln>
            <a:noFill/>
          </a:ln>
        </p:spPr>
      </p:pic>
      <p:sp>
        <p:nvSpPr>
          <p:cNvPr id="399" name="Google Shape;399;p66"/>
          <p:cNvSpPr txBox="1">
            <a:spLocks noGrp="1"/>
          </p:cNvSpPr>
          <p:nvPr>
            <p:ph type="title"/>
          </p:nvPr>
        </p:nvSpPr>
        <p:spPr>
          <a:xfrm>
            <a:off x="584200" y="2979778"/>
            <a:ext cx="9144000" cy="553998"/>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rgbClr val="30E5D0"/>
              </a:buClr>
              <a:buSzPts val="3600"/>
              <a:buFont typeface="Quattrocento Sans"/>
              <a:buNone/>
              <a:defRPr sz="3600">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0" name="Google Shape;400;p66"/>
          <p:cNvSpPr txBox="1">
            <a:spLocks noGrp="1"/>
          </p:cNvSpPr>
          <p:nvPr>
            <p:ph type="body" idx="1"/>
          </p:nvPr>
        </p:nvSpPr>
        <p:spPr>
          <a:xfrm>
            <a:off x="584200" y="3962400"/>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p:cSld name="Title Slide">
    <p:bg>
      <p:bgPr>
        <a:solidFill>
          <a:schemeClr val="dk2"/>
        </a:solidFill>
        <a:effectLst/>
      </p:bgPr>
    </p:bg>
    <p:spTree>
      <p:nvGrpSpPr>
        <p:cNvPr id="1" name="Shape 39"/>
        <p:cNvGrpSpPr/>
        <p:nvPr/>
      </p:nvGrpSpPr>
      <p:grpSpPr>
        <a:xfrm>
          <a:off x="0" y="0"/>
          <a:ext cx="0" cy="0"/>
          <a:chOff x="0" y="0"/>
          <a:chExt cx="0" cy="0"/>
        </a:xfrm>
      </p:grpSpPr>
      <p:pic>
        <p:nvPicPr>
          <p:cNvPr id="40" name="Google Shape;40;p14" descr="Microsoft logo white text version"/>
          <p:cNvPicPr preferRelativeResize="0"/>
          <p:nvPr/>
        </p:nvPicPr>
        <p:blipFill rotWithShape="1">
          <a:blip r:embed="rId2">
            <a:alphaModFix/>
          </a:blip>
          <a:srcRect/>
          <a:stretch/>
        </p:blipFill>
        <p:spPr>
          <a:xfrm>
            <a:off x="584200" y="585788"/>
            <a:ext cx="1366245" cy="292608"/>
          </a:xfrm>
          <a:prstGeom prst="rect">
            <a:avLst/>
          </a:prstGeom>
          <a:noFill/>
          <a:ln>
            <a:noFill/>
          </a:ln>
        </p:spPr>
      </p:pic>
      <p:sp>
        <p:nvSpPr>
          <p:cNvPr id="41" name="Google Shape;41;p14"/>
          <p:cNvSpPr txBox="1">
            <a:spLocks noGrp="1"/>
          </p:cNvSpPr>
          <p:nvPr>
            <p:ph type="title"/>
          </p:nvPr>
        </p:nvSpPr>
        <p:spPr>
          <a:xfrm>
            <a:off x="584200" y="2979778"/>
            <a:ext cx="9144000" cy="553998"/>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rgbClr val="30E5D0"/>
              </a:buClr>
              <a:buSzPts val="3600"/>
              <a:buFont typeface="Quattrocento Sans"/>
              <a:buNone/>
              <a:defRPr sz="3600">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4"/>
          <p:cNvSpPr txBox="1">
            <a:spLocks noGrp="1"/>
          </p:cNvSpPr>
          <p:nvPr>
            <p:ph type="body" idx="1"/>
          </p:nvPr>
        </p:nvSpPr>
        <p:spPr>
          <a:xfrm>
            <a:off x="584200" y="3962400"/>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lide 2">
  <p:cSld name="Title Slide 2">
    <p:bg>
      <p:bgPr>
        <a:solidFill>
          <a:schemeClr val="lt1"/>
        </a:solidFill>
        <a:effectLst/>
      </p:bgPr>
    </p:bg>
    <p:spTree>
      <p:nvGrpSpPr>
        <p:cNvPr id="1" name="Shape 43"/>
        <p:cNvGrpSpPr/>
        <p:nvPr/>
      </p:nvGrpSpPr>
      <p:grpSpPr>
        <a:xfrm>
          <a:off x="0" y="0"/>
          <a:ext cx="0" cy="0"/>
          <a:chOff x="0" y="0"/>
          <a:chExt cx="0" cy="0"/>
        </a:xfrm>
      </p:grpSpPr>
      <p:pic>
        <p:nvPicPr>
          <p:cNvPr id="44" name="Google Shape;44;p20" descr="Microsoft logo, gray text version"/>
          <p:cNvPicPr preferRelativeResize="0"/>
          <p:nvPr/>
        </p:nvPicPr>
        <p:blipFill rotWithShape="1">
          <a:blip r:embed="rId2">
            <a:alphaModFix/>
          </a:blip>
          <a:srcRect/>
          <a:stretch/>
        </p:blipFill>
        <p:spPr>
          <a:xfrm>
            <a:off x="584200" y="585788"/>
            <a:ext cx="1366440" cy="292608"/>
          </a:xfrm>
          <a:prstGeom prst="rect">
            <a:avLst/>
          </a:prstGeom>
          <a:noFill/>
          <a:ln>
            <a:noFill/>
          </a:ln>
        </p:spPr>
      </p:pic>
      <p:sp>
        <p:nvSpPr>
          <p:cNvPr id="45" name="Google Shape;45;p20"/>
          <p:cNvSpPr txBox="1">
            <a:spLocks noGrp="1"/>
          </p:cNvSpPr>
          <p:nvPr>
            <p:ph type="title"/>
          </p:nvPr>
        </p:nvSpPr>
        <p:spPr>
          <a:xfrm>
            <a:off x="584200" y="2979778"/>
            <a:ext cx="9144000" cy="553998"/>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chemeClr val="dk1"/>
              </a:buClr>
              <a:buSzPts val="3600"/>
              <a:buFont typeface="Quattrocento Sans"/>
              <a:buNone/>
              <a:defRPr sz="3600">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20"/>
          <p:cNvSpPr txBox="1">
            <a:spLocks noGrp="1"/>
          </p:cNvSpPr>
          <p:nvPr>
            <p:ph type="body" idx="1"/>
          </p:nvPr>
        </p:nvSpPr>
        <p:spPr>
          <a:xfrm>
            <a:off x="584200" y="3962400"/>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dk1"/>
              </a:buClr>
              <a:buSzPts val="1980"/>
              <a:buNone/>
              <a:defRPr sz="2200">
                <a:solidFill>
                  <a:schemeClr val="dk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mp; Non-bulleted text">
  <p:cSld name="Title &amp; Non-bulleted text">
    <p:spTree>
      <p:nvGrpSpPr>
        <p:cNvPr id="1" name="Shape 47"/>
        <p:cNvGrpSpPr/>
        <p:nvPr/>
      </p:nvGrpSpPr>
      <p:grpSpPr>
        <a:xfrm>
          <a:off x="0" y="0"/>
          <a:ext cx="0" cy="0"/>
          <a:chOff x="0" y="0"/>
          <a:chExt cx="0" cy="0"/>
        </a:xfrm>
      </p:grpSpPr>
      <p:sp>
        <p:nvSpPr>
          <p:cNvPr id="48" name="Google Shape;48;p21"/>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21"/>
          <p:cNvSpPr txBox="1">
            <a:spLocks noGrp="1"/>
          </p:cNvSpPr>
          <p:nvPr>
            <p:ph type="body" idx="1"/>
          </p:nvPr>
        </p:nvSpPr>
        <p:spPr>
          <a:xfrm>
            <a:off x="586390" y="1434370"/>
            <a:ext cx="11018520" cy="230832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560"/>
              </a:spcBef>
              <a:spcAft>
                <a:spcPts val="0"/>
              </a:spcAft>
              <a:buClr>
                <a:schemeClr val="dk1"/>
              </a:buClr>
              <a:buSzPts val="2520"/>
              <a:buNone/>
              <a:defRPr/>
            </a:lvl1pPr>
            <a:lvl2pPr marL="914400" lvl="1" indent="-228600" algn="l">
              <a:lnSpc>
                <a:spcPct val="100000"/>
              </a:lnSpc>
              <a:spcBef>
                <a:spcPts val="400"/>
              </a:spcBef>
              <a:spcAft>
                <a:spcPts val="0"/>
              </a:spcAft>
              <a:buClr>
                <a:schemeClr val="dk1"/>
              </a:buClr>
              <a:buSzPts val="1800"/>
              <a:buNone/>
              <a:defRPr/>
            </a:lvl2pPr>
            <a:lvl3pPr marL="1371600" lvl="2" indent="-228600" algn="l">
              <a:lnSpc>
                <a:spcPct val="100000"/>
              </a:lnSpc>
              <a:spcBef>
                <a:spcPts val="320"/>
              </a:spcBef>
              <a:spcAft>
                <a:spcPts val="0"/>
              </a:spcAft>
              <a:buClr>
                <a:schemeClr val="dk1"/>
              </a:buClr>
              <a:buSzPts val="1440"/>
              <a:buNone/>
              <a:defRPr/>
            </a:lvl3pPr>
            <a:lvl4pPr marL="1828800" lvl="3" indent="-228600" algn="l">
              <a:lnSpc>
                <a:spcPct val="100000"/>
              </a:lnSpc>
              <a:spcBef>
                <a:spcPts val="280"/>
              </a:spcBef>
              <a:spcAft>
                <a:spcPts val="0"/>
              </a:spcAft>
              <a:buClr>
                <a:schemeClr val="dk1"/>
              </a:buClr>
              <a:buSzPts val="1260"/>
              <a:buNone/>
              <a:defRPr/>
            </a:lvl4pPr>
            <a:lvl5pPr marL="2286000" lvl="4" indent="-228600" algn="l">
              <a:lnSpc>
                <a:spcPct val="100000"/>
              </a:lnSpc>
              <a:spcBef>
                <a:spcPts val="280"/>
              </a:spcBef>
              <a:spcAft>
                <a:spcPts val="0"/>
              </a:spcAft>
              <a:buClr>
                <a:schemeClr val="dk1"/>
              </a:buClr>
              <a:buSzPts val="126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3" orient="horz" pos="1272">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lumn Bullet text">
  <p:cSld name="Two Column Bullet text">
    <p:spTree>
      <p:nvGrpSpPr>
        <p:cNvPr id="1" name="Shape 50"/>
        <p:cNvGrpSpPr/>
        <p:nvPr/>
      </p:nvGrpSpPr>
      <p:grpSpPr>
        <a:xfrm>
          <a:off x="0" y="0"/>
          <a:ext cx="0" cy="0"/>
          <a:chOff x="0" y="0"/>
          <a:chExt cx="0" cy="0"/>
        </a:xfrm>
      </p:grpSpPr>
      <p:sp>
        <p:nvSpPr>
          <p:cNvPr id="51" name="Google Shape;51;p22"/>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22"/>
          <p:cNvSpPr txBox="1">
            <a:spLocks noGrp="1"/>
          </p:cNvSpPr>
          <p:nvPr>
            <p:ph type="body" idx="1"/>
          </p:nvPr>
        </p:nvSpPr>
        <p:spPr>
          <a:xfrm>
            <a:off x="584200" y="1435100"/>
            <a:ext cx="5211763" cy="4833938"/>
          </a:xfrm>
          <a:prstGeom prst="rect">
            <a:avLst/>
          </a:prstGeom>
          <a:noFill/>
          <a:ln>
            <a:noFill/>
          </a:ln>
        </p:spPr>
        <p:txBody>
          <a:bodyPr spcFirstLastPara="1" wrap="square" lIns="0" tIns="0" rIns="0" bIns="0" anchor="t" anchorCtr="0">
            <a:spAutoFit/>
          </a:bodyPr>
          <a:lstStyle>
            <a:lvl1pPr marL="457200" lvl="0" indent="-331470" algn="l">
              <a:lnSpc>
                <a:spcPct val="100000"/>
              </a:lnSpc>
              <a:spcBef>
                <a:spcPts val="360"/>
              </a:spcBef>
              <a:spcAft>
                <a:spcPts val="0"/>
              </a:spcAft>
              <a:buClr>
                <a:schemeClr val="dk1"/>
              </a:buClr>
              <a:buSzPts val="1620"/>
              <a:buChar char="·"/>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3" name="Google Shape;53;p22"/>
          <p:cNvSpPr txBox="1">
            <a:spLocks noGrp="1"/>
          </p:cNvSpPr>
          <p:nvPr>
            <p:ph type="body" idx="2"/>
          </p:nvPr>
        </p:nvSpPr>
        <p:spPr>
          <a:xfrm>
            <a:off x="6389688" y="1435100"/>
            <a:ext cx="5219700" cy="4833938"/>
          </a:xfrm>
          <a:prstGeom prst="rect">
            <a:avLst/>
          </a:prstGeom>
          <a:noFill/>
          <a:ln>
            <a:noFill/>
          </a:ln>
        </p:spPr>
        <p:txBody>
          <a:bodyPr spcFirstLastPara="1" wrap="square" lIns="0" tIns="0" rIns="0" bIns="0" anchor="t" anchorCtr="0">
            <a:spAutoFit/>
          </a:bodyPr>
          <a:lstStyle>
            <a:lvl1pPr marL="457200" lvl="0" indent="-331470" algn="l">
              <a:lnSpc>
                <a:spcPct val="100000"/>
              </a:lnSpc>
              <a:spcBef>
                <a:spcPts val="360"/>
              </a:spcBef>
              <a:spcAft>
                <a:spcPts val="0"/>
              </a:spcAft>
              <a:buClr>
                <a:schemeClr val="dk1"/>
              </a:buClr>
              <a:buSzPts val="1620"/>
              <a:buChar char="·"/>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14.xml"/><Relationship Id="rId18" Type="http://schemas.openxmlformats.org/officeDocument/2006/relationships/slideLayout" Target="../slideLayouts/slideLayout19.xml"/><Relationship Id="rId26" Type="http://schemas.openxmlformats.org/officeDocument/2006/relationships/slideLayout" Target="../slideLayouts/slideLayout27.xml"/><Relationship Id="rId39" Type="http://schemas.openxmlformats.org/officeDocument/2006/relationships/slideLayout" Target="../slideLayouts/slideLayout40.xml"/><Relationship Id="rId21" Type="http://schemas.openxmlformats.org/officeDocument/2006/relationships/slideLayout" Target="../slideLayouts/slideLayout22.xml"/><Relationship Id="rId34" Type="http://schemas.openxmlformats.org/officeDocument/2006/relationships/slideLayout" Target="../slideLayouts/slideLayout35.xml"/><Relationship Id="rId42" Type="http://schemas.openxmlformats.org/officeDocument/2006/relationships/slideLayout" Target="../slideLayouts/slideLayout43.xml"/><Relationship Id="rId47" Type="http://schemas.openxmlformats.org/officeDocument/2006/relationships/slideLayout" Target="../slideLayouts/slideLayout48.xml"/><Relationship Id="rId50" Type="http://schemas.openxmlformats.org/officeDocument/2006/relationships/slideLayout" Target="../slideLayouts/slideLayout51.xml"/><Relationship Id="rId7" Type="http://schemas.openxmlformats.org/officeDocument/2006/relationships/slideLayout" Target="../slideLayouts/slideLayout8.xml"/><Relationship Id="rId2" Type="http://schemas.openxmlformats.org/officeDocument/2006/relationships/slideLayout" Target="../slideLayouts/slideLayout3.xml"/><Relationship Id="rId16" Type="http://schemas.openxmlformats.org/officeDocument/2006/relationships/slideLayout" Target="../slideLayouts/slideLayout17.xml"/><Relationship Id="rId29" Type="http://schemas.openxmlformats.org/officeDocument/2006/relationships/slideLayout" Target="../slideLayouts/slideLayout30.xml"/><Relationship Id="rId11" Type="http://schemas.openxmlformats.org/officeDocument/2006/relationships/slideLayout" Target="../slideLayouts/slideLayout12.xml"/><Relationship Id="rId24" Type="http://schemas.openxmlformats.org/officeDocument/2006/relationships/slideLayout" Target="../slideLayouts/slideLayout25.xml"/><Relationship Id="rId32" Type="http://schemas.openxmlformats.org/officeDocument/2006/relationships/slideLayout" Target="../slideLayouts/slideLayout33.xml"/><Relationship Id="rId37" Type="http://schemas.openxmlformats.org/officeDocument/2006/relationships/slideLayout" Target="../slideLayouts/slideLayout38.xml"/><Relationship Id="rId40" Type="http://schemas.openxmlformats.org/officeDocument/2006/relationships/slideLayout" Target="../slideLayouts/slideLayout41.xml"/><Relationship Id="rId45" Type="http://schemas.openxmlformats.org/officeDocument/2006/relationships/slideLayout" Target="../slideLayouts/slideLayout46.xml"/><Relationship Id="rId53" Type="http://schemas.openxmlformats.org/officeDocument/2006/relationships/theme" Target="../theme/theme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19" Type="http://schemas.openxmlformats.org/officeDocument/2006/relationships/slideLayout" Target="../slideLayouts/slideLayout20.xml"/><Relationship Id="rId31" Type="http://schemas.openxmlformats.org/officeDocument/2006/relationships/slideLayout" Target="../slideLayouts/slideLayout32.xml"/><Relationship Id="rId44" Type="http://schemas.openxmlformats.org/officeDocument/2006/relationships/slideLayout" Target="../slideLayouts/slideLayout45.xml"/><Relationship Id="rId52" Type="http://schemas.openxmlformats.org/officeDocument/2006/relationships/slideLayout" Target="../slideLayouts/slideLayout53.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 Id="rId22" Type="http://schemas.openxmlformats.org/officeDocument/2006/relationships/slideLayout" Target="../slideLayouts/slideLayout23.xml"/><Relationship Id="rId27" Type="http://schemas.openxmlformats.org/officeDocument/2006/relationships/slideLayout" Target="../slideLayouts/slideLayout28.xml"/><Relationship Id="rId30" Type="http://schemas.openxmlformats.org/officeDocument/2006/relationships/slideLayout" Target="../slideLayouts/slideLayout31.xml"/><Relationship Id="rId35" Type="http://schemas.openxmlformats.org/officeDocument/2006/relationships/slideLayout" Target="../slideLayouts/slideLayout36.xml"/><Relationship Id="rId43" Type="http://schemas.openxmlformats.org/officeDocument/2006/relationships/slideLayout" Target="../slideLayouts/slideLayout44.xml"/><Relationship Id="rId48" Type="http://schemas.openxmlformats.org/officeDocument/2006/relationships/slideLayout" Target="../slideLayouts/slideLayout49.xml"/><Relationship Id="rId8" Type="http://schemas.openxmlformats.org/officeDocument/2006/relationships/slideLayout" Target="../slideLayouts/slideLayout9.xml"/><Relationship Id="rId51" Type="http://schemas.openxmlformats.org/officeDocument/2006/relationships/slideLayout" Target="../slideLayouts/slideLayout52.xml"/><Relationship Id="rId3" Type="http://schemas.openxmlformats.org/officeDocument/2006/relationships/slideLayout" Target="../slideLayouts/slideLayout4.xml"/><Relationship Id="rId12" Type="http://schemas.openxmlformats.org/officeDocument/2006/relationships/slideLayout" Target="../slideLayouts/slideLayout13.xml"/><Relationship Id="rId17" Type="http://schemas.openxmlformats.org/officeDocument/2006/relationships/slideLayout" Target="../slideLayouts/slideLayout18.xml"/><Relationship Id="rId25" Type="http://schemas.openxmlformats.org/officeDocument/2006/relationships/slideLayout" Target="../slideLayouts/slideLayout26.xml"/><Relationship Id="rId33" Type="http://schemas.openxmlformats.org/officeDocument/2006/relationships/slideLayout" Target="../slideLayouts/slideLayout34.xml"/><Relationship Id="rId38" Type="http://schemas.openxmlformats.org/officeDocument/2006/relationships/slideLayout" Target="../slideLayouts/slideLayout39.xml"/><Relationship Id="rId46" Type="http://schemas.openxmlformats.org/officeDocument/2006/relationships/slideLayout" Target="../slideLayouts/slideLayout47.xml"/><Relationship Id="rId20" Type="http://schemas.openxmlformats.org/officeDocument/2006/relationships/slideLayout" Target="../slideLayouts/slideLayout21.xml"/><Relationship Id="rId41" Type="http://schemas.openxmlformats.org/officeDocument/2006/relationships/slideLayout" Target="../slideLayouts/slideLayout42.xml"/><Relationship Id="rId54"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slideLayout" Target="../slideLayouts/slideLayout7.xml"/><Relationship Id="rId15" Type="http://schemas.openxmlformats.org/officeDocument/2006/relationships/slideLayout" Target="../slideLayouts/slideLayout16.xml"/><Relationship Id="rId23" Type="http://schemas.openxmlformats.org/officeDocument/2006/relationships/slideLayout" Target="../slideLayouts/slideLayout24.xml"/><Relationship Id="rId28" Type="http://schemas.openxmlformats.org/officeDocument/2006/relationships/slideLayout" Target="../slideLayouts/slideLayout29.xml"/><Relationship Id="rId36" Type="http://schemas.openxmlformats.org/officeDocument/2006/relationships/slideLayout" Target="../slideLayouts/slideLayout37.xml"/><Relationship Id="rId49"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13"/>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chemeClr val="lt1"/>
              </a:buClr>
              <a:buSzPts val="3600"/>
              <a:buFont typeface="Quattrocento Sans"/>
              <a:buNone/>
              <a:defRPr sz="3600" b="0" i="0" u="none" strike="noStrike" cap="non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3"/>
          <p:cNvSpPr txBox="1">
            <a:spLocks noGrp="1"/>
          </p:cNvSpPr>
          <p:nvPr>
            <p:ph type="body" idx="1"/>
          </p:nvPr>
        </p:nvSpPr>
        <p:spPr>
          <a:xfrm>
            <a:off x="584200" y="1435503"/>
            <a:ext cx="11018520" cy="1612749"/>
          </a:xfrm>
          <a:prstGeom prst="rect">
            <a:avLst/>
          </a:prstGeom>
          <a:noFill/>
          <a:ln>
            <a:noFill/>
          </a:ln>
        </p:spPr>
        <p:txBody>
          <a:bodyPr spcFirstLastPara="1" wrap="square" lIns="0" tIns="0" rIns="0" bIns="0" anchor="t" anchorCtr="0">
            <a:spAutoFit/>
          </a:bodyPr>
          <a:lstStyle>
            <a:lvl1pPr marL="457200" marR="0" lvl="0" indent="-388620" algn="l" rtl="0">
              <a:lnSpc>
                <a:spcPct val="100000"/>
              </a:lnSpc>
              <a:spcBef>
                <a:spcPts val="560"/>
              </a:spcBef>
              <a:spcAft>
                <a:spcPts val="0"/>
              </a:spcAft>
              <a:buClr>
                <a:schemeClr val="lt1"/>
              </a:buClr>
              <a:buSzPts val="2520"/>
              <a:buFont typeface="Noto Sans Symbols"/>
              <a:buChar char="·"/>
              <a:defRPr sz="2800" b="0" i="0" u="none" strike="noStrike" cap="none">
                <a:solidFill>
                  <a:schemeClr val="lt1"/>
                </a:solidFill>
                <a:latin typeface="Quattrocento Sans"/>
                <a:ea typeface="Quattrocento Sans"/>
                <a:cs typeface="Quattrocento Sans"/>
                <a:sym typeface="Quattrocento Sans"/>
              </a:defRPr>
            </a:lvl1pPr>
            <a:lvl2pPr marL="914400" marR="0" lvl="1" indent="-342900"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L="1371600" marR="0" lvl="2" indent="-320039"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L="1828800" marR="0" lvl="3" indent="-308610"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L="2286000" marR="0" lvl="4" indent="-308610"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L="2743200" marR="0" lvl="5" indent="-355600"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L="3200400" marR="0" lvl="6" indent="-355600"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L="3657600" marR="0" lvl="7" indent="-355600"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L="4114800" marR="0" lvl="8" indent="-355600"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pic>
        <p:nvPicPr>
          <p:cNvPr id="12" name="Google Shape;12;p13" descr="These are Microsoft Brand colors. The color bar is placed to the side of the Theme master so that it will be visible on all slides. Users can use the 'eye dropper' color tools under Color Fill Shape, Color Fill line etc. to easily select Brand colors. "/>
          <p:cNvPicPr preferRelativeResize="0"/>
          <p:nvPr/>
        </p:nvPicPr>
        <p:blipFill rotWithShape="1">
          <a:blip r:embed="rId3">
            <a:alphaModFix/>
          </a:blip>
          <a:srcRect l="761"/>
          <a:stretch/>
        </p:blipFill>
        <p:spPr>
          <a:xfrm rot="5400000">
            <a:off x="9464501" y="2843773"/>
            <a:ext cx="6858000" cy="117045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transition>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68">
          <p15:clr>
            <a:srgbClr val="C35EA4"/>
          </p15:clr>
        </p15:guide>
        <p15:guide id="2" pos="7313">
          <p15:clr>
            <a:srgbClr val="C35EA4"/>
          </p15:clr>
        </p15:guide>
        <p15:guide id="3" orient="horz" pos="369">
          <p15:clr>
            <a:srgbClr val="C35EA4"/>
          </p15:clr>
        </p15:guide>
        <p15:guide id="4" orient="horz" pos="3949">
          <p15:clr>
            <a:srgbClr val="C35EA4"/>
          </p15:clr>
        </p15:guide>
        <p15:guide id="5" orient="horz" pos="184">
          <p15:clr>
            <a:srgbClr val="A4A3A4"/>
          </p15:clr>
        </p15:guide>
        <p15:guide id="6" pos="185">
          <p15:clr>
            <a:srgbClr val="A4A3A4"/>
          </p15:clr>
        </p15:guide>
        <p15:guide id="7" orient="horz" pos="4135">
          <p15:clr>
            <a:srgbClr val="A4A3A4"/>
          </p15:clr>
        </p15:guide>
        <p15:guide id="8"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
        <p:cNvGrpSpPr/>
        <p:nvPr/>
      </p:nvGrpSpPr>
      <p:grpSpPr>
        <a:xfrm>
          <a:off x="0" y="0"/>
          <a:ext cx="0" cy="0"/>
          <a:chOff x="0" y="0"/>
          <a:chExt cx="0" cy="0"/>
        </a:xfrm>
      </p:grpSpPr>
      <p:sp>
        <p:nvSpPr>
          <p:cNvPr id="18" name="Google Shape;18;p12"/>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chemeClr val="dk1"/>
              </a:buClr>
              <a:buSzPts val="3600"/>
              <a:buFont typeface="Quattrocento Sans"/>
              <a:buNone/>
              <a:defRPr sz="3600" b="0" i="0" u="none" strike="noStrike" cap="non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 name="Google Shape;19;p12"/>
          <p:cNvSpPr txBox="1">
            <a:spLocks noGrp="1"/>
          </p:cNvSpPr>
          <p:nvPr>
            <p:ph type="body" idx="1"/>
          </p:nvPr>
        </p:nvSpPr>
        <p:spPr>
          <a:xfrm>
            <a:off x="584200" y="1435503"/>
            <a:ext cx="11018520" cy="1612749"/>
          </a:xfrm>
          <a:prstGeom prst="rect">
            <a:avLst/>
          </a:prstGeom>
          <a:noFill/>
          <a:ln>
            <a:noFill/>
          </a:ln>
        </p:spPr>
        <p:txBody>
          <a:bodyPr spcFirstLastPara="1" wrap="square" lIns="0" tIns="0" rIns="0" bIns="0" anchor="t" anchorCtr="0">
            <a:spAutoFit/>
          </a:bodyPr>
          <a:lstStyle>
            <a:lvl1pPr marL="457200" marR="0" lvl="0" indent="-388620" algn="l" rtl="0">
              <a:lnSpc>
                <a:spcPct val="100000"/>
              </a:lnSpc>
              <a:spcBef>
                <a:spcPts val="560"/>
              </a:spcBef>
              <a:spcAft>
                <a:spcPts val="0"/>
              </a:spcAft>
              <a:buClr>
                <a:schemeClr val="dk1"/>
              </a:buClr>
              <a:buSzPts val="2520"/>
              <a:buFont typeface="Noto Sans Symbols"/>
              <a:buChar char="·"/>
              <a:defRPr sz="2800" b="0" i="0" u="none" strike="noStrike" cap="none">
                <a:solidFill>
                  <a:schemeClr val="dk1"/>
                </a:solidFill>
                <a:latin typeface="Quattrocento Sans"/>
                <a:ea typeface="Quattrocento Sans"/>
                <a:cs typeface="Quattrocento Sans"/>
                <a:sym typeface="Quattrocento Sans"/>
              </a:defRPr>
            </a:lvl1pPr>
            <a:lvl2pPr marL="914400" marR="0" lvl="1" indent="-342900"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20039"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L="1828800" marR="0" lvl="3" indent="-308610"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L="2286000" marR="0" lvl="4" indent="-308610"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pic>
        <p:nvPicPr>
          <p:cNvPr id="20" name="Google Shape;20;p12" descr="These are Microsoft Brand colors. The color bar is placed to the side of the Theme master so that it will be visible on all slides. Users can use the 'eye dropper' color tools under Color Fill Shape, Color Fill line etc. to easily select Brand colors. "/>
          <p:cNvPicPr preferRelativeResize="0"/>
          <p:nvPr/>
        </p:nvPicPr>
        <p:blipFill rotWithShape="1">
          <a:blip r:embed="rId54">
            <a:alphaModFix/>
          </a:blip>
          <a:srcRect l="761"/>
          <a:stretch/>
        </p:blipFill>
        <p:spPr>
          <a:xfrm rot="5400000">
            <a:off x="9464501" y="2843773"/>
            <a:ext cx="6858000" cy="117045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 id="2147483671" r:id="rId21"/>
    <p:sldLayoutId id="2147483672" r:id="rId22"/>
    <p:sldLayoutId id="2147483673" r:id="rId23"/>
    <p:sldLayoutId id="2147483674" r:id="rId24"/>
    <p:sldLayoutId id="2147483675" r:id="rId25"/>
    <p:sldLayoutId id="2147483676" r:id="rId26"/>
    <p:sldLayoutId id="2147483677" r:id="rId27"/>
    <p:sldLayoutId id="2147483678" r:id="rId28"/>
    <p:sldLayoutId id="2147483679" r:id="rId29"/>
    <p:sldLayoutId id="2147483680" r:id="rId30"/>
    <p:sldLayoutId id="2147483681" r:id="rId31"/>
    <p:sldLayoutId id="2147483682" r:id="rId32"/>
    <p:sldLayoutId id="2147483683" r:id="rId33"/>
    <p:sldLayoutId id="2147483684" r:id="rId34"/>
    <p:sldLayoutId id="2147483685" r:id="rId35"/>
    <p:sldLayoutId id="2147483686" r:id="rId36"/>
    <p:sldLayoutId id="2147483687" r:id="rId37"/>
    <p:sldLayoutId id="2147483688" r:id="rId38"/>
    <p:sldLayoutId id="2147483689" r:id="rId39"/>
    <p:sldLayoutId id="2147483690" r:id="rId40"/>
    <p:sldLayoutId id="2147483691" r:id="rId41"/>
    <p:sldLayoutId id="2147483692" r:id="rId42"/>
    <p:sldLayoutId id="2147483693" r:id="rId43"/>
    <p:sldLayoutId id="2147483694" r:id="rId44"/>
    <p:sldLayoutId id="2147483695" r:id="rId45"/>
    <p:sldLayoutId id="2147483696" r:id="rId46"/>
    <p:sldLayoutId id="2147483697" r:id="rId47"/>
    <p:sldLayoutId id="2147483698" r:id="rId48"/>
    <p:sldLayoutId id="2147483699" r:id="rId49"/>
    <p:sldLayoutId id="2147483700" r:id="rId50"/>
    <p:sldLayoutId id="2147483701" r:id="rId51"/>
    <p:sldLayoutId id="2147483702" r:id="rId52"/>
  </p:sldLayoutIdLst>
  <p:transition>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68">
          <p15:clr>
            <a:srgbClr val="C35EA4"/>
          </p15:clr>
        </p15:guide>
        <p15:guide id="2" pos="7313">
          <p15:clr>
            <a:srgbClr val="C35EA4"/>
          </p15:clr>
        </p15:guide>
        <p15:guide id="3" orient="horz" pos="369">
          <p15:clr>
            <a:srgbClr val="C35EA4"/>
          </p15:clr>
        </p15:guide>
        <p15:guide id="4" orient="horz" pos="3949">
          <p15:clr>
            <a:srgbClr val="C35EA4"/>
          </p15:clr>
        </p15:guide>
        <p15:guide id="5" orient="horz" pos="184">
          <p15:clr>
            <a:srgbClr val="A4A3A4"/>
          </p15:clr>
        </p15:guide>
        <p15:guide id="6" pos="185">
          <p15:clr>
            <a:srgbClr val="A4A3A4"/>
          </p15:clr>
        </p15:guide>
        <p15:guide id="7" orient="horz" pos="4135">
          <p15:clr>
            <a:srgbClr val="A4A3A4"/>
          </p15:clr>
        </p15:guide>
        <p15:guide id="8"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9.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4B47"/>
        </a:solidFill>
        <a:effectLst/>
      </p:bgPr>
    </p:bg>
    <p:spTree>
      <p:nvGrpSpPr>
        <p:cNvPr id="1" name="Shape 408"/>
        <p:cNvGrpSpPr/>
        <p:nvPr/>
      </p:nvGrpSpPr>
      <p:grpSpPr>
        <a:xfrm>
          <a:off x="0" y="0"/>
          <a:ext cx="0" cy="0"/>
          <a:chOff x="0" y="0"/>
          <a:chExt cx="0" cy="0"/>
        </a:xfrm>
      </p:grpSpPr>
      <p:sp>
        <p:nvSpPr>
          <p:cNvPr id="409" name="Google Shape;409;p1"/>
          <p:cNvSpPr txBox="1">
            <a:spLocks noGrp="1"/>
          </p:cNvSpPr>
          <p:nvPr>
            <p:ph type="title"/>
          </p:nvPr>
        </p:nvSpPr>
        <p:spPr>
          <a:xfrm>
            <a:off x="584200" y="2979778"/>
            <a:ext cx="9144000" cy="553998"/>
          </a:xfrm>
          <a:prstGeom prst="rect">
            <a:avLst/>
          </a:prstGeom>
          <a:noFill/>
          <a:ln>
            <a:noFill/>
          </a:ln>
        </p:spPr>
        <p:txBody>
          <a:bodyPr spcFirstLastPara="1" wrap="square" lIns="0" tIns="0" rIns="0" bIns="0" anchor="b" anchorCtr="0">
            <a:spAutoFit/>
          </a:bodyPr>
          <a:lstStyle/>
          <a:p>
            <a:pPr marL="0" lvl="0" indent="0" algn="l" rtl="0">
              <a:lnSpc>
                <a:spcPct val="100000"/>
              </a:lnSpc>
              <a:spcBef>
                <a:spcPts val="0"/>
              </a:spcBef>
              <a:spcAft>
                <a:spcPts val="0"/>
              </a:spcAft>
              <a:buClr>
                <a:srgbClr val="30E5D0"/>
              </a:buClr>
              <a:buSzPts val="3600"/>
              <a:buFont typeface="Quattrocento Sans"/>
              <a:buNone/>
            </a:pPr>
            <a:r>
              <a:rPr lang="en-US" dirty="0">
                <a:latin typeface="Segoe UI" panose="020B0502040204020203" pitchFamily="34" charset="0"/>
                <a:cs typeface="Segoe UI" panose="020B0502040204020203" pitchFamily="34" charset="0"/>
              </a:rPr>
              <a:t>Lesson 2.04: lists</a:t>
            </a:r>
            <a:endParaRPr dirty="0">
              <a:latin typeface="Segoe UI" panose="020B0502040204020203" pitchFamily="34" charset="0"/>
              <a:cs typeface="Segoe UI" panose="020B0502040204020203" pitchFamily="34" charset="0"/>
            </a:endParaRPr>
          </a:p>
        </p:txBody>
      </p:sp>
      <p:sp>
        <p:nvSpPr>
          <p:cNvPr id="410" name="Google Shape;410;p1"/>
          <p:cNvSpPr txBox="1">
            <a:spLocks noGrp="1"/>
          </p:cNvSpPr>
          <p:nvPr>
            <p:ph type="body" idx="1"/>
          </p:nvPr>
        </p:nvSpPr>
        <p:spPr>
          <a:xfrm>
            <a:off x="584200" y="3962400"/>
            <a:ext cx="9144000" cy="1015663"/>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lt1"/>
              </a:buClr>
              <a:buSzPts val="1980"/>
              <a:buNone/>
            </a:pPr>
            <a:r>
              <a:rPr lang="en-US" dirty="0">
                <a:latin typeface="Segoe UI" panose="020B0502040204020203" pitchFamily="34" charset="0"/>
                <a:cs typeface="Segoe UI" panose="020B0502040204020203" pitchFamily="34" charset="0"/>
              </a:rPr>
              <a:t>Microsoft Philanthropies TEALS Program</a:t>
            </a:r>
            <a:endParaRPr dirty="0">
              <a:latin typeface="Segoe UI" panose="020B0502040204020203" pitchFamily="34" charset="0"/>
              <a:cs typeface="Segoe UI" panose="020B0502040204020203" pitchFamily="34" charset="0"/>
            </a:endParaRPr>
          </a:p>
          <a:p>
            <a:pPr marL="0" lvl="0" indent="0" algn="l" rtl="0">
              <a:lnSpc>
                <a:spcPct val="100000"/>
              </a:lnSpc>
              <a:spcBef>
                <a:spcPts val="0"/>
              </a:spcBef>
              <a:spcAft>
                <a:spcPts val="0"/>
              </a:spcAft>
              <a:buClr>
                <a:schemeClr val="lt1"/>
              </a:buClr>
              <a:buSzPts val="1980"/>
              <a:buNone/>
            </a:pPr>
            <a:r>
              <a:rPr lang="en-US" dirty="0">
                <a:latin typeface="Segoe UI" panose="020B0502040204020203" pitchFamily="34" charset="0"/>
                <a:cs typeface="Segoe UI" panose="020B0502040204020203" pitchFamily="34" charset="0"/>
              </a:rPr>
              <a:t>Introduction to computer science</a:t>
            </a:r>
            <a:endParaRPr dirty="0">
              <a:latin typeface="Segoe UI" panose="020B0502040204020203" pitchFamily="34" charset="0"/>
              <a:cs typeface="Segoe UI" panose="020B0502040204020203" pitchFamily="34" charset="0"/>
            </a:endParaRPr>
          </a:p>
          <a:p>
            <a:pPr marL="0" lvl="0" indent="0" algn="l" rtl="0">
              <a:lnSpc>
                <a:spcPct val="100000"/>
              </a:lnSpc>
              <a:spcBef>
                <a:spcPts val="0"/>
              </a:spcBef>
              <a:spcAft>
                <a:spcPts val="0"/>
              </a:spcAft>
              <a:buClr>
                <a:schemeClr val="lt1"/>
              </a:buClr>
              <a:buSzPts val="1980"/>
              <a:buNone/>
            </a:pPr>
            <a:r>
              <a:rPr lang="en-US" dirty="0">
                <a:latin typeface="Segoe UI" panose="020B0502040204020203" pitchFamily="34" charset="0"/>
                <a:cs typeface="Segoe UI" panose="020B0502040204020203" pitchFamily="34" charset="0"/>
              </a:rPr>
              <a:t>Semester 2</a:t>
            </a:r>
            <a:endParaRPr dirty="0">
              <a:latin typeface="Segoe UI" panose="020B0502040204020203" pitchFamily="34" charset="0"/>
              <a:cs typeface="Segoe UI" panose="020B0502040204020203" pitchFamily="34" charset="0"/>
            </a:endParaRPr>
          </a:p>
        </p:txBody>
      </p:sp>
      <p:pic>
        <p:nvPicPr>
          <p:cNvPr id="411" name="Google Shape;411;p1" descr="Creative Commons Copyright. Prohibited Commercial Use. Microsoft Philanthropies TEALS Program"/>
          <p:cNvPicPr preferRelativeResize="0"/>
          <p:nvPr/>
        </p:nvPicPr>
        <p:blipFill rotWithShape="1">
          <a:blip r:embed="rId4">
            <a:alphaModFix/>
          </a:blip>
          <a:srcRect/>
          <a:stretch/>
        </p:blipFill>
        <p:spPr>
          <a:xfrm>
            <a:off x="9002536" y="6372049"/>
            <a:ext cx="3105150" cy="390525"/>
          </a:xfrm>
          <a:prstGeom prst="rect">
            <a:avLst/>
          </a:prstGeom>
          <a:noFill/>
          <a:ln>
            <a:noFill/>
          </a:ln>
        </p:spPr>
      </p:pic>
    </p:spTree>
    <p:custDataLst>
      <p:tags r:id="rId1"/>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9"/>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dirty="0">
                <a:latin typeface="Segoe UI" panose="020B0502040204020203" pitchFamily="34" charset="0"/>
                <a:cs typeface="Segoe UI" panose="020B0502040204020203" pitchFamily="34" charset="0"/>
              </a:rPr>
              <a:t>Game show</a:t>
            </a:r>
            <a:endParaRPr dirty="0">
              <a:latin typeface="Segoe UI" panose="020B0502040204020203" pitchFamily="34" charset="0"/>
              <a:cs typeface="Segoe UI" panose="020B0502040204020203" pitchFamily="34" charset="0"/>
            </a:endParaRPr>
          </a:p>
        </p:txBody>
      </p:sp>
      <p:sp>
        <p:nvSpPr>
          <p:cNvPr id="473" name="Google Shape;473;p9"/>
          <p:cNvSpPr txBox="1">
            <a:spLocks noGrp="1"/>
          </p:cNvSpPr>
          <p:nvPr>
            <p:ph type="body" idx="1"/>
          </p:nvPr>
        </p:nvSpPr>
        <p:spPr>
          <a:xfrm>
            <a:off x="584200" y="1118919"/>
            <a:ext cx="11018700" cy="2154436"/>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2520"/>
              <a:buNone/>
            </a:pPr>
            <a:r>
              <a:rPr lang="en-US" dirty="0">
                <a:latin typeface="Segoe UI" panose="020B0502040204020203" pitchFamily="34" charset="0"/>
                <a:cs typeface="Segoe UI" panose="020B0502040204020203" pitchFamily="34" charset="0"/>
              </a:rPr>
              <a:t>Create a game show using lists and indexes:</a:t>
            </a:r>
            <a:endParaRPr dirty="0">
              <a:latin typeface="Segoe UI" panose="020B0502040204020203" pitchFamily="34" charset="0"/>
              <a:cs typeface="Segoe UI" panose="020B0502040204020203" pitchFamily="34" charset="0"/>
            </a:endParaRPr>
          </a:p>
          <a:p>
            <a:pPr marL="974725" lvl="0" indent="-342900" algn="l" rtl="0">
              <a:lnSpc>
                <a:spcPct val="100000"/>
              </a:lnSpc>
              <a:spcBef>
                <a:spcPts val="0"/>
              </a:spcBef>
              <a:spcAft>
                <a:spcPts val="0"/>
              </a:spcAft>
              <a:buClr>
                <a:schemeClr val="accent4"/>
              </a:buClr>
              <a:buSzPts val="2520"/>
              <a:buChar char="·"/>
            </a:pPr>
            <a:r>
              <a:rPr lang="en-US" dirty="0">
                <a:latin typeface="Segoe UI" panose="020B0502040204020203" pitchFamily="34" charset="0"/>
                <a:cs typeface="Segoe UI" panose="020B0502040204020203" pitchFamily="34" charset="0"/>
              </a:rPr>
              <a:t>Declare 10 prizes. </a:t>
            </a:r>
          </a:p>
          <a:p>
            <a:pPr marL="974725" lvl="0" indent="-342900" algn="l" rtl="0">
              <a:lnSpc>
                <a:spcPct val="100000"/>
              </a:lnSpc>
              <a:spcBef>
                <a:spcPts val="0"/>
              </a:spcBef>
              <a:spcAft>
                <a:spcPts val="0"/>
              </a:spcAft>
              <a:buClr>
                <a:schemeClr val="accent4"/>
              </a:buClr>
              <a:buSzPts val="2520"/>
              <a:buChar char="·"/>
            </a:pPr>
            <a:r>
              <a:rPr lang="en-US" dirty="0">
                <a:latin typeface="Segoe UI" panose="020B0502040204020203" pitchFamily="34" charset="0"/>
                <a:cs typeface="Segoe UI" panose="020B0502040204020203" pitchFamily="34" charset="0"/>
              </a:rPr>
              <a:t>Store them in a list.</a:t>
            </a:r>
            <a:endParaRPr dirty="0">
              <a:latin typeface="Segoe UI" panose="020B0502040204020203" pitchFamily="34" charset="0"/>
              <a:cs typeface="Segoe UI" panose="020B0502040204020203" pitchFamily="34" charset="0"/>
            </a:endParaRPr>
          </a:p>
          <a:p>
            <a:pPr marL="974725" lvl="0" indent="-342900" algn="l" rtl="0">
              <a:lnSpc>
                <a:spcPct val="100000"/>
              </a:lnSpc>
              <a:spcBef>
                <a:spcPts val="0"/>
              </a:spcBef>
              <a:spcAft>
                <a:spcPts val="0"/>
              </a:spcAft>
              <a:buClr>
                <a:schemeClr val="accent4"/>
              </a:buClr>
              <a:buSzPts val="2520"/>
              <a:buChar char="·"/>
            </a:pPr>
            <a:r>
              <a:rPr lang="en-US" dirty="0">
                <a:latin typeface="Segoe UI" panose="020B0502040204020203" pitchFamily="34" charset="0"/>
                <a:cs typeface="Segoe UI" panose="020B0502040204020203" pitchFamily="34" charset="0"/>
              </a:rPr>
              <a:t>User picks a number.</a:t>
            </a:r>
            <a:endParaRPr dirty="0">
              <a:latin typeface="Segoe UI" panose="020B0502040204020203" pitchFamily="34" charset="0"/>
              <a:cs typeface="Segoe UI" panose="020B0502040204020203" pitchFamily="34" charset="0"/>
            </a:endParaRPr>
          </a:p>
          <a:p>
            <a:pPr marL="974725" lvl="0" indent="-342900" algn="l" rtl="0">
              <a:lnSpc>
                <a:spcPct val="100000"/>
              </a:lnSpc>
              <a:spcBef>
                <a:spcPts val="0"/>
              </a:spcBef>
              <a:spcAft>
                <a:spcPts val="0"/>
              </a:spcAft>
              <a:buClr>
                <a:schemeClr val="accent4"/>
              </a:buClr>
              <a:buSzPts val="2520"/>
              <a:buChar char="·"/>
            </a:pPr>
            <a:r>
              <a:rPr lang="en-US" dirty="0">
                <a:latin typeface="Segoe UI" panose="020B0502040204020203" pitchFamily="34" charset="0"/>
                <a:cs typeface="Segoe UI" panose="020B0502040204020203" pitchFamily="34" charset="0"/>
              </a:rPr>
              <a:t>Print the prize associated with the door the user picked.</a:t>
            </a:r>
            <a:endParaRPr dirty="0">
              <a:latin typeface="Segoe UI" panose="020B0502040204020203" pitchFamily="34" charset="0"/>
              <a:cs typeface="Segoe UI" panose="020B0502040204020203" pitchFamily="34" charset="0"/>
            </a:endParaRPr>
          </a:p>
        </p:txBody>
      </p:sp>
      <p:sp>
        <p:nvSpPr>
          <p:cNvPr id="476" name="Google Shape;476;p9"/>
          <p:cNvSpPr txBox="1"/>
          <p:nvPr/>
        </p:nvSpPr>
        <p:spPr>
          <a:xfrm>
            <a:off x="769058" y="4500041"/>
            <a:ext cx="389164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u="sng" dirty="0">
                <a:solidFill>
                  <a:srgbClr val="3388AA"/>
                </a:solidFill>
                <a:latin typeface="Quattrocento Sans"/>
                <a:ea typeface="Quattrocento Sans"/>
                <a:cs typeface="Quattrocento Sans"/>
                <a:sym typeface="Quattrocento Sans"/>
              </a:rPr>
              <a:t>Starter code</a:t>
            </a:r>
            <a:endParaRPr sz="3600" dirty="0">
              <a:solidFill>
                <a:schemeClr val="dk1"/>
              </a:solidFill>
              <a:latin typeface="Quattrocento Sans"/>
              <a:ea typeface="Quattrocento Sans"/>
              <a:cs typeface="Quattrocento Sans"/>
              <a:sym typeface="Quattrocento Sans"/>
            </a:endParaRPr>
          </a:p>
        </p:txBody>
      </p:sp>
    </p:spTree>
    <p:custDataLst>
      <p:tags r:id="rId1"/>
    </p:custData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6B6C3B74-DC67-4D9A-8749-182C9E51F672}"/>
              </a:ext>
            </a:extLst>
          </p:cNvPr>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Quiz</a:t>
            </a:r>
          </a:p>
        </p:txBody>
      </p:sp>
      <p:sp>
        <p:nvSpPr>
          <p:cNvPr id="11" name="Text Placeholder 10">
            <a:extLst>
              <a:ext uri="{FF2B5EF4-FFF2-40B4-BE49-F238E27FC236}">
                <a16:creationId xmlns:a16="http://schemas.microsoft.com/office/drawing/2014/main" id="{6D256EA4-9DCB-4A3C-90E6-B90415BF31A6}"/>
              </a:ext>
            </a:extLst>
          </p:cNvPr>
          <p:cNvSpPr>
            <a:spLocks noGrp="1"/>
          </p:cNvSpPr>
          <p:nvPr>
            <p:ph type="body" idx="1"/>
          </p:nvPr>
        </p:nvSpPr>
        <p:spPr>
          <a:xfrm>
            <a:off x="586390" y="1434370"/>
            <a:ext cx="11018520" cy="4385816"/>
          </a:xfrm>
        </p:spPr>
        <p:txBody>
          <a:bodyPr/>
          <a:lstStyle/>
          <a:p>
            <a:pPr marL="0" lvl="0" indent="0">
              <a:spcBef>
                <a:spcPts val="0"/>
              </a:spcBef>
            </a:pPr>
            <a:r>
              <a:rPr lang="en-US" dirty="0">
                <a:latin typeface="Segoe UI" panose="020B0502040204020203" pitchFamily="34" charset="0"/>
                <a:cs typeface="Segoe UI" panose="020B0502040204020203" pitchFamily="34" charset="0"/>
              </a:rPr>
              <a:t>Create a food quiz using lists and indexes:</a:t>
            </a:r>
          </a:p>
          <a:p>
            <a:pPr marL="974725" lvl="0" indent="-342900">
              <a:spcBef>
                <a:spcPts val="0"/>
              </a:spcBef>
              <a:buFont typeface="Noto Sans Symbols"/>
              <a:buChar char="·"/>
            </a:pPr>
            <a:r>
              <a:rPr lang="en-US" dirty="0">
                <a:latin typeface="Segoe UI" panose="020B0502040204020203" pitchFamily="34" charset="0"/>
                <a:cs typeface="Segoe UI" panose="020B0502040204020203" pitchFamily="34" charset="0"/>
              </a:rPr>
              <a:t>List of 6 different foods.</a:t>
            </a:r>
          </a:p>
          <a:p>
            <a:pPr marL="974725" lvl="0" indent="-342900">
              <a:spcBef>
                <a:spcPts val="0"/>
              </a:spcBef>
              <a:buFont typeface="Noto Sans Symbols"/>
              <a:buChar char="·"/>
            </a:pPr>
            <a:r>
              <a:rPr lang="en-US" dirty="0">
                <a:latin typeface="Segoe UI" panose="020B0502040204020203" pitchFamily="34" charset="0"/>
                <a:cs typeface="Segoe UI" panose="020B0502040204020203" pitchFamily="34" charset="0"/>
              </a:rPr>
              <a:t>Ask the user 8 general questions to find out what their favorite food is out of the list.</a:t>
            </a:r>
          </a:p>
          <a:p>
            <a:pPr marL="974725" lvl="0" indent="-342900">
              <a:spcBef>
                <a:spcPts val="0"/>
              </a:spcBef>
              <a:buFont typeface="Noto Sans Symbols"/>
              <a:buChar char="·"/>
            </a:pPr>
            <a:r>
              <a:rPr lang="en-US" dirty="0">
                <a:latin typeface="Segoe UI" panose="020B0502040204020203" pitchFamily="34" charset="0"/>
                <a:cs typeface="Segoe UI" panose="020B0502040204020203" pitchFamily="34" charset="0"/>
              </a:rPr>
              <a:t>Update a score list for each food. Print out the user's favorite food.</a:t>
            </a:r>
          </a:p>
          <a:p>
            <a:pPr marL="631825" lvl="0" indent="0">
              <a:spcBef>
                <a:spcPts val="0"/>
              </a:spcBef>
            </a:pPr>
            <a:endParaRPr lang="en-US" b="1" dirty="0">
              <a:latin typeface="Segoe UI" panose="020B0502040204020203" pitchFamily="34" charset="0"/>
              <a:cs typeface="Segoe UI" panose="020B0502040204020203" pitchFamily="34" charset="0"/>
            </a:endParaRPr>
          </a:p>
          <a:p>
            <a:pPr marL="631825" lvl="0" indent="0">
              <a:spcBef>
                <a:spcPts val="0"/>
              </a:spcBef>
            </a:pPr>
            <a:r>
              <a:rPr lang="en-US" b="1" dirty="0">
                <a:latin typeface="Segoe UI" panose="020B0502040204020203" pitchFamily="34" charset="0"/>
                <a:cs typeface="Segoe UI" panose="020B0502040204020203" pitchFamily="34" charset="0"/>
              </a:rPr>
              <a:t>Hint: </a:t>
            </a:r>
            <a:r>
              <a:rPr lang="en-US" dirty="0">
                <a:latin typeface="Segoe UI" panose="020B0502040204020203" pitchFamily="34" charset="0"/>
                <a:cs typeface="Segoe UI" panose="020B0502040204020203" pitchFamily="34" charset="0"/>
              </a:rPr>
              <a:t>Use a search engine to look up an efficient way to find the largest number in a Python list.</a:t>
            </a:r>
          </a:p>
          <a:p>
            <a:endParaRPr lang="en-US" dirty="0">
              <a:latin typeface="Segoe UI" panose="020B0502040204020203" pitchFamily="34" charset="0"/>
              <a:cs typeface="Segoe UI" panose="020B0502040204020203" pitchFamily="34" charset="0"/>
            </a:endParaRPr>
          </a:p>
        </p:txBody>
      </p:sp>
    </p:spTree>
    <p:custDataLst>
      <p:tags r:id="rId1"/>
    </p:custDataLst>
    <p:extLst>
      <p:ext uri="{BB962C8B-B14F-4D97-AF65-F5344CB8AC3E}">
        <p14:creationId xmlns:p14="http://schemas.microsoft.com/office/powerpoint/2010/main" val="346456097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11"/>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dirty="0">
                <a:latin typeface="Segoe UI" panose="020B0502040204020203" pitchFamily="34" charset="0"/>
                <a:cs typeface="Segoe UI" panose="020B0502040204020203" pitchFamily="34" charset="0"/>
              </a:rPr>
              <a:t>Bonus</a:t>
            </a:r>
            <a:endParaRPr dirty="0">
              <a:latin typeface="Segoe UI" panose="020B0502040204020203" pitchFamily="34" charset="0"/>
              <a:cs typeface="Segoe UI" panose="020B0502040204020203" pitchFamily="34" charset="0"/>
            </a:endParaRPr>
          </a:p>
        </p:txBody>
      </p:sp>
      <p:sp>
        <p:nvSpPr>
          <p:cNvPr id="493" name="Google Shape;493;p11"/>
          <p:cNvSpPr txBox="1">
            <a:spLocks noGrp="1"/>
          </p:cNvSpPr>
          <p:nvPr>
            <p:ph type="body" idx="1"/>
          </p:nvPr>
        </p:nvSpPr>
        <p:spPr>
          <a:xfrm>
            <a:off x="584200" y="1435100"/>
            <a:ext cx="11018838" cy="3877985"/>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2520"/>
              <a:buNone/>
            </a:pPr>
            <a:r>
              <a:rPr lang="en-US" dirty="0">
                <a:latin typeface="Segoe UI" panose="020B0502040204020203" pitchFamily="34" charset="0"/>
                <a:cs typeface="Segoe UI" panose="020B0502040204020203" pitchFamily="34" charset="0"/>
              </a:rPr>
              <a:t>Use the score list to print out the user's second favorite food as well as the favorite.</a:t>
            </a:r>
          </a:p>
          <a:p>
            <a:pPr marL="0" lvl="0" indent="0" algn="l" rtl="0">
              <a:lnSpc>
                <a:spcPct val="100000"/>
              </a:lnSpc>
              <a:spcBef>
                <a:spcPts val="0"/>
              </a:spcBef>
              <a:spcAft>
                <a:spcPts val="0"/>
              </a:spcAft>
              <a:buClr>
                <a:schemeClr val="dk1"/>
              </a:buClr>
              <a:buSzPts val="2520"/>
              <a:buNone/>
            </a:pPr>
            <a:endParaRPr lang="en-US" dirty="0">
              <a:latin typeface="Segoe UI" panose="020B0502040204020203" pitchFamily="34" charset="0"/>
              <a:cs typeface="Segoe UI" panose="020B0502040204020203" pitchFamily="34" charset="0"/>
            </a:endParaRPr>
          </a:p>
          <a:p>
            <a:pPr marL="0" lvl="0" indent="0" algn="l" rtl="0">
              <a:lnSpc>
                <a:spcPct val="100000"/>
              </a:lnSpc>
              <a:spcBef>
                <a:spcPts val="0"/>
              </a:spcBef>
              <a:spcAft>
                <a:spcPts val="0"/>
              </a:spcAft>
              <a:buClr>
                <a:schemeClr val="dk1"/>
              </a:buClr>
              <a:buSzPts val="2520"/>
              <a:buNone/>
            </a:pPr>
            <a:r>
              <a:rPr lang="en-US" dirty="0">
                <a:latin typeface="Segoe UI" panose="020B0502040204020203" pitchFamily="34" charset="0"/>
                <a:cs typeface="Segoe UI" panose="020B0502040204020203" pitchFamily="34" charset="0"/>
              </a:rPr>
              <a:t>Tied scores can be handled in any reasonable way -- e.g., print the tied-score food item earliest on the list as the "favorite", and the next item as the "second favorite".</a:t>
            </a:r>
          </a:p>
          <a:p>
            <a:pPr marL="0" lvl="0" indent="0" algn="l" rtl="0">
              <a:lnSpc>
                <a:spcPct val="100000"/>
              </a:lnSpc>
              <a:spcBef>
                <a:spcPts val="0"/>
              </a:spcBef>
              <a:spcAft>
                <a:spcPts val="0"/>
              </a:spcAft>
              <a:buClr>
                <a:schemeClr val="dk1"/>
              </a:buClr>
              <a:buSzPts val="2520"/>
              <a:buNone/>
            </a:pPr>
            <a:endParaRPr lang="en-US" dirty="0">
              <a:latin typeface="Segoe UI" panose="020B0502040204020203" pitchFamily="34" charset="0"/>
              <a:cs typeface="Segoe UI" panose="020B0502040204020203" pitchFamily="34" charset="0"/>
            </a:endParaRPr>
          </a:p>
          <a:p>
            <a:pPr marL="0" lvl="0" indent="0" algn="l" rtl="0">
              <a:lnSpc>
                <a:spcPct val="100000"/>
              </a:lnSpc>
              <a:spcBef>
                <a:spcPts val="0"/>
              </a:spcBef>
              <a:spcAft>
                <a:spcPts val="0"/>
              </a:spcAft>
              <a:buClr>
                <a:schemeClr val="dk1"/>
              </a:buClr>
              <a:buSzPts val="2520"/>
              <a:buNone/>
            </a:pPr>
            <a:r>
              <a:rPr lang="en-US" dirty="0">
                <a:latin typeface="Segoe UI" panose="020B0502040204020203" pitchFamily="34" charset="0"/>
                <a:cs typeface="Segoe UI" panose="020B0502040204020203" pitchFamily="34" charset="0"/>
              </a:rPr>
              <a:t>Alternatively, check for the existence of a tie, and acknowledge that situation when it happens by printing a separate message.</a:t>
            </a:r>
            <a:endParaRPr dirty="0">
              <a:latin typeface="Segoe UI" panose="020B0502040204020203" pitchFamily="34" charset="0"/>
              <a:cs typeface="Segoe UI" panose="020B0502040204020203" pitchFamily="34" charset="0"/>
            </a:endParaRPr>
          </a:p>
        </p:txBody>
      </p:sp>
    </p:spTree>
    <p:custDataLst>
      <p:tags r:id="rId1"/>
    </p:custData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11"/>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dirty="0">
                <a:latin typeface="Segoe UI" panose="020B0502040204020203" pitchFamily="34" charset="0"/>
                <a:cs typeface="Segoe UI" panose="020B0502040204020203" pitchFamily="34" charset="0"/>
              </a:rPr>
              <a:t>Exit Ticket</a:t>
            </a:r>
            <a:endParaRPr dirty="0">
              <a:latin typeface="Segoe UI" panose="020B0502040204020203" pitchFamily="34" charset="0"/>
              <a:cs typeface="Segoe UI" panose="020B0502040204020203" pitchFamily="34" charset="0"/>
            </a:endParaRPr>
          </a:p>
        </p:txBody>
      </p:sp>
      <p:sp>
        <p:nvSpPr>
          <p:cNvPr id="493" name="Google Shape;493;p11"/>
          <p:cNvSpPr txBox="1">
            <a:spLocks noGrp="1"/>
          </p:cNvSpPr>
          <p:nvPr>
            <p:ph type="body" idx="1"/>
          </p:nvPr>
        </p:nvSpPr>
        <p:spPr>
          <a:xfrm>
            <a:off x="584200" y="1435100"/>
            <a:ext cx="11018838" cy="430887"/>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2520"/>
              <a:buNone/>
            </a:pPr>
            <a:r>
              <a:rPr lang="en-US" dirty="0">
                <a:latin typeface="Segoe UI" panose="020B0502040204020203" pitchFamily="34" charset="0"/>
                <a:cs typeface="Segoe UI" panose="020B0502040204020203" pitchFamily="34" charset="0"/>
              </a:rPr>
              <a:t>In your notebook, write down two things you learned today.</a:t>
            </a:r>
            <a:endParaRPr dirty="0">
              <a:latin typeface="Segoe UI" panose="020B0502040204020203" pitchFamily="34" charset="0"/>
              <a:cs typeface="Segoe UI" panose="020B0502040204020203" pitchFamily="34" charset="0"/>
            </a:endParaRPr>
          </a:p>
        </p:txBody>
      </p:sp>
    </p:spTree>
    <p:custDataLst>
      <p:tags r:id="rId1"/>
    </p:custDataLst>
    <p:extLst>
      <p:ext uri="{BB962C8B-B14F-4D97-AF65-F5344CB8AC3E}">
        <p14:creationId xmlns:p14="http://schemas.microsoft.com/office/powerpoint/2010/main" val="358866808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2"/>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dirty="0">
                <a:latin typeface="Segoe UI" panose="020B0502040204020203" pitchFamily="34" charset="0"/>
                <a:cs typeface="Segoe UI" panose="020B0502040204020203" pitchFamily="34" charset="0"/>
              </a:rPr>
              <a:t>Lists</a:t>
            </a:r>
            <a:endParaRPr dirty="0">
              <a:latin typeface="Segoe UI" panose="020B0502040204020203" pitchFamily="34" charset="0"/>
              <a:cs typeface="Segoe UI" panose="020B0502040204020203" pitchFamily="34" charset="0"/>
            </a:endParaRPr>
          </a:p>
        </p:txBody>
      </p:sp>
      <p:sp>
        <p:nvSpPr>
          <p:cNvPr id="417" name="Google Shape;417;p2"/>
          <p:cNvSpPr txBox="1">
            <a:spLocks noGrp="1"/>
          </p:cNvSpPr>
          <p:nvPr>
            <p:ph type="body" idx="1"/>
          </p:nvPr>
        </p:nvSpPr>
        <p:spPr>
          <a:xfrm>
            <a:off x="584200" y="1435100"/>
            <a:ext cx="11018838" cy="2499146"/>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2520"/>
              <a:buNone/>
            </a:pPr>
            <a:r>
              <a:rPr lang="en-US" b="1" dirty="0">
                <a:latin typeface="Segoe UI" panose="020B0502040204020203" pitchFamily="34" charset="0"/>
                <a:cs typeface="Segoe UI" panose="020B0502040204020203" pitchFamily="34" charset="0"/>
              </a:rPr>
              <a:t>After this lesson, you will be able to...</a:t>
            </a:r>
            <a:endParaRPr dirty="0">
              <a:latin typeface="Segoe UI" panose="020B0502040204020203" pitchFamily="34" charset="0"/>
              <a:cs typeface="Segoe UI" panose="020B0502040204020203" pitchFamily="34" charset="0"/>
            </a:endParaRPr>
          </a:p>
          <a:p>
            <a:pPr marL="342900" lvl="0" indent="-342900" algn="l" rtl="0">
              <a:lnSpc>
                <a:spcPct val="100000"/>
              </a:lnSpc>
              <a:spcBef>
                <a:spcPts val="560"/>
              </a:spcBef>
              <a:spcAft>
                <a:spcPts val="0"/>
              </a:spcAft>
              <a:buClr>
                <a:schemeClr val="dk1"/>
              </a:buClr>
              <a:buSzPts val="2520"/>
              <a:buFont typeface="Arial"/>
              <a:buChar char="•"/>
            </a:pPr>
            <a:r>
              <a:rPr lang="en-US" dirty="0">
                <a:latin typeface="Segoe UI" panose="020B0502040204020203" pitchFamily="34" charset="0"/>
                <a:cs typeface="Segoe UI" panose="020B0502040204020203" pitchFamily="34" charset="0"/>
              </a:rPr>
              <a:t>Define and identify </a:t>
            </a:r>
            <a:r>
              <a:rPr lang="en-US" b="1" dirty="0">
                <a:latin typeface="Segoe UI" panose="020B0502040204020203" pitchFamily="34" charset="0"/>
                <a:cs typeface="Segoe UI" panose="020B0502040204020203" pitchFamily="34" charset="0"/>
              </a:rPr>
              <a:t>list, item, index, integer.</a:t>
            </a:r>
            <a:endParaRPr dirty="0">
              <a:latin typeface="Segoe UI" panose="020B0502040204020203" pitchFamily="34" charset="0"/>
              <a:cs typeface="Segoe UI" panose="020B0502040204020203" pitchFamily="34" charset="0"/>
            </a:endParaRPr>
          </a:p>
          <a:p>
            <a:pPr marL="342900" lvl="0" indent="-342900" algn="l" rtl="0">
              <a:lnSpc>
                <a:spcPct val="100000"/>
              </a:lnSpc>
              <a:spcBef>
                <a:spcPts val="560"/>
              </a:spcBef>
              <a:spcAft>
                <a:spcPts val="0"/>
              </a:spcAft>
              <a:buClr>
                <a:schemeClr val="dk1"/>
              </a:buClr>
              <a:buSzPts val="2520"/>
              <a:buFont typeface="Arial"/>
              <a:buChar char="•"/>
            </a:pPr>
            <a:r>
              <a:rPr lang="en-US" dirty="0">
                <a:latin typeface="Segoe UI" panose="020B0502040204020203" pitchFamily="34" charset="0"/>
                <a:cs typeface="Segoe UI" panose="020B0502040204020203" pitchFamily="34" charset="0"/>
              </a:rPr>
              <a:t>Be able to access items from a list using the index .</a:t>
            </a:r>
            <a:endParaRPr dirty="0">
              <a:latin typeface="Segoe UI" panose="020B0502040204020203" pitchFamily="34" charset="0"/>
              <a:cs typeface="Segoe UI" panose="020B0502040204020203" pitchFamily="34" charset="0"/>
            </a:endParaRPr>
          </a:p>
          <a:p>
            <a:pPr marL="342900" lvl="0" indent="-342900" algn="l" rtl="0">
              <a:lnSpc>
                <a:spcPct val="100000"/>
              </a:lnSpc>
              <a:spcBef>
                <a:spcPts val="560"/>
              </a:spcBef>
              <a:spcAft>
                <a:spcPts val="0"/>
              </a:spcAft>
              <a:buClr>
                <a:schemeClr val="dk1"/>
              </a:buClr>
              <a:buSzPts val="2520"/>
              <a:buFont typeface="Arial"/>
              <a:buChar char="•"/>
            </a:pPr>
            <a:r>
              <a:rPr lang="en-US" dirty="0">
                <a:latin typeface="Segoe UI" panose="020B0502040204020203" pitchFamily="34" charset="0"/>
                <a:cs typeface="Segoe UI" panose="020B0502040204020203" pitchFamily="34" charset="0"/>
              </a:rPr>
              <a:t>Create lists of different types.</a:t>
            </a:r>
            <a:endParaRPr dirty="0">
              <a:latin typeface="Segoe UI" panose="020B0502040204020203" pitchFamily="34" charset="0"/>
              <a:cs typeface="Segoe UI" panose="020B0502040204020203" pitchFamily="34" charset="0"/>
            </a:endParaRPr>
          </a:p>
          <a:p>
            <a:pPr marL="342900" lvl="0" indent="-342900" algn="l" rtl="0">
              <a:lnSpc>
                <a:spcPct val="100000"/>
              </a:lnSpc>
              <a:spcBef>
                <a:spcPts val="560"/>
              </a:spcBef>
              <a:spcAft>
                <a:spcPts val="0"/>
              </a:spcAft>
              <a:buClr>
                <a:schemeClr val="dk1"/>
              </a:buClr>
              <a:buSzPts val="2520"/>
              <a:buFont typeface="Arial"/>
              <a:buChar char="•"/>
            </a:pPr>
            <a:r>
              <a:rPr lang="en-US" dirty="0">
                <a:latin typeface="Segoe UI" panose="020B0502040204020203" pitchFamily="34" charset="0"/>
                <a:cs typeface="Segoe UI" panose="020B0502040204020203" pitchFamily="34" charset="0"/>
              </a:rPr>
              <a:t>Use the length function.</a:t>
            </a:r>
            <a:endParaRPr dirty="0">
              <a:latin typeface="Segoe UI" panose="020B0502040204020203" pitchFamily="34" charset="0"/>
              <a:cs typeface="Segoe UI" panose="020B0502040204020203" pitchFamily="34" charset="0"/>
            </a:endParaRPr>
          </a:p>
        </p:txBody>
      </p:sp>
    </p:spTree>
    <p:custDataLst>
      <p:tags r:id="rId1"/>
    </p:custData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3"/>
          <p:cNvSpPr txBox="1">
            <a:spLocks noGrp="1"/>
          </p:cNvSpPr>
          <p:nvPr>
            <p:ph type="title"/>
          </p:nvPr>
        </p:nvSpPr>
        <p:spPr>
          <a:xfrm>
            <a:off x="584200" y="2305840"/>
            <a:ext cx="3468956" cy="1107996"/>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dirty="0">
                <a:latin typeface="Segoe UI" panose="020B0502040204020203" pitchFamily="34" charset="0"/>
                <a:cs typeface="Segoe UI" panose="020B0502040204020203" pitchFamily="34" charset="0"/>
              </a:rPr>
              <a:t>Today’s plan</a:t>
            </a:r>
            <a:br>
              <a:rPr lang="en-US" dirty="0">
                <a:latin typeface="Segoe UI" panose="020B0502040204020203" pitchFamily="34" charset="0"/>
                <a:cs typeface="Segoe UI" panose="020B0502040204020203" pitchFamily="34" charset="0"/>
              </a:rPr>
            </a:br>
            <a:endParaRPr dirty="0">
              <a:latin typeface="Segoe UI" panose="020B0502040204020203" pitchFamily="34" charset="0"/>
              <a:cs typeface="Segoe UI" panose="020B0502040204020203" pitchFamily="34" charset="0"/>
            </a:endParaRPr>
          </a:p>
        </p:txBody>
      </p:sp>
      <p:sp>
        <p:nvSpPr>
          <p:cNvPr id="423" name="Google Shape;423;p3"/>
          <p:cNvSpPr txBox="1">
            <a:spLocks noGrp="1"/>
          </p:cNvSpPr>
          <p:nvPr>
            <p:ph type="body" idx="1"/>
          </p:nvPr>
        </p:nvSpPr>
        <p:spPr>
          <a:xfrm>
            <a:off x="4646104" y="2447038"/>
            <a:ext cx="6961188" cy="275767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2160"/>
              <a:buNone/>
            </a:pPr>
            <a:r>
              <a:rPr lang="en-US" dirty="0">
                <a:latin typeface="Segoe UI" panose="020B0502040204020203" pitchFamily="34" charset="0"/>
                <a:cs typeface="Segoe UI" panose="020B0502040204020203" pitchFamily="34" charset="0"/>
              </a:rPr>
              <a:t>Do now</a:t>
            </a:r>
            <a:endParaRPr dirty="0">
              <a:latin typeface="Segoe UI" panose="020B0502040204020203" pitchFamily="34" charset="0"/>
              <a:cs typeface="Segoe UI" panose="020B0502040204020203" pitchFamily="34" charset="0"/>
            </a:endParaRPr>
          </a:p>
          <a:p>
            <a:pPr marL="0" lvl="0" indent="0" algn="l" rtl="0">
              <a:lnSpc>
                <a:spcPct val="100000"/>
              </a:lnSpc>
              <a:spcBef>
                <a:spcPts val="1680"/>
              </a:spcBef>
              <a:spcAft>
                <a:spcPts val="0"/>
              </a:spcAft>
              <a:buClr>
                <a:schemeClr val="dk1"/>
              </a:buClr>
              <a:buSzPts val="2160"/>
              <a:buNone/>
            </a:pPr>
            <a:r>
              <a:rPr lang="en-US" dirty="0">
                <a:latin typeface="Segoe UI" panose="020B0502040204020203" pitchFamily="34" charset="0"/>
                <a:cs typeface="Segoe UI" panose="020B0502040204020203" pitchFamily="34" charset="0"/>
              </a:rPr>
              <a:t>Lesson</a:t>
            </a:r>
            <a:endParaRPr dirty="0">
              <a:latin typeface="Segoe UI" panose="020B0502040204020203" pitchFamily="34" charset="0"/>
              <a:cs typeface="Segoe UI" panose="020B0502040204020203" pitchFamily="34" charset="0"/>
            </a:endParaRPr>
          </a:p>
          <a:p>
            <a:pPr marL="0" lvl="0" indent="0" algn="l" rtl="0">
              <a:lnSpc>
                <a:spcPct val="100000"/>
              </a:lnSpc>
              <a:spcBef>
                <a:spcPts val="1680"/>
              </a:spcBef>
              <a:spcAft>
                <a:spcPts val="0"/>
              </a:spcAft>
              <a:buClr>
                <a:schemeClr val="dk1"/>
              </a:buClr>
              <a:buSzPts val="2160"/>
              <a:buNone/>
            </a:pPr>
            <a:r>
              <a:rPr lang="en-US" dirty="0">
                <a:latin typeface="Segoe UI" panose="020B0502040204020203" pitchFamily="34" charset="0"/>
                <a:cs typeface="Segoe UI" panose="020B0502040204020203" pitchFamily="34" charset="0"/>
              </a:rPr>
              <a:t>Lab</a:t>
            </a:r>
            <a:endParaRPr dirty="0">
              <a:latin typeface="Segoe UI" panose="020B0502040204020203" pitchFamily="34" charset="0"/>
              <a:cs typeface="Segoe UI" panose="020B0502040204020203" pitchFamily="34" charset="0"/>
            </a:endParaRPr>
          </a:p>
          <a:p>
            <a:pPr marL="0" lvl="0" indent="0" algn="l" rtl="0">
              <a:lnSpc>
                <a:spcPct val="100000"/>
              </a:lnSpc>
              <a:spcBef>
                <a:spcPts val="1680"/>
              </a:spcBef>
              <a:spcAft>
                <a:spcPts val="0"/>
              </a:spcAft>
              <a:buClr>
                <a:schemeClr val="dk1"/>
              </a:buClr>
              <a:buSzPts val="2160"/>
              <a:buNone/>
            </a:pPr>
            <a:r>
              <a:rPr lang="en-US" dirty="0">
                <a:latin typeface="Segoe UI" panose="020B0502040204020203" pitchFamily="34" charset="0"/>
                <a:cs typeface="Segoe UI" panose="020B0502040204020203" pitchFamily="34" charset="0"/>
              </a:rPr>
              <a:t>Debrief </a:t>
            </a:r>
            <a:endParaRPr dirty="0">
              <a:latin typeface="Segoe UI" panose="020B0502040204020203" pitchFamily="34" charset="0"/>
              <a:cs typeface="Segoe UI" panose="020B0502040204020203" pitchFamily="34" charset="0"/>
            </a:endParaRPr>
          </a:p>
          <a:p>
            <a:pPr marL="0" lvl="0" indent="0" algn="l" rtl="0">
              <a:lnSpc>
                <a:spcPct val="100000"/>
              </a:lnSpc>
              <a:spcBef>
                <a:spcPts val="1680"/>
              </a:spcBef>
              <a:spcAft>
                <a:spcPts val="0"/>
              </a:spcAft>
              <a:buClr>
                <a:schemeClr val="dk1"/>
              </a:buClr>
              <a:buSzPts val="2160"/>
              <a:buNone/>
            </a:pPr>
            <a:endParaRPr dirty="0">
              <a:latin typeface="Segoe UI" panose="020B0502040204020203" pitchFamily="34" charset="0"/>
              <a:cs typeface="Segoe UI" panose="020B0502040204020203" pitchFamily="34" charset="0"/>
            </a:endParaRPr>
          </a:p>
        </p:txBody>
      </p:sp>
    </p:spTree>
    <p:custDataLst>
      <p:tags r:id="rId1"/>
    </p:custData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4"/>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dirty="0">
                <a:latin typeface="Segoe UI" panose="020B0502040204020203" pitchFamily="34" charset="0"/>
                <a:cs typeface="Segoe UI" panose="020B0502040204020203" pitchFamily="34" charset="0"/>
              </a:rPr>
              <a:t>Do Now – part 1</a:t>
            </a:r>
            <a:endParaRPr dirty="0">
              <a:latin typeface="Segoe UI" panose="020B0502040204020203" pitchFamily="34" charset="0"/>
              <a:cs typeface="Segoe UI" panose="020B0502040204020203" pitchFamily="34" charset="0"/>
            </a:endParaRPr>
          </a:p>
        </p:txBody>
      </p:sp>
      <p:sp>
        <p:nvSpPr>
          <p:cNvPr id="430" name="Google Shape;430;p4"/>
          <p:cNvSpPr txBox="1">
            <a:spLocks noGrp="1"/>
          </p:cNvSpPr>
          <p:nvPr>
            <p:ph type="body" idx="1"/>
          </p:nvPr>
        </p:nvSpPr>
        <p:spPr>
          <a:xfrm>
            <a:off x="584200" y="1435100"/>
            <a:ext cx="11018700" cy="46485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2160"/>
              <a:buNone/>
            </a:pPr>
            <a:r>
              <a:rPr lang="en-US" sz="2400" dirty="0">
                <a:latin typeface="Segoe UI" panose="020B0502040204020203" pitchFamily="34" charset="0"/>
                <a:cs typeface="Segoe UI" panose="020B0502040204020203" pitchFamily="34" charset="0"/>
              </a:rPr>
              <a:t>Write down in your notebook one thing you learned in yesterday's class.</a:t>
            </a:r>
            <a:endParaRPr dirty="0">
              <a:latin typeface="Segoe UI" panose="020B0502040204020203" pitchFamily="34" charset="0"/>
              <a:cs typeface="Segoe UI" panose="020B0502040204020203" pitchFamily="34" charset="0"/>
            </a:endParaRPr>
          </a:p>
          <a:p>
            <a:pPr marL="228600" lvl="0" indent="-228600" algn="l" rtl="0">
              <a:lnSpc>
                <a:spcPct val="100000"/>
              </a:lnSpc>
              <a:spcBef>
                <a:spcPts val="480"/>
              </a:spcBef>
              <a:spcAft>
                <a:spcPts val="0"/>
              </a:spcAft>
              <a:buClr>
                <a:schemeClr val="dk1"/>
              </a:buClr>
              <a:buSzPts val="2160"/>
              <a:buChar char="·"/>
            </a:pPr>
            <a:r>
              <a:rPr lang="en-US" sz="2400" dirty="0">
                <a:latin typeface="Segoe UI" panose="020B0502040204020203" pitchFamily="34" charset="0"/>
                <a:cs typeface="Segoe UI" panose="020B0502040204020203" pitchFamily="34" charset="0"/>
              </a:rPr>
              <a:t>In the console type in the following:</a:t>
            </a:r>
            <a:endParaRPr dirty="0">
              <a:latin typeface="Segoe UI" panose="020B0502040204020203" pitchFamily="34" charset="0"/>
              <a:cs typeface="Segoe UI" panose="020B0502040204020203" pitchFamily="34" charset="0"/>
            </a:endParaRPr>
          </a:p>
          <a:p>
            <a:pPr marL="0" lvl="0" indent="0" algn="l" rtl="0">
              <a:lnSpc>
                <a:spcPct val="100000"/>
              </a:lnSpc>
              <a:spcBef>
                <a:spcPts val="480"/>
              </a:spcBef>
              <a:spcAft>
                <a:spcPts val="0"/>
              </a:spcAft>
              <a:buClr>
                <a:schemeClr val="dk1"/>
              </a:buClr>
              <a:buSzPts val="2160"/>
              <a:buNone/>
            </a:pPr>
            <a:endParaRPr sz="2400" dirty="0">
              <a:solidFill>
                <a:srgbClr val="0000FF"/>
              </a:solidFill>
              <a:latin typeface="Consolas" panose="020B0609020204030204" pitchFamily="49" charset="0"/>
              <a:ea typeface="Consolas"/>
              <a:cs typeface="Segoe UI" panose="020B0502040204020203" pitchFamily="34" charset="0"/>
              <a:sym typeface="Consolas"/>
            </a:endParaRPr>
          </a:p>
          <a:p>
            <a:pPr marL="1089025" lvl="0" indent="-457200" algn="l" rtl="0">
              <a:lnSpc>
                <a:spcPct val="100000"/>
              </a:lnSpc>
              <a:spcBef>
                <a:spcPts val="0"/>
              </a:spcBef>
              <a:spcAft>
                <a:spcPts val="0"/>
              </a:spcAft>
              <a:buClr>
                <a:srgbClr val="C57A15"/>
              </a:buClr>
              <a:buSzPts val="2160"/>
              <a:buFont typeface="Quattrocento Sans"/>
              <a:buAutoNum type="arabicPeriod"/>
            </a:pPr>
            <a:r>
              <a:rPr lang="en-US" sz="2400" dirty="0" err="1">
                <a:latin typeface="Consolas" panose="020B0609020204030204" pitchFamily="49" charset="0"/>
                <a:ea typeface="Consolas"/>
                <a:cs typeface="Segoe UI" panose="020B0502040204020203" pitchFamily="34" charset="0"/>
                <a:sym typeface="Consolas"/>
              </a:rPr>
              <a:t>a_list</a:t>
            </a:r>
            <a:r>
              <a:rPr lang="en-US" sz="2400" dirty="0">
                <a:latin typeface="Consolas" panose="020B0609020204030204" pitchFamily="49" charset="0"/>
                <a:ea typeface="Consolas"/>
                <a:cs typeface="Segoe UI" panose="020B0502040204020203" pitchFamily="34" charset="0"/>
                <a:sym typeface="Consolas"/>
              </a:rPr>
              <a:t> = [</a:t>
            </a:r>
            <a:r>
              <a:rPr lang="en-US" sz="2400" dirty="0">
                <a:solidFill>
                  <a:srgbClr val="FF0000"/>
                </a:solidFill>
                <a:latin typeface="Consolas" panose="020B0609020204030204" pitchFamily="49" charset="0"/>
                <a:ea typeface="Consolas"/>
                <a:cs typeface="Segoe UI" panose="020B0502040204020203" pitchFamily="34" charset="0"/>
                <a:sym typeface="Consolas"/>
              </a:rPr>
              <a:t>'a'</a:t>
            </a:r>
            <a:r>
              <a:rPr lang="en-US" sz="2400" dirty="0">
                <a:latin typeface="Consolas" panose="020B0609020204030204" pitchFamily="49" charset="0"/>
                <a:ea typeface="Consolas"/>
                <a:cs typeface="Segoe UI" panose="020B0502040204020203" pitchFamily="34" charset="0"/>
                <a:sym typeface="Consolas"/>
              </a:rPr>
              <a:t>,</a:t>
            </a:r>
            <a:r>
              <a:rPr lang="en-US" sz="2400" dirty="0">
                <a:solidFill>
                  <a:srgbClr val="FF0000"/>
                </a:solidFill>
                <a:latin typeface="Consolas" panose="020B0609020204030204" pitchFamily="49" charset="0"/>
                <a:ea typeface="Consolas"/>
                <a:cs typeface="Segoe UI" panose="020B0502040204020203" pitchFamily="34" charset="0"/>
                <a:sym typeface="Consolas"/>
              </a:rPr>
              <a:t> 'b'</a:t>
            </a:r>
            <a:r>
              <a:rPr lang="en-US" sz="2400" dirty="0">
                <a:latin typeface="Consolas" panose="020B0609020204030204" pitchFamily="49" charset="0"/>
                <a:ea typeface="Consolas"/>
                <a:cs typeface="Segoe UI" panose="020B0502040204020203" pitchFamily="34" charset="0"/>
                <a:sym typeface="Consolas"/>
              </a:rPr>
              <a:t>,</a:t>
            </a:r>
            <a:r>
              <a:rPr lang="en-US" sz="2400" dirty="0">
                <a:solidFill>
                  <a:srgbClr val="FF0000"/>
                </a:solidFill>
                <a:latin typeface="Consolas" panose="020B0609020204030204" pitchFamily="49" charset="0"/>
                <a:ea typeface="Consolas"/>
                <a:cs typeface="Segoe UI" panose="020B0502040204020203" pitchFamily="34" charset="0"/>
                <a:sym typeface="Consolas"/>
              </a:rPr>
              <a:t> 'c'</a:t>
            </a:r>
            <a:r>
              <a:rPr lang="en-US" sz="2400" dirty="0">
                <a:latin typeface="Consolas" panose="020B0609020204030204" pitchFamily="49" charset="0"/>
                <a:ea typeface="Consolas"/>
                <a:cs typeface="Segoe UI" panose="020B0502040204020203" pitchFamily="34" charset="0"/>
                <a:sym typeface="Consolas"/>
              </a:rPr>
              <a:t>,</a:t>
            </a:r>
            <a:r>
              <a:rPr lang="en-US" sz="2400" dirty="0">
                <a:solidFill>
                  <a:srgbClr val="FF0000"/>
                </a:solidFill>
                <a:latin typeface="Consolas" panose="020B0609020204030204" pitchFamily="49" charset="0"/>
                <a:ea typeface="Consolas"/>
                <a:cs typeface="Segoe UI" panose="020B0502040204020203" pitchFamily="34" charset="0"/>
                <a:sym typeface="Consolas"/>
              </a:rPr>
              <a:t> 'd'</a:t>
            </a:r>
            <a:r>
              <a:rPr lang="en-US" sz="2400" dirty="0">
                <a:latin typeface="Consolas" panose="020B0609020204030204" pitchFamily="49" charset="0"/>
                <a:ea typeface="Consolas"/>
                <a:cs typeface="Segoe UI" panose="020B0502040204020203" pitchFamily="34" charset="0"/>
                <a:sym typeface="Consolas"/>
              </a:rPr>
              <a:t>,</a:t>
            </a:r>
            <a:r>
              <a:rPr lang="en-US" sz="2400" dirty="0">
                <a:solidFill>
                  <a:srgbClr val="FF0000"/>
                </a:solidFill>
                <a:latin typeface="Consolas" panose="020B0609020204030204" pitchFamily="49" charset="0"/>
                <a:ea typeface="Consolas"/>
                <a:cs typeface="Segoe UI" panose="020B0502040204020203" pitchFamily="34" charset="0"/>
                <a:sym typeface="Consolas"/>
              </a:rPr>
              <a:t> 'e'</a:t>
            </a:r>
            <a:r>
              <a:rPr lang="en-US" sz="2400" dirty="0">
                <a:latin typeface="Consolas" panose="020B0609020204030204" pitchFamily="49" charset="0"/>
                <a:ea typeface="Consolas"/>
                <a:cs typeface="Segoe UI" panose="020B0502040204020203" pitchFamily="34" charset="0"/>
                <a:sym typeface="Consolas"/>
              </a:rPr>
              <a:t>]</a:t>
            </a:r>
            <a:endParaRPr lang="en-US" dirty="0">
              <a:latin typeface="Consolas" panose="020B0609020204030204" pitchFamily="49" charset="0"/>
              <a:cs typeface="Segoe UI" panose="020B0502040204020203" pitchFamily="34" charset="0"/>
            </a:endParaRPr>
          </a:p>
          <a:p>
            <a:pPr marL="1089025" lvl="0" indent="-457200" algn="l" rtl="0">
              <a:lnSpc>
                <a:spcPct val="100000"/>
              </a:lnSpc>
              <a:spcBef>
                <a:spcPts val="0"/>
              </a:spcBef>
              <a:spcAft>
                <a:spcPts val="0"/>
              </a:spcAft>
              <a:buClr>
                <a:srgbClr val="C57A15"/>
              </a:buClr>
              <a:buSzPts val="2160"/>
              <a:buFont typeface="Quattrocento Sans"/>
              <a:buAutoNum type="arabicPeriod"/>
            </a:pPr>
            <a:r>
              <a:rPr lang="en-US" sz="2400" dirty="0">
                <a:solidFill>
                  <a:srgbClr val="0000FF"/>
                </a:solidFill>
                <a:latin typeface="Consolas" panose="020B0609020204030204" pitchFamily="49" charset="0"/>
                <a:ea typeface="Consolas"/>
                <a:cs typeface="Segoe UI" panose="020B0502040204020203" pitchFamily="34" charset="0"/>
                <a:sym typeface="Consolas"/>
              </a:rPr>
              <a:t>print</a:t>
            </a:r>
            <a:r>
              <a:rPr lang="en-US" sz="2400" dirty="0">
                <a:latin typeface="Consolas" panose="020B0609020204030204" pitchFamily="49" charset="0"/>
                <a:ea typeface="Consolas"/>
                <a:cs typeface="Segoe UI" panose="020B0502040204020203" pitchFamily="34" charset="0"/>
                <a:sym typeface="Consolas"/>
              </a:rPr>
              <a:t>(</a:t>
            </a:r>
            <a:r>
              <a:rPr lang="en-US" sz="2400" dirty="0" err="1">
                <a:solidFill>
                  <a:srgbClr val="7030A0"/>
                </a:solidFill>
                <a:latin typeface="Consolas" panose="020B0609020204030204" pitchFamily="49" charset="0"/>
                <a:ea typeface="Consolas"/>
                <a:cs typeface="Segoe UI" panose="020B0502040204020203" pitchFamily="34" charset="0"/>
                <a:sym typeface="Consolas"/>
              </a:rPr>
              <a:t>len</a:t>
            </a:r>
            <a:r>
              <a:rPr lang="en-US" sz="2400" dirty="0">
                <a:latin typeface="Consolas" panose="020B0609020204030204" pitchFamily="49" charset="0"/>
                <a:ea typeface="Consolas"/>
                <a:cs typeface="Segoe UI" panose="020B0502040204020203" pitchFamily="34" charset="0"/>
                <a:sym typeface="Consolas"/>
              </a:rPr>
              <a:t>(</a:t>
            </a:r>
            <a:r>
              <a:rPr lang="en-US" sz="2400" dirty="0" err="1">
                <a:latin typeface="Consolas" panose="020B0609020204030204" pitchFamily="49" charset="0"/>
                <a:ea typeface="Consolas"/>
                <a:cs typeface="Segoe UI" panose="020B0502040204020203" pitchFamily="34" charset="0"/>
                <a:sym typeface="Consolas"/>
              </a:rPr>
              <a:t>a_list</a:t>
            </a:r>
            <a:r>
              <a:rPr lang="en-US" sz="2400" dirty="0">
                <a:latin typeface="Consolas" panose="020B0609020204030204" pitchFamily="49" charset="0"/>
                <a:ea typeface="Consolas"/>
                <a:cs typeface="Segoe UI" panose="020B0502040204020203" pitchFamily="34" charset="0"/>
                <a:sym typeface="Consolas"/>
              </a:rPr>
              <a:t>))</a:t>
            </a:r>
            <a:endParaRPr lang="en-US" dirty="0">
              <a:latin typeface="Consolas" panose="020B0609020204030204" pitchFamily="49" charset="0"/>
              <a:cs typeface="Segoe UI" panose="020B0502040204020203" pitchFamily="34" charset="0"/>
            </a:endParaRPr>
          </a:p>
          <a:p>
            <a:pPr marL="631825" lvl="0" indent="0" algn="l" rtl="0">
              <a:lnSpc>
                <a:spcPct val="100000"/>
              </a:lnSpc>
              <a:spcBef>
                <a:spcPts val="0"/>
              </a:spcBef>
              <a:spcAft>
                <a:spcPts val="0"/>
              </a:spcAft>
              <a:buClr>
                <a:srgbClr val="C57A15"/>
              </a:buClr>
              <a:buSzPts val="2160"/>
              <a:buNone/>
            </a:pPr>
            <a:endParaRPr sz="2400" b="1" dirty="0">
              <a:latin typeface="Segoe UI" panose="020B0502040204020203" pitchFamily="34" charset="0"/>
              <a:ea typeface="Consolas"/>
              <a:cs typeface="Segoe UI" panose="020B0502040204020203" pitchFamily="34" charset="0"/>
              <a:sym typeface="Consolas"/>
            </a:endParaRPr>
          </a:p>
          <a:p>
            <a:pPr marL="631825" lvl="0" indent="0" algn="l" rtl="0">
              <a:lnSpc>
                <a:spcPct val="100000"/>
              </a:lnSpc>
              <a:spcBef>
                <a:spcPts val="0"/>
              </a:spcBef>
              <a:spcAft>
                <a:spcPts val="0"/>
              </a:spcAft>
              <a:buClr>
                <a:srgbClr val="C57A15"/>
              </a:buClr>
              <a:buSzPts val="2160"/>
              <a:buNone/>
            </a:pPr>
            <a:endParaRPr sz="2400" b="1" dirty="0">
              <a:latin typeface="Segoe UI" panose="020B0502040204020203" pitchFamily="34" charset="0"/>
              <a:ea typeface="Consolas"/>
              <a:cs typeface="Segoe UI" panose="020B0502040204020203" pitchFamily="34" charset="0"/>
              <a:sym typeface="Consolas"/>
            </a:endParaRPr>
          </a:p>
          <a:p>
            <a:pPr marL="0" lvl="0" indent="0" algn="l" rtl="0">
              <a:lnSpc>
                <a:spcPct val="100000"/>
              </a:lnSpc>
              <a:spcBef>
                <a:spcPts val="0"/>
              </a:spcBef>
              <a:spcAft>
                <a:spcPts val="0"/>
              </a:spcAft>
              <a:buClr>
                <a:srgbClr val="C57A15"/>
              </a:buClr>
              <a:buSzPts val="2520"/>
              <a:buNone/>
            </a:pPr>
            <a:r>
              <a:rPr lang="en-US" b="1" dirty="0">
                <a:latin typeface="Segoe UI" panose="020B0502040204020203" pitchFamily="34" charset="0"/>
                <a:cs typeface="Segoe UI" panose="020B0502040204020203" pitchFamily="34" charset="0"/>
              </a:rPr>
              <a:t>In your notebook, answer the following</a:t>
            </a:r>
            <a:endParaRPr dirty="0">
              <a:latin typeface="Segoe UI" panose="020B0502040204020203" pitchFamily="34" charset="0"/>
              <a:cs typeface="Segoe UI" panose="020B0502040204020203" pitchFamily="34" charset="0"/>
            </a:endParaRPr>
          </a:p>
          <a:p>
            <a:pPr marL="228600" lvl="0" indent="-228600">
              <a:spcBef>
                <a:spcPts val="560"/>
              </a:spcBef>
              <a:buSzPts val="2520"/>
            </a:pPr>
            <a:r>
              <a:rPr lang="en-US" dirty="0">
                <a:latin typeface="Segoe UI" panose="020B0502040204020203" pitchFamily="34" charset="0"/>
                <a:cs typeface="Segoe UI" panose="020B0502040204020203" pitchFamily="34" charset="0"/>
              </a:rPr>
              <a:t>What type do you think </a:t>
            </a:r>
            <a:r>
              <a:rPr lang="en-US" dirty="0" err="1">
                <a:latin typeface="Segoe UI" panose="020B0502040204020203" pitchFamily="34" charset="0"/>
                <a:ea typeface="Consolas"/>
                <a:cs typeface="Segoe UI" panose="020B0502040204020203" pitchFamily="34" charset="0"/>
                <a:sym typeface="Consolas"/>
              </a:rPr>
              <a:t>a_list</a:t>
            </a:r>
            <a:r>
              <a:rPr lang="en-US" dirty="0">
                <a:latin typeface="Segoe UI" panose="020B0502040204020203" pitchFamily="34" charset="0"/>
                <a:ea typeface="Consolas"/>
                <a:cs typeface="Segoe UI" panose="020B0502040204020203" pitchFamily="34" charset="0"/>
                <a:sym typeface="Consolas"/>
              </a:rPr>
              <a:t> </a:t>
            </a:r>
            <a:r>
              <a:rPr lang="en-US" dirty="0">
                <a:latin typeface="Segoe UI" panose="020B0502040204020203" pitchFamily="34" charset="0"/>
                <a:cs typeface="Segoe UI" panose="020B0502040204020203" pitchFamily="34" charset="0"/>
              </a:rPr>
              <a:t>is?</a:t>
            </a:r>
            <a:endParaRPr dirty="0">
              <a:latin typeface="Segoe UI" panose="020B0502040204020203" pitchFamily="34" charset="0"/>
              <a:cs typeface="Segoe UI" panose="020B0502040204020203" pitchFamily="34" charset="0"/>
            </a:endParaRPr>
          </a:p>
          <a:p>
            <a:pPr marL="228600" lvl="0" indent="-228600">
              <a:spcBef>
                <a:spcPts val="560"/>
              </a:spcBef>
              <a:buSzPts val="2520"/>
            </a:pPr>
            <a:r>
              <a:rPr lang="en-US" dirty="0">
                <a:latin typeface="Segoe UI" panose="020B0502040204020203" pitchFamily="34" charset="0"/>
                <a:cs typeface="Segoe UI" panose="020B0502040204020203" pitchFamily="34" charset="0"/>
              </a:rPr>
              <a:t>What does </a:t>
            </a:r>
            <a:r>
              <a:rPr lang="en-US" dirty="0" err="1">
                <a:solidFill>
                  <a:srgbClr val="7030A0"/>
                </a:solidFill>
                <a:latin typeface="Segoe UI" panose="020B0502040204020203" pitchFamily="34" charset="0"/>
                <a:ea typeface="Consolas"/>
                <a:cs typeface="Segoe UI" panose="020B0502040204020203" pitchFamily="34" charset="0"/>
                <a:sym typeface="Consolas"/>
              </a:rPr>
              <a:t>len</a:t>
            </a:r>
            <a:r>
              <a:rPr lang="en-US" dirty="0">
                <a:latin typeface="Segoe UI" panose="020B0502040204020203" pitchFamily="34" charset="0"/>
                <a:cs typeface="Segoe UI" panose="020B0502040204020203" pitchFamily="34" charset="0"/>
              </a:rPr>
              <a:t> do? </a:t>
            </a:r>
            <a:endParaRPr dirty="0">
              <a:latin typeface="Segoe UI" panose="020B0502040204020203" pitchFamily="34" charset="0"/>
              <a:cs typeface="Segoe UI" panose="020B0502040204020203" pitchFamily="34" charset="0"/>
            </a:endParaRPr>
          </a:p>
          <a:p>
            <a:pPr marL="228600" lvl="0" indent="-228600">
              <a:spcBef>
                <a:spcPts val="560"/>
              </a:spcBef>
              <a:buSzPts val="2520"/>
            </a:pPr>
            <a:r>
              <a:rPr lang="en-US" dirty="0">
                <a:latin typeface="Segoe UI" panose="020B0502040204020203" pitchFamily="34" charset="0"/>
                <a:cs typeface="Segoe UI" panose="020B0502040204020203" pitchFamily="34" charset="0"/>
              </a:rPr>
              <a:t>Brainstorm how you would print the first element from </a:t>
            </a:r>
            <a:r>
              <a:rPr lang="en-US" dirty="0" err="1">
                <a:latin typeface="Segoe UI" panose="020B0502040204020203" pitchFamily="34" charset="0"/>
                <a:ea typeface="Consolas"/>
                <a:cs typeface="Segoe UI" panose="020B0502040204020203" pitchFamily="34" charset="0"/>
                <a:sym typeface="Consolas"/>
              </a:rPr>
              <a:t>a_list</a:t>
            </a:r>
            <a:r>
              <a:rPr lang="en-US" dirty="0">
                <a:latin typeface="Segoe UI" panose="020B0502040204020203" pitchFamily="34" charset="0"/>
                <a:cs typeface="Segoe UI" panose="020B0502040204020203" pitchFamily="34" charset="0"/>
              </a:rPr>
              <a:t>.</a:t>
            </a:r>
            <a:endParaRPr dirty="0">
              <a:latin typeface="Segoe UI" panose="020B0502040204020203" pitchFamily="34" charset="0"/>
              <a:cs typeface="Segoe UI" panose="020B0502040204020203" pitchFamily="34" charset="0"/>
            </a:endParaRPr>
          </a:p>
        </p:txBody>
      </p:sp>
    </p:spTree>
    <p:custDataLst>
      <p:tags r:id="rId1"/>
    </p:custData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5"/>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dirty="0">
                <a:latin typeface="Segoe UI" panose="020B0502040204020203" pitchFamily="34" charset="0"/>
                <a:cs typeface="Segoe UI" panose="020B0502040204020203" pitchFamily="34" charset="0"/>
              </a:rPr>
              <a:t>Do Now – part 2</a:t>
            </a:r>
            <a:endParaRPr dirty="0">
              <a:latin typeface="Segoe UI" panose="020B0502040204020203" pitchFamily="34" charset="0"/>
              <a:cs typeface="Segoe UI" panose="020B0502040204020203" pitchFamily="34" charset="0"/>
            </a:endParaRPr>
          </a:p>
        </p:txBody>
      </p:sp>
      <p:sp>
        <p:nvSpPr>
          <p:cNvPr id="437" name="Google Shape;437;p5"/>
          <p:cNvSpPr txBox="1">
            <a:spLocks noGrp="1"/>
          </p:cNvSpPr>
          <p:nvPr>
            <p:ph type="body" idx="1"/>
          </p:nvPr>
        </p:nvSpPr>
        <p:spPr>
          <a:xfrm>
            <a:off x="584200" y="1435100"/>
            <a:ext cx="11018700" cy="4431983"/>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2160"/>
              <a:buNone/>
            </a:pPr>
            <a:r>
              <a:rPr lang="en-US" sz="2400" dirty="0">
                <a:latin typeface="Segoe UI" panose="020B0502040204020203" pitchFamily="34" charset="0"/>
                <a:cs typeface="Segoe UI" panose="020B0502040204020203" pitchFamily="34" charset="0"/>
              </a:rPr>
              <a:t>In the console, Type the following:</a:t>
            </a:r>
            <a:endParaRPr dirty="0">
              <a:latin typeface="Segoe UI" panose="020B0502040204020203" pitchFamily="34" charset="0"/>
              <a:cs typeface="Segoe UI" panose="020B0502040204020203" pitchFamily="34" charset="0"/>
            </a:endParaRPr>
          </a:p>
          <a:p>
            <a:pPr marL="974725" lvl="0" indent="-205740" algn="l" rtl="0">
              <a:lnSpc>
                <a:spcPct val="100000"/>
              </a:lnSpc>
              <a:spcBef>
                <a:spcPts val="0"/>
              </a:spcBef>
              <a:spcAft>
                <a:spcPts val="0"/>
              </a:spcAft>
              <a:buClr>
                <a:srgbClr val="C57A15"/>
              </a:buClr>
              <a:buSzPts val="2160"/>
              <a:buFont typeface="Consolas"/>
              <a:buNone/>
            </a:pPr>
            <a:endParaRPr sz="2400" dirty="0">
              <a:solidFill>
                <a:srgbClr val="0000FF"/>
              </a:solidFill>
              <a:latin typeface="Consolas" panose="020B0609020204030204" pitchFamily="49" charset="0"/>
              <a:ea typeface="Consolas"/>
              <a:cs typeface="Segoe UI" panose="020B0502040204020203" pitchFamily="34" charset="0"/>
              <a:sym typeface="Consolas"/>
            </a:endParaRPr>
          </a:p>
          <a:p>
            <a:pPr marL="1089025" lvl="0" indent="-457200" algn="l" rtl="0">
              <a:lnSpc>
                <a:spcPct val="100000"/>
              </a:lnSpc>
              <a:spcBef>
                <a:spcPts val="0"/>
              </a:spcBef>
              <a:spcAft>
                <a:spcPts val="0"/>
              </a:spcAft>
              <a:buClr>
                <a:srgbClr val="C57A15"/>
              </a:buClr>
              <a:buSzPts val="2160"/>
              <a:buFont typeface="Quattrocento Sans"/>
              <a:buAutoNum type="arabicPeriod"/>
            </a:pPr>
            <a:r>
              <a:rPr lang="en-US" sz="2400" dirty="0" err="1">
                <a:latin typeface="Consolas" panose="020B0609020204030204" pitchFamily="49" charset="0"/>
                <a:ea typeface="Consolas"/>
                <a:cs typeface="Segoe UI" panose="020B0502040204020203" pitchFamily="34" charset="0"/>
                <a:sym typeface="Consolas"/>
              </a:rPr>
              <a:t>a_list</a:t>
            </a:r>
            <a:r>
              <a:rPr lang="en-US" sz="2400" dirty="0">
                <a:latin typeface="Consolas" panose="020B0609020204030204" pitchFamily="49" charset="0"/>
                <a:ea typeface="Consolas"/>
                <a:cs typeface="Segoe UI" panose="020B0502040204020203" pitchFamily="34" charset="0"/>
                <a:sym typeface="Consolas"/>
              </a:rPr>
              <a:t> = [</a:t>
            </a:r>
            <a:r>
              <a:rPr lang="en-US" sz="2400" dirty="0">
                <a:solidFill>
                  <a:srgbClr val="FF0000"/>
                </a:solidFill>
                <a:latin typeface="Consolas" panose="020B0609020204030204" pitchFamily="49" charset="0"/>
                <a:ea typeface="Consolas"/>
                <a:cs typeface="Segoe UI" panose="020B0502040204020203" pitchFamily="34" charset="0"/>
                <a:sym typeface="Consolas"/>
              </a:rPr>
              <a:t>'a'</a:t>
            </a:r>
            <a:r>
              <a:rPr lang="en-US" sz="2400" dirty="0">
                <a:latin typeface="Consolas" panose="020B0609020204030204" pitchFamily="49" charset="0"/>
                <a:ea typeface="Consolas"/>
                <a:cs typeface="Segoe UI" panose="020B0502040204020203" pitchFamily="34" charset="0"/>
                <a:sym typeface="Consolas"/>
              </a:rPr>
              <a:t>,</a:t>
            </a:r>
            <a:r>
              <a:rPr lang="en-US" sz="2400" dirty="0">
                <a:solidFill>
                  <a:srgbClr val="FF0000"/>
                </a:solidFill>
                <a:latin typeface="Consolas" panose="020B0609020204030204" pitchFamily="49" charset="0"/>
                <a:ea typeface="Consolas"/>
                <a:cs typeface="Segoe UI" panose="020B0502040204020203" pitchFamily="34" charset="0"/>
                <a:sym typeface="Consolas"/>
              </a:rPr>
              <a:t> 'b'</a:t>
            </a:r>
            <a:r>
              <a:rPr lang="en-US" sz="2400" dirty="0">
                <a:latin typeface="Consolas" panose="020B0609020204030204" pitchFamily="49" charset="0"/>
                <a:ea typeface="Consolas"/>
                <a:cs typeface="Segoe UI" panose="020B0502040204020203" pitchFamily="34" charset="0"/>
                <a:sym typeface="Consolas"/>
              </a:rPr>
              <a:t>,</a:t>
            </a:r>
            <a:r>
              <a:rPr lang="en-US" sz="2400" dirty="0">
                <a:solidFill>
                  <a:srgbClr val="FF0000"/>
                </a:solidFill>
                <a:latin typeface="Consolas" panose="020B0609020204030204" pitchFamily="49" charset="0"/>
                <a:ea typeface="Consolas"/>
                <a:cs typeface="Segoe UI" panose="020B0502040204020203" pitchFamily="34" charset="0"/>
                <a:sym typeface="Consolas"/>
              </a:rPr>
              <a:t> 'c'</a:t>
            </a:r>
            <a:r>
              <a:rPr lang="en-US" sz="2400" dirty="0">
                <a:latin typeface="Consolas" panose="020B0609020204030204" pitchFamily="49" charset="0"/>
                <a:ea typeface="Consolas"/>
                <a:cs typeface="Segoe UI" panose="020B0502040204020203" pitchFamily="34" charset="0"/>
                <a:sym typeface="Consolas"/>
              </a:rPr>
              <a:t>,</a:t>
            </a:r>
            <a:r>
              <a:rPr lang="en-US" sz="2400" dirty="0">
                <a:solidFill>
                  <a:srgbClr val="FF0000"/>
                </a:solidFill>
                <a:latin typeface="Consolas" panose="020B0609020204030204" pitchFamily="49" charset="0"/>
                <a:ea typeface="Consolas"/>
                <a:cs typeface="Segoe UI" panose="020B0502040204020203" pitchFamily="34" charset="0"/>
                <a:sym typeface="Consolas"/>
              </a:rPr>
              <a:t> 'd'</a:t>
            </a:r>
            <a:r>
              <a:rPr lang="en-US" sz="2400" dirty="0">
                <a:latin typeface="Consolas" panose="020B0609020204030204" pitchFamily="49" charset="0"/>
                <a:ea typeface="Consolas"/>
                <a:cs typeface="Segoe UI" panose="020B0502040204020203" pitchFamily="34" charset="0"/>
                <a:sym typeface="Consolas"/>
              </a:rPr>
              <a:t>,</a:t>
            </a:r>
            <a:r>
              <a:rPr lang="en-US" sz="2400" dirty="0">
                <a:solidFill>
                  <a:srgbClr val="FF0000"/>
                </a:solidFill>
                <a:latin typeface="Consolas" panose="020B0609020204030204" pitchFamily="49" charset="0"/>
                <a:ea typeface="Consolas"/>
                <a:cs typeface="Segoe UI" panose="020B0502040204020203" pitchFamily="34" charset="0"/>
                <a:sym typeface="Consolas"/>
              </a:rPr>
              <a:t> 'e'</a:t>
            </a:r>
            <a:r>
              <a:rPr lang="en-US" sz="2400" dirty="0">
                <a:latin typeface="Consolas" panose="020B0609020204030204" pitchFamily="49" charset="0"/>
                <a:ea typeface="Consolas"/>
                <a:cs typeface="Segoe UI" panose="020B0502040204020203" pitchFamily="34" charset="0"/>
                <a:sym typeface="Consolas"/>
              </a:rPr>
              <a:t>]</a:t>
            </a:r>
            <a:endParaRPr dirty="0">
              <a:latin typeface="Consolas" panose="020B0609020204030204" pitchFamily="49" charset="0"/>
              <a:cs typeface="Segoe UI" panose="020B0502040204020203" pitchFamily="34" charset="0"/>
            </a:endParaRPr>
          </a:p>
          <a:p>
            <a:pPr marL="1089025" lvl="0" indent="-457200" algn="l" rtl="0">
              <a:lnSpc>
                <a:spcPct val="100000"/>
              </a:lnSpc>
              <a:spcBef>
                <a:spcPts val="0"/>
              </a:spcBef>
              <a:spcAft>
                <a:spcPts val="0"/>
              </a:spcAft>
              <a:buClr>
                <a:srgbClr val="C57A15"/>
              </a:buClr>
              <a:buSzPts val="2160"/>
              <a:buFont typeface="Quattrocento Sans"/>
              <a:buAutoNum type="arabicPeriod"/>
            </a:pPr>
            <a:r>
              <a:rPr lang="en-US" sz="2400" dirty="0">
                <a:solidFill>
                  <a:srgbClr val="0000FF"/>
                </a:solidFill>
                <a:latin typeface="Consolas" panose="020B0609020204030204" pitchFamily="49" charset="0"/>
                <a:ea typeface="Consolas"/>
                <a:cs typeface="Segoe UI" panose="020B0502040204020203" pitchFamily="34" charset="0"/>
                <a:sym typeface="Consolas"/>
              </a:rPr>
              <a:t>print</a:t>
            </a:r>
            <a:r>
              <a:rPr lang="en-US" sz="2400" dirty="0">
                <a:latin typeface="Consolas" panose="020B0609020204030204" pitchFamily="49" charset="0"/>
                <a:ea typeface="Consolas"/>
                <a:cs typeface="Segoe UI" panose="020B0502040204020203" pitchFamily="34" charset="0"/>
                <a:sym typeface="Consolas"/>
              </a:rPr>
              <a:t>(</a:t>
            </a:r>
            <a:r>
              <a:rPr lang="en-US" sz="2400" dirty="0" err="1">
                <a:latin typeface="Consolas" panose="020B0609020204030204" pitchFamily="49" charset="0"/>
                <a:ea typeface="Consolas"/>
                <a:cs typeface="Segoe UI" panose="020B0502040204020203" pitchFamily="34" charset="0"/>
                <a:sym typeface="Consolas"/>
              </a:rPr>
              <a:t>a_list</a:t>
            </a:r>
            <a:r>
              <a:rPr lang="en-US" sz="2400" dirty="0">
                <a:latin typeface="Consolas" panose="020B0609020204030204" pitchFamily="49" charset="0"/>
                <a:ea typeface="Consolas"/>
                <a:cs typeface="Segoe UI" panose="020B0502040204020203" pitchFamily="34" charset="0"/>
                <a:sym typeface="Consolas"/>
              </a:rPr>
              <a:t>[</a:t>
            </a:r>
            <a:r>
              <a:rPr lang="en-US" sz="2400" dirty="0">
                <a:solidFill>
                  <a:srgbClr val="008575"/>
                </a:solidFill>
                <a:latin typeface="Consolas" panose="020B0609020204030204" pitchFamily="49" charset="0"/>
                <a:ea typeface="Consolas"/>
                <a:cs typeface="Segoe UI" panose="020B0502040204020203" pitchFamily="34" charset="0"/>
                <a:sym typeface="Consolas"/>
              </a:rPr>
              <a:t>0</a:t>
            </a:r>
            <a:r>
              <a:rPr lang="en-US" sz="2400" dirty="0">
                <a:latin typeface="Consolas" panose="020B0609020204030204" pitchFamily="49" charset="0"/>
                <a:ea typeface="Consolas"/>
                <a:cs typeface="Segoe UI" panose="020B0502040204020203" pitchFamily="34" charset="0"/>
                <a:sym typeface="Consolas"/>
              </a:rPr>
              <a:t>])</a:t>
            </a:r>
            <a:endParaRPr dirty="0">
              <a:latin typeface="Consolas" panose="020B0609020204030204" pitchFamily="49" charset="0"/>
              <a:cs typeface="Segoe UI" panose="020B0502040204020203" pitchFamily="34" charset="0"/>
            </a:endParaRPr>
          </a:p>
          <a:p>
            <a:pPr marL="1089025" lvl="0" indent="-457200" algn="l" rtl="0">
              <a:lnSpc>
                <a:spcPct val="100000"/>
              </a:lnSpc>
              <a:spcBef>
                <a:spcPts val="0"/>
              </a:spcBef>
              <a:spcAft>
                <a:spcPts val="0"/>
              </a:spcAft>
              <a:buClr>
                <a:srgbClr val="C57A15"/>
              </a:buClr>
              <a:buSzPts val="2160"/>
              <a:buFont typeface="Quattrocento Sans"/>
              <a:buAutoNum type="arabicPeriod"/>
            </a:pPr>
            <a:r>
              <a:rPr lang="en-US" sz="2400" dirty="0">
                <a:solidFill>
                  <a:srgbClr val="0000FF"/>
                </a:solidFill>
                <a:latin typeface="Consolas" panose="020B0609020204030204" pitchFamily="49" charset="0"/>
                <a:ea typeface="Consolas"/>
                <a:cs typeface="Segoe UI" panose="020B0502040204020203" pitchFamily="34" charset="0"/>
                <a:sym typeface="Consolas"/>
              </a:rPr>
              <a:t>print</a:t>
            </a:r>
            <a:r>
              <a:rPr lang="en-US" sz="2400" dirty="0">
                <a:latin typeface="Consolas" panose="020B0609020204030204" pitchFamily="49" charset="0"/>
                <a:ea typeface="Consolas"/>
                <a:cs typeface="Segoe UI" panose="020B0502040204020203" pitchFamily="34" charset="0"/>
                <a:sym typeface="Consolas"/>
              </a:rPr>
              <a:t>(</a:t>
            </a:r>
            <a:r>
              <a:rPr lang="en-US" sz="2400" dirty="0" err="1">
                <a:latin typeface="Consolas" panose="020B0609020204030204" pitchFamily="49" charset="0"/>
                <a:ea typeface="Consolas"/>
                <a:cs typeface="Segoe UI" panose="020B0502040204020203" pitchFamily="34" charset="0"/>
                <a:sym typeface="Consolas"/>
              </a:rPr>
              <a:t>a_list</a:t>
            </a:r>
            <a:r>
              <a:rPr lang="en-US" sz="2400" dirty="0">
                <a:latin typeface="Consolas" panose="020B0609020204030204" pitchFamily="49" charset="0"/>
                <a:ea typeface="Consolas"/>
                <a:cs typeface="Segoe UI" panose="020B0502040204020203" pitchFamily="34" charset="0"/>
                <a:sym typeface="Consolas"/>
              </a:rPr>
              <a:t>[</a:t>
            </a:r>
            <a:r>
              <a:rPr lang="en-US" sz="2400" dirty="0">
                <a:solidFill>
                  <a:srgbClr val="008575"/>
                </a:solidFill>
                <a:latin typeface="Consolas" panose="020B0609020204030204" pitchFamily="49" charset="0"/>
                <a:ea typeface="Consolas"/>
                <a:cs typeface="Segoe UI" panose="020B0502040204020203" pitchFamily="34" charset="0"/>
                <a:sym typeface="Consolas"/>
              </a:rPr>
              <a:t>1</a:t>
            </a:r>
            <a:r>
              <a:rPr lang="en-US" sz="2400" dirty="0">
                <a:latin typeface="Consolas" panose="020B0609020204030204" pitchFamily="49" charset="0"/>
                <a:ea typeface="Consolas"/>
                <a:cs typeface="Segoe UI" panose="020B0502040204020203" pitchFamily="34" charset="0"/>
                <a:sym typeface="Consolas"/>
              </a:rPr>
              <a:t>])</a:t>
            </a:r>
            <a:endParaRPr dirty="0">
              <a:latin typeface="Consolas" panose="020B0609020204030204" pitchFamily="49" charset="0"/>
              <a:cs typeface="Segoe UI" panose="020B0502040204020203" pitchFamily="34" charset="0"/>
            </a:endParaRPr>
          </a:p>
          <a:p>
            <a:pPr marL="1089025" lvl="0" indent="-457200" algn="l" rtl="0">
              <a:lnSpc>
                <a:spcPct val="100000"/>
              </a:lnSpc>
              <a:spcBef>
                <a:spcPts val="0"/>
              </a:spcBef>
              <a:spcAft>
                <a:spcPts val="0"/>
              </a:spcAft>
              <a:buClr>
                <a:srgbClr val="C57A15"/>
              </a:buClr>
              <a:buSzPts val="2160"/>
              <a:buFont typeface="Quattrocento Sans"/>
              <a:buAutoNum type="arabicPeriod"/>
            </a:pPr>
            <a:r>
              <a:rPr lang="en-US" sz="2400" dirty="0">
                <a:solidFill>
                  <a:srgbClr val="0000FF"/>
                </a:solidFill>
                <a:latin typeface="Consolas" panose="020B0609020204030204" pitchFamily="49" charset="0"/>
                <a:ea typeface="Consolas"/>
                <a:cs typeface="Segoe UI" panose="020B0502040204020203" pitchFamily="34" charset="0"/>
                <a:sym typeface="Consolas"/>
              </a:rPr>
              <a:t>print</a:t>
            </a:r>
            <a:r>
              <a:rPr lang="en-US" sz="2400" dirty="0">
                <a:latin typeface="Consolas" panose="020B0609020204030204" pitchFamily="49" charset="0"/>
                <a:ea typeface="Consolas"/>
                <a:cs typeface="Segoe UI" panose="020B0502040204020203" pitchFamily="34" charset="0"/>
                <a:sym typeface="Consolas"/>
              </a:rPr>
              <a:t>(</a:t>
            </a:r>
            <a:r>
              <a:rPr lang="en-US" sz="2400" dirty="0" err="1">
                <a:latin typeface="Consolas" panose="020B0609020204030204" pitchFamily="49" charset="0"/>
                <a:ea typeface="Consolas"/>
                <a:cs typeface="Segoe UI" panose="020B0502040204020203" pitchFamily="34" charset="0"/>
                <a:sym typeface="Consolas"/>
              </a:rPr>
              <a:t>a_list</a:t>
            </a:r>
            <a:r>
              <a:rPr lang="en-US" sz="2400" dirty="0">
                <a:latin typeface="Consolas" panose="020B0609020204030204" pitchFamily="49" charset="0"/>
                <a:ea typeface="Consolas"/>
                <a:cs typeface="Segoe UI" panose="020B0502040204020203" pitchFamily="34" charset="0"/>
                <a:sym typeface="Consolas"/>
              </a:rPr>
              <a:t>[</a:t>
            </a:r>
            <a:r>
              <a:rPr lang="en-US" sz="2400" dirty="0">
                <a:solidFill>
                  <a:srgbClr val="008575"/>
                </a:solidFill>
                <a:latin typeface="Consolas" panose="020B0609020204030204" pitchFamily="49" charset="0"/>
                <a:ea typeface="Consolas"/>
                <a:cs typeface="Segoe UI" panose="020B0502040204020203" pitchFamily="34" charset="0"/>
                <a:sym typeface="Consolas"/>
              </a:rPr>
              <a:t>2</a:t>
            </a:r>
            <a:r>
              <a:rPr lang="en-US" sz="2400" dirty="0">
                <a:latin typeface="Consolas" panose="020B0609020204030204" pitchFamily="49" charset="0"/>
                <a:ea typeface="Consolas"/>
                <a:cs typeface="Segoe UI" panose="020B0502040204020203" pitchFamily="34" charset="0"/>
                <a:sym typeface="Consolas"/>
              </a:rPr>
              <a:t>])</a:t>
            </a:r>
            <a:endParaRPr dirty="0">
              <a:latin typeface="Consolas" panose="020B0609020204030204" pitchFamily="49" charset="0"/>
              <a:cs typeface="Segoe UI" panose="020B0502040204020203" pitchFamily="34" charset="0"/>
            </a:endParaRPr>
          </a:p>
          <a:p>
            <a:pPr marL="1089025" lvl="0" indent="-457200" algn="l" rtl="0">
              <a:lnSpc>
                <a:spcPct val="100000"/>
              </a:lnSpc>
              <a:spcBef>
                <a:spcPts val="0"/>
              </a:spcBef>
              <a:spcAft>
                <a:spcPts val="0"/>
              </a:spcAft>
              <a:buClr>
                <a:srgbClr val="C57A15"/>
              </a:buClr>
              <a:buSzPts val="2160"/>
              <a:buFont typeface="Quattrocento Sans"/>
              <a:buAutoNum type="arabicPeriod"/>
            </a:pPr>
            <a:r>
              <a:rPr lang="en-US" sz="2400" dirty="0">
                <a:solidFill>
                  <a:srgbClr val="0000FF"/>
                </a:solidFill>
                <a:latin typeface="Consolas" panose="020B0609020204030204" pitchFamily="49" charset="0"/>
                <a:ea typeface="Consolas"/>
                <a:cs typeface="Segoe UI" panose="020B0502040204020203" pitchFamily="34" charset="0"/>
                <a:sym typeface="Consolas"/>
              </a:rPr>
              <a:t>print</a:t>
            </a:r>
            <a:r>
              <a:rPr lang="en-US" sz="2400" dirty="0">
                <a:latin typeface="Consolas" panose="020B0609020204030204" pitchFamily="49" charset="0"/>
                <a:ea typeface="Consolas"/>
                <a:cs typeface="Segoe UI" panose="020B0502040204020203" pitchFamily="34" charset="0"/>
                <a:sym typeface="Consolas"/>
              </a:rPr>
              <a:t>(</a:t>
            </a:r>
            <a:r>
              <a:rPr lang="en-US" sz="2400" dirty="0" err="1">
                <a:latin typeface="Consolas" panose="020B0609020204030204" pitchFamily="49" charset="0"/>
                <a:ea typeface="Consolas"/>
                <a:cs typeface="Segoe UI" panose="020B0502040204020203" pitchFamily="34" charset="0"/>
                <a:sym typeface="Consolas"/>
              </a:rPr>
              <a:t>a_list</a:t>
            </a:r>
            <a:r>
              <a:rPr lang="en-US" sz="2400" dirty="0">
                <a:latin typeface="Consolas" panose="020B0609020204030204" pitchFamily="49" charset="0"/>
                <a:ea typeface="Consolas"/>
                <a:cs typeface="Segoe UI" panose="020B0502040204020203" pitchFamily="34" charset="0"/>
                <a:sym typeface="Consolas"/>
              </a:rPr>
              <a:t>[</a:t>
            </a:r>
            <a:r>
              <a:rPr lang="en-US" sz="2400" dirty="0">
                <a:solidFill>
                  <a:srgbClr val="008575"/>
                </a:solidFill>
                <a:latin typeface="Consolas" panose="020B0609020204030204" pitchFamily="49" charset="0"/>
                <a:ea typeface="Consolas"/>
                <a:cs typeface="Segoe UI" panose="020B0502040204020203" pitchFamily="34" charset="0"/>
                <a:sym typeface="Consolas"/>
              </a:rPr>
              <a:t>3</a:t>
            </a:r>
            <a:r>
              <a:rPr lang="en-US" sz="2400" dirty="0">
                <a:latin typeface="Consolas" panose="020B0609020204030204" pitchFamily="49" charset="0"/>
                <a:ea typeface="Consolas"/>
                <a:cs typeface="Segoe UI" panose="020B0502040204020203" pitchFamily="34" charset="0"/>
                <a:sym typeface="Consolas"/>
              </a:rPr>
              <a:t>])</a:t>
            </a:r>
            <a:endParaRPr dirty="0">
              <a:latin typeface="Consolas" panose="020B0609020204030204" pitchFamily="49" charset="0"/>
              <a:cs typeface="Segoe UI" panose="020B0502040204020203" pitchFamily="34" charset="0"/>
            </a:endParaRPr>
          </a:p>
          <a:p>
            <a:pPr marL="1089025" lvl="0" indent="-457200" algn="l" rtl="0">
              <a:lnSpc>
                <a:spcPct val="100000"/>
              </a:lnSpc>
              <a:spcBef>
                <a:spcPts val="0"/>
              </a:spcBef>
              <a:spcAft>
                <a:spcPts val="0"/>
              </a:spcAft>
              <a:buClr>
                <a:srgbClr val="C57A15"/>
              </a:buClr>
              <a:buSzPts val="2160"/>
              <a:buFont typeface="Quattrocento Sans"/>
              <a:buAutoNum type="arabicPeriod"/>
            </a:pPr>
            <a:r>
              <a:rPr lang="en-US" sz="2400" dirty="0">
                <a:solidFill>
                  <a:srgbClr val="0000FF"/>
                </a:solidFill>
                <a:latin typeface="Consolas" panose="020B0609020204030204" pitchFamily="49" charset="0"/>
                <a:ea typeface="Consolas"/>
                <a:cs typeface="Segoe UI" panose="020B0502040204020203" pitchFamily="34" charset="0"/>
                <a:sym typeface="Consolas"/>
              </a:rPr>
              <a:t>print</a:t>
            </a:r>
            <a:r>
              <a:rPr lang="en-US" sz="2400" dirty="0">
                <a:latin typeface="Consolas" panose="020B0609020204030204" pitchFamily="49" charset="0"/>
                <a:ea typeface="Consolas"/>
                <a:cs typeface="Segoe UI" panose="020B0502040204020203" pitchFamily="34" charset="0"/>
                <a:sym typeface="Consolas"/>
              </a:rPr>
              <a:t>(</a:t>
            </a:r>
            <a:r>
              <a:rPr lang="en-US" sz="2400" dirty="0" err="1">
                <a:latin typeface="Consolas" panose="020B0609020204030204" pitchFamily="49" charset="0"/>
                <a:ea typeface="Consolas"/>
                <a:cs typeface="Segoe UI" panose="020B0502040204020203" pitchFamily="34" charset="0"/>
                <a:sym typeface="Consolas"/>
              </a:rPr>
              <a:t>a_list</a:t>
            </a:r>
            <a:r>
              <a:rPr lang="en-US" sz="2400" dirty="0">
                <a:latin typeface="Consolas" panose="020B0609020204030204" pitchFamily="49" charset="0"/>
                <a:ea typeface="Consolas"/>
                <a:cs typeface="Segoe UI" panose="020B0502040204020203" pitchFamily="34" charset="0"/>
                <a:sym typeface="Consolas"/>
              </a:rPr>
              <a:t>[</a:t>
            </a:r>
            <a:r>
              <a:rPr lang="en-US" sz="2400" dirty="0">
                <a:solidFill>
                  <a:srgbClr val="008575"/>
                </a:solidFill>
                <a:latin typeface="Consolas" panose="020B0609020204030204" pitchFamily="49" charset="0"/>
                <a:ea typeface="Consolas"/>
                <a:cs typeface="Segoe UI" panose="020B0502040204020203" pitchFamily="34" charset="0"/>
                <a:sym typeface="Consolas"/>
              </a:rPr>
              <a:t>4</a:t>
            </a:r>
            <a:r>
              <a:rPr lang="en-US" sz="2400" dirty="0">
                <a:latin typeface="Consolas" panose="020B0609020204030204" pitchFamily="49" charset="0"/>
                <a:ea typeface="Consolas"/>
                <a:cs typeface="Segoe UI" panose="020B0502040204020203" pitchFamily="34" charset="0"/>
                <a:sym typeface="Consolas"/>
              </a:rPr>
              <a:t>])</a:t>
            </a:r>
            <a:endParaRPr dirty="0">
              <a:latin typeface="Consolas" panose="020B0609020204030204" pitchFamily="49" charset="0"/>
              <a:cs typeface="Segoe UI" panose="020B0502040204020203" pitchFamily="34" charset="0"/>
            </a:endParaRPr>
          </a:p>
          <a:p>
            <a:pPr marL="1089025" lvl="0" indent="-457200" algn="l" rtl="0">
              <a:lnSpc>
                <a:spcPct val="100000"/>
              </a:lnSpc>
              <a:spcBef>
                <a:spcPts val="0"/>
              </a:spcBef>
              <a:spcAft>
                <a:spcPts val="0"/>
              </a:spcAft>
              <a:buClr>
                <a:srgbClr val="C57A15"/>
              </a:buClr>
              <a:buSzPts val="2160"/>
              <a:buFont typeface="Quattrocento Sans"/>
              <a:buAutoNum type="arabicPeriod"/>
            </a:pPr>
            <a:r>
              <a:rPr lang="en-US" sz="2400" dirty="0">
                <a:solidFill>
                  <a:srgbClr val="0000FF"/>
                </a:solidFill>
                <a:latin typeface="Consolas" panose="020B0609020204030204" pitchFamily="49" charset="0"/>
                <a:ea typeface="Consolas"/>
                <a:cs typeface="Segoe UI" panose="020B0502040204020203" pitchFamily="34" charset="0"/>
                <a:sym typeface="Consolas"/>
              </a:rPr>
              <a:t>print</a:t>
            </a:r>
            <a:r>
              <a:rPr lang="en-US" sz="2400" dirty="0">
                <a:latin typeface="Consolas" panose="020B0609020204030204" pitchFamily="49" charset="0"/>
                <a:ea typeface="Consolas"/>
                <a:cs typeface="Segoe UI" panose="020B0502040204020203" pitchFamily="34" charset="0"/>
                <a:sym typeface="Consolas"/>
              </a:rPr>
              <a:t>(</a:t>
            </a:r>
            <a:r>
              <a:rPr lang="en-US" sz="2400" dirty="0" err="1">
                <a:latin typeface="Consolas" panose="020B0609020204030204" pitchFamily="49" charset="0"/>
                <a:ea typeface="Consolas"/>
                <a:cs typeface="Segoe UI" panose="020B0502040204020203" pitchFamily="34" charset="0"/>
                <a:sym typeface="Consolas"/>
              </a:rPr>
              <a:t>a_list</a:t>
            </a:r>
            <a:r>
              <a:rPr lang="en-US" sz="2400" dirty="0">
                <a:latin typeface="Consolas" panose="020B0609020204030204" pitchFamily="49" charset="0"/>
                <a:ea typeface="Consolas"/>
                <a:cs typeface="Segoe UI" panose="020B0502040204020203" pitchFamily="34" charset="0"/>
                <a:sym typeface="Consolas"/>
              </a:rPr>
              <a:t>[</a:t>
            </a:r>
            <a:r>
              <a:rPr lang="en-US" sz="2400" dirty="0">
                <a:solidFill>
                  <a:srgbClr val="008575"/>
                </a:solidFill>
                <a:latin typeface="Consolas" panose="020B0609020204030204" pitchFamily="49" charset="0"/>
                <a:ea typeface="Consolas"/>
                <a:cs typeface="Segoe UI" panose="020B0502040204020203" pitchFamily="34" charset="0"/>
                <a:sym typeface="Consolas"/>
              </a:rPr>
              <a:t>5</a:t>
            </a:r>
            <a:r>
              <a:rPr lang="en-US" sz="2400" dirty="0">
                <a:latin typeface="Consolas" panose="020B0609020204030204" pitchFamily="49" charset="0"/>
                <a:ea typeface="Consolas"/>
                <a:cs typeface="Segoe UI" panose="020B0502040204020203" pitchFamily="34" charset="0"/>
                <a:sym typeface="Consolas"/>
              </a:rPr>
              <a:t>])</a:t>
            </a:r>
            <a:endParaRPr dirty="0">
              <a:latin typeface="Consolas" panose="020B0609020204030204" pitchFamily="49" charset="0"/>
              <a:cs typeface="Segoe UI" panose="020B0502040204020203" pitchFamily="34" charset="0"/>
            </a:endParaRPr>
          </a:p>
          <a:p>
            <a:pPr marL="1089025" lvl="0" indent="-457200" algn="l" rtl="0">
              <a:lnSpc>
                <a:spcPct val="100000"/>
              </a:lnSpc>
              <a:spcBef>
                <a:spcPts val="0"/>
              </a:spcBef>
              <a:spcAft>
                <a:spcPts val="0"/>
              </a:spcAft>
              <a:buClr>
                <a:srgbClr val="C57A15"/>
              </a:buClr>
              <a:buSzPts val="2160"/>
              <a:buFont typeface="Quattrocento Sans"/>
              <a:buAutoNum type="arabicPeriod"/>
            </a:pPr>
            <a:r>
              <a:rPr lang="en-US" sz="2400" dirty="0">
                <a:solidFill>
                  <a:srgbClr val="0000FF"/>
                </a:solidFill>
                <a:latin typeface="Consolas" panose="020B0609020204030204" pitchFamily="49" charset="0"/>
                <a:ea typeface="Consolas"/>
                <a:cs typeface="Segoe UI" panose="020B0502040204020203" pitchFamily="34" charset="0"/>
                <a:sym typeface="Consolas"/>
              </a:rPr>
              <a:t>print</a:t>
            </a:r>
            <a:r>
              <a:rPr lang="en-US" sz="2400" dirty="0">
                <a:latin typeface="Consolas" panose="020B0609020204030204" pitchFamily="49" charset="0"/>
                <a:ea typeface="Consolas"/>
                <a:cs typeface="Segoe UI" panose="020B0502040204020203" pitchFamily="34" charset="0"/>
                <a:sym typeface="Consolas"/>
              </a:rPr>
              <a:t>(</a:t>
            </a:r>
            <a:r>
              <a:rPr lang="en-US" sz="2400" dirty="0" err="1">
                <a:latin typeface="Consolas" panose="020B0609020204030204" pitchFamily="49" charset="0"/>
                <a:ea typeface="Consolas"/>
                <a:cs typeface="Segoe UI" panose="020B0502040204020203" pitchFamily="34" charset="0"/>
                <a:sym typeface="Consolas"/>
              </a:rPr>
              <a:t>a_list</a:t>
            </a:r>
            <a:r>
              <a:rPr lang="en-US" sz="2400" dirty="0">
                <a:latin typeface="Consolas" panose="020B0609020204030204" pitchFamily="49" charset="0"/>
                <a:ea typeface="Consolas"/>
                <a:cs typeface="Segoe UI" panose="020B0502040204020203" pitchFamily="34" charset="0"/>
                <a:sym typeface="Consolas"/>
              </a:rPr>
              <a:t>[</a:t>
            </a:r>
            <a:r>
              <a:rPr lang="en-US" sz="2400" dirty="0">
                <a:solidFill>
                  <a:srgbClr val="008575"/>
                </a:solidFill>
                <a:latin typeface="Consolas" panose="020B0609020204030204" pitchFamily="49" charset="0"/>
                <a:ea typeface="Consolas"/>
                <a:cs typeface="Segoe UI" panose="020B0502040204020203" pitchFamily="34" charset="0"/>
                <a:sym typeface="Consolas"/>
              </a:rPr>
              <a:t>6</a:t>
            </a:r>
            <a:r>
              <a:rPr lang="en-US" sz="2400" dirty="0">
                <a:latin typeface="Consolas" panose="020B0609020204030204" pitchFamily="49" charset="0"/>
                <a:ea typeface="Consolas"/>
                <a:cs typeface="Segoe UI" panose="020B0502040204020203" pitchFamily="34" charset="0"/>
                <a:sym typeface="Consolas"/>
              </a:rPr>
              <a:t>])</a:t>
            </a:r>
            <a:endParaRPr dirty="0">
              <a:latin typeface="Consolas" panose="020B0609020204030204" pitchFamily="49" charset="0"/>
              <a:cs typeface="Segoe UI" panose="020B0502040204020203" pitchFamily="34" charset="0"/>
            </a:endParaRPr>
          </a:p>
          <a:p>
            <a:pPr marL="1089025" lvl="0" indent="-320040" algn="l" rtl="0">
              <a:lnSpc>
                <a:spcPct val="100000"/>
              </a:lnSpc>
              <a:spcBef>
                <a:spcPts val="0"/>
              </a:spcBef>
              <a:spcAft>
                <a:spcPts val="0"/>
              </a:spcAft>
              <a:buClr>
                <a:srgbClr val="C57A15"/>
              </a:buClr>
              <a:buSzPts val="2160"/>
              <a:buFont typeface="Quattrocento Sans"/>
              <a:buNone/>
            </a:pPr>
            <a:endParaRPr sz="2400" dirty="0">
              <a:latin typeface="Segoe UI" panose="020B0502040204020203" pitchFamily="34" charset="0"/>
              <a:ea typeface="Consolas"/>
              <a:cs typeface="Segoe UI" panose="020B0502040204020203" pitchFamily="34" charset="0"/>
              <a:sym typeface="Consolas"/>
            </a:endParaRPr>
          </a:p>
          <a:p>
            <a:pPr marL="0" lvl="0" indent="0" algn="l" rtl="0">
              <a:lnSpc>
                <a:spcPct val="100000"/>
              </a:lnSpc>
              <a:spcBef>
                <a:spcPts val="0"/>
              </a:spcBef>
              <a:spcAft>
                <a:spcPts val="0"/>
              </a:spcAft>
              <a:buClr>
                <a:srgbClr val="C57A15"/>
              </a:buClr>
              <a:buSzPts val="2160"/>
              <a:buNone/>
            </a:pPr>
            <a:r>
              <a:rPr lang="en-US" sz="2400" b="1" dirty="0">
                <a:latin typeface="Segoe UI" panose="020B0502040204020203" pitchFamily="34" charset="0"/>
                <a:cs typeface="Segoe UI" panose="020B0502040204020203" pitchFamily="34" charset="0"/>
              </a:rPr>
              <a:t>In your notebook, write what happens in the program.</a:t>
            </a:r>
            <a:endParaRPr b="1" dirty="0">
              <a:latin typeface="Segoe UI" panose="020B0502040204020203" pitchFamily="34" charset="0"/>
              <a:cs typeface="Segoe UI" panose="020B0502040204020203" pitchFamily="34" charset="0"/>
            </a:endParaRPr>
          </a:p>
        </p:txBody>
      </p:sp>
    </p:spTree>
    <p:custDataLst>
      <p:tags r:id="rId1"/>
    </p:custData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6"/>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dirty="0">
                <a:latin typeface="Segoe UI" panose="020B0502040204020203" pitchFamily="34" charset="0"/>
                <a:cs typeface="Segoe UI" panose="020B0502040204020203" pitchFamily="34" charset="0"/>
              </a:rPr>
              <a:t>What is a List?</a:t>
            </a:r>
            <a:endParaRPr dirty="0">
              <a:latin typeface="Segoe UI" panose="020B0502040204020203" pitchFamily="34" charset="0"/>
              <a:cs typeface="Segoe UI" panose="020B0502040204020203" pitchFamily="34" charset="0"/>
            </a:endParaRPr>
          </a:p>
        </p:txBody>
      </p:sp>
      <p:sp>
        <p:nvSpPr>
          <p:cNvPr id="444" name="Google Shape;444;p6"/>
          <p:cNvSpPr txBox="1">
            <a:spLocks noGrp="1"/>
          </p:cNvSpPr>
          <p:nvPr>
            <p:ph type="body" idx="1"/>
          </p:nvPr>
        </p:nvSpPr>
        <p:spPr>
          <a:xfrm>
            <a:off x="584200" y="1435100"/>
            <a:ext cx="11018700" cy="4770537"/>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2520"/>
              <a:buNone/>
            </a:pPr>
            <a:r>
              <a:rPr lang="en-US" dirty="0">
                <a:latin typeface="Segoe UI" panose="020B0502040204020203" pitchFamily="34" charset="0"/>
                <a:cs typeface="Segoe UI" panose="020B0502040204020203" pitchFamily="34" charset="0"/>
              </a:rPr>
              <a:t>Do you remember how lists were used in Snap?</a:t>
            </a:r>
            <a:endParaRPr dirty="0">
              <a:latin typeface="Segoe UI" panose="020B0502040204020203" pitchFamily="34" charset="0"/>
              <a:cs typeface="Segoe UI" panose="020B0502040204020203" pitchFamily="34" charset="0"/>
            </a:endParaRPr>
          </a:p>
          <a:p>
            <a:pPr marL="228600" lvl="0" indent="-228600" algn="l" rtl="0">
              <a:lnSpc>
                <a:spcPct val="100000"/>
              </a:lnSpc>
              <a:spcBef>
                <a:spcPts val="560"/>
              </a:spcBef>
              <a:spcAft>
                <a:spcPts val="0"/>
              </a:spcAft>
              <a:buClr>
                <a:schemeClr val="dk1"/>
              </a:buClr>
              <a:buSzPts val="2520"/>
              <a:buChar char="·"/>
            </a:pPr>
            <a:r>
              <a:rPr lang="en-US" dirty="0">
                <a:latin typeface="Segoe UI" panose="020B0502040204020203" pitchFamily="34" charset="0"/>
                <a:cs typeface="Segoe UI" panose="020B0502040204020203" pitchFamily="34" charset="0"/>
              </a:rPr>
              <a:t>A </a:t>
            </a:r>
            <a:r>
              <a:rPr lang="en-US" b="1" dirty="0">
                <a:latin typeface="Segoe UI" panose="020B0502040204020203" pitchFamily="34" charset="0"/>
                <a:cs typeface="Segoe UI" panose="020B0502040204020203" pitchFamily="34" charset="0"/>
              </a:rPr>
              <a:t>list</a:t>
            </a:r>
            <a:r>
              <a:rPr lang="en-US" dirty="0">
                <a:latin typeface="Segoe UI" panose="020B0502040204020203" pitchFamily="34" charset="0"/>
                <a:cs typeface="Segoe UI" panose="020B0502040204020203" pitchFamily="34" charset="0"/>
              </a:rPr>
              <a:t> is a sequence of </a:t>
            </a:r>
            <a:r>
              <a:rPr lang="en-US" b="1" dirty="0">
                <a:latin typeface="Segoe UI" panose="020B0502040204020203" pitchFamily="34" charset="0"/>
                <a:cs typeface="Segoe UI" panose="020B0502040204020203" pitchFamily="34" charset="0"/>
              </a:rPr>
              <a:t>values</a:t>
            </a:r>
            <a:r>
              <a:rPr lang="en-US" dirty="0">
                <a:latin typeface="Segoe UI" panose="020B0502040204020203" pitchFamily="34" charset="0"/>
                <a:cs typeface="Segoe UI" panose="020B0502040204020203" pitchFamily="34" charset="0"/>
              </a:rPr>
              <a:t>. </a:t>
            </a:r>
            <a:endParaRPr dirty="0">
              <a:latin typeface="Segoe UI" panose="020B0502040204020203" pitchFamily="34" charset="0"/>
              <a:cs typeface="Segoe UI" panose="020B0502040204020203" pitchFamily="34" charset="0"/>
            </a:endParaRPr>
          </a:p>
          <a:p>
            <a:pPr marL="228600" lvl="0" indent="-228600" algn="l" rtl="0">
              <a:lnSpc>
                <a:spcPct val="100000"/>
              </a:lnSpc>
              <a:spcBef>
                <a:spcPts val="560"/>
              </a:spcBef>
              <a:spcAft>
                <a:spcPts val="0"/>
              </a:spcAft>
              <a:buClr>
                <a:schemeClr val="dk1"/>
              </a:buClr>
              <a:buSzPts val="2520"/>
              <a:buChar char="·"/>
            </a:pPr>
            <a:r>
              <a:rPr lang="en-US" dirty="0">
                <a:latin typeface="Segoe UI" panose="020B0502040204020203" pitchFamily="34" charset="0"/>
                <a:cs typeface="Segoe UI" panose="020B0502040204020203" pitchFamily="34" charset="0"/>
              </a:rPr>
              <a:t>The </a:t>
            </a:r>
            <a:r>
              <a:rPr lang="en-US" b="1" dirty="0">
                <a:latin typeface="Segoe UI" panose="020B0502040204020203" pitchFamily="34" charset="0"/>
                <a:cs typeface="Segoe UI" panose="020B0502040204020203" pitchFamily="34" charset="0"/>
              </a:rPr>
              <a:t>values</a:t>
            </a:r>
            <a:r>
              <a:rPr lang="en-US" dirty="0">
                <a:latin typeface="Segoe UI" panose="020B0502040204020203" pitchFamily="34" charset="0"/>
                <a:cs typeface="Segoe UI" panose="020B0502040204020203" pitchFamily="34" charset="0"/>
              </a:rPr>
              <a:t> in a list are called </a:t>
            </a:r>
            <a:r>
              <a:rPr lang="en-US" b="1" dirty="0">
                <a:latin typeface="Segoe UI" panose="020B0502040204020203" pitchFamily="34" charset="0"/>
                <a:cs typeface="Segoe UI" panose="020B0502040204020203" pitchFamily="34" charset="0"/>
              </a:rPr>
              <a:t>elements</a:t>
            </a:r>
            <a:r>
              <a:rPr lang="en-US" dirty="0">
                <a:latin typeface="Segoe UI" panose="020B0502040204020203" pitchFamily="34" charset="0"/>
                <a:cs typeface="Segoe UI" panose="020B0502040204020203" pitchFamily="34" charset="0"/>
              </a:rPr>
              <a:t> or </a:t>
            </a:r>
            <a:r>
              <a:rPr lang="en-US" b="1" dirty="0">
                <a:latin typeface="Segoe UI" panose="020B0502040204020203" pitchFamily="34" charset="0"/>
                <a:cs typeface="Segoe UI" panose="020B0502040204020203" pitchFamily="34" charset="0"/>
              </a:rPr>
              <a:t>items</a:t>
            </a:r>
            <a:r>
              <a:rPr lang="en-US" dirty="0">
                <a:latin typeface="Segoe UI" panose="020B0502040204020203" pitchFamily="34" charset="0"/>
                <a:cs typeface="Segoe UI" panose="020B0502040204020203" pitchFamily="34" charset="0"/>
              </a:rPr>
              <a:t>.</a:t>
            </a:r>
            <a:endParaRPr dirty="0">
              <a:latin typeface="Segoe UI" panose="020B0502040204020203" pitchFamily="34" charset="0"/>
              <a:cs typeface="Segoe UI" panose="020B0502040204020203" pitchFamily="34" charset="0"/>
            </a:endParaRPr>
          </a:p>
          <a:p>
            <a:pPr marL="228600" lvl="0" indent="-228600" algn="l" rtl="0">
              <a:lnSpc>
                <a:spcPct val="100000"/>
              </a:lnSpc>
              <a:spcBef>
                <a:spcPts val="560"/>
              </a:spcBef>
              <a:spcAft>
                <a:spcPts val="0"/>
              </a:spcAft>
              <a:buClr>
                <a:schemeClr val="dk1"/>
              </a:buClr>
              <a:buSzPts val="2520"/>
              <a:buFont typeface="Arial"/>
              <a:buChar char="•"/>
            </a:pPr>
            <a:r>
              <a:rPr lang="en-US" b="1" dirty="0">
                <a:latin typeface="Segoe UI" panose="020B0502040204020203" pitchFamily="34" charset="0"/>
                <a:cs typeface="Segoe UI" panose="020B0502040204020203" pitchFamily="34" charset="0"/>
              </a:rPr>
              <a:t>index: </a:t>
            </a:r>
            <a:r>
              <a:rPr lang="en-US" dirty="0">
                <a:latin typeface="Segoe UI" panose="020B0502040204020203" pitchFamily="34" charset="0"/>
                <a:cs typeface="Segoe UI" panose="020B0502040204020203" pitchFamily="34" charset="0"/>
              </a:rPr>
              <a:t>a map from the position in the list to the element stored there.</a:t>
            </a:r>
            <a:endParaRPr dirty="0">
              <a:latin typeface="Segoe UI" panose="020B0502040204020203" pitchFamily="34" charset="0"/>
              <a:cs typeface="Segoe UI" panose="020B0502040204020203" pitchFamily="34" charset="0"/>
            </a:endParaRPr>
          </a:p>
          <a:p>
            <a:pPr marL="228600" lvl="0" indent="-228600" algn="l" rtl="0">
              <a:lnSpc>
                <a:spcPct val="100000"/>
              </a:lnSpc>
              <a:spcBef>
                <a:spcPts val="560"/>
              </a:spcBef>
              <a:spcAft>
                <a:spcPts val="0"/>
              </a:spcAft>
              <a:buClr>
                <a:schemeClr val="dk1"/>
              </a:buClr>
              <a:buSzPts val="2520"/>
              <a:buFont typeface="Arial"/>
              <a:buChar char="•"/>
            </a:pPr>
            <a:r>
              <a:rPr lang="en-US" b="1" dirty="0">
                <a:latin typeface="Segoe UI" panose="020B0502040204020203" pitchFamily="34" charset="0"/>
                <a:cs typeface="Segoe UI" panose="020B0502040204020203" pitchFamily="34" charset="0"/>
              </a:rPr>
              <a:t>0-index: </a:t>
            </a:r>
            <a:r>
              <a:rPr lang="en-US" dirty="0">
                <a:latin typeface="Segoe UI" panose="020B0502040204020203" pitchFamily="34" charset="0"/>
                <a:cs typeface="Segoe UI" panose="020B0502040204020203" pitchFamily="34" charset="0"/>
              </a:rPr>
              <a:t>In Python, unlike in Snap, lists are 0 indexed. This means the first element in the list is at index 0, not index 1.</a:t>
            </a:r>
            <a:endParaRPr dirty="0">
              <a:latin typeface="Segoe UI" panose="020B0502040204020203" pitchFamily="34" charset="0"/>
              <a:cs typeface="Segoe UI" panose="020B0502040204020203" pitchFamily="34" charset="0"/>
            </a:endParaRPr>
          </a:p>
          <a:p>
            <a:pPr marL="228600" lvl="0" indent="-228600" algn="l" rtl="0">
              <a:lnSpc>
                <a:spcPct val="100000"/>
              </a:lnSpc>
              <a:spcBef>
                <a:spcPts val="560"/>
              </a:spcBef>
              <a:spcAft>
                <a:spcPts val="0"/>
              </a:spcAft>
              <a:buClr>
                <a:schemeClr val="dk1"/>
              </a:buClr>
              <a:buSzPts val="2520"/>
              <a:buFont typeface="Arial"/>
              <a:buChar char="•"/>
            </a:pPr>
            <a:r>
              <a:rPr lang="en-US" b="1" dirty="0">
                <a:latin typeface="Segoe UI" panose="020B0502040204020203" pitchFamily="34" charset="0"/>
                <a:cs typeface="Segoe UI" panose="020B0502040204020203" pitchFamily="34" charset="0"/>
              </a:rPr>
              <a:t>Out-of-bounds</a:t>
            </a:r>
            <a:r>
              <a:rPr lang="en-US" dirty="0">
                <a:latin typeface="Segoe UI" panose="020B0502040204020203" pitchFamily="34" charset="0"/>
                <a:cs typeface="Segoe UI" panose="020B0502040204020203" pitchFamily="34" charset="0"/>
              </a:rPr>
              <a:t>: what happened when you tried to index into a list that was too long?</a:t>
            </a:r>
            <a:endParaRPr dirty="0">
              <a:latin typeface="Segoe UI" panose="020B0502040204020203" pitchFamily="34" charset="0"/>
              <a:cs typeface="Segoe UI" panose="020B0502040204020203" pitchFamily="34" charset="0"/>
            </a:endParaRPr>
          </a:p>
          <a:p>
            <a:pPr marL="228600" lvl="0" indent="-228600" algn="l" rtl="0">
              <a:lnSpc>
                <a:spcPct val="100000"/>
              </a:lnSpc>
              <a:spcBef>
                <a:spcPts val="560"/>
              </a:spcBef>
              <a:spcAft>
                <a:spcPts val="0"/>
              </a:spcAft>
              <a:buClr>
                <a:schemeClr val="dk1"/>
              </a:buClr>
              <a:buSzPts val="2520"/>
              <a:buFont typeface="Arial"/>
              <a:buChar char="•"/>
            </a:pPr>
            <a:r>
              <a:rPr lang="en-US" dirty="0">
                <a:latin typeface="Segoe UI" panose="020B0502040204020203" pitchFamily="34" charset="0"/>
                <a:cs typeface="Segoe UI" panose="020B0502040204020203" pitchFamily="34" charset="0"/>
              </a:rPr>
              <a:t>You can have lists of any type (int, float, string, etc., or a mix of these). You can even have lists within lists (more on that later...)</a:t>
            </a:r>
            <a:endParaRPr dirty="0">
              <a:latin typeface="Segoe UI" panose="020B0502040204020203" pitchFamily="34" charset="0"/>
              <a:cs typeface="Segoe UI" panose="020B0502040204020203" pitchFamily="34" charset="0"/>
            </a:endParaRPr>
          </a:p>
        </p:txBody>
      </p:sp>
    </p:spTree>
    <p:custDataLst>
      <p:tags r:id="rId1"/>
    </p:custData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7"/>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dirty="0">
                <a:latin typeface="Segoe UI" panose="020B0502040204020203" pitchFamily="34" charset="0"/>
                <a:cs typeface="Segoe UI" panose="020B0502040204020203" pitchFamily="34" charset="0"/>
              </a:rPr>
              <a:t>Lesson – 2.04 </a:t>
            </a:r>
            <a:endParaRPr dirty="0">
              <a:latin typeface="Segoe UI" panose="020B0502040204020203" pitchFamily="34" charset="0"/>
              <a:cs typeface="Segoe UI" panose="020B0502040204020203" pitchFamily="34" charset="0"/>
            </a:endParaRPr>
          </a:p>
        </p:txBody>
      </p:sp>
      <p:sp>
        <p:nvSpPr>
          <p:cNvPr id="451" name="Google Shape;451;p7"/>
          <p:cNvSpPr txBox="1">
            <a:spLocks noGrp="1"/>
          </p:cNvSpPr>
          <p:nvPr>
            <p:ph type="body" idx="1"/>
          </p:nvPr>
        </p:nvSpPr>
        <p:spPr>
          <a:xfrm>
            <a:off x="584200" y="1435100"/>
            <a:ext cx="11018838" cy="2585323"/>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2160"/>
              <a:buNone/>
            </a:pPr>
            <a:r>
              <a:rPr lang="en-US" sz="2400" dirty="0">
                <a:latin typeface="Segoe UI" panose="020B0502040204020203" pitchFamily="34" charset="0"/>
                <a:cs typeface="Segoe UI" panose="020B0502040204020203" pitchFamily="34" charset="0"/>
              </a:rPr>
              <a:t>From the do now:</a:t>
            </a:r>
            <a:endParaRPr dirty="0">
              <a:latin typeface="Segoe UI" panose="020B0502040204020203" pitchFamily="34" charset="0"/>
              <a:cs typeface="Segoe UI" panose="020B0502040204020203" pitchFamily="34" charset="0"/>
            </a:endParaRPr>
          </a:p>
          <a:p>
            <a:pPr marL="228600" lvl="0" indent="-228600" algn="l" rtl="0">
              <a:lnSpc>
                <a:spcPct val="100000"/>
              </a:lnSpc>
              <a:spcBef>
                <a:spcPts val="480"/>
              </a:spcBef>
              <a:spcAft>
                <a:spcPts val="0"/>
              </a:spcAft>
              <a:buClr>
                <a:schemeClr val="dk1"/>
              </a:buClr>
              <a:buSzPts val="2160"/>
              <a:buChar char="·"/>
            </a:pPr>
            <a:r>
              <a:rPr lang="en-US" sz="2400" dirty="0">
                <a:latin typeface="Segoe UI" panose="020B0502040204020203" pitchFamily="34" charset="0"/>
                <a:cs typeface="Segoe UI" panose="020B0502040204020203" pitchFamily="34" charset="0"/>
              </a:rPr>
              <a:t>What does </a:t>
            </a:r>
            <a:r>
              <a:rPr lang="en-US" sz="2400" dirty="0" err="1">
                <a:latin typeface="Consolas" panose="020B0609020204030204" pitchFamily="49" charset="0"/>
                <a:cs typeface="Segoe UI" panose="020B0502040204020203" pitchFamily="34" charset="0"/>
              </a:rPr>
              <a:t>len</a:t>
            </a:r>
            <a:r>
              <a:rPr lang="en-US" sz="2400" dirty="0">
                <a:latin typeface="Consolas" panose="020B0609020204030204" pitchFamily="49" charset="0"/>
                <a:cs typeface="Segoe UI" panose="020B0502040204020203" pitchFamily="34" charset="0"/>
              </a:rPr>
              <a:t>() </a:t>
            </a:r>
            <a:r>
              <a:rPr lang="en-US" sz="2400" dirty="0">
                <a:latin typeface="Segoe UI" panose="020B0502040204020203" pitchFamily="34" charset="0"/>
                <a:cs typeface="Segoe UI" panose="020B0502040204020203" pitchFamily="34" charset="0"/>
              </a:rPr>
              <a:t>do ? </a:t>
            </a:r>
            <a:endParaRPr dirty="0">
              <a:latin typeface="Segoe UI" panose="020B0502040204020203" pitchFamily="34" charset="0"/>
              <a:cs typeface="Segoe UI" panose="020B0502040204020203" pitchFamily="34" charset="0"/>
            </a:endParaRPr>
          </a:p>
          <a:p>
            <a:pPr marL="228600" lvl="0" indent="-228600" algn="l" rtl="0">
              <a:lnSpc>
                <a:spcPct val="100000"/>
              </a:lnSpc>
              <a:spcBef>
                <a:spcPts val="480"/>
              </a:spcBef>
              <a:spcAft>
                <a:spcPts val="0"/>
              </a:spcAft>
              <a:buClr>
                <a:schemeClr val="dk1"/>
              </a:buClr>
              <a:buSzPts val="2160"/>
              <a:buChar char="·"/>
            </a:pPr>
            <a:r>
              <a:rPr lang="en-US" sz="2400" dirty="0">
                <a:latin typeface="Segoe UI" panose="020B0502040204020203" pitchFamily="34" charset="0"/>
                <a:cs typeface="Segoe UI" panose="020B0502040204020203" pitchFamily="34" charset="0"/>
              </a:rPr>
              <a:t>How would you print the first item in the list? </a:t>
            </a:r>
            <a:endParaRPr dirty="0">
              <a:latin typeface="Segoe UI" panose="020B0502040204020203" pitchFamily="34" charset="0"/>
              <a:cs typeface="Segoe UI" panose="020B0502040204020203" pitchFamily="34" charset="0"/>
            </a:endParaRPr>
          </a:p>
          <a:p>
            <a:pPr marL="228600" lvl="0" indent="-228600" algn="l" rtl="0">
              <a:lnSpc>
                <a:spcPct val="100000"/>
              </a:lnSpc>
              <a:spcBef>
                <a:spcPts val="480"/>
              </a:spcBef>
              <a:spcAft>
                <a:spcPts val="0"/>
              </a:spcAft>
              <a:buClr>
                <a:schemeClr val="dk1"/>
              </a:buClr>
              <a:buSzPts val="2160"/>
              <a:buChar char="·"/>
            </a:pPr>
            <a:r>
              <a:rPr lang="en-US" sz="2400" dirty="0">
                <a:latin typeface="Segoe UI" panose="020B0502040204020203" pitchFamily="34" charset="0"/>
                <a:cs typeface="Segoe UI" panose="020B0502040204020203" pitchFamily="34" charset="0"/>
              </a:rPr>
              <a:t>How would you print the last item in the list?</a:t>
            </a:r>
            <a:endParaRPr dirty="0">
              <a:latin typeface="Segoe UI" panose="020B0502040204020203" pitchFamily="34" charset="0"/>
              <a:cs typeface="Segoe UI" panose="020B0502040204020203" pitchFamily="34" charset="0"/>
            </a:endParaRPr>
          </a:p>
          <a:p>
            <a:pPr marL="228600" lvl="0" indent="-228600" algn="l" rtl="0">
              <a:lnSpc>
                <a:spcPct val="100000"/>
              </a:lnSpc>
              <a:spcBef>
                <a:spcPts val="480"/>
              </a:spcBef>
              <a:spcAft>
                <a:spcPts val="0"/>
              </a:spcAft>
              <a:buClr>
                <a:schemeClr val="dk1"/>
              </a:buClr>
              <a:buSzPts val="2160"/>
              <a:buChar char="·"/>
            </a:pPr>
            <a:r>
              <a:rPr lang="en-US" sz="2400" dirty="0">
                <a:latin typeface="Segoe UI" panose="020B0502040204020203" pitchFamily="34" charset="0"/>
                <a:cs typeface="Segoe UI" panose="020B0502040204020203" pitchFamily="34" charset="0"/>
              </a:rPr>
              <a:t>What is out of bounds error? </a:t>
            </a:r>
            <a:endParaRPr dirty="0">
              <a:latin typeface="Segoe UI" panose="020B0502040204020203" pitchFamily="34" charset="0"/>
              <a:cs typeface="Segoe UI" panose="020B0502040204020203" pitchFamily="34" charset="0"/>
            </a:endParaRPr>
          </a:p>
          <a:p>
            <a:pPr marL="228600" lvl="0" indent="-228600" algn="l" rtl="0">
              <a:lnSpc>
                <a:spcPct val="100000"/>
              </a:lnSpc>
              <a:spcBef>
                <a:spcPts val="480"/>
              </a:spcBef>
              <a:spcAft>
                <a:spcPts val="0"/>
              </a:spcAft>
              <a:buClr>
                <a:schemeClr val="dk1"/>
              </a:buClr>
              <a:buSzPts val="2160"/>
              <a:buChar char="·"/>
            </a:pPr>
            <a:r>
              <a:rPr lang="en-US" sz="2400" dirty="0">
                <a:latin typeface="Segoe UI" panose="020B0502040204020203" pitchFamily="34" charset="0"/>
                <a:cs typeface="Segoe UI" panose="020B0502040204020203" pitchFamily="34" charset="0"/>
              </a:rPr>
              <a:t>How do I change an element in a list?</a:t>
            </a:r>
            <a:endParaRPr dirty="0">
              <a:latin typeface="Segoe UI" panose="020B0502040204020203" pitchFamily="34" charset="0"/>
              <a:cs typeface="Segoe UI" panose="020B0502040204020203" pitchFamily="34" charset="0"/>
            </a:endParaRPr>
          </a:p>
        </p:txBody>
      </p:sp>
    </p:spTree>
    <p:custDataLst>
      <p:tags r:id="rId1"/>
    </p:custData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10"/>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228600" lvl="0"/>
            <a:r>
              <a:rPr lang="en-US" dirty="0">
                <a:latin typeface="Segoe UI" panose="020B0502040204020203" pitchFamily="34" charset="0"/>
                <a:cs typeface="Segoe UI" panose="020B0502040204020203" pitchFamily="34" charset="0"/>
              </a:rPr>
              <a:t>Nested lists</a:t>
            </a:r>
          </a:p>
        </p:txBody>
      </p:sp>
      <p:sp>
        <p:nvSpPr>
          <p:cNvPr id="483" name="Google Shape;483;p10"/>
          <p:cNvSpPr txBox="1">
            <a:spLocks noGrp="1"/>
          </p:cNvSpPr>
          <p:nvPr>
            <p:ph type="body" idx="1"/>
          </p:nvPr>
        </p:nvSpPr>
        <p:spPr>
          <a:xfrm>
            <a:off x="588263" y="1412255"/>
            <a:ext cx="9879600" cy="4188326"/>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2160"/>
              <a:buNone/>
            </a:pPr>
            <a:r>
              <a:rPr lang="en-US" sz="2400" dirty="0">
                <a:latin typeface="Segoe UI" panose="020B0502040204020203" pitchFamily="34" charset="0"/>
                <a:cs typeface="Segoe UI" panose="020B0502040204020203" pitchFamily="34" charset="0"/>
              </a:rPr>
              <a:t>In the console, work through the following examples: </a:t>
            </a:r>
          </a:p>
          <a:p>
            <a:pPr marL="0" lvl="0" indent="0" algn="l" rtl="0">
              <a:lnSpc>
                <a:spcPct val="100000"/>
              </a:lnSpc>
              <a:spcBef>
                <a:spcPts val="480"/>
              </a:spcBef>
              <a:spcAft>
                <a:spcPts val="0"/>
              </a:spcAft>
              <a:buClr>
                <a:schemeClr val="dk1"/>
              </a:buClr>
              <a:buSzPts val="2160"/>
              <a:buNone/>
            </a:pPr>
            <a:br>
              <a:rPr lang="en-US" dirty="0">
                <a:latin typeface="Segoe UI" panose="020B0502040204020203" pitchFamily="34" charset="0"/>
                <a:cs typeface="Segoe UI" panose="020B0502040204020203" pitchFamily="34" charset="0"/>
              </a:rPr>
            </a:br>
            <a:br>
              <a:rPr lang="en-US" dirty="0">
                <a:latin typeface="Segoe UI" panose="020B0502040204020203" pitchFamily="34" charset="0"/>
                <a:cs typeface="Segoe UI" panose="020B0502040204020203" pitchFamily="34" charset="0"/>
              </a:rPr>
            </a:br>
            <a:br>
              <a:rPr lang="en-US" dirty="0">
                <a:latin typeface="Segoe UI" panose="020B0502040204020203" pitchFamily="34" charset="0"/>
                <a:cs typeface="Segoe UI" panose="020B0502040204020203" pitchFamily="34" charset="0"/>
              </a:rPr>
            </a:br>
            <a:br>
              <a:rPr lang="en-US" dirty="0">
                <a:latin typeface="Segoe UI" panose="020B0502040204020203" pitchFamily="34" charset="0"/>
                <a:cs typeface="Segoe UI" panose="020B0502040204020203" pitchFamily="34" charset="0"/>
              </a:rPr>
            </a:br>
            <a:br>
              <a:rPr lang="en-US" dirty="0">
                <a:latin typeface="Segoe UI" panose="020B0502040204020203" pitchFamily="34" charset="0"/>
                <a:cs typeface="Segoe UI" panose="020B0502040204020203" pitchFamily="34" charset="0"/>
              </a:rPr>
            </a:br>
            <a:br>
              <a:rPr lang="en-US" dirty="0">
                <a:latin typeface="Segoe UI" panose="020B0502040204020203" pitchFamily="34" charset="0"/>
                <a:cs typeface="Segoe UI" panose="020B0502040204020203" pitchFamily="34" charset="0"/>
              </a:rPr>
            </a:br>
            <a:br>
              <a:rPr lang="en-US" dirty="0">
                <a:latin typeface="Segoe UI" panose="020B0502040204020203" pitchFamily="34" charset="0"/>
                <a:cs typeface="Segoe UI" panose="020B0502040204020203" pitchFamily="34" charset="0"/>
              </a:rPr>
            </a:br>
            <a:r>
              <a:rPr lang="en-US" sz="2400" dirty="0">
                <a:latin typeface="Segoe UI" panose="020B0502040204020203" pitchFamily="34" charset="0"/>
                <a:cs typeface="Segoe UI" panose="020B0502040204020203" pitchFamily="34" charset="0"/>
              </a:rPr>
              <a:t>In your notebook, explain how would you access the element 'd', starting from the definition of </a:t>
            </a:r>
            <a:r>
              <a:rPr lang="en-US" sz="2400" dirty="0" err="1">
                <a:latin typeface="Segoe UI" panose="020B0502040204020203" pitchFamily="34" charset="0"/>
                <a:ea typeface="Consolas"/>
                <a:cs typeface="Segoe UI" panose="020B0502040204020203" pitchFamily="34" charset="0"/>
                <a:sym typeface="Consolas"/>
              </a:rPr>
              <a:t>a_list</a:t>
            </a:r>
            <a:r>
              <a:rPr lang="en-US" sz="2400" dirty="0">
                <a:latin typeface="Segoe UI" panose="020B0502040204020203" pitchFamily="34" charset="0"/>
                <a:cs typeface="Segoe UI" panose="020B0502040204020203" pitchFamily="34" charset="0"/>
              </a:rPr>
              <a:t>.</a:t>
            </a:r>
            <a:endParaRPr sz="2400" dirty="0">
              <a:latin typeface="Segoe UI" panose="020B0502040204020203" pitchFamily="34" charset="0"/>
              <a:ea typeface="Consolas"/>
              <a:cs typeface="Segoe UI" panose="020B0502040204020203" pitchFamily="34" charset="0"/>
              <a:sym typeface="Consolas"/>
            </a:endParaRPr>
          </a:p>
        </p:txBody>
      </p:sp>
      <p:sp>
        <p:nvSpPr>
          <p:cNvPr id="484" name="Google Shape;484;p10"/>
          <p:cNvSpPr/>
          <p:nvPr/>
        </p:nvSpPr>
        <p:spPr>
          <a:xfrm>
            <a:off x="1306398" y="2411991"/>
            <a:ext cx="6096000" cy="830997"/>
          </a:xfrm>
          <a:prstGeom prst="rect">
            <a:avLst/>
          </a:prstGeom>
          <a:noFill/>
          <a:ln>
            <a:noFill/>
          </a:ln>
        </p:spPr>
        <p:txBody>
          <a:bodyPr spcFirstLastPara="1" wrap="square" lIns="91425" tIns="45700" rIns="91425" bIns="45700" anchor="t" anchorCtr="0">
            <a:spAutoFit/>
          </a:bodyPr>
          <a:lstStyle/>
          <a:p>
            <a:pPr marL="1089025" marR="0" lvl="0" indent="-457200" algn="l" rtl="0">
              <a:spcBef>
                <a:spcPts val="0"/>
              </a:spcBef>
              <a:spcAft>
                <a:spcPts val="0"/>
              </a:spcAft>
              <a:buClr>
                <a:srgbClr val="C57A15"/>
              </a:buClr>
              <a:buSzPts val="1600"/>
              <a:buFont typeface="Quattrocento Sans"/>
              <a:buAutoNum type="arabicPeriod"/>
            </a:pPr>
            <a:r>
              <a:rPr lang="en-US" sz="1600" dirty="0" err="1">
                <a:solidFill>
                  <a:schemeClr val="dk1"/>
                </a:solidFill>
                <a:latin typeface="Consolas" panose="020B0609020204030204" pitchFamily="49" charset="0"/>
                <a:ea typeface="Consolas"/>
                <a:cs typeface="Consolas"/>
                <a:sym typeface="Consolas"/>
              </a:rPr>
              <a:t>a_list</a:t>
            </a:r>
            <a:r>
              <a:rPr lang="en-US" sz="1600" dirty="0">
                <a:solidFill>
                  <a:schemeClr val="dk1"/>
                </a:solidFill>
                <a:latin typeface="Consolas" panose="020B0609020204030204" pitchFamily="49" charset="0"/>
                <a:ea typeface="Consolas"/>
                <a:cs typeface="Consolas"/>
                <a:sym typeface="Consolas"/>
              </a:rPr>
              <a:t> = [</a:t>
            </a:r>
            <a:r>
              <a:rPr lang="en-US" sz="1600" dirty="0">
                <a:solidFill>
                  <a:srgbClr val="FF0000"/>
                </a:solidFill>
                <a:latin typeface="Consolas" panose="020B0609020204030204" pitchFamily="49" charset="0"/>
                <a:ea typeface="Consolas"/>
                <a:cs typeface="Consolas"/>
                <a:sym typeface="Consolas"/>
              </a:rPr>
              <a:t>'a'</a:t>
            </a:r>
            <a:r>
              <a:rPr lang="en-US" sz="1600" dirty="0">
                <a:solidFill>
                  <a:schemeClr val="dk1"/>
                </a:solidFill>
                <a:latin typeface="Consolas" panose="020B0609020204030204" pitchFamily="49" charset="0"/>
                <a:ea typeface="Consolas"/>
                <a:cs typeface="Consolas"/>
                <a:sym typeface="Consolas"/>
              </a:rPr>
              <a:t>,</a:t>
            </a:r>
            <a:r>
              <a:rPr lang="en-US" sz="1600" dirty="0">
                <a:solidFill>
                  <a:srgbClr val="FF0000"/>
                </a:solidFill>
                <a:latin typeface="Consolas" panose="020B0609020204030204" pitchFamily="49" charset="0"/>
                <a:ea typeface="Consolas"/>
                <a:cs typeface="Consolas"/>
                <a:sym typeface="Consolas"/>
              </a:rPr>
              <a:t> 'b'</a:t>
            </a:r>
            <a:r>
              <a:rPr lang="en-US" sz="1600" dirty="0">
                <a:solidFill>
                  <a:schemeClr val="dk1"/>
                </a:solidFill>
                <a:latin typeface="Consolas" panose="020B0609020204030204" pitchFamily="49" charset="0"/>
                <a:ea typeface="Consolas"/>
                <a:cs typeface="Consolas"/>
                <a:sym typeface="Consolas"/>
              </a:rPr>
              <a:t>,</a:t>
            </a:r>
            <a:r>
              <a:rPr lang="en-US" sz="1600" dirty="0">
                <a:solidFill>
                  <a:srgbClr val="FF0000"/>
                </a:solidFill>
                <a:latin typeface="Consolas" panose="020B0609020204030204" pitchFamily="49" charset="0"/>
                <a:ea typeface="Consolas"/>
                <a:cs typeface="Consolas"/>
                <a:sym typeface="Consolas"/>
              </a:rPr>
              <a:t> 'c'</a:t>
            </a:r>
            <a:r>
              <a:rPr lang="en-US" sz="1600" dirty="0">
                <a:solidFill>
                  <a:schemeClr val="dk1"/>
                </a:solidFill>
                <a:latin typeface="Consolas" panose="020B0609020204030204" pitchFamily="49" charset="0"/>
                <a:ea typeface="Consolas"/>
                <a:cs typeface="Consolas"/>
                <a:sym typeface="Consolas"/>
              </a:rPr>
              <a:t>,</a:t>
            </a:r>
            <a:r>
              <a:rPr lang="en-US" sz="1600" dirty="0">
                <a:solidFill>
                  <a:srgbClr val="FF0000"/>
                </a:solidFill>
                <a:latin typeface="Consolas" panose="020B0609020204030204" pitchFamily="49" charset="0"/>
                <a:ea typeface="Consolas"/>
                <a:cs typeface="Consolas"/>
                <a:sym typeface="Consolas"/>
              </a:rPr>
              <a:t> </a:t>
            </a:r>
            <a:r>
              <a:rPr lang="en-US" sz="1600" dirty="0">
                <a:solidFill>
                  <a:schemeClr val="dk1"/>
                </a:solidFill>
                <a:latin typeface="Consolas" panose="020B0609020204030204" pitchFamily="49" charset="0"/>
                <a:ea typeface="Consolas"/>
                <a:cs typeface="Consolas"/>
                <a:sym typeface="Consolas"/>
              </a:rPr>
              <a:t>[</a:t>
            </a:r>
            <a:r>
              <a:rPr lang="en-US" sz="1600" dirty="0">
                <a:solidFill>
                  <a:srgbClr val="FF0000"/>
                </a:solidFill>
                <a:latin typeface="Consolas" panose="020B0609020204030204" pitchFamily="49" charset="0"/>
                <a:ea typeface="Consolas"/>
                <a:cs typeface="Consolas"/>
                <a:sym typeface="Consolas"/>
              </a:rPr>
              <a:t>'d'</a:t>
            </a:r>
            <a:r>
              <a:rPr lang="en-US" sz="1600" dirty="0">
                <a:solidFill>
                  <a:schemeClr val="dk1"/>
                </a:solidFill>
                <a:latin typeface="Consolas" panose="020B0609020204030204" pitchFamily="49" charset="0"/>
                <a:ea typeface="Consolas"/>
                <a:cs typeface="Consolas"/>
                <a:sym typeface="Consolas"/>
              </a:rPr>
              <a:t>,</a:t>
            </a:r>
            <a:r>
              <a:rPr lang="en-US" sz="1600" dirty="0">
                <a:solidFill>
                  <a:srgbClr val="FF0000"/>
                </a:solidFill>
                <a:latin typeface="Consolas" panose="020B0609020204030204" pitchFamily="49" charset="0"/>
                <a:ea typeface="Consolas"/>
                <a:cs typeface="Consolas"/>
                <a:sym typeface="Consolas"/>
              </a:rPr>
              <a:t> 'e'</a:t>
            </a:r>
            <a:r>
              <a:rPr lang="en-US" sz="1600" dirty="0">
                <a:solidFill>
                  <a:schemeClr val="dk1"/>
                </a:solidFill>
                <a:latin typeface="Consolas" panose="020B0609020204030204" pitchFamily="49" charset="0"/>
                <a:ea typeface="Consolas"/>
                <a:cs typeface="Consolas"/>
                <a:sym typeface="Consolas"/>
              </a:rPr>
              <a:t>]]</a:t>
            </a:r>
            <a:endParaRPr dirty="0">
              <a:latin typeface="Consolas" panose="020B0609020204030204" pitchFamily="49" charset="0"/>
            </a:endParaRPr>
          </a:p>
          <a:p>
            <a:pPr marL="1089025" marR="0" lvl="0" indent="-457200" algn="l" rtl="0">
              <a:spcBef>
                <a:spcPts val="0"/>
              </a:spcBef>
              <a:spcAft>
                <a:spcPts val="0"/>
              </a:spcAft>
              <a:buClr>
                <a:srgbClr val="C57A15"/>
              </a:buClr>
              <a:buSzPts val="1600"/>
              <a:buFont typeface="Quattrocento Sans"/>
              <a:buAutoNum type="arabicPeriod"/>
            </a:pPr>
            <a:r>
              <a:rPr lang="en-US" sz="1600" dirty="0">
                <a:solidFill>
                  <a:srgbClr val="0000FF"/>
                </a:solidFill>
                <a:latin typeface="Consolas" panose="020B0609020204030204" pitchFamily="49" charset="0"/>
                <a:ea typeface="Consolas"/>
                <a:cs typeface="Consolas"/>
                <a:sym typeface="Consolas"/>
              </a:rPr>
              <a:t>print</a:t>
            </a:r>
            <a:r>
              <a:rPr lang="en-US" sz="1600" dirty="0">
                <a:solidFill>
                  <a:schemeClr val="dk1"/>
                </a:solidFill>
                <a:latin typeface="Consolas" panose="020B0609020204030204" pitchFamily="49" charset="0"/>
                <a:ea typeface="Consolas"/>
                <a:cs typeface="Consolas"/>
                <a:sym typeface="Consolas"/>
              </a:rPr>
              <a:t>(</a:t>
            </a:r>
            <a:r>
              <a:rPr lang="en-US" sz="1600" dirty="0" err="1">
                <a:solidFill>
                  <a:srgbClr val="7030A0"/>
                </a:solidFill>
                <a:latin typeface="Consolas" panose="020B0609020204030204" pitchFamily="49" charset="0"/>
                <a:ea typeface="Consolas"/>
                <a:cs typeface="Consolas"/>
                <a:sym typeface="Consolas"/>
              </a:rPr>
              <a:t>len</a:t>
            </a:r>
            <a:r>
              <a:rPr lang="en-US" sz="1600" dirty="0">
                <a:solidFill>
                  <a:schemeClr val="dk1"/>
                </a:solidFill>
                <a:latin typeface="Consolas" panose="020B0609020204030204" pitchFamily="49" charset="0"/>
                <a:ea typeface="Consolas"/>
                <a:cs typeface="Consolas"/>
                <a:sym typeface="Consolas"/>
              </a:rPr>
              <a:t>(</a:t>
            </a:r>
            <a:r>
              <a:rPr lang="en-US" sz="1600" dirty="0" err="1">
                <a:solidFill>
                  <a:schemeClr val="dk1"/>
                </a:solidFill>
                <a:latin typeface="Consolas" panose="020B0609020204030204" pitchFamily="49" charset="0"/>
                <a:ea typeface="Consolas"/>
                <a:cs typeface="Consolas"/>
                <a:sym typeface="Consolas"/>
              </a:rPr>
              <a:t>a_list</a:t>
            </a:r>
            <a:r>
              <a:rPr lang="en-US" sz="1600" dirty="0">
                <a:solidFill>
                  <a:schemeClr val="dk1"/>
                </a:solidFill>
                <a:latin typeface="Consolas" panose="020B0609020204030204" pitchFamily="49" charset="0"/>
                <a:ea typeface="Consolas"/>
                <a:cs typeface="Consolas"/>
                <a:sym typeface="Consolas"/>
              </a:rPr>
              <a:t>))</a:t>
            </a:r>
            <a:endParaRPr dirty="0">
              <a:latin typeface="Consolas" panose="020B0609020204030204" pitchFamily="49" charset="0"/>
            </a:endParaRPr>
          </a:p>
          <a:p>
            <a:pPr marL="1089025" marR="0" lvl="0" indent="-355600" algn="l" rtl="0">
              <a:spcBef>
                <a:spcPts val="0"/>
              </a:spcBef>
              <a:spcAft>
                <a:spcPts val="0"/>
              </a:spcAft>
              <a:buClr>
                <a:srgbClr val="C57A15"/>
              </a:buClr>
              <a:buSzPts val="1600"/>
              <a:buFont typeface="Quattrocento Sans"/>
              <a:buNone/>
            </a:pPr>
            <a:endParaRPr sz="1600" dirty="0">
              <a:solidFill>
                <a:schemeClr val="dk1"/>
              </a:solidFill>
              <a:latin typeface="Consolas"/>
              <a:ea typeface="Consolas"/>
              <a:cs typeface="Consolas"/>
              <a:sym typeface="Consolas"/>
            </a:endParaRPr>
          </a:p>
        </p:txBody>
      </p:sp>
      <p:sp>
        <p:nvSpPr>
          <p:cNvPr id="485" name="Google Shape;485;p10"/>
          <p:cNvSpPr/>
          <p:nvPr/>
        </p:nvSpPr>
        <p:spPr>
          <a:xfrm>
            <a:off x="1306398" y="3644045"/>
            <a:ext cx="6096000" cy="1077218"/>
          </a:xfrm>
          <a:prstGeom prst="rect">
            <a:avLst/>
          </a:prstGeom>
          <a:noFill/>
          <a:ln>
            <a:noFill/>
          </a:ln>
        </p:spPr>
        <p:txBody>
          <a:bodyPr spcFirstLastPara="1" wrap="square" lIns="91425" tIns="45700" rIns="91425" bIns="45700" anchor="t" anchorCtr="0">
            <a:spAutoFit/>
          </a:bodyPr>
          <a:lstStyle/>
          <a:p>
            <a:pPr marL="1089025" marR="0" lvl="0" indent="-457200" algn="l" rtl="0">
              <a:spcBef>
                <a:spcPts val="0"/>
              </a:spcBef>
              <a:spcAft>
                <a:spcPts val="0"/>
              </a:spcAft>
              <a:buClr>
                <a:srgbClr val="C57A15"/>
              </a:buClr>
              <a:buSzPts val="1600"/>
              <a:buFont typeface="Quattrocento Sans"/>
              <a:buAutoNum type="arabicPeriod"/>
            </a:pPr>
            <a:r>
              <a:rPr lang="en-US" sz="1600" dirty="0" err="1">
                <a:solidFill>
                  <a:schemeClr val="dk1"/>
                </a:solidFill>
                <a:latin typeface="Consolas" panose="020B0609020204030204" pitchFamily="49" charset="0"/>
                <a:ea typeface="Consolas"/>
                <a:cs typeface="Consolas"/>
                <a:sym typeface="Consolas"/>
              </a:rPr>
              <a:t>a_list</a:t>
            </a:r>
            <a:r>
              <a:rPr lang="en-US" sz="1600" dirty="0">
                <a:solidFill>
                  <a:schemeClr val="dk1"/>
                </a:solidFill>
                <a:latin typeface="Consolas" panose="020B0609020204030204" pitchFamily="49" charset="0"/>
                <a:ea typeface="Consolas"/>
                <a:cs typeface="Consolas"/>
                <a:sym typeface="Consolas"/>
              </a:rPr>
              <a:t> = [</a:t>
            </a:r>
            <a:r>
              <a:rPr lang="en-US" sz="1600" dirty="0">
                <a:solidFill>
                  <a:srgbClr val="FF0000"/>
                </a:solidFill>
                <a:latin typeface="Consolas" panose="020B0609020204030204" pitchFamily="49" charset="0"/>
                <a:ea typeface="Consolas"/>
                <a:cs typeface="Consolas"/>
                <a:sym typeface="Consolas"/>
              </a:rPr>
              <a:t>'a'</a:t>
            </a:r>
            <a:r>
              <a:rPr lang="en-US" sz="1600" dirty="0">
                <a:solidFill>
                  <a:schemeClr val="dk1"/>
                </a:solidFill>
                <a:latin typeface="Consolas" panose="020B0609020204030204" pitchFamily="49" charset="0"/>
                <a:ea typeface="Consolas"/>
                <a:cs typeface="Consolas"/>
                <a:sym typeface="Consolas"/>
              </a:rPr>
              <a:t>,</a:t>
            </a:r>
            <a:r>
              <a:rPr lang="en-US" sz="1600" dirty="0">
                <a:solidFill>
                  <a:srgbClr val="FF0000"/>
                </a:solidFill>
                <a:latin typeface="Consolas" panose="020B0609020204030204" pitchFamily="49" charset="0"/>
                <a:ea typeface="Consolas"/>
                <a:cs typeface="Consolas"/>
                <a:sym typeface="Consolas"/>
              </a:rPr>
              <a:t> 'b'</a:t>
            </a:r>
            <a:r>
              <a:rPr lang="en-US" sz="1600" dirty="0">
                <a:solidFill>
                  <a:schemeClr val="dk1"/>
                </a:solidFill>
                <a:latin typeface="Consolas" panose="020B0609020204030204" pitchFamily="49" charset="0"/>
                <a:ea typeface="Consolas"/>
                <a:cs typeface="Consolas"/>
                <a:sym typeface="Consolas"/>
              </a:rPr>
              <a:t>,</a:t>
            </a:r>
            <a:r>
              <a:rPr lang="en-US" sz="1600" dirty="0">
                <a:solidFill>
                  <a:srgbClr val="FF0000"/>
                </a:solidFill>
                <a:latin typeface="Consolas" panose="020B0609020204030204" pitchFamily="49" charset="0"/>
                <a:ea typeface="Consolas"/>
                <a:cs typeface="Consolas"/>
                <a:sym typeface="Consolas"/>
              </a:rPr>
              <a:t> 'c'</a:t>
            </a:r>
            <a:r>
              <a:rPr lang="en-US" sz="1600" dirty="0">
                <a:solidFill>
                  <a:schemeClr val="dk1"/>
                </a:solidFill>
                <a:latin typeface="Consolas" panose="020B0609020204030204" pitchFamily="49" charset="0"/>
                <a:ea typeface="Consolas"/>
                <a:cs typeface="Consolas"/>
                <a:sym typeface="Consolas"/>
              </a:rPr>
              <a:t>,</a:t>
            </a:r>
            <a:r>
              <a:rPr lang="en-US" sz="1600" dirty="0">
                <a:solidFill>
                  <a:srgbClr val="FF0000"/>
                </a:solidFill>
                <a:latin typeface="Consolas" panose="020B0609020204030204" pitchFamily="49" charset="0"/>
                <a:ea typeface="Consolas"/>
                <a:cs typeface="Consolas"/>
                <a:sym typeface="Consolas"/>
              </a:rPr>
              <a:t> </a:t>
            </a:r>
            <a:r>
              <a:rPr lang="en-US" sz="1600" dirty="0">
                <a:solidFill>
                  <a:schemeClr val="dk1"/>
                </a:solidFill>
                <a:latin typeface="Consolas" panose="020B0609020204030204" pitchFamily="49" charset="0"/>
                <a:ea typeface="Consolas"/>
                <a:cs typeface="Consolas"/>
                <a:sym typeface="Consolas"/>
              </a:rPr>
              <a:t>[</a:t>
            </a:r>
            <a:r>
              <a:rPr lang="en-US" sz="1600" dirty="0">
                <a:solidFill>
                  <a:srgbClr val="FF0000"/>
                </a:solidFill>
                <a:latin typeface="Consolas" panose="020B0609020204030204" pitchFamily="49" charset="0"/>
                <a:ea typeface="Consolas"/>
                <a:cs typeface="Consolas"/>
                <a:sym typeface="Consolas"/>
              </a:rPr>
              <a:t>'d'</a:t>
            </a:r>
            <a:r>
              <a:rPr lang="en-US" sz="1600" dirty="0">
                <a:solidFill>
                  <a:schemeClr val="dk1"/>
                </a:solidFill>
                <a:latin typeface="Consolas" panose="020B0609020204030204" pitchFamily="49" charset="0"/>
                <a:ea typeface="Consolas"/>
                <a:cs typeface="Consolas"/>
                <a:sym typeface="Consolas"/>
              </a:rPr>
              <a:t>,</a:t>
            </a:r>
            <a:r>
              <a:rPr lang="en-US" sz="1600" dirty="0">
                <a:solidFill>
                  <a:srgbClr val="FF0000"/>
                </a:solidFill>
                <a:latin typeface="Consolas" panose="020B0609020204030204" pitchFamily="49" charset="0"/>
                <a:ea typeface="Consolas"/>
                <a:cs typeface="Consolas"/>
                <a:sym typeface="Consolas"/>
              </a:rPr>
              <a:t> 'e'</a:t>
            </a:r>
            <a:r>
              <a:rPr lang="en-US" sz="1600" dirty="0">
                <a:solidFill>
                  <a:schemeClr val="dk1"/>
                </a:solidFill>
                <a:latin typeface="Consolas" panose="020B0609020204030204" pitchFamily="49" charset="0"/>
                <a:ea typeface="Consolas"/>
                <a:cs typeface="Consolas"/>
                <a:sym typeface="Consolas"/>
              </a:rPr>
              <a:t>]]</a:t>
            </a:r>
            <a:endParaRPr dirty="0">
              <a:latin typeface="Consolas" panose="020B0609020204030204" pitchFamily="49" charset="0"/>
            </a:endParaRPr>
          </a:p>
          <a:p>
            <a:pPr marL="1089025" marR="0" lvl="0" indent="-457200" algn="l" rtl="0">
              <a:spcBef>
                <a:spcPts val="0"/>
              </a:spcBef>
              <a:spcAft>
                <a:spcPts val="0"/>
              </a:spcAft>
              <a:buClr>
                <a:srgbClr val="C57A15"/>
              </a:buClr>
              <a:buSzPts val="1600"/>
              <a:buFont typeface="Quattrocento Sans"/>
              <a:buAutoNum type="arabicPeriod"/>
            </a:pPr>
            <a:r>
              <a:rPr lang="en-US" sz="1600" dirty="0" err="1">
                <a:solidFill>
                  <a:schemeClr val="dk1"/>
                </a:solidFill>
                <a:latin typeface="Consolas" panose="020B0609020204030204" pitchFamily="49" charset="0"/>
                <a:ea typeface="Consolas"/>
                <a:cs typeface="Consolas"/>
                <a:sym typeface="Consolas"/>
              </a:rPr>
              <a:t>b_list</a:t>
            </a:r>
            <a:r>
              <a:rPr lang="en-US" sz="1600" dirty="0">
                <a:solidFill>
                  <a:schemeClr val="dk1"/>
                </a:solidFill>
                <a:latin typeface="Consolas" panose="020B0609020204030204" pitchFamily="49" charset="0"/>
                <a:ea typeface="Consolas"/>
                <a:cs typeface="Consolas"/>
                <a:sym typeface="Consolas"/>
              </a:rPr>
              <a:t> = </a:t>
            </a:r>
            <a:r>
              <a:rPr lang="en-US" sz="1600" dirty="0" err="1">
                <a:solidFill>
                  <a:schemeClr val="dk1"/>
                </a:solidFill>
                <a:latin typeface="Consolas" panose="020B0609020204030204" pitchFamily="49" charset="0"/>
                <a:ea typeface="Consolas"/>
                <a:cs typeface="Consolas"/>
                <a:sym typeface="Consolas"/>
              </a:rPr>
              <a:t>a_list</a:t>
            </a:r>
            <a:r>
              <a:rPr lang="en-US" sz="1600" dirty="0">
                <a:solidFill>
                  <a:schemeClr val="dk1"/>
                </a:solidFill>
                <a:latin typeface="Consolas" panose="020B0609020204030204" pitchFamily="49" charset="0"/>
                <a:ea typeface="Consolas"/>
                <a:cs typeface="Consolas"/>
                <a:sym typeface="Consolas"/>
              </a:rPr>
              <a:t>[</a:t>
            </a:r>
            <a:r>
              <a:rPr lang="en-US" sz="1600" dirty="0">
                <a:solidFill>
                  <a:srgbClr val="00B050"/>
                </a:solidFill>
                <a:latin typeface="Consolas" panose="020B0609020204030204" pitchFamily="49" charset="0"/>
                <a:ea typeface="Consolas"/>
                <a:cs typeface="Consolas"/>
                <a:sym typeface="Consolas"/>
              </a:rPr>
              <a:t>3</a:t>
            </a:r>
            <a:r>
              <a:rPr lang="en-US" sz="1600" dirty="0">
                <a:solidFill>
                  <a:schemeClr val="dk1"/>
                </a:solidFill>
                <a:latin typeface="Consolas" panose="020B0609020204030204" pitchFamily="49" charset="0"/>
                <a:ea typeface="Consolas"/>
                <a:cs typeface="Consolas"/>
                <a:sym typeface="Consolas"/>
              </a:rPr>
              <a:t>]</a:t>
            </a:r>
            <a:endParaRPr dirty="0">
              <a:latin typeface="Consolas" panose="020B0609020204030204" pitchFamily="49" charset="0"/>
            </a:endParaRPr>
          </a:p>
          <a:p>
            <a:pPr marL="1089025" marR="0" lvl="0" indent="-457200" algn="l" rtl="0">
              <a:spcBef>
                <a:spcPts val="0"/>
              </a:spcBef>
              <a:spcAft>
                <a:spcPts val="0"/>
              </a:spcAft>
              <a:buClr>
                <a:srgbClr val="C57A15"/>
              </a:buClr>
              <a:buSzPts val="1600"/>
              <a:buFont typeface="Quattrocento Sans"/>
              <a:buAutoNum type="arabicPeriod"/>
            </a:pPr>
            <a:r>
              <a:rPr lang="en-US" sz="1600" dirty="0">
                <a:solidFill>
                  <a:srgbClr val="0000FF"/>
                </a:solidFill>
                <a:latin typeface="Consolas" panose="020B0609020204030204" pitchFamily="49" charset="0"/>
                <a:ea typeface="Consolas"/>
                <a:cs typeface="Consolas"/>
                <a:sym typeface="Consolas"/>
              </a:rPr>
              <a:t>print</a:t>
            </a:r>
            <a:r>
              <a:rPr lang="en-US" sz="1600" dirty="0">
                <a:solidFill>
                  <a:schemeClr val="dk1"/>
                </a:solidFill>
                <a:latin typeface="Consolas" panose="020B0609020204030204" pitchFamily="49" charset="0"/>
                <a:ea typeface="Consolas"/>
                <a:cs typeface="Consolas"/>
                <a:sym typeface="Consolas"/>
              </a:rPr>
              <a:t>(</a:t>
            </a:r>
            <a:r>
              <a:rPr lang="en-US" sz="1600" dirty="0" err="1">
                <a:solidFill>
                  <a:schemeClr val="dk1"/>
                </a:solidFill>
                <a:latin typeface="Consolas" panose="020B0609020204030204" pitchFamily="49" charset="0"/>
                <a:ea typeface="Consolas"/>
                <a:cs typeface="Consolas"/>
                <a:sym typeface="Consolas"/>
              </a:rPr>
              <a:t>b_list</a:t>
            </a:r>
            <a:r>
              <a:rPr lang="en-US" sz="1600" dirty="0">
                <a:solidFill>
                  <a:schemeClr val="dk1"/>
                </a:solidFill>
                <a:latin typeface="Consolas" panose="020B0609020204030204" pitchFamily="49" charset="0"/>
                <a:ea typeface="Consolas"/>
                <a:cs typeface="Consolas"/>
                <a:sym typeface="Consolas"/>
              </a:rPr>
              <a:t>)</a:t>
            </a:r>
            <a:endParaRPr dirty="0">
              <a:latin typeface="Consolas" panose="020B0609020204030204" pitchFamily="49" charset="0"/>
            </a:endParaRPr>
          </a:p>
          <a:p>
            <a:pPr marL="1089025" marR="0" lvl="0" indent="-355600" algn="l" rtl="0">
              <a:spcBef>
                <a:spcPts val="0"/>
              </a:spcBef>
              <a:spcAft>
                <a:spcPts val="0"/>
              </a:spcAft>
              <a:buClr>
                <a:srgbClr val="C57A15"/>
              </a:buClr>
              <a:buSzPts val="1600"/>
              <a:buFont typeface="Quattrocento Sans"/>
              <a:buNone/>
            </a:pPr>
            <a:endParaRPr sz="1600" dirty="0">
              <a:solidFill>
                <a:schemeClr val="dk1"/>
              </a:solidFill>
              <a:latin typeface="Consolas"/>
              <a:ea typeface="Consolas"/>
              <a:cs typeface="Consolas"/>
              <a:sym typeface="Consolas"/>
            </a:endParaRPr>
          </a:p>
        </p:txBody>
      </p:sp>
      <p:sp>
        <p:nvSpPr>
          <p:cNvPr id="486" name="Google Shape;486;p10"/>
          <p:cNvSpPr txBox="1"/>
          <p:nvPr/>
        </p:nvSpPr>
        <p:spPr>
          <a:xfrm>
            <a:off x="1399698" y="1939395"/>
            <a:ext cx="1239122" cy="3077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2000" b="1" dirty="0">
                <a:solidFill>
                  <a:schemeClr val="dk1"/>
                </a:solidFill>
                <a:latin typeface="Segoe UI" panose="020B0502040204020203" pitchFamily="34" charset="0"/>
                <a:ea typeface="Quattrocento Sans"/>
                <a:cs typeface="Segoe UI" panose="020B0502040204020203" pitchFamily="34" charset="0"/>
                <a:sym typeface="Quattrocento Sans"/>
              </a:rPr>
              <a:t>Example 1</a:t>
            </a:r>
            <a:endParaRPr dirty="0">
              <a:latin typeface="Segoe UI" panose="020B0502040204020203" pitchFamily="34" charset="0"/>
              <a:cs typeface="Segoe UI" panose="020B0502040204020203" pitchFamily="34" charset="0"/>
            </a:endParaRPr>
          </a:p>
        </p:txBody>
      </p:sp>
      <p:sp>
        <p:nvSpPr>
          <p:cNvPr id="487" name="Google Shape;487;p10"/>
          <p:cNvSpPr txBox="1"/>
          <p:nvPr/>
        </p:nvSpPr>
        <p:spPr>
          <a:xfrm>
            <a:off x="1399698" y="3121223"/>
            <a:ext cx="1239122" cy="3077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2000" b="1" dirty="0">
                <a:solidFill>
                  <a:schemeClr val="dk1"/>
                </a:solidFill>
                <a:latin typeface="Segoe UI" panose="020B0502040204020203" pitchFamily="34" charset="0"/>
                <a:cs typeface="Segoe UI" panose="020B0502040204020203" pitchFamily="34" charset="0"/>
                <a:sym typeface="Quattrocento Sans"/>
              </a:rPr>
              <a:t>Example</a:t>
            </a:r>
            <a:r>
              <a:rPr lang="en-US" sz="2000" b="1" dirty="0">
                <a:solidFill>
                  <a:schemeClr val="dk1"/>
                </a:solidFill>
                <a:latin typeface="Quattrocento Sans"/>
                <a:ea typeface="Quattrocento Sans"/>
                <a:cs typeface="Quattrocento Sans"/>
                <a:sym typeface="Quattrocento Sans"/>
              </a:rPr>
              <a:t> 2</a:t>
            </a:r>
            <a:endParaRPr dirty="0"/>
          </a:p>
        </p:txBody>
      </p:sp>
    </p:spTree>
    <p:custDataLst>
      <p:tags r:id="rId1"/>
    </p:custData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8"/>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dirty="0">
                <a:latin typeface="Segoe UI" panose="020B0502040204020203" pitchFamily="34" charset="0"/>
                <a:cs typeface="Segoe UI" panose="020B0502040204020203" pitchFamily="34" charset="0"/>
              </a:rPr>
              <a:t>Lab 2.04 food chooser </a:t>
            </a:r>
            <a:endParaRPr dirty="0">
              <a:latin typeface="Segoe UI" panose="020B0502040204020203" pitchFamily="34" charset="0"/>
              <a:cs typeface="Segoe UI" panose="020B0502040204020203" pitchFamily="34" charset="0"/>
            </a:endParaRPr>
          </a:p>
        </p:txBody>
      </p:sp>
      <p:sp>
        <p:nvSpPr>
          <p:cNvPr id="458" name="Google Shape;458;p8"/>
          <p:cNvSpPr txBox="1">
            <a:spLocks noGrp="1"/>
          </p:cNvSpPr>
          <p:nvPr>
            <p:ph type="body" idx="1"/>
          </p:nvPr>
        </p:nvSpPr>
        <p:spPr>
          <a:xfrm>
            <a:off x="584200" y="1435100"/>
            <a:ext cx="11018838" cy="1551194"/>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2160"/>
              <a:buNone/>
            </a:pPr>
            <a:r>
              <a:rPr lang="en-US" sz="2400" dirty="0">
                <a:latin typeface="Segoe UI" panose="020B0502040204020203" pitchFamily="34" charset="0"/>
                <a:cs typeface="Segoe UI" panose="020B0502040204020203" pitchFamily="34" charset="0"/>
              </a:rPr>
              <a:t>For each example below, predict what will be printed. Run the program and write down the output in your notebook.</a:t>
            </a:r>
            <a:endParaRPr dirty="0">
              <a:latin typeface="Segoe UI" panose="020B0502040204020203" pitchFamily="34" charset="0"/>
              <a:ea typeface="Consolas"/>
              <a:cs typeface="Segoe UI" panose="020B0502040204020203" pitchFamily="34" charset="0"/>
              <a:sym typeface="Consolas"/>
            </a:endParaRPr>
          </a:p>
          <a:p>
            <a:pPr marL="631825" lvl="0" indent="0" algn="l" rtl="0">
              <a:lnSpc>
                <a:spcPct val="100000"/>
              </a:lnSpc>
              <a:spcBef>
                <a:spcPts val="0"/>
              </a:spcBef>
              <a:spcAft>
                <a:spcPts val="0"/>
              </a:spcAft>
              <a:buClr>
                <a:schemeClr val="accent4"/>
              </a:buClr>
              <a:buSzPts val="2160"/>
              <a:buNone/>
            </a:pPr>
            <a:endParaRPr sz="2400" dirty="0">
              <a:latin typeface="Segoe UI" panose="020B0502040204020203" pitchFamily="34" charset="0"/>
              <a:ea typeface="Consolas"/>
              <a:cs typeface="Segoe UI" panose="020B0502040204020203" pitchFamily="34" charset="0"/>
              <a:sym typeface="Consolas"/>
            </a:endParaRPr>
          </a:p>
          <a:p>
            <a:pPr marL="228600" lvl="0" indent="-91440" algn="l" rtl="0">
              <a:lnSpc>
                <a:spcPct val="100000"/>
              </a:lnSpc>
              <a:spcBef>
                <a:spcPts val="480"/>
              </a:spcBef>
              <a:spcAft>
                <a:spcPts val="0"/>
              </a:spcAft>
              <a:buClr>
                <a:schemeClr val="dk1"/>
              </a:buClr>
              <a:buSzPts val="2160"/>
              <a:buNone/>
            </a:pPr>
            <a:endParaRPr sz="2400" dirty="0">
              <a:latin typeface="Segoe UI" panose="020B0502040204020203" pitchFamily="34" charset="0"/>
              <a:ea typeface="Consolas"/>
              <a:cs typeface="Segoe UI" panose="020B0502040204020203" pitchFamily="34" charset="0"/>
              <a:sym typeface="Consolas"/>
            </a:endParaRPr>
          </a:p>
        </p:txBody>
      </p:sp>
      <p:sp>
        <p:nvSpPr>
          <p:cNvPr id="459" name="Google Shape;459;p8"/>
          <p:cNvSpPr/>
          <p:nvPr/>
        </p:nvSpPr>
        <p:spPr>
          <a:xfrm>
            <a:off x="55504" y="4671833"/>
            <a:ext cx="6096000" cy="646331"/>
          </a:xfrm>
          <a:prstGeom prst="rect">
            <a:avLst/>
          </a:prstGeom>
          <a:noFill/>
          <a:ln>
            <a:noFill/>
          </a:ln>
        </p:spPr>
        <p:txBody>
          <a:bodyPr spcFirstLastPara="1" wrap="square" lIns="91425" tIns="45700" rIns="91425" bIns="45700" anchor="t" anchorCtr="0">
            <a:spAutoFit/>
          </a:bodyPr>
          <a:lstStyle/>
          <a:p>
            <a:pPr marL="1089025" marR="0" lvl="0" indent="-457200" algn="l" rtl="0">
              <a:spcBef>
                <a:spcPts val="0"/>
              </a:spcBef>
              <a:spcAft>
                <a:spcPts val="0"/>
              </a:spcAft>
              <a:buClr>
                <a:srgbClr val="C57A15"/>
              </a:buClr>
              <a:buSzPts val="1800"/>
              <a:buFont typeface="Quattrocento Sans"/>
              <a:buAutoNum type="arabicPeriod"/>
            </a:pPr>
            <a:r>
              <a:rPr lang="en-US" sz="1800" b="0" i="0" u="none" strike="noStrike" cap="none" dirty="0" err="1">
                <a:solidFill>
                  <a:schemeClr val="dk1"/>
                </a:solidFill>
                <a:latin typeface="Consolas" panose="020B0609020204030204" pitchFamily="49" charset="0"/>
                <a:ea typeface="Consolas"/>
                <a:cs typeface="Consolas"/>
                <a:sym typeface="Consolas"/>
              </a:rPr>
              <a:t>a_list</a:t>
            </a:r>
            <a:r>
              <a:rPr lang="en-US" sz="1800" b="0" i="0" u="none" strike="noStrike" cap="none" dirty="0">
                <a:solidFill>
                  <a:schemeClr val="dk1"/>
                </a:solidFill>
                <a:latin typeface="Consolas" panose="020B0609020204030204" pitchFamily="49" charset="0"/>
                <a:ea typeface="Consolas"/>
                <a:cs typeface="Consolas"/>
                <a:sym typeface="Consolas"/>
              </a:rPr>
              <a:t> = [</a:t>
            </a:r>
            <a:r>
              <a:rPr lang="en-US" sz="1800" dirty="0">
                <a:solidFill>
                  <a:srgbClr val="FF0000"/>
                </a:solidFill>
                <a:latin typeface="Consolas" panose="020B0609020204030204" pitchFamily="49" charset="0"/>
                <a:ea typeface="Consolas"/>
                <a:cs typeface="Consolas"/>
                <a:sym typeface="Consolas"/>
              </a:rPr>
              <a:t>'</a:t>
            </a:r>
            <a:r>
              <a:rPr lang="en-US" sz="1800" b="0" i="0" u="none" strike="noStrike" cap="none" dirty="0">
                <a:solidFill>
                  <a:srgbClr val="FF0000"/>
                </a:solidFill>
                <a:latin typeface="Consolas" panose="020B0609020204030204" pitchFamily="49" charset="0"/>
                <a:ea typeface="Consolas"/>
                <a:cs typeface="Consolas"/>
                <a:sym typeface="Consolas"/>
              </a:rPr>
              <a:t>a</a:t>
            </a:r>
            <a:r>
              <a:rPr lang="en-US" sz="1800" dirty="0">
                <a:solidFill>
                  <a:srgbClr val="FF0000"/>
                </a:solidFill>
                <a:latin typeface="Consolas" panose="020B0609020204030204" pitchFamily="49" charset="0"/>
                <a:ea typeface="Consolas"/>
                <a:cs typeface="Consolas"/>
                <a:sym typeface="Consolas"/>
              </a:rPr>
              <a:t>'</a:t>
            </a:r>
            <a:r>
              <a:rPr lang="en-US" sz="1800" b="0" i="0" u="none" strike="noStrike" cap="none" dirty="0">
                <a:solidFill>
                  <a:schemeClr val="dk1"/>
                </a:solidFill>
                <a:latin typeface="Consolas" panose="020B0609020204030204" pitchFamily="49" charset="0"/>
                <a:ea typeface="Consolas"/>
                <a:cs typeface="Consolas"/>
                <a:sym typeface="Consolas"/>
              </a:rPr>
              <a:t>,</a:t>
            </a:r>
            <a:r>
              <a:rPr lang="en-US" sz="1800" b="0" i="0" u="none" strike="noStrike" cap="none" dirty="0">
                <a:solidFill>
                  <a:srgbClr val="FF0000"/>
                </a:solidFill>
                <a:latin typeface="Consolas" panose="020B0609020204030204" pitchFamily="49" charset="0"/>
                <a:ea typeface="Consolas"/>
                <a:cs typeface="Consolas"/>
                <a:sym typeface="Consolas"/>
              </a:rPr>
              <a:t> </a:t>
            </a:r>
            <a:r>
              <a:rPr lang="en-US" sz="1800" dirty="0">
                <a:solidFill>
                  <a:srgbClr val="FF0000"/>
                </a:solidFill>
                <a:latin typeface="Consolas" panose="020B0609020204030204" pitchFamily="49" charset="0"/>
                <a:ea typeface="Consolas"/>
                <a:cs typeface="Consolas"/>
                <a:sym typeface="Consolas"/>
              </a:rPr>
              <a:t>'</a:t>
            </a:r>
            <a:r>
              <a:rPr lang="en-US" sz="1800" b="0" i="0" u="none" strike="noStrike" cap="none" dirty="0">
                <a:solidFill>
                  <a:srgbClr val="FF0000"/>
                </a:solidFill>
                <a:latin typeface="Consolas" panose="020B0609020204030204" pitchFamily="49" charset="0"/>
                <a:ea typeface="Consolas"/>
                <a:cs typeface="Consolas"/>
                <a:sym typeface="Consolas"/>
              </a:rPr>
              <a:t>b</a:t>
            </a:r>
            <a:r>
              <a:rPr lang="en-US" sz="1800" dirty="0">
                <a:solidFill>
                  <a:srgbClr val="FF0000"/>
                </a:solidFill>
                <a:latin typeface="Consolas" panose="020B0609020204030204" pitchFamily="49" charset="0"/>
                <a:ea typeface="Consolas"/>
                <a:cs typeface="Consolas"/>
                <a:sym typeface="Consolas"/>
              </a:rPr>
              <a:t>'</a:t>
            </a:r>
            <a:r>
              <a:rPr lang="en-US" sz="1800" b="0" i="0" u="none" strike="noStrike" cap="none" dirty="0">
                <a:solidFill>
                  <a:schemeClr val="dk1"/>
                </a:solidFill>
                <a:latin typeface="Consolas" panose="020B0609020204030204" pitchFamily="49" charset="0"/>
                <a:ea typeface="Consolas"/>
                <a:cs typeface="Consolas"/>
                <a:sym typeface="Consolas"/>
              </a:rPr>
              <a:t>,</a:t>
            </a:r>
            <a:r>
              <a:rPr lang="en-US" sz="1800" b="0" i="0" u="none" strike="noStrike" cap="none" dirty="0">
                <a:solidFill>
                  <a:srgbClr val="FF0000"/>
                </a:solidFill>
                <a:latin typeface="Consolas" panose="020B0609020204030204" pitchFamily="49" charset="0"/>
                <a:ea typeface="Consolas"/>
                <a:cs typeface="Consolas"/>
                <a:sym typeface="Consolas"/>
              </a:rPr>
              <a:t> </a:t>
            </a:r>
            <a:r>
              <a:rPr lang="en-US" sz="1800" dirty="0">
                <a:solidFill>
                  <a:srgbClr val="FF0000"/>
                </a:solidFill>
                <a:latin typeface="Consolas" panose="020B0609020204030204" pitchFamily="49" charset="0"/>
                <a:ea typeface="Consolas"/>
                <a:cs typeface="Consolas"/>
                <a:sym typeface="Consolas"/>
              </a:rPr>
              <a:t>'</a:t>
            </a:r>
            <a:r>
              <a:rPr lang="en-US" sz="1800" b="0" i="0" u="none" strike="noStrike" cap="none" dirty="0">
                <a:solidFill>
                  <a:srgbClr val="FF0000"/>
                </a:solidFill>
                <a:latin typeface="Consolas" panose="020B0609020204030204" pitchFamily="49" charset="0"/>
                <a:ea typeface="Consolas"/>
                <a:cs typeface="Consolas"/>
                <a:sym typeface="Consolas"/>
              </a:rPr>
              <a:t>c</a:t>
            </a:r>
            <a:r>
              <a:rPr lang="en-US" sz="1800" dirty="0">
                <a:solidFill>
                  <a:srgbClr val="FF0000"/>
                </a:solidFill>
                <a:latin typeface="Consolas" panose="020B0609020204030204" pitchFamily="49" charset="0"/>
                <a:ea typeface="Consolas"/>
                <a:cs typeface="Consolas"/>
                <a:sym typeface="Consolas"/>
              </a:rPr>
              <a:t>'</a:t>
            </a:r>
            <a:r>
              <a:rPr lang="en-US" sz="1800" b="0" i="0" u="none" strike="noStrike" cap="none" dirty="0">
                <a:solidFill>
                  <a:schemeClr val="dk1"/>
                </a:solidFill>
                <a:latin typeface="Consolas" panose="020B0609020204030204" pitchFamily="49" charset="0"/>
                <a:ea typeface="Consolas"/>
                <a:cs typeface="Consolas"/>
                <a:sym typeface="Consolas"/>
              </a:rPr>
              <a:t>,</a:t>
            </a:r>
            <a:r>
              <a:rPr lang="en-US" sz="1800" b="0" i="0" u="none" strike="noStrike" cap="none" dirty="0">
                <a:solidFill>
                  <a:srgbClr val="FF0000"/>
                </a:solidFill>
                <a:latin typeface="Consolas" panose="020B0609020204030204" pitchFamily="49" charset="0"/>
                <a:ea typeface="Consolas"/>
                <a:cs typeface="Consolas"/>
                <a:sym typeface="Consolas"/>
              </a:rPr>
              <a:t> </a:t>
            </a:r>
            <a:r>
              <a:rPr lang="en-US" sz="1800" dirty="0">
                <a:solidFill>
                  <a:srgbClr val="FF0000"/>
                </a:solidFill>
                <a:latin typeface="Consolas" panose="020B0609020204030204" pitchFamily="49" charset="0"/>
                <a:ea typeface="Consolas"/>
                <a:cs typeface="Consolas"/>
                <a:sym typeface="Consolas"/>
              </a:rPr>
              <a:t>'</a:t>
            </a:r>
            <a:r>
              <a:rPr lang="en-US" sz="1800" b="0" i="0" u="none" strike="noStrike" cap="none" dirty="0">
                <a:solidFill>
                  <a:srgbClr val="FF0000"/>
                </a:solidFill>
                <a:latin typeface="Consolas" panose="020B0609020204030204" pitchFamily="49" charset="0"/>
                <a:ea typeface="Consolas"/>
                <a:cs typeface="Consolas"/>
                <a:sym typeface="Consolas"/>
              </a:rPr>
              <a:t>d</a:t>
            </a:r>
            <a:r>
              <a:rPr lang="en-US" sz="1800" dirty="0">
                <a:solidFill>
                  <a:srgbClr val="FF0000"/>
                </a:solidFill>
                <a:latin typeface="Consolas" panose="020B0609020204030204" pitchFamily="49" charset="0"/>
                <a:ea typeface="Consolas"/>
                <a:cs typeface="Consolas"/>
                <a:sym typeface="Consolas"/>
              </a:rPr>
              <a:t>'</a:t>
            </a:r>
            <a:r>
              <a:rPr lang="en-US" sz="1800" b="0" i="0" u="none" strike="noStrike" cap="none" dirty="0">
                <a:solidFill>
                  <a:schemeClr val="dk1"/>
                </a:solidFill>
                <a:latin typeface="Consolas" panose="020B0609020204030204" pitchFamily="49" charset="0"/>
                <a:ea typeface="Consolas"/>
                <a:cs typeface="Consolas"/>
                <a:sym typeface="Consolas"/>
              </a:rPr>
              <a:t>,</a:t>
            </a:r>
            <a:r>
              <a:rPr lang="en-US" sz="1800" b="0" i="0" u="none" strike="noStrike" cap="none" dirty="0">
                <a:solidFill>
                  <a:srgbClr val="FF0000"/>
                </a:solidFill>
                <a:latin typeface="Consolas" panose="020B0609020204030204" pitchFamily="49" charset="0"/>
                <a:ea typeface="Consolas"/>
                <a:cs typeface="Consolas"/>
                <a:sym typeface="Consolas"/>
              </a:rPr>
              <a:t> </a:t>
            </a:r>
            <a:r>
              <a:rPr lang="en-US" sz="1800" dirty="0">
                <a:solidFill>
                  <a:srgbClr val="FF0000"/>
                </a:solidFill>
                <a:latin typeface="Consolas" panose="020B0609020204030204" pitchFamily="49" charset="0"/>
                <a:ea typeface="Consolas"/>
                <a:cs typeface="Consolas"/>
                <a:sym typeface="Consolas"/>
              </a:rPr>
              <a:t>'</a:t>
            </a:r>
            <a:r>
              <a:rPr lang="en-US" sz="1800" b="0" i="0" u="none" strike="noStrike" cap="none" dirty="0">
                <a:solidFill>
                  <a:srgbClr val="FF0000"/>
                </a:solidFill>
                <a:latin typeface="Consolas" panose="020B0609020204030204" pitchFamily="49" charset="0"/>
                <a:ea typeface="Consolas"/>
                <a:cs typeface="Consolas"/>
                <a:sym typeface="Consolas"/>
              </a:rPr>
              <a:t>e</a:t>
            </a:r>
            <a:r>
              <a:rPr lang="en-US" sz="1800" dirty="0">
                <a:solidFill>
                  <a:srgbClr val="FF0000"/>
                </a:solidFill>
                <a:latin typeface="Consolas" panose="020B0609020204030204" pitchFamily="49" charset="0"/>
                <a:ea typeface="Consolas"/>
                <a:cs typeface="Consolas"/>
                <a:sym typeface="Consolas"/>
              </a:rPr>
              <a:t>'</a:t>
            </a:r>
            <a:r>
              <a:rPr lang="en-US" sz="1800" b="0" i="0" u="none" strike="noStrike" cap="none" dirty="0">
                <a:solidFill>
                  <a:schemeClr val="dk1"/>
                </a:solidFill>
                <a:latin typeface="Consolas" panose="020B0609020204030204" pitchFamily="49" charset="0"/>
                <a:ea typeface="Consolas"/>
                <a:cs typeface="Consolas"/>
                <a:sym typeface="Consolas"/>
              </a:rPr>
              <a:t>]</a:t>
            </a:r>
            <a:endParaRPr dirty="0">
              <a:latin typeface="Consolas" panose="020B0609020204030204" pitchFamily="49" charset="0"/>
            </a:endParaRPr>
          </a:p>
          <a:p>
            <a:pPr marL="1089025" marR="0" lvl="0" indent="-457200" algn="l" rtl="0">
              <a:spcBef>
                <a:spcPts val="0"/>
              </a:spcBef>
              <a:spcAft>
                <a:spcPts val="0"/>
              </a:spcAft>
              <a:buClr>
                <a:srgbClr val="C57A15"/>
              </a:buClr>
              <a:buSzPts val="1800"/>
              <a:buFont typeface="Quattrocento Sans"/>
              <a:buAutoNum type="arabicPeriod"/>
            </a:pPr>
            <a:r>
              <a:rPr lang="en-US" sz="1800" b="0" i="0" u="none" strike="noStrike" cap="none" dirty="0">
                <a:solidFill>
                  <a:srgbClr val="0000FF"/>
                </a:solidFill>
                <a:latin typeface="Consolas" panose="020B0609020204030204" pitchFamily="49" charset="0"/>
                <a:ea typeface="Consolas"/>
                <a:cs typeface="Consolas"/>
                <a:sym typeface="Consolas"/>
              </a:rPr>
              <a:t>print</a:t>
            </a:r>
            <a:r>
              <a:rPr lang="en-US" sz="1800" b="0" i="0" u="none" strike="noStrike" cap="none" dirty="0">
                <a:solidFill>
                  <a:schemeClr val="dk1"/>
                </a:solidFill>
                <a:latin typeface="Consolas" panose="020B0609020204030204" pitchFamily="49" charset="0"/>
                <a:ea typeface="Consolas"/>
                <a:cs typeface="Consolas"/>
                <a:sym typeface="Consolas"/>
              </a:rPr>
              <a:t>(</a:t>
            </a:r>
            <a:r>
              <a:rPr lang="en-US" sz="1800" b="0" i="0" u="none" strike="noStrike" cap="none" dirty="0" err="1">
                <a:solidFill>
                  <a:schemeClr val="dk1"/>
                </a:solidFill>
                <a:latin typeface="Consolas" panose="020B0609020204030204" pitchFamily="49" charset="0"/>
                <a:ea typeface="Consolas"/>
                <a:cs typeface="Consolas"/>
                <a:sym typeface="Consolas"/>
              </a:rPr>
              <a:t>a_list</a:t>
            </a:r>
            <a:r>
              <a:rPr lang="en-US" sz="1800" b="0" i="0" u="none" strike="noStrike" cap="none" dirty="0">
                <a:solidFill>
                  <a:schemeClr val="dk1"/>
                </a:solidFill>
                <a:latin typeface="Consolas" panose="020B0609020204030204" pitchFamily="49" charset="0"/>
                <a:ea typeface="Consolas"/>
                <a:cs typeface="Consolas"/>
                <a:sym typeface="Consolas"/>
              </a:rPr>
              <a:t>[</a:t>
            </a:r>
            <a:r>
              <a:rPr lang="en-US" sz="1800" b="0" i="0" u="none" strike="noStrike" cap="none" dirty="0" err="1">
                <a:solidFill>
                  <a:srgbClr val="7030A0"/>
                </a:solidFill>
                <a:latin typeface="Consolas" panose="020B0609020204030204" pitchFamily="49" charset="0"/>
                <a:ea typeface="Consolas"/>
                <a:cs typeface="Consolas"/>
                <a:sym typeface="Consolas"/>
              </a:rPr>
              <a:t>len</a:t>
            </a:r>
            <a:r>
              <a:rPr lang="en-US" sz="1800" b="0" i="0" u="none" strike="noStrike" cap="none" dirty="0">
                <a:solidFill>
                  <a:schemeClr val="dk1"/>
                </a:solidFill>
                <a:latin typeface="Consolas" panose="020B0609020204030204" pitchFamily="49" charset="0"/>
                <a:ea typeface="Consolas"/>
                <a:cs typeface="Consolas"/>
                <a:sym typeface="Consolas"/>
              </a:rPr>
              <a:t>(</a:t>
            </a:r>
            <a:r>
              <a:rPr lang="en-US" sz="1800" b="0" i="0" u="none" strike="noStrike" cap="none" dirty="0" err="1">
                <a:solidFill>
                  <a:schemeClr val="dk1"/>
                </a:solidFill>
                <a:latin typeface="Consolas" panose="020B0609020204030204" pitchFamily="49" charset="0"/>
                <a:ea typeface="Consolas"/>
                <a:cs typeface="Consolas"/>
                <a:sym typeface="Consolas"/>
              </a:rPr>
              <a:t>a_list</a:t>
            </a:r>
            <a:r>
              <a:rPr lang="en-US" sz="1800" b="0" i="0" u="none" strike="noStrike" cap="none" dirty="0">
                <a:solidFill>
                  <a:schemeClr val="dk1"/>
                </a:solidFill>
                <a:latin typeface="Consolas" panose="020B0609020204030204" pitchFamily="49" charset="0"/>
                <a:ea typeface="Consolas"/>
                <a:cs typeface="Consolas"/>
                <a:sym typeface="Consolas"/>
              </a:rPr>
              <a:t>)</a:t>
            </a:r>
            <a:r>
              <a:rPr lang="en-US" sz="1800" dirty="0">
                <a:solidFill>
                  <a:schemeClr val="dk1"/>
                </a:solidFill>
                <a:latin typeface="Consolas" panose="020B0609020204030204" pitchFamily="49" charset="0"/>
                <a:ea typeface="Consolas"/>
                <a:cs typeface="Consolas"/>
                <a:sym typeface="Consolas"/>
              </a:rPr>
              <a:t> -</a:t>
            </a:r>
            <a:r>
              <a:rPr lang="en-US" sz="1800" b="0" i="0" u="none" strike="noStrike" cap="none" dirty="0">
                <a:solidFill>
                  <a:schemeClr val="dk1"/>
                </a:solidFill>
                <a:latin typeface="Consolas" panose="020B0609020204030204" pitchFamily="49" charset="0"/>
                <a:ea typeface="Consolas"/>
                <a:cs typeface="Consolas"/>
                <a:sym typeface="Consolas"/>
              </a:rPr>
              <a:t> </a:t>
            </a:r>
            <a:r>
              <a:rPr lang="en-US" sz="1800" b="0" i="0" u="none" strike="noStrike" cap="none" dirty="0">
                <a:solidFill>
                  <a:srgbClr val="008575"/>
                </a:solidFill>
                <a:latin typeface="Consolas" panose="020B0609020204030204" pitchFamily="49" charset="0"/>
                <a:ea typeface="Consolas"/>
                <a:cs typeface="Consolas"/>
                <a:sym typeface="Consolas"/>
              </a:rPr>
              <a:t>3</a:t>
            </a:r>
            <a:r>
              <a:rPr lang="en-US" sz="1800" b="0" i="0" u="none" strike="noStrike" cap="none" dirty="0">
                <a:solidFill>
                  <a:schemeClr val="dk1"/>
                </a:solidFill>
                <a:latin typeface="Consolas" panose="020B0609020204030204" pitchFamily="49" charset="0"/>
                <a:ea typeface="Consolas"/>
                <a:cs typeface="Consolas"/>
                <a:sym typeface="Consolas"/>
              </a:rPr>
              <a:t>])</a:t>
            </a:r>
            <a:endParaRPr dirty="0">
              <a:latin typeface="Consolas" panose="020B0609020204030204" pitchFamily="49" charset="0"/>
            </a:endParaRPr>
          </a:p>
        </p:txBody>
      </p:sp>
      <p:sp>
        <p:nvSpPr>
          <p:cNvPr id="460" name="Google Shape;460;p8"/>
          <p:cNvSpPr/>
          <p:nvPr/>
        </p:nvSpPr>
        <p:spPr>
          <a:xfrm>
            <a:off x="-2381" y="2825172"/>
            <a:ext cx="6096000" cy="923400"/>
          </a:xfrm>
          <a:prstGeom prst="rect">
            <a:avLst/>
          </a:prstGeom>
          <a:noFill/>
          <a:ln>
            <a:noFill/>
          </a:ln>
        </p:spPr>
        <p:txBody>
          <a:bodyPr spcFirstLastPara="1" wrap="square" lIns="91425" tIns="45700" rIns="91425" bIns="45700" anchor="t" anchorCtr="0">
            <a:spAutoFit/>
          </a:bodyPr>
          <a:lstStyle/>
          <a:p>
            <a:pPr marL="1089025" marR="0" lvl="0" indent="-457200" algn="l" rtl="0">
              <a:spcBef>
                <a:spcPts val="0"/>
              </a:spcBef>
              <a:spcAft>
                <a:spcPts val="0"/>
              </a:spcAft>
              <a:buClr>
                <a:srgbClr val="C57A15"/>
              </a:buClr>
              <a:buSzPts val="1800"/>
              <a:buFont typeface="Quattrocento Sans"/>
              <a:buAutoNum type="arabicPeriod"/>
            </a:pPr>
            <a:r>
              <a:rPr lang="en-US" sz="1800" b="0" i="0" u="none" strike="noStrike" cap="none" dirty="0" err="1">
                <a:solidFill>
                  <a:schemeClr val="dk1"/>
                </a:solidFill>
                <a:latin typeface="Consolas" panose="020B0609020204030204" pitchFamily="49" charset="0"/>
                <a:ea typeface="Consolas"/>
                <a:cs typeface="Consolas"/>
                <a:sym typeface="Consolas"/>
              </a:rPr>
              <a:t>a_list</a:t>
            </a:r>
            <a:r>
              <a:rPr lang="en-US" sz="1800" b="0" i="0" u="none" strike="noStrike" cap="none" dirty="0">
                <a:solidFill>
                  <a:schemeClr val="dk1"/>
                </a:solidFill>
                <a:latin typeface="Consolas" panose="020B0609020204030204" pitchFamily="49" charset="0"/>
                <a:ea typeface="Consolas"/>
                <a:cs typeface="Consolas"/>
                <a:sym typeface="Consolas"/>
              </a:rPr>
              <a:t> = [</a:t>
            </a:r>
            <a:r>
              <a:rPr lang="en-US" sz="1800" dirty="0">
                <a:solidFill>
                  <a:srgbClr val="FF0000"/>
                </a:solidFill>
                <a:latin typeface="Consolas" panose="020B0609020204030204" pitchFamily="49" charset="0"/>
                <a:ea typeface="Consolas"/>
                <a:cs typeface="Consolas"/>
                <a:sym typeface="Consolas"/>
              </a:rPr>
              <a:t>'</a:t>
            </a:r>
            <a:r>
              <a:rPr lang="en-US" sz="1800" b="0" i="0" u="none" strike="noStrike" cap="none" dirty="0">
                <a:solidFill>
                  <a:srgbClr val="FF0000"/>
                </a:solidFill>
                <a:latin typeface="Consolas" panose="020B0609020204030204" pitchFamily="49" charset="0"/>
                <a:ea typeface="Consolas"/>
                <a:cs typeface="Consolas"/>
                <a:sym typeface="Consolas"/>
              </a:rPr>
              <a:t>a</a:t>
            </a:r>
            <a:r>
              <a:rPr lang="en-US" sz="1800" dirty="0">
                <a:solidFill>
                  <a:srgbClr val="FF0000"/>
                </a:solidFill>
                <a:latin typeface="Consolas" panose="020B0609020204030204" pitchFamily="49" charset="0"/>
                <a:ea typeface="Consolas"/>
                <a:cs typeface="Consolas"/>
                <a:sym typeface="Consolas"/>
              </a:rPr>
              <a:t>'</a:t>
            </a:r>
            <a:r>
              <a:rPr lang="en-US" sz="1800" b="0" i="0" u="none" strike="noStrike" cap="none" dirty="0">
                <a:solidFill>
                  <a:schemeClr val="dk1"/>
                </a:solidFill>
                <a:latin typeface="Consolas" panose="020B0609020204030204" pitchFamily="49" charset="0"/>
                <a:ea typeface="Consolas"/>
                <a:cs typeface="Consolas"/>
                <a:sym typeface="Consolas"/>
              </a:rPr>
              <a:t>,</a:t>
            </a:r>
            <a:r>
              <a:rPr lang="en-US" sz="1800" b="0" i="0" u="none" strike="noStrike" cap="none" dirty="0">
                <a:solidFill>
                  <a:srgbClr val="FF0000"/>
                </a:solidFill>
                <a:latin typeface="Consolas" panose="020B0609020204030204" pitchFamily="49" charset="0"/>
                <a:ea typeface="Consolas"/>
                <a:cs typeface="Consolas"/>
                <a:sym typeface="Consolas"/>
              </a:rPr>
              <a:t> </a:t>
            </a:r>
            <a:r>
              <a:rPr lang="en-US" sz="1800" dirty="0">
                <a:solidFill>
                  <a:srgbClr val="FF0000"/>
                </a:solidFill>
                <a:latin typeface="Consolas" panose="020B0609020204030204" pitchFamily="49" charset="0"/>
                <a:ea typeface="Consolas"/>
                <a:cs typeface="Consolas"/>
                <a:sym typeface="Consolas"/>
              </a:rPr>
              <a:t>'</a:t>
            </a:r>
            <a:r>
              <a:rPr lang="en-US" sz="1800" b="0" i="0" u="none" strike="noStrike" cap="none" dirty="0">
                <a:solidFill>
                  <a:srgbClr val="FF0000"/>
                </a:solidFill>
                <a:latin typeface="Consolas" panose="020B0609020204030204" pitchFamily="49" charset="0"/>
                <a:ea typeface="Consolas"/>
                <a:cs typeface="Consolas"/>
                <a:sym typeface="Consolas"/>
              </a:rPr>
              <a:t>b</a:t>
            </a:r>
            <a:r>
              <a:rPr lang="en-US" sz="1800" dirty="0">
                <a:solidFill>
                  <a:srgbClr val="FF0000"/>
                </a:solidFill>
                <a:latin typeface="Consolas" panose="020B0609020204030204" pitchFamily="49" charset="0"/>
                <a:ea typeface="Consolas"/>
                <a:cs typeface="Consolas"/>
                <a:sym typeface="Consolas"/>
              </a:rPr>
              <a:t>'</a:t>
            </a:r>
            <a:r>
              <a:rPr lang="en-US" sz="1800" b="0" i="0" u="none" strike="noStrike" cap="none" dirty="0">
                <a:solidFill>
                  <a:schemeClr val="dk1"/>
                </a:solidFill>
                <a:latin typeface="Consolas" panose="020B0609020204030204" pitchFamily="49" charset="0"/>
                <a:ea typeface="Consolas"/>
                <a:cs typeface="Consolas"/>
                <a:sym typeface="Consolas"/>
              </a:rPr>
              <a:t>,</a:t>
            </a:r>
            <a:r>
              <a:rPr lang="en-US" sz="1800" b="0" i="0" u="none" strike="noStrike" cap="none" dirty="0">
                <a:solidFill>
                  <a:srgbClr val="FF0000"/>
                </a:solidFill>
                <a:latin typeface="Consolas" panose="020B0609020204030204" pitchFamily="49" charset="0"/>
                <a:ea typeface="Consolas"/>
                <a:cs typeface="Consolas"/>
                <a:sym typeface="Consolas"/>
              </a:rPr>
              <a:t> </a:t>
            </a:r>
            <a:r>
              <a:rPr lang="en-US" sz="1800" dirty="0">
                <a:solidFill>
                  <a:srgbClr val="FF0000"/>
                </a:solidFill>
                <a:latin typeface="Consolas" panose="020B0609020204030204" pitchFamily="49" charset="0"/>
                <a:ea typeface="Consolas"/>
                <a:cs typeface="Consolas"/>
                <a:sym typeface="Consolas"/>
              </a:rPr>
              <a:t>'</a:t>
            </a:r>
            <a:r>
              <a:rPr lang="en-US" sz="1800" b="0" i="0" u="none" strike="noStrike" cap="none" dirty="0">
                <a:solidFill>
                  <a:srgbClr val="FF0000"/>
                </a:solidFill>
                <a:latin typeface="Consolas" panose="020B0609020204030204" pitchFamily="49" charset="0"/>
                <a:ea typeface="Consolas"/>
                <a:cs typeface="Consolas"/>
                <a:sym typeface="Consolas"/>
              </a:rPr>
              <a:t>c</a:t>
            </a:r>
            <a:r>
              <a:rPr lang="en-US" sz="1800" dirty="0">
                <a:solidFill>
                  <a:srgbClr val="FF0000"/>
                </a:solidFill>
                <a:latin typeface="Consolas" panose="020B0609020204030204" pitchFamily="49" charset="0"/>
                <a:ea typeface="Consolas"/>
                <a:cs typeface="Consolas"/>
                <a:sym typeface="Consolas"/>
              </a:rPr>
              <a:t>'</a:t>
            </a:r>
            <a:r>
              <a:rPr lang="en-US" sz="1800" b="0" i="0" u="none" strike="noStrike" cap="none" dirty="0">
                <a:solidFill>
                  <a:schemeClr val="dk1"/>
                </a:solidFill>
                <a:latin typeface="Consolas" panose="020B0609020204030204" pitchFamily="49" charset="0"/>
                <a:ea typeface="Consolas"/>
                <a:cs typeface="Consolas"/>
                <a:sym typeface="Consolas"/>
              </a:rPr>
              <a:t>,</a:t>
            </a:r>
            <a:r>
              <a:rPr lang="en-US" sz="1800" b="0" i="0" u="none" strike="noStrike" cap="none" dirty="0">
                <a:solidFill>
                  <a:srgbClr val="FF0000"/>
                </a:solidFill>
                <a:latin typeface="Consolas" panose="020B0609020204030204" pitchFamily="49" charset="0"/>
                <a:ea typeface="Consolas"/>
                <a:cs typeface="Consolas"/>
                <a:sym typeface="Consolas"/>
              </a:rPr>
              <a:t> </a:t>
            </a:r>
            <a:r>
              <a:rPr lang="en-US" sz="1800" dirty="0">
                <a:solidFill>
                  <a:srgbClr val="FF0000"/>
                </a:solidFill>
                <a:latin typeface="Consolas" panose="020B0609020204030204" pitchFamily="49" charset="0"/>
                <a:ea typeface="Consolas"/>
                <a:cs typeface="Consolas"/>
                <a:sym typeface="Consolas"/>
              </a:rPr>
              <a:t>'</a:t>
            </a:r>
            <a:r>
              <a:rPr lang="en-US" sz="1800" b="0" i="0" u="none" strike="noStrike" cap="none" dirty="0">
                <a:solidFill>
                  <a:srgbClr val="FF0000"/>
                </a:solidFill>
                <a:latin typeface="Consolas" panose="020B0609020204030204" pitchFamily="49" charset="0"/>
                <a:ea typeface="Consolas"/>
                <a:cs typeface="Consolas"/>
                <a:sym typeface="Consolas"/>
              </a:rPr>
              <a:t>d</a:t>
            </a:r>
            <a:r>
              <a:rPr lang="en-US" sz="1800" dirty="0">
                <a:solidFill>
                  <a:srgbClr val="FF0000"/>
                </a:solidFill>
                <a:latin typeface="Consolas" panose="020B0609020204030204" pitchFamily="49" charset="0"/>
                <a:ea typeface="Consolas"/>
                <a:cs typeface="Consolas"/>
                <a:sym typeface="Consolas"/>
              </a:rPr>
              <a:t>'</a:t>
            </a:r>
            <a:r>
              <a:rPr lang="en-US" sz="1800" b="0" i="0" u="none" strike="noStrike" cap="none" dirty="0">
                <a:solidFill>
                  <a:schemeClr val="dk1"/>
                </a:solidFill>
                <a:latin typeface="Consolas" panose="020B0609020204030204" pitchFamily="49" charset="0"/>
                <a:ea typeface="Consolas"/>
                <a:cs typeface="Consolas"/>
                <a:sym typeface="Consolas"/>
              </a:rPr>
              <a:t>,</a:t>
            </a:r>
            <a:r>
              <a:rPr lang="en-US" sz="1800" b="0" i="0" u="none" strike="noStrike" cap="none" dirty="0">
                <a:solidFill>
                  <a:srgbClr val="FF0000"/>
                </a:solidFill>
                <a:latin typeface="Consolas" panose="020B0609020204030204" pitchFamily="49" charset="0"/>
                <a:ea typeface="Consolas"/>
                <a:cs typeface="Consolas"/>
                <a:sym typeface="Consolas"/>
              </a:rPr>
              <a:t> </a:t>
            </a:r>
            <a:r>
              <a:rPr lang="en-US" sz="1800" dirty="0">
                <a:solidFill>
                  <a:srgbClr val="FF0000"/>
                </a:solidFill>
                <a:latin typeface="Consolas" panose="020B0609020204030204" pitchFamily="49" charset="0"/>
                <a:ea typeface="Consolas"/>
                <a:cs typeface="Consolas"/>
                <a:sym typeface="Consolas"/>
              </a:rPr>
              <a:t>'</a:t>
            </a:r>
            <a:r>
              <a:rPr lang="en-US" sz="1800" b="0" i="0" u="none" strike="noStrike" cap="none" dirty="0">
                <a:solidFill>
                  <a:srgbClr val="FF0000"/>
                </a:solidFill>
                <a:latin typeface="Consolas" panose="020B0609020204030204" pitchFamily="49" charset="0"/>
                <a:ea typeface="Consolas"/>
                <a:cs typeface="Consolas"/>
                <a:sym typeface="Consolas"/>
              </a:rPr>
              <a:t>e</a:t>
            </a:r>
            <a:r>
              <a:rPr lang="en-US" sz="1800" dirty="0">
                <a:solidFill>
                  <a:srgbClr val="FF0000"/>
                </a:solidFill>
                <a:latin typeface="Consolas" panose="020B0609020204030204" pitchFamily="49" charset="0"/>
                <a:ea typeface="Consolas"/>
                <a:cs typeface="Consolas"/>
                <a:sym typeface="Consolas"/>
              </a:rPr>
              <a:t>'</a:t>
            </a:r>
            <a:r>
              <a:rPr lang="en-US" sz="1800" b="0" i="0" u="none" strike="noStrike" cap="none" dirty="0">
                <a:solidFill>
                  <a:schemeClr val="dk1"/>
                </a:solidFill>
                <a:latin typeface="Consolas" panose="020B0609020204030204" pitchFamily="49" charset="0"/>
                <a:ea typeface="Consolas"/>
                <a:cs typeface="Consolas"/>
                <a:sym typeface="Consolas"/>
              </a:rPr>
              <a:t>]</a:t>
            </a:r>
            <a:endParaRPr dirty="0">
              <a:latin typeface="Consolas" panose="020B0609020204030204" pitchFamily="49" charset="0"/>
            </a:endParaRPr>
          </a:p>
          <a:p>
            <a:pPr marL="1089025" marR="0" lvl="0" indent="-457200" algn="l" rtl="0">
              <a:spcBef>
                <a:spcPts val="0"/>
              </a:spcBef>
              <a:spcAft>
                <a:spcPts val="0"/>
              </a:spcAft>
              <a:buClr>
                <a:srgbClr val="C57A15"/>
              </a:buClr>
              <a:buSzPts val="1800"/>
              <a:buFont typeface="Quattrocento Sans"/>
              <a:buAutoNum type="arabicPeriod"/>
            </a:pPr>
            <a:r>
              <a:rPr lang="en-US" sz="1800" b="0" i="0" u="none" strike="noStrike" cap="none" dirty="0">
                <a:solidFill>
                  <a:srgbClr val="0000FF"/>
                </a:solidFill>
                <a:latin typeface="Consolas" panose="020B0609020204030204" pitchFamily="49" charset="0"/>
                <a:ea typeface="Consolas"/>
                <a:cs typeface="Consolas"/>
                <a:sym typeface="Consolas"/>
              </a:rPr>
              <a:t>print</a:t>
            </a:r>
            <a:r>
              <a:rPr lang="en-US" sz="1800" b="0" i="0" u="none" strike="noStrike" cap="none" dirty="0">
                <a:solidFill>
                  <a:schemeClr val="dk1"/>
                </a:solidFill>
                <a:latin typeface="Consolas" panose="020B0609020204030204" pitchFamily="49" charset="0"/>
                <a:ea typeface="Consolas"/>
                <a:cs typeface="Consolas"/>
                <a:sym typeface="Consolas"/>
              </a:rPr>
              <a:t>(</a:t>
            </a:r>
            <a:r>
              <a:rPr lang="en-US" sz="1800" b="0" i="0" u="none" strike="noStrike" cap="none" dirty="0" err="1">
                <a:solidFill>
                  <a:schemeClr val="dk1"/>
                </a:solidFill>
                <a:latin typeface="Consolas" panose="020B0609020204030204" pitchFamily="49" charset="0"/>
                <a:ea typeface="Consolas"/>
                <a:cs typeface="Consolas"/>
                <a:sym typeface="Consolas"/>
              </a:rPr>
              <a:t>a_list</a:t>
            </a:r>
            <a:r>
              <a:rPr lang="en-US" sz="1800" b="0" i="0" u="none" strike="noStrike" cap="none" dirty="0">
                <a:solidFill>
                  <a:schemeClr val="dk1"/>
                </a:solidFill>
                <a:latin typeface="Consolas" panose="020B0609020204030204" pitchFamily="49" charset="0"/>
                <a:ea typeface="Consolas"/>
                <a:cs typeface="Consolas"/>
                <a:sym typeface="Consolas"/>
              </a:rPr>
              <a:t>[</a:t>
            </a:r>
            <a:r>
              <a:rPr lang="en-US" sz="1800" b="0" i="0" u="none" strike="noStrike" cap="none" dirty="0">
                <a:solidFill>
                  <a:srgbClr val="008575"/>
                </a:solidFill>
                <a:latin typeface="Consolas" panose="020B0609020204030204" pitchFamily="49" charset="0"/>
                <a:ea typeface="Consolas"/>
                <a:cs typeface="Consolas"/>
                <a:sym typeface="Consolas"/>
              </a:rPr>
              <a:t>0</a:t>
            </a:r>
            <a:r>
              <a:rPr lang="en-US" sz="1800" b="0" i="0" u="none" strike="noStrike" cap="none" dirty="0">
                <a:solidFill>
                  <a:schemeClr val="dk1"/>
                </a:solidFill>
                <a:latin typeface="Consolas" panose="020B0609020204030204" pitchFamily="49" charset="0"/>
                <a:ea typeface="Consolas"/>
                <a:cs typeface="Consolas"/>
                <a:sym typeface="Consolas"/>
              </a:rPr>
              <a:t>])</a:t>
            </a:r>
            <a:endParaRPr dirty="0">
              <a:latin typeface="Consolas" panose="020B0609020204030204" pitchFamily="49" charset="0"/>
            </a:endParaRPr>
          </a:p>
          <a:p>
            <a:pPr marL="1089025" marR="0" lvl="0" indent="-457200" algn="l" rtl="0">
              <a:spcBef>
                <a:spcPts val="0"/>
              </a:spcBef>
              <a:spcAft>
                <a:spcPts val="0"/>
              </a:spcAft>
              <a:buClr>
                <a:srgbClr val="C57A15"/>
              </a:buClr>
              <a:buSzPts val="1800"/>
              <a:buFont typeface="Quattrocento Sans"/>
              <a:buAutoNum type="arabicPeriod"/>
            </a:pPr>
            <a:r>
              <a:rPr lang="en-US" sz="1800" b="0" i="0" u="none" strike="noStrike" cap="none" dirty="0">
                <a:solidFill>
                  <a:srgbClr val="0000FF"/>
                </a:solidFill>
                <a:latin typeface="Consolas" panose="020B0609020204030204" pitchFamily="49" charset="0"/>
                <a:ea typeface="Consolas"/>
                <a:cs typeface="Consolas"/>
                <a:sym typeface="Consolas"/>
              </a:rPr>
              <a:t>print</a:t>
            </a:r>
            <a:r>
              <a:rPr lang="en-US" sz="1800" b="0" i="0" u="none" strike="noStrike" cap="none" dirty="0">
                <a:solidFill>
                  <a:schemeClr val="dk1"/>
                </a:solidFill>
                <a:latin typeface="Consolas" panose="020B0609020204030204" pitchFamily="49" charset="0"/>
                <a:ea typeface="Consolas"/>
                <a:cs typeface="Consolas"/>
                <a:sym typeface="Consolas"/>
              </a:rPr>
              <a:t>(</a:t>
            </a:r>
            <a:r>
              <a:rPr lang="en-US" sz="1800" b="0" i="0" u="none" strike="noStrike" cap="none" dirty="0" err="1">
                <a:solidFill>
                  <a:schemeClr val="dk1"/>
                </a:solidFill>
                <a:latin typeface="Consolas" panose="020B0609020204030204" pitchFamily="49" charset="0"/>
                <a:ea typeface="Consolas"/>
                <a:cs typeface="Consolas"/>
                <a:sym typeface="Consolas"/>
              </a:rPr>
              <a:t>a_list</a:t>
            </a:r>
            <a:r>
              <a:rPr lang="en-US" sz="1800" b="0" i="0" u="none" strike="noStrike" cap="none" dirty="0">
                <a:solidFill>
                  <a:schemeClr val="dk1"/>
                </a:solidFill>
                <a:latin typeface="Consolas" panose="020B0609020204030204" pitchFamily="49" charset="0"/>
                <a:ea typeface="Consolas"/>
                <a:cs typeface="Consolas"/>
                <a:sym typeface="Consolas"/>
              </a:rPr>
              <a:t>[</a:t>
            </a:r>
            <a:r>
              <a:rPr lang="en-US" sz="1800" b="0" i="0" u="none" strike="noStrike" cap="none" dirty="0">
                <a:solidFill>
                  <a:srgbClr val="008575"/>
                </a:solidFill>
                <a:latin typeface="Consolas" panose="020B0609020204030204" pitchFamily="49" charset="0"/>
                <a:ea typeface="Consolas"/>
                <a:cs typeface="Consolas"/>
                <a:sym typeface="Consolas"/>
              </a:rPr>
              <a:t>3</a:t>
            </a:r>
            <a:r>
              <a:rPr lang="en-US" sz="1800" b="0" i="0" u="none" strike="noStrike" cap="none" dirty="0">
                <a:solidFill>
                  <a:schemeClr val="dk1"/>
                </a:solidFill>
                <a:latin typeface="Consolas" panose="020B0609020204030204" pitchFamily="49" charset="0"/>
                <a:ea typeface="Consolas"/>
                <a:cs typeface="Consolas"/>
                <a:sym typeface="Consolas"/>
              </a:rPr>
              <a:t>])</a:t>
            </a:r>
            <a:endParaRPr dirty="0">
              <a:latin typeface="Consolas" panose="020B0609020204030204" pitchFamily="49" charset="0"/>
            </a:endParaRPr>
          </a:p>
        </p:txBody>
      </p:sp>
      <p:sp>
        <p:nvSpPr>
          <p:cNvPr id="461" name="Google Shape;461;p8"/>
          <p:cNvSpPr/>
          <p:nvPr/>
        </p:nvSpPr>
        <p:spPr>
          <a:xfrm>
            <a:off x="5696471" y="2890220"/>
            <a:ext cx="6096000" cy="646331"/>
          </a:xfrm>
          <a:prstGeom prst="rect">
            <a:avLst/>
          </a:prstGeom>
          <a:noFill/>
          <a:ln>
            <a:noFill/>
          </a:ln>
        </p:spPr>
        <p:txBody>
          <a:bodyPr spcFirstLastPara="1" wrap="square" lIns="91425" tIns="45700" rIns="91425" bIns="45700" anchor="t" anchorCtr="0">
            <a:spAutoFit/>
          </a:bodyPr>
          <a:lstStyle/>
          <a:p>
            <a:pPr marL="1089025" marR="0" lvl="0" indent="-457200" algn="l" rtl="0">
              <a:spcBef>
                <a:spcPts val="0"/>
              </a:spcBef>
              <a:spcAft>
                <a:spcPts val="0"/>
              </a:spcAft>
              <a:buClr>
                <a:srgbClr val="C57A15"/>
              </a:buClr>
              <a:buSzPts val="1800"/>
              <a:buFont typeface="Quattrocento Sans"/>
              <a:buAutoNum type="arabicPeriod"/>
            </a:pPr>
            <a:r>
              <a:rPr lang="en-US" sz="1800" b="0" i="0" u="none" strike="noStrike" cap="none" dirty="0" err="1">
                <a:solidFill>
                  <a:schemeClr val="dk1"/>
                </a:solidFill>
                <a:latin typeface="Consolas" panose="020B0609020204030204" pitchFamily="49" charset="0"/>
                <a:ea typeface="Consolas"/>
                <a:cs typeface="Consolas"/>
                <a:sym typeface="Consolas"/>
              </a:rPr>
              <a:t>a_list</a:t>
            </a:r>
            <a:r>
              <a:rPr lang="en-US" sz="1800" b="0" i="0" u="none" strike="noStrike" cap="none" dirty="0">
                <a:solidFill>
                  <a:schemeClr val="dk1"/>
                </a:solidFill>
                <a:latin typeface="Consolas" panose="020B0609020204030204" pitchFamily="49" charset="0"/>
                <a:ea typeface="Consolas"/>
                <a:cs typeface="Consolas"/>
                <a:sym typeface="Consolas"/>
              </a:rPr>
              <a:t> = [</a:t>
            </a:r>
            <a:r>
              <a:rPr lang="en-US" sz="1800" dirty="0">
                <a:solidFill>
                  <a:srgbClr val="FF0000"/>
                </a:solidFill>
                <a:latin typeface="Consolas" panose="020B0609020204030204" pitchFamily="49" charset="0"/>
                <a:ea typeface="Consolas"/>
                <a:cs typeface="Consolas"/>
                <a:sym typeface="Consolas"/>
              </a:rPr>
              <a:t>'</a:t>
            </a:r>
            <a:r>
              <a:rPr lang="en-US" sz="1800" b="0" i="0" u="none" strike="noStrike" cap="none" dirty="0">
                <a:solidFill>
                  <a:srgbClr val="FF0000"/>
                </a:solidFill>
                <a:latin typeface="Consolas" panose="020B0609020204030204" pitchFamily="49" charset="0"/>
                <a:ea typeface="Consolas"/>
                <a:cs typeface="Consolas"/>
                <a:sym typeface="Consolas"/>
              </a:rPr>
              <a:t>a</a:t>
            </a:r>
            <a:r>
              <a:rPr lang="en-US" sz="1800" dirty="0">
                <a:solidFill>
                  <a:srgbClr val="FF0000"/>
                </a:solidFill>
                <a:latin typeface="Consolas" panose="020B0609020204030204" pitchFamily="49" charset="0"/>
                <a:ea typeface="Consolas"/>
                <a:cs typeface="Consolas"/>
                <a:sym typeface="Consolas"/>
              </a:rPr>
              <a:t>'</a:t>
            </a:r>
            <a:r>
              <a:rPr lang="en-US" sz="1800" b="0" i="0" u="none" strike="noStrike" cap="none" dirty="0">
                <a:solidFill>
                  <a:schemeClr val="dk1"/>
                </a:solidFill>
                <a:latin typeface="Consolas" panose="020B0609020204030204" pitchFamily="49" charset="0"/>
                <a:ea typeface="Consolas"/>
                <a:cs typeface="Consolas"/>
                <a:sym typeface="Consolas"/>
              </a:rPr>
              <a:t>,</a:t>
            </a:r>
            <a:r>
              <a:rPr lang="en-US" sz="1800" b="0" i="0" u="none" strike="noStrike" cap="none" dirty="0">
                <a:solidFill>
                  <a:srgbClr val="FF0000"/>
                </a:solidFill>
                <a:latin typeface="Consolas" panose="020B0609020204030204" pitchFamily="49" charset="0"/>
                <a:ea typeface="Consolas"/>
                <a:cs typeface="Consolas"/>
                <a:sym typeface="Consolas"/>
              </a:rPr>
              <a:t> </a:t>
            </a:r>
            <a:r>
              <a:rPr lang="en-US" sz="1800" dirty="0">
                <a:solidFill>
                  <a:srgbClr val="FF0000"/>
                </a:solidFill>
                <a:latin typeface="Consolas" panose="020B0609020204030204" pitchFamily="49" charset="0"/>
                <a:ea typeface="Consolas"/>
                <a:cs typeface="Consolas"/>
                <a:sym typeface="Consolas"/>
              </a:rPr>
              <a:t>'</a:t>
            </a:r>
            <a:r>
              <a:rPr lang="en-US" sz="1800" b="0" i="0" u="none" strike="noStrike" cap="none" dirty="0">
                <a:solidFill>
                  <a:srgbClr val="FF0000"/>
                </a:solidFill>
                <a:latin typeface="Consolas" panose="020B0609020204030204" pitchFamily="49" charset="0"/>
                <a:ea typeface="Consolas"/>
                <a:cs typeface="Consolas"/>
                <a:sym typeface="Consolas"/>
              </a:rPr>
              <a:t>b</a:t>
            </a:r>
            <a:r>
              <a:rPr lang="en-US" sz="1800" dirty="0">
                <a:solidFill>
                  <a:srgbClr val="FF0000"/>
                </a:solidFill>
                <a:latin typeface="Consolas" panose="020B0609020204030204" pitchFamily="49" charset="0"/>
                <a:ea typeface="Consolas"/>
                <a:cs typeface="Consolas"/>
                <a:sym typeface="Consolas"/>
              </a:rPr>
              <a:t>'</a:t>
            </a:r>
            <a:r>
              <a:rPr lang="en-US" sz="1800" b="0" i="0" u="none" strike="noStrike" cap="none" dirty="0">
                <a:solidFill>
                  <a:schemeClr val="dk1"/>
                </a:solidFill>
                <a:latin typeface="Consolas" panose="020B0609020204030204" pitchFamily="49" charset="0"/>
                <a:ea typeface="Consolas"/>
                <a:cs typeface="Consolas"/>
                <a:sym typeface="Consolas"/>
              </a:rPr>
              <a:t>,</a:t>
            </a:r>
            <a:r>
              <a:rPr lang="en-US" sz="1800" b="0" i="0" u="none" strike="noStrike" cap="none" dirty="0">
                <a:solidFill>
                  <a:srgbClr val="FF0000"/>
                </a:solidFill>
                <a:latin typeface="Consolas" panose="020B0609020204030204" pitchFamily="49" charset="0"/>
                <a:ea typeface="Consolas"/>
                <a:cs typeface="Consolas"/>
                <a:sym typeface="Consolas"/>
              </a:rPr>
              <a:t> </a:t>
            </a:r>
            <a:r>
              <a:rPr lang="en-US" sz="1800" dirty="0">
                <a:solidFill>
                  <a:srgbClr val="FF0000"/>
                </a:solidFill>
                <a:latin typeface="Consolas" panose="020B0609020204030204" pitchFamily="49" charset="0"/>
                <a:ea typeface="Consolas"/>
                <a:cs typeface="Consolas"/>
                <a:sym typeface="Consolas"/>
              </a:rPr>
              <a:t>'</a:t>
            </a:r>
            <a:r>
              <a:rPr lang="en-US" sz="1800" b="0" i="0" u="none" strike="noStrike" cap="none" dirty="0">
                <a:solidFill>
                  <a:srgbClr val="FF0000"/>
                </a:solidFill>
                <a:latin typeface="Consolas" panose="020B0609020204030204" pitchFamily="49" charset="0"/>
                <a:ea typeface="Consolas"/>
                <a:cs typeface="Consolas"/>
                <a:sym typeface="Consolas"/>
              </a:rPr>
              <a:t>c</a:t>
            </a:r>
            <a:r>
              <a:rPr lang="en-US" sz="1800" dirty="0">
                <a:solidFill>
                  <a:srgbClr val="FF0000"/>
                </a:solidFill>
                <a:latin typeface="Consolas" panose="020B0609020204030204" pitchFamily="49" charset="0"/>
                <a:ea typeface="Consolas"/>
                <a:cs typeface="Consolas"/>
                <a:sym typeface="Consolas"/>
              </a:rPr>
              <a:t>'</a:t>
            </a:r>
            <a:r>
              <a:rPr lang="en-US" sz="1800" b="0" i="0" u="none" strike="noStrike" cap="none" dirty="0">
                <a:solidFill>
                  <a:schemeClr val="dk1"/>
                </a:solidFill>
                <a:latin typeface="Consolas" panose="020B0609020204030204" pitchFamily="49" charset="0"/>
                <a:ea typeface="Consolas"/>
                <a:cs typeface="Consolas"/>
                <a:sym typeface="Consolas"/>
              </a:rPr>
              <a:t>,</a:t>
            </a:r>
            <a:r>
              <a:rPr lang="en-US" sz="1800" b="0" i="0" u="none" strike="noStrike" cap="none" dirty="0">
                <a:solidFill>
                  <a:srgbClr val="FF0000"/>
                </a:solidFill>
                <a:latin typeface="Consolas" panose="020B0609020204030204" pitchFamily="49" charset="0"/>
                <a:ea typeface="Consolas"/>
                <a:cs typeface="Consolas"/>
                <a:sym typeface="Consolas"/>
              </a:rPr>
              <a:t> </a:t>
            </a:r>
            <a:r>
              <a:rPr lang="en-US" sz="1800" dirty="0">
                <a:solidFill>
                  <a:srgbClr val="FF0000"/>
                </a:solidFill>
                <a:latin typeface="Consolas" panose="020B0609020204030204" pitchFamily="49" charset="0"/>
                <a:ea typeface="Consolas"/>
                <a:cs typeface="Consolas"/>
                <a:sym typeface="Consolas"/>
              </a:rPr>
              <a:t>'</a:t>
            </a:r>
            <a:r>
              <a:rPr lang="en-US" sz="1800" b="0" i="0" u="none" strike="noStrike" cap="none" dirty="0">
                <a:solidFill>
                  <a:srgbClr val="FF0000"/>
                </a:solidFill>
                <a:latin typeface="Consolas" panose="020B0609020204030204" pitchFamily="49" charset="0"/>
                <a:ea typeface="Consolas"/>
                <a:cs typeface="Consolas"/>
                <a:sym typeface="Consolas"/>
              </a:rPr>
              <a:t>d</a:t>
            </a:r>
            <a:r>
              <a:rPr lang="en-US" sz="1800" dirty="0">
                <a:solidFill>
                  <a:srgbClr val="FF0000"/>
                </a:solidFill>
                <a:latin typeface="Consolas" panose="020B0609020204030204" pitchFamily="49" charset="0"/>
                <a:ea typeface="Consolas"/>
                <a:cs typeface="Consolas"/>
                <a:sym typeface="Consolas"/>
              </a:rPr>
              <a:t>'</a:t>
            </a:r>
            <a:r>
              <a:rPr lang="en-US" sz="1800" b="0" i="0" u="none" strike="noStrike" cap="none" dirty="0">
                <a:solidFill>
                  <a:schemeClr val="dk1"/>
                </a:solidFill>
                <a:latin typeface="Consolas" panose="020B0609020204030204" pitchFamily="49" charset="0"/>
                <a:ea typeface="Consolas"/>
                <a:cs typeface="Consolas"/>
                <a:sym typeface="Consolas"/>
              </a:rPr>
              <a:t>,</a:t>
            </a:r>
            <a:r>
              <a:rPr lang="en-US" sz="1800" b="0" i="0" u="none" strike="noStrike" cap="none" dirty="0">
                <a:solidFill>
                  <a:srgbClr val="FF0000"/>
                </a:solidFill>
                <a:latin typeface="Consolas" panose="020B0609020204030204" pitchFamily="49" charset="0"/>
                <a:ea typeface="Consolas"/>
                <a:cs typeface="Consolas"/>
                <a:sym typeface="Consolas"/>
              </a:rPr>
              <a:t> </a:t>
            </a:r>
            <a:r>
              <a:rPr lang="en-US" sz="1800" dirty="0">
                <a:solidFill>
                  <a:srgbClr val="FF0000"/>
                </a:solidFill>
                <a:latin typeface="Consolas" panose="020B0609020204030204" pitchFamily="49" charset="0"/>
                <a:ea typeface="Consolas"/>
                <a:cs typeface="Consolas"/>
                <a:sym typeface="Consolas"/>
              </a:rPr>
              <a:t>'</a:t>
            </a:r>
            <a:r>
              <a:rPr lang="en-US" sz="1800" b="0" i="0" u="none" strike="noStrike" cap="none" dirty="0">
                <a:solidFill>
                  <a:srgbClr val="FF0000"/>
                </a:solidFill>
                <a:latin typeface="Consolas" panose="020B0609020204030204" pitchFamily="49" charset="0"/>
                <a:ea typeface="Consolas"/>
                <a:cs typeface="Consolas"/>
                <a:sym typeface="Consolas"/>
              </a:rPr>
              <a:t>e</a:t>
            </a:r>
            <a:r>
              <a:rPr lang="en-US" sz="1800" dirty="0">
                <a:solidFill>
                  <a:srgbClr val="FF0000"/>
                </a:solidFill>
                <a:latin typeface="Consolas" panose="020B0609020204030204" pitchFamily="49" charset="0"/>
                <a:ea typeface="Consolas"/>
                <a:cs typeface="Consolas"/>
                <a:sym typeface="Consolas"/>
              </a:rPr>
              <a:t>'</a:t>
            </a:r>
            <a:r>
              <a:rPr lang="en-US" sz="1800" b="0" i="0" u="none" strike="noStrike" cap="none" dirty="0">
                <a:solidFill>
                  <a:schemeClr val="dk1"/>
                </a:solidFill>
                <a:latin typeface="Consolas" panose="020B0609020204030204" pitchFamily="49" charset="0"/>
                <a:ea typeface="Consolas"/>
                <a:cs typeface="Consolas"/>
                <a:sym typeface="Consolas"/>
              </a:rPr>
              <a:t>]</a:t>
            </a:r>
            <a:endParaRPr lang="en-US" dirty="0">
              <a:latin typeface="Consolas" panose="020B0609020204030204" pitchFamily="49" charset="0"/>
            </a:endParaRPr>
          </a:p>
          <a:p>
            <a:pPr marL="1089025" marR="0" lvl="0" indent="-457200" algn="l" rtl="0">
              <a:spcBef>
                <a:spcPts val="0"/>
              </a:spcBef>
              <a:spcAft>
                <a:spcPts val="0"/>
              </a:spcAft>
              <a:buClr>
                <a:srgbClr val="C57A15"/>
              </a:buClr>
              <a:buSzPts val="1800"/>
              <a:buFont typeface="Quattrocento Sans"/>
              <a:buAutoNum type="arabicPeriod"/>
            </a:pPr>
            <a:r>
              <a:rPr lang="en-US" sz="1800" b="0" i="0" u="none" strike="noStrike" cap="none" dirty="0">
                <a:solidFill>
                  <a:srgbClr val="0000FF"/>
                </a:solidFill>
                <a:latin typeface="Consolas" panose="020B0609020204030204" pitchFamily="49" charset="0"/>
                <a:ea typeface="Consolas"/>
                <a:cs typeface="Consolas"/>
                <a:sym typeface="Consolas"/>
              </a:rPr>
              <a:t>print</a:t>
            </a:r>
            <a:r>
              <a:rPr lang="en-US" sz="1800" b="0" i="0" u="none" strike="noStrike" cap="none" dirty="0">
                <a:solidFill>
                  <a:schemeClr val="dk1"/>
                </a:solidFill>
                <a:latin typeface="Consolas" panose="020B0609020204030204" pitchFamily="49" charset="0"/>
                <a:ea typeface="Consolas"/>
                <a:cs typeface="Consolas"/>
                <a:sym typeface="Consolas"/>
              </a:rPr>
              <a:t>(</a:t>
            </a:r>
            <a:r>
              <a:rPr lang="en-US" sz="1800" b="0" i="0" u="none" strike="noStrike" cap="none" dirty="0" err="1">
                <a:solidFill>
                  <a:schemeClr val="dk1"/>
                </a:solidFill>
                <a:latin typeface="Consolas" panose="020B0609020204030204" pitchFamily="49" charset="0"/>
                <a:ea typeface="Consolas"/>
                <a:cs typeface="Consolas"/>
                <a:sym typeface="Consolas"/>
              </a:rPr>
              <a:t>a_list</a:t>
            </a:r>
            <a:r>
              <a:rPr lang="en-US" sz="1800" b="0" i="0" u="none" strike="noStrike" cap="none" dirty="0">
                <a:solidFill>
                  <a:schemeClr val="dk1"/>
                </a:solidFill>
                <a:latin typeface="Consolas" panose="020B0609020204030204" pitchFamily="49" charset="0"/>
                <a:ea typeface="Consolas"/>
                <a:cs typeface="Consolas"/>
                <a:sym typeface="Consolas"/>
              </a:rPr>
              <a:t>[</a:t>
            </a:r>
            <a:r>
              <a:rPr lang="en-US" sz="1800" b="0" i="0" u="none" strike="noStrike" cap="none" dirty="0" err="1">
                <a:solidFill>
                  <a:srgbClr val="7030A0"/>
                </a:solidFill>
                <a:latin typeface="Consolas" panose="020B0609020204030204" pitchFamily="49" charset="0"/>
                <a:ea typeface="Consolas"/>
                <a:cs typeface="Consolas"/>
                <a:sym typeface="Consolas"/>
              </a:rPr>
              <a:t>len</a:t>
            </a:r>
            <a:r>
              <a:rPr lang="en-US" sz="1800" b="0" i="0" u="none" strike="noStrike" cap="none" dirty="0">
                <a:solidFill>
                  <a:schemeClr val="dk1"/>
                </a:solidFill>
                <a:latin typeface="Consolas" panose="020B0609020204030204" pitchFamily="49" charset="0"/>
                <a:ea typeface="Consolas"/>
                <a:cs typeface="Consolas"/>
                <a:sym typeface="Consolas"/>
              </a:rPr>
              <a:t>(</a:t>
            </a:r>
            <a:r>
              <a:rPr lang="en-US" sz="1800" b="0" i="0" u="none" strike="noStrike" cap="none" dirty="0" err="1">
                <a:solidFill>
                  <a:schemeClr val="dk1"/>
                </a:solidFill>
                <a:latin typeface="Consolas" panose="020B0609020204030204" pitchFamily="49" charset="0"/>
                <a:ea typeface="Consolas"/>
                <a:cs typeface="Consolas"/>
                <a:sym typeface="Consolas"/>
              </a:rPr>
              <a:t>a_list</a:t>
            </a:r>
            <a:r>
              <a:rPr lang="en-US" sz="1800" b="0" i="0" u="none" strike="noStrike" cap="none" dirty="0">
                <a:solidFill>
                  <a:schemeClr val="dk1"/>
                </a:solidFill>
                <a:latin typeface="Consolas" panose="020B0609020204030204" pitchFamily="49" charset="0"/>
                <a:ea typeface="Consolas"/>
                <a:cs typeface="Consolas"/>
                <a:sym typeface="Consolas"/>
              </a:rPr>
              <a:t>)</a:t>
            </a:r>
            <a:r>
              <a:rPr lang="en-US" sz="1800" dirty="0">
                <a:solidFill>
                  <a:schemeClr val="dk1"/>
                </a:solidFill>
                <a:latin typeface="Consolas" panose="020B0609020204030204" pitchFamily="49" charset="0"/>
                <a:ea typeface="Consolas"/>
                <a:cs typeface="Consolas"/>
                <a:sym typeface="Consolas"/>
              </a:rPr>
              <a:t> - </a:t>
            </a:r>
            <a:r>
              <a:rPr lang="en-US" sz="1800" b="0" i="0" u="none" strike="noStrike" cap="none" dirty="0">
                <a:solidFill>
                  <a:srgbClr val="008575"/>
                </a:solidFill>
                <a:latin typeface="Consolas" panose="020B0609020204030204" pitchFamily="49" charset="0"/>
                <a:ea typeface="Consolas"/>
                <a:cs typeface="Consolas"/>
                <a:sym typeface="Consolas"/>
              </a:rPr>
              <a:t>6</a:t>
            </a:r>
            <a:r>
              <a:rPr lang="en-US" sz="1800" b="0" i="0" u="none" strike="noStrike" cap="none" dirty="0">
                <a:solidFill>
                  <a:schemeClr val="dk1"/>
                </a:solidFill>
                <a:latin typeface="Consolas" panose="020B0609020204030204" pitchFamily="49" charset="0"/>
                <a:ea typeface="Consolas"/>
                <a:cs typeface="Consolas"/>
                <a:sym typeface="Consolas"/>
              </a:rPr>
              <a:t>])</a:t>
            </a:r>
            <a:endParaRPr lang="en-US" dirty="0">
              <a:latin typeface="Consolas" panose="020B0609020204030204" pitchFamily="49" charset="0"/>
            </a:endParaRPr>
          </a:p>
        </p:txBody>
      </p:sp>
      <p:sp>
        <p:nvSpPr>
          <p:cNvPr id="462" name="Google Shape;462;p8"/>
          <p:cNvSpPr/>
          <p:nvPr/>
        </p:nvSpPr>
        <p:spPr>
          <a:xfrm>
            <a:off x="5696471" y="4671833"/>
            <a:ext cx="6096000" cy="923330"/>
          </a:xfrm>
          <a:prstGeom prst="rect">
            <a:avLst/>
          </a:prstGeom>
          <a:noFill/>
          <a:ln>
            <a:noFill/>
          </a:ln>
        </p:spPr>
        <p:txBody>
          <a:bodyPr spcFirstLastPara="1" wrap="square" lIns="91425" tIns="45700" rIns="91425" bIns="45700" anchor="t" anchorCtr="0">
            <a:spAutoFit/>
          </a:bodyPr>
          <a:lstStyle/>
          <a:p>
            <a:pPr marL="1089025" marR="0" lvl="0" indent="-457200" algn="l" rtl="0">
              <a:spcBef>
                <a:spcPts val="0"/>
              </a:spcBef>
              <a:spcAft>
                <a:spcPts val="0"/>
              </a:spcAft>
              <a:buClr>
                <a:srgbClr val="C57A15"/>
              </a:buClr>
              <a:buSzPts val="1800"/>
              <a:buFont typeface="Quattrocento Sans"/>
              <a:buAutoNum type="arabicPeriod"/>
            </a:pPr>
            <a:r>
              <a:rPr lang="en-US" sz="1800" b="0" i="0" u="none" strike="noStrike" cap="none" dirty="0" err="1">
                <a:solidFill>
                  <a:schemeClr val="dk1"/>
                </a:solidFill>
                <a:latin typeface="Consolas" panose="020B0609020204030204" pitchFamily="49" charset="0"/>
                <a:ea typeface="Consolas"/>
                <a:cs typeface="Consolas"/>
                <a:sym typeface="Consolas"/>
              </a:rPr>
              <a:t>a_list</a:t>
            </a:r>
            <a:r>
              <a:rPr lang="en-US" sz="1800" b="0" i="0" u="none" strike="noStrike" cap="none" dirty="0">
                <a:solidFill>
                  <a:schemeClr val="dk1"/>
                </a:solidFill>
                <a:latin typeface="Consolas" panose="020B0609020204030204" pitchFamily="49" charset="0"/>
                <a:ea typeface="Consolas"/>
                <a:cs typeface="Consolas"/>
                <a:sym typeface="Consolas"/>
              </a:rPr>
              <a:t> = [</a:t>
            </a:r>
            <a:r>
              <a:rPr lang="en-US" sz="1800" dirty="0">
                <a:solidFill>
                  <a:srgbClr val="FF0000"/>
                </a:solidFill>
                <a:latin typeface="Consolas" panose="020B0609020204030204" pitchFamily="49" charset="0"/>
                <a:ea typeface="Consolas"/>
                <a:cs typeface="Consolas"/>
                <a:sym typeface="Consolas"/>
              </a:rPr>
              <a:t>'</a:t>
            </a:r>
            <a:r>
              <a:rPr lang="en-US" sz="1800" b="0" i="0" u="none" strike="noStrike" cap="none" dirty="0">
                <a:solidFill>
                  <a:srgbClr val="FF0000"/>
                </a:solidFill>
                <a:latin typeface="Consolas" panose="020B0609020204030204" pitchFamily="49" charset="0"/>
                <a:ea typeface="Consolas"/>
                <a:cs typeface="Consolas"/>
                <a:sym typeface="Consolas"/>
              </a:rPr>
              <a:t>a</a:t>
            </a:r>
            <a:r>
              <a:rPr lang="en-US" sz="1800" dirty="0">
                <a:solidFill>
                  <a:srgbClr val="FF0000"/>
                </a:solidFill>
                <a:latin typeface="Consolas" panose="020B0609020204030204" pitchFamily="49" charset="0"/>
                <a:ea typeface="Consolas"/>
                <a:cs typeface="Consolas"/>
                <a:sym typeface="Consolas"/>
              </a:rPr>
              <a:t>'</a:t>
            </a:r>
            <a:r>
              <a:rPr lang="en-US" sz="1800" b="0" i="0" u="none" strike="noStrike" cap="none" dirty="0">
                <a:solidFill>
                  <a:schemeClr val="dk1"/>
                </a:solidFill>
                <a:latin typeface="Consolas" panose="020B0609020204030204" pitchFamily="49" charset="0"/>
                <a:ea typeface="Consolas"/>
                <a:cs typeface="Consolas"/>
                <a:sym typeface="Consolas"/>
              </a:rPr>
              <a:t>,</a:t>
            </a:r>
            <a:r>
              <a:rPr lang="en-US" sz="1800" b="0" i="0" u="none" strike="noStrike" cap="none" dirty="0">
                <a:solidFill>
                  <a:srgbClr val="FF0000"/>
                </a:solidFill>
                <a:latin typeface="Consolas" panose="020B0609020204030204" pitchFamily="49" charset="0"/>
                <a:ea typeface="Consolas"/>
                <a:cs typeface="Consolas"/>
                <a:sym typeface="Consolas"/>
              </a:rPr>
              <a:t> </a:t>
            </a:r>
            <a:r>
              <a:rPr lang="en-US" sz="1800" dirty="0">
                <a:solidFill>
                  <a:srgbClr val="FF0000"/>
                </a:solidFill>
                <a:latin typeface="Consolas" panose="020B0609020204030204" pitchFamily="49" charset="0"/>
                <a:ea typeface="Consolas"/>
                <a:cs typeface="Consolas"/>
                <a:sym typeface="Consolas"/>
              </a:rPr>
              <a:t>'</a:t>
            </a:r>
            <a:r>
              <a:rPr lang="en-US" sz="1800" b="0" i="0" u="none" strike="noStrike" cap="none" dirty="0">
                <a:solidFill>
                  <a:srgbClr val="FF0000"/>
                </a:solidFill>
                <a:latin typeface="Consolas" panose="020B0609020204030204" pitchFamily="49" charset="0"/>
                <a:ea typeface="Consolas"/>
                <a:cs typeface="Consolas"/>
                <a:sym typeface="Consolas"/>
              </a:rPr>
              <a:t>b</a:t>
            </a:r>
            <a:r>
              <a:rPr lang="en-US" sz="1800" dirty="0">
                <a:solidFill>
                  <a:srgbClr val="FF0000"/>
                </a:solidFill>
                <a:latin typeface="Consolas" panose="020B0609020204030204" pitchFamily="49" charset="0"/>
                <a:ea typeface="Consolas"/>
                <a:cs typeface="Consolas"/>
                <a:sym typeface="Consolas"/>
              </a:rPr>
              <a:t>'</a:t>
            </a:r>
            <a:r>
              <a:rPr lang="en-US" sz="1800" b="0" i="0" u="none" strike="noStrike" cap="none" dirty="0">
                <a:solidFill>
                  <a:schemeClr val="dk1"/>
                </a:solidFill>
                <a:latin typeface="Consolas" panose="020B0609020204030204" pitchFamily="49" charset="0"/>
                <a:ea typeface="Consolas"/>
                <a:cs typeface="Consolas"/>
                <a:sym typeface="Consolas"/>
              </a:rPr>
              <a:t>,</a:t>
            </a:r>
            <a:r>
              <a:rPr lang="en-US" sz="1800" b="0" i="0" u="none" strike="noStrike" cap="none" dirty="0">
                <a:solidFill>
                  <a:srgbClr val="FF0000"/>
                </a:solidFill>
                <a:latin typeface="Consolas" panose="020B0609020204030204" pitchFamily="49" charset="0"/>
                <a:ea typeface="Consolas"/>
                <a:cs typeface="Consolas"/>
                <a:sym typeface="Consolas"/>
              </a:rPr>
              <a:t> </a:t>
            </a:r>
            <a:r>
              <a:rPr lang="en-US" sz="1800" dirty="0">
                <a:solidFill>
                  <a:srgbClr val="FF0000"/>
                </a:solidFill>
                <a:latin typeface="Consolas" panose="020B0609020204030204" pitchFamily="49" charset="0"/>
                <a:ea typeface="Consolas"/>
                <a:cs typeface="Consolas"/>
                <a:sym typeface="Consolas"/>
              </a:rPr>
              <a:t>'</a:t>
            </a:r>
            <a:r>
              <a:rPr lang="en-US" sz="1800" b="0" i="0" u="none" strike="noStrike" cap="none" dirty="0">
                <a:solidFill>
                  <a:srgbClr val="FF0000"/>
                </a:solidFill>
                <a:latin typeface="Consolas" panose="020B0609020204030204" pitchFamily="49" charset="0"/>
                <a:ea typeface="Consolas"/>
                <a:cs typeface="Consolas"/>
                <a:sym typeface="Consolas"/>
              </a:rPr>
              <a:t>c</a:t>
            </a:r>
            <a:r>
              <a:rPr lang="en-US" sz="1800" dirty="0">
                <a:solidFill>
                  <a:srgbClr val="FF0000"/>
                </a:solidFill>
                <a:latin typeface="Consolas" panose="020B0609020204030204" pitchFamily="49" charset="0"/>
                <a:ea typeface="Consolas"/>
                <a:cs typeface="Consolas"/>
                <a:sym typeface="Consolas"/>
              </a:rPr>
              <a:t>'</a:t>
            </a:r>
            <a:r>
              <a:rPr lang="en-US" sz="1800" b="0" i="0" u="none" strike="noStrike" cap="none" dirty="0">
                <a:solidFill>
                  <a:schemeClr val="dk1"/>
                </a:solidFill>
                <a:latin typeface="Consolas" panose="020B0609020204030204" pitchFamily="49" charset="0"/>
                <a:ea typeface="Consolas"/>
                <a:cs typeface="Consolas"/>
                <a:sym typeface="Consolas"/>
              </a:rPr>
              <a:t>,</a:t>
            </a:r>
            <a:r>
              <a:rPr lang="en-US" sz="1800" b="0" i="0" u="none" strike="noStrike" cap="none" dirty="0">
                <a:solidFill>
                  <a:srgbClr val="FF0000"/>
                </a:solidFill>
                <a:latin typeface="Consolas" panose="020B0609020204030204" pitchFamily="49" charset="0"/>
                <a:ea typeface="Consolas"/>
                <a:cs typeface="Consolas"/>
                <a:sym typeface="Consolas"/>
              </a:rPr>
              <a:t> </a:t>
            </a:r>
            <a:r>
              <a:rPr lang="en-US" sz="1800" dirty="0">
                <a:solidFill>
                  <a:srgbClr val="FF0000"/>
                </a:solidFill>
                <a:latin typeface="Consolas" panose="020B0609020204030204" pitchFamily="49" charset="0"/>
                <a:ea typeface="Consolas"/>
                <a:cs typeface="Consolas"/>
                <a:sym typeface="Consolas"/>
              </a:rPr>
              <a:t>'</a:t>
            </a:r>
            <a:r>
              <a:rPr lang="en-US" sz="1800" b="0" i="0" u="none" strike="noStrike" cap="none" dirty="0">
                <a:solidFill>
                  <a:srgbClr val="FF0000"/>
                </a:solidFill>
                <a:latin typeface="Consolas" panose="020B0609020204030204" pitchFamily="49" charset="0"/>
                <a:ea typeface="Consolas"/>
                <a:cs typeface="Consolas"/>
                <a:sym typeface="Consolas"/>
              </a:rPr>
              <a:t>d</a:t>
            </a:r>
            <a:r>
              <a:rPr lang="en-US" sz="1800" dirty="0">
                <a:solidFill>
                  <a:srgbClr val="FF0000"/>
                </a:solidFill>
                <a:latin typeface="Consolas" panose="020B0609020204030204" pitchFamily="49" charset="0"/>
                <a:ea typeface="Consolas"/>
                <a:cs typeface="Consolas"/>
                <a:sym typeface="Consolas"/>
              </a:rPr>
              <a:t>'</a:t>
            </a:r>
            <a:r>
              <a:rPr lang="en-US" sz="1800" b="0" i="0" u="none" strike="noStrike" cap="none" dirty="0">
                <a:solidFill>
                  <a:schemeClr val="dk1"/>
                </a:solidFill>
                <a:latin typeface="Consolas" panose="020B0609020204030204" pitchFamily="49" charset="0"/>
                <a:ea typeface="Consolas"/>
                <a:cs typeface="Consolas"/>
                <a:sym typeface="Consolas"/>
              </a:rPr>
              <a:t>,</a:t>
            </a:r>
            <a:r>
              <a:rPr lang="en-US" sz="1800" b="0" i="0" u="none" strike="noStrike" cap="none" dirty="0">
                <a:solidFill>
                  <a:srgbClr val="FF0000"/>
                </a:solidFill>
                <a:latin typeface="Consolas" panose="020B0609020204030204" pitchFamily="49" charset="0"/>
                <a:ea typeface="Consolas"/>
                <a:cs typeface="Consolas"/>
                <a:sym typeface="Consolas"/>
              </a:rPr>
              <a:t> </a:t>
            </a:r>
            <a:r>
              <a:rPr lang="en-US" sz="1800" dirty="0">
                <a:solidFill>
                  <a:srgbClr val="FF0000"/>
                </a:solidFill>
                <a:latin typeface="Consolas" panose="020B0609020204030204" pitchFamily="49" charset="0"/>
                <a:ea typeface="Consolas"/>
                <a:cs typeface="Consolas"/>
                <a:sym typeface="Consolas"/>
              </a:rPr>
              <a:t>'</a:t>
            </a:r>
            <a:r>
              <a:rPr lang="en-US" sz="1800" b="0" i="0" u="none" strike="noStrike" cap="none" dirty="0">
                <a:solidFill>
                  <a:srgbClr val="FF0000"/>
                </a:solidFill>
                <a:latin typeface="Consolas" panose="020B0609020204030204" pitchFamily="49" charset="0"/>
                <a:ea typeface="Consolas"/>
                <a:cs typeface="Consolas"/>
                <a:sym typeface="Consolas"/>
              </a:rPr>
              <a:t>e</a:t>
            </a:r>
            <a:r>
              <a:rPr lang="en-US" sz="1800" dirty="0">
                <a:solidFill>
                  <a:srgbClr val="FF0000"/>
                </a:solidFill>
                <a:latin typeface="Consolas" panose="020B0609020204030204" pitchFamily="49" charset="0"/>
                <a:ea typeface="Consolas"/>
                <a:cs typeface="Consolas"/>
                <a:sym typeface="Consolas"/>
              </a:rPr>
              <a:t>'</a:t>
            </a:r>
            <a:r>
              <a:rPr lang="en-US" sz="1800" b="0" i="0" u="none" strike="noStrike" cap="none" dirty="0">
                <a:solidFill>
                  <a:schemeClr val="dk1"/>
                </a:solidFill>
                <a:latin typeface="Consolas" panose="020B0609020204030204" pitchFamily="49" charset="0"/>
                <a:ea typeface="Consolas"/>
                <a:cs typeface="Consolas"/>
                <a:sym typeface="Consolas"/>
              </a:rPr>
              <a:t>]</a:t>
            </a:r>
            <a:endParaRPr lang="en-US" dirty="0">
              <a:latin typeface="Consolas" panose="020B0609020204030204" pitchFamily="49" charset="0"/>
            </a:endParaRPr>
          </a:p>
          <a:p>
            <a:pPr marL="1089025" marR="0" lvl="0" indent="-457200" algn="l" rtl="0">
              <a:spcBef>
                <a:spcPts val="0"/>
              </a:spcBef>
              <a:spcAft>
                <a:spcPts val="0"/>
              </a:spcAft>
              <a:buClr>
                <a:srgbClr val="C57A15"/>
              </a:buClr>
              <a:buSzPts val="1800"/>
              <a:buFont typeface="Quattrocento Sans"/>
              <a:buAutoNum type="arabicPeriod"/>
            </a:pPr>
            <a:r>
              <a:rPr lang="en-US" sz="1800" b="0" i="0" u="none" strike="noStrike" cap="none" dirty="0" err="1">
                <a:solidFill>
                  <a:schemeClr val="dk1"/>
                </a:solidFill>
                <a:latin typeface="Consolas" panose="020B0609020204030204" pitchFamily="49" charset="0"/>
                <a:ea typeface="Consolas"/>
                <a:cs typeface="Consolas"/>
                <a:sym typeface="Consolas"/>
              </a:rPr>
              <a:t>a_list</a:t>
            </a:r>
            <a:r>
              <a:rPr lang="en-US" sz="1800" b="0" i="0" u="none" strike="noStrike" cap="none" dirty="0">
                <a:solidFill>
                  <a:schemeClr val="dk1"/>
                </a:solidFill>
                <a:latin typeface="Consolas" panose="020B0609020204030204" pitchFamily="49" charset="0"/>
                <a:ea typeface="Consolas"/>
                <a:cs typeface="Consolas"/>
                <a:sym typeface="Consolas"/>
              </a:rPr>
              <a:t>[</a:t>
            </a:r>
            <a:r>
              <a:rPr lang="en-US" sz="1800" b="0" i="0" u="none" strike="noStrike" cap="none" dirty="0">
                <a:solidFill>
                  <a:srgbClr val="008575"/>
                </a:solidFill>
                <a:latin typeface="Consolas" panose="020B0609020204030204" pitchFamily="49" charset="0"/>
                <a:ea typeface="Consolas"/>
                <a:cs typeface="Consolas"/>
                <a:sym typeface="Consolas"/>
              </a:rPr>
              <a:t>3</a:t>
            </a:r>
            <a:r>
              <a:rPr lang="en-US" sz="1800" b="0" i="0" u="none" strike="noStrike" cap="none" dirty="0">
                <a:solidFill>
                  <a:schemeClr val="dk1"/>
                </a:solidFill>
                <a:latin typeface="Consolas" panose="020B0609020204030204" pitchFamily="49" charset="0"/>
                <a:ea typeface="Consolas"/>
                <a:cs typeface="Consolas"/>
                <a:sym typeface="Consolas"/>
              </a:rPr>
              <a:t>] = </a:t>
            </a:r>
            <a:r>
              <a:rPr lang="en-US" sz="1800" dirty="0">
                <a:solidFill>
                  <a:srgbClr val="FF0000"/>
                </a:solidFill>
                <a:latin typeface="Consolas" panose="020B0609020204030204" pitchFamily="49" charset="0"/>
                <a:ea typeface="Consolas"/>
                <a:cs typeface="Consolas"/>
                <a:sym typeface="Consolas"/>
              </a:rPr>
              <a:t>'</a:t>
            </a:r>
            <a:r>
              <a:rPr lang="en-US" sz="1800" b="0" i="0" u="none" strike="noStrike" cap="none" dirty="0" err="1">
                <a:solidFill>
                  <a:srgbClr val="FF0000"/>
                </a:solidFill>
                <a:latin typeface="Consolas" panose="020B0609020204030204" pitchFamily="49" charset="0"/>
                <a:ea typeface="Consolas"/>
                <a:cs typeface="Consolas"/>
                <a:sym typeface="Consolas"/>
              </a:rPr>
              <a:t>haha</a:t>
            </a:r>
            <a:r>
              <a:rPr lang="en-US" sz="1800" dirty="0">
                <a:solidFill>
                  <a:srgbClr val="FF0000"/>
                </a:solidFill>
                <a:latin typeface="Consolas" panose="020B0609020204030204" pitchFamily="49" charset="0"/>
                <a:ea typeface="Consolas"/>
                <a:cs typeface="Consolas"/>
                <a:sym typeface="Consolas"/>
              </a:rPr>
              <a:t>'</a:t>
            </a:r>
            <a:endParaRPr lang="en-US" dirty="0">
              <a:latin typeface="Consolas" panose="020B0609020204030204" pitchFamily="49" charset="0"/>
            </a:endParaRPr>
          </a:p>
          <a:p>
            <a:pPr marL="1089025" marR="0" lvl="0" indent="-457200" algn="l" rtl="0">
              <a:spcBef>
                <a:spcPts val="0"/>
              </a:spcBef>
              <a:spcAft>
                <a:spcPts val="0"/>
              </a:spcAft>
              <a:buClr>
                <a:srgbClr val="C57A15"/>
              </a:buClr>
              <a:buSzPts val="1800"/>
              <a:buFont typeface="Quattrocento Sans"/>
              <a:buAutoNum type="arabicPeriod"/>
            </a:pPr>
            <a:r>
              <a:rPr lang="en-US" sz="1800" b="0" i="0" u="none" strike="noStrike" cap="none" dirty="0">
                <a:solidFill>
                  <a:srgbClr val="0000FF"/>
                </a:solidFill>
                <a:latin typeface="Consolas" panose="020B0609020204030204" pitchFamily="49" charset="0"/>
                <a:ea typeface="Consolas"/>
                <a:cs typeface="Consolas"/>
                <a:sym typeface="Consolas"/>
              </a:rPr>
              <a:t>print</a:t>
            </a:r>
            <a:r>
              <a:rPr lang="en-US" sz="1800" b="0" i="0" u="none" strike="noStrike" cap="none" dirty="0">
                <a:solidFill>
                  <a:schemeClr val="dk1"/>
                </a:solidFill>
                <a:latin typeface="Consolas" panose="020B0609020204030204" pitchFamily="49" charset="0"/>
                <a:ea typeface="Consolas"/>
                <a:cs typeface="Consolas"/>
                <a:sym typeface="Consolas"/>
              </a:rPr>
              <a:t>(</a:t>
            </a:r>
            <a:r>
              <a:rPr lang="en-US" sz="1800" b="0" i="0" u="none" strike="noStrike" cap="none" dirty="0" err="1">
                <a:solidFill>
                  <a:schemeClr val="dk1"/>
                </a:solidFill>
                <a:latin typeface="Consolas" panose="020B0609020204030204" pitchFamily="49" charset="0"/>
                <a:ea typeface="Consolas"/>
                <a:cs typeface="Consolas"/>
                <a:sym typeface="Consolas"/>
              </a:rPr>
              <a:t>a_list</a:t>
            </a:r>
            <a:r>
              <a:rPr lang="en-US" sz="1800" b="0" i="0" u="none" strike="noStrike" cap="none" dirty="0">
                <a:solidFill>
                  <a:schemeClr val="dk1"/>
                </a:solidFill>
                <a:latin typeface="Consolas" panose="020B0609020204030204" pitchFamily="49" charset="0"/>
                <a:ea typeface="Consolas"/>
                <a:cs typeface="Consolas"/>
                <a:sym typeface="Consolas"/>
              </a:rPr>
              <a:t>)</a:t>
            </a:r>
            <a:endParaRPr lang="en-US" dirty="0">
              <a:latin typeface="Consolas" panose="020B0609020204030204" pitchFamily="49" charset="0"/>
            </a:endParaRPr>
          </a:p>
        </p:txBody>
      </p:sp>
      <p:sp>
        <p:nvSpPr>
          <p:cNvPr id="463" name="Google Shape;463;p8"/>
          <p:cNvSpPr txBox="1"/>
          <p:nvPr/>
        </p:nvSpPr>
        <p:spPr>
          <a:xfrm>
            <a:off x="597997" y="2305444"/>
            <a:ext cx="1239122" cy="3077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2000" b="1" dirty="0">
                <a:solidFill>
                  <a:schemeClr val="dk1"/>
                </a:solidFill>
                <a:latin typeface="Segoe UI" panose="020B0502040204020203" pitchFamily="34" charset="0"/>
                <a:cs typeface="Segoe UI" panose="020B0502040204020203" pitchFamily="34" charset="0"/>
                <a:sym typeface="Quattrocento Sans"/>
              </a:rPr>
              <a:t>Example</a:t>
            </a:r>
            <a:r>
              <a:rPr lang="en-US" sz="2000" b="1" i="0" u="none" strike="noStrike" cap="none" dirty="0">
                <a:solidFill>
                  <a:schemeClr val="dk1"/>
                </a:solidFill>
                <a:latin typeface="Quattrocento Sans"/>
                <a:ea typeface="Quattrocento Sans"/>
                <a:cs typeface="Quattrocento Sans"/>
                <a:sym typeface="Quattrocento Sans"/>
              </a:rPr>
              <a:t> 1</a:t>
            </a:r>
            <a:endParaRPr dirty="0"/>
          </a:p>
        </p:txBody>
      </p:sp>
      <p:sp>
        <p:nvSpPr>
          <p:cNvPr id="464" name="Google Shape;464;p8"/>
          <p:cNvSpPr txBox="1"/>
          <p:nvPr/>
        </p:nvSpPr>
        <p:spPr>
          <a:xfrm>
            <a:off x="533399" y="4364056"/>
            <a:ext cx="1239122" cy="3077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2000" b="1" dirty="0">
                <a:solidFill>
                  <a:schemeClr val="dk1"/>
                </a:solidFill>
                <a:latin typeface="Segoe UI" panose="020B0502040204020203" pitchFamily="34" charset="0"/>
                <a:cs typeface="Segoe UI" panose="020B0502040204020203" pitchFamily="34" charset="0"/>
                <a:sym typeface="Quattrocento Sans"/>
              </a:rPr>
              <a:t>Example</a:t>
            </a:r>
            <a:r>
              <a:rPr lang="en-US" sz="2000" b="1" i="0" u="none" strike="noStrike" cap="none" dirty="0">
                <a:solidFill>
                  <a:schemeClr val="dk1"/>
                </a:solidFill>
                <a:latin typeface="Quattrocento Sans"/>
                <a:ea typeface="Quattrocento Sans"/>
                <a:cs typeface="Quattrocento Sans"/>
                <a:sym typeface="Quattrocento Sans"/>
              </a:rPr>
              <a:t> 2</a:t>
            </a:r>
            <a:endParaRPr dirty="0"/>
          </a:p>
        </p:txBody>
      </p:sp>
      <p:sp>
        <p:nvSpPr>
          <p:cNvPr id="465" name="Google Shape;465;p8"/>
          <p:cNvSpPr txBox="1"/>
          <p:nvPr/>
        </p:nvSpPr>
        <p:spPr>
          <a:xfrm>
            <a:off x="6093619" y="2305443"/>
            <a:ext cx="1239122" cy="3077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2000" b="1" dirty="0">
                <a:solidFill>
                  <a:schemeClr val="dk1"/>
                </a:solidFill>
                <a:latin typeface="Segoe UI" panose="020B0502040204020203" pitchFamily="34" charset="0"/>
                <a:cs typeface="Segoe UI" panose="020B0502040204020203" pitchFamily="34" charset="0"/>
                <a:sym typeface="Quattrocento Sans"/>
              </a:rPr>
              <a:t>Example</a:t>
            </a:r>
            <a:r>
              <a:rPr lang="en-US" sz="2000" b="1" i="0" u="none" strike="noStrike" cap="none" dirty="0">
                <a:solidFill>
                  <a:schemeClr val="dk1"/>
                </a:solidFill>
                <a:latin typeface="Quattrocento Sans"/>
                <a:ea typeface="Quattrocento Sans"/>
                <a:cs typeface="Quattrocento Sans"/>
                <a:sym typeface="Quattrocento Sans"/>
              </a:rPr>
              <a:t> 3</a:t>
            </a:r>
            <a:endParaRPr dirty="0"/>
          </a:p>
        </p:txBody>
      </p:sp>
      <p:sp>
        <p:nvSpPr>
          <p:cNvPr id="466" name="Google Shape;466;p8"/>
          <p:cNvSpPr txBox="1"/>
          <p:nvPr/>
        </p:nvSpPr>
        <p:spPr>
          <a:xfrm>
            <a:off x="6096000" y="4364055"/>
            <a:ext cx="1239122" cy="3077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2000" b="1" dirty="0">
                <a:solidFill>
                  <a:schemeClr val="dk1"/>
                </a:solidFill>
                <a:latin typeface="Segoe UI" panose="020B0502040204020203" pitchFamily="34" charset="0"/>
                <a:cs typeface="Segoe UI" panose="020B0502040204020203" pitchFamily="34" charset="0"/>
                <a:sym typeface="Quattrocento Sans"/>
              </a:rPr>
              <a:t>Example</a:t>
            </a:r>
            <a:r>
              <a:rPr lang="en-US" sz="2000" b="1" i="0" u="none" strike="noStrike" cap="none" dirty="0">
                <a:solidFill>
                  <a:schemeClr val="dk1"/>
                </a:solidFill>
                <a:latin typeface="Quattrocento Sans"/>
                <a:ea typeface="Quattrocento Sans"/>
                <a:cs typeface="Quattrocento Sans"/>
                <a:sym typeface="Quattrocento Sans"/>
              </a:rPr>
              <a:t> 4</a:t>
            </a:r>
            <a:endParaRPr dirty="0"/>
          </a:p>
        </p:txBody>
      </p:sp>
    </p:spTree>
    <p:custDataLst>
      <p:tags r:id="rId1"/>
    </p:custData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13"/>
  <p:tag name="ARTICULATE_DESIGN_ID_MICROSOFT PHILANTHROPIES TEALS" val="9s4ipMJI"/>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TotalTime>
  <Words>1049</Words>
  <Application>Microsoft Office PowerPoint</Application>
  <PresentationFormat>Widescreen</PresentationFormat>
  <Paragraphs>116</Paragraphs>
  <Slides>13</Slides>
  <Notes>12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13</vt:i4>
      </vt:variant>
    </vt:vector>
  </HeadingPairs>
  <TitlesOfParts>
    <vt:vector size="21" baseType="lpstr">
      <vt:lpstr>Arial</vt:lpstr>
      <vt:lpstr>Noto Sans Symbols</vt:lpstr>
      <vt:lpstr>Consolas</vt:lpstr>
      <vt:lpstr>Segoe UI</vt:lpstr>
      <vt:lpstr>Quattrocento Sans</vt:lpstr>
      <vt:lpstr>Calibri</vt:lpstr>
      <vt:lpstr>Microsoft Philanthropies TEALS</vt:lpstr>
      <vt:lpstr>Microsoft Philanthropies TEALS</vt:lpstr>
      <vt:lpstr>Lesson 2.04: lists</vt:lpstr>
      <vt:lpstr>Lists</vt:lpstr>
      <vt:lpstr>Today’s plan </vt:lpstr>
      <vt:lpstr>Do Now – part 1</vt:lpstr>
      <vt:lpstr>Do Now – part 2</vt:lpstr>
      <vt:lpstr>What is a List?</vt:lpstr>
      <vt:lpstr>Lesson – 2.04 </vt:lpstr>
      <vt:lpstr>Nested lists</vt:lpstr>
      <vt:lpstr>Lab 2.04 food chooser </vt:lpstr>
      <vt:lpstr>Game show</vt:lpstr>
      <vt:lpstr>Quiz</vt:lpstr>
      <vt:lpstr>Bonus</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2.04: Lists</dc:title>
  <cp:lastModifiedBy>Andrew Spiece</cp:lastModifiedBy>
  <cp:revision>14</cp:revision>
  <dcterms:created xsi:type="dcterms:W3CDTF">2019-12-20T16:58:59Z</dcterms:created>
  <dcterms:modified xsi:type="dcterms:W3CDTF">2021-03-03T17:33:52Z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0x010100BC63412C2069E54F8A04E79B55E6097A</vt:lpwstr>
  </property>
  <property fmtid="{D5CDD505-2E9C-101B-9397-08002B2CF9AE}" pid="3" name="ArticulateGUID">
    <vt:lpwstr>0C1DF952-5AF8-4086-8270-2316E568F467</vt:lpwstr>
  </property>
  <property fmtid="{D5CDD505-2E9C-101B-9397-08002B2CF9AE}" pid="4" name="ArticulatePath">
    <vt:lpwstr>Intro Python 2.04 TEALS</vt:lpwstr>
  </property>
</Properties>
</file>