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 id="2147483703" r:id="rId3"/>
  </p:sldMasterIdLst>
  <p:notesMasterIdLst>
    <p:notesMasterId r:id="rId1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Consolas" panose="020B0609020204030204" pitchFamily="49" charset="0"/>
      <p:regular r:id="rId18"/>
      <p:bold r:id="rId19"/>
      <p:italic r:id="rId20"/>
      <p:boldItalic r:id="rId21"/>
    </p:embeddedFont>
    <p:embeddedFont>
      <p:font typeface="Quattrocento Sans"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j9/INZ3ld/XZoBzwAOtyKVyL7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customschemas.google.com/relationships/presentationmetadata" Target="meta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1.fntdata"/><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65"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768" name="Google Shape;768;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1/27/2021 7:54 AM</a:t>
            </a:r>
            <a:endParaRPr/>
          </a:p>
        </p:txBody>
      </p:sp>
      <p:sp>
        <p:nvSpPr>
          <p:cNvPr id="769" name="Google Shape;7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6" name="Google Shape;7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2" name="Google Shape;78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3" name="Google Shape;78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9" name="Google Shape;7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0" name="Google Shape;7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7" name="Google Shape;79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8" name="Google Shape;79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5" name="Google Shape;80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6" name="Google Shape;80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3" name="Google Shape;81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7" name="Google Shape;8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8" name="Google Shape;82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13"/>
        <p:cNvGrpSpPr/>
        <p:nvPr/>
      </p:nvGrpSpPr>
      <p:grpSpPr>
        <a:xfrm>
          <a:off x="0" y="0"/>
          <a:ext cx="0" cy="0"/>
          <a:chOff x="0" y="0"/>
          <a:chExt cx="0" cy="0"/>
        </a:xfrm>
      </p:grpSpPr>
      <p:pic>
        <p:nvPicPr>
          <p:cNvPr id="14" name="Google Shape;14;p13"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15" name="Google Shape;15;p13"/>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3"/>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3"/>
        <p:cNvGrpSpPr/>
        <p:nvPr/>
      </p:nvGrpSpPr>
      <p:grpSpPr>
        <a:xfrm>
          <a:off x="0" y="0"/>
          <a:ext cx="0" cy="0"/>
          <a:chOff x="0" y="0"/>
          <a:chExt cx="0" cy="0"/>
        </a:xfrm>
      </p:grpSpPr>
      <p:sp>
        <p:nvSpPr>
          <p:cNvPr id="54" name="Google Shape;54;p2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chemeClr val="dk1"/>
        </a:solidFill>
        <a:effectLst/>
      </p:bgPr>
    </p:bg>
    <p:spTree>
      <p:nvGrpSpPr>
        <p:cNvPr id="1" name="Shape 759"/>
        <p:cNvGrpSpPr/>
        <p:nvPr/>
      </p:nvGrpSpPr>
      <p:grpSpPr>
        <a:xfrm>
          <a:off x="0" y="0"/>
          <a:ext cx="0" cy="0"/>
          <a:chOff x="0" y="0"/>
          <a:chExt cx="0" cy="0"/>
        </a:xfrm>
      </p:grpSpPr>
      <p:sp>
        <p:nvSpPr>
          <p:cNvPr id="760" name="Google Shape;760;p11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1" name="Google Shape;761;p112"/>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62" name="Google Shape;762;p112"/>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55"/>
        <p:cNvGrpSpPr/>
        <p:nvPr/>
      </p:nvGrpSpPr>
      <p:grpSpPr>
        <a:xfrm>
          <a:off x="0" y="0"/>
          <a:ext cx="0" cy="0"/>
          <a:chOff x="0" y="0"/>
          <a:chExt cx="0" cy="0"/>
        </a:xfrm>
      </p:grpSpPr>
      <p:sp>
        <p:nvSpPr>
          <p:cNvPr id="56" name="Google Shape;56;p22"/>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57" name="Google Shape;57;p22"/>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8" name="Google Shape;58;p22"/>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59" name="Google Shape;59;p22"/>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60" name="Google Shape;60;p22"/>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1" name="Google Shape;61;p22"/>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2" name="Google Shape;62;p22"/>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3" name="Google Shape;63;p22"/>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chemeClr val="lt1"/>
              </a:buClr>
              <a:buSzPts val="3240"/>
              <a:buNone/>
              <a:defRPr sz="3600" b="1">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4" name="Google Shape;64;p22"/>
          <p:cNvSpPr txBox="1">
            <a:spLocks noGrp="1"/>
          </p:cNvSpPr>
          <p:nvPr>
            <p:ph type="body" idx="5"/>
          </p:nvPr>
        </p:nvSpPr>
        <p:spPr>
          <a:xfrm>
            <a:off x="3749675" y="1401762"/>
            <a:ext cx="3413125" cy="5080057"/>
          </a:xfrm>
          <a:prstGeom prst="rect">
            <a:avLst/>
          </a:prstGeom>
          <a:noFill/>
          <a:ln>
            <a:noFill/>
          </a:ln>
        </p:spPr>
        <p:txBody>
          <a:bodyPr spcFirstLastPara="1" wrap="square" lIns="0" tIns="0" rIns="0" bIns="0" anchor="t" anchorCtr="0">
            <a:spAutoFit/>
          </a:bodyPr>
          <a:lstStyle>
            <a:lvl1pPr marL="457200" marR="0" lvl="0" indent="-228600" algn="l">
              <a:lnSpc>
                <a:spcPct val="100000"/>
              </a:lnSpc>
              <a:spcBef>
                <a:spcPts val="1800"/>
              </a:spcBef>
              <a:spcAft>
                <a:spcPts val="0"/>
              </a:spcAft>
              <a:buClr>
                <a:schemeClr val="dk1"/>
              </a:buClr>
              <a:buSzPts val="2000"/>
              <a:buFont typeface="Quattrocento Sans"/>
              <a:buNone/>
              <a:defRPr sz="2000"/>
            </a:lvl1pPr>
            <a:lvl2pPr marL="914400" lvl="1" indent="-342900" algn="l">
              <a:lnSpc>
                <a:spcPct val="100000"/>
              </a:lnSpc>
              <a:spcBef>
                <a:spcPts val="400"/>
              </a:spcBef>
              <a:spcAft>
                <a:spcPts val="0"/>
              </a:spcAft>
              <a:buClr>
                <a:schemeClr val="dk1"/>
              </a:buClr>
              <a:buSzPts val="1800"/>
              <a:buChar char="·"/>
              <a:defRPr sz="2000"/>
            </a:lvl2pPr>
            <a:lvl3pPr marL="1371600" lvl="2" indent="-342900" algn="l">
              <a:lnSpc>
                <a:spcPct val="100000"/>
              </a:lnSpc>
              <a:spcBef>
                <a:spcPts val="400"/>
              </a:spcBef>
              <a:spcAft>
                <a:spcPts val="0"/>
              </a:spcAft>
              <a:buClr>
                <a:schemeClr val="dk1"/>
              </a:buClr>
              <a:buSzPts val="1800"/>
              <a:buChar char="·"/>
              <a:defRPr sz="2000"/>
            </a:lvl3pPr>
            <a:lvl4pPr marL="1828800" lvl="3" indent="-342900" algn="l">
              <a:lnSpc>
                <a:spcPct val="100000"/>
              </a:lnSpc>
              <a:spcBef>
                <a:spcPts val="400"/>
              </a:spcBef>
              <a:spcAft>
                <a:spcPts val="0"/>
              </a:spcAft>
              <a:buClr>
                <a:schemeClr val="dk1"/>
              </a:buClr>
              <a:buSzPts val="1800"/>
              <a:buChar char="·"/>
              <a:defRPr sz="2000"/>
            </a:lvl4pPr>
            <a:lvl5pPr marL="2286000" lvl="4" indent="-342900" algn="l">
              <a:lnSpc>
                <a:spcPct val="100000"/>
              </a:lnSpc>
              <a:spcBef>
                <a:spcPts val="400"/>
              </a:spcBef>
              <a:spcAft>
                <a:spcPts val="0"/>
              </a:spcAft>
              <a:buClr>
                <a:schemeClr val="dk1"/>
              </a:buClr>
              <a:buSzPts val="1800"/>
              <a:buChar char="·"/>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65" name="Google Shape;65;p22"/>
          <p:cNvGrpSpPr/>
          <p:nvPr/>
        </p:nvGrpSpPr>
        <p:grpSpPr>
          <a:xfrm>
            <a:off x="7407275" y="1447800"/>
            <a:ext cx="599440" cy="4724400"/>
            <a:chOff x="7406640" y="1447800"/>
            <a:chExt cx="599440" cy="4724400"/>
          </a:xfrm>
        </p:grpSpPr>
        <p:cxnSp>
          <p:nvCxnSpPr>
            <p:cNvPr id="66" name="Google Shape;66;p22"/>
            <p:cNvCxnSpPr/>
            <p:nvPr/>
          </p:nvCxnSpPr>
          <p:spPr>
            <a:xfrm>
              <a:off x="7406640" y="1447800"/>
              <a:ext cx="599440" cy="0"/>
            </a:xfrm>
            <a:prstGeom prst="straightConnector1">
              <a:avLst/>
            </a:prstGeom>
            <a:noFill/>
            <a:ln w="28575" cap="flat" cmpd="sng">
              <a:solidFill>
                <a:schemeClr val="lt1"/>
              </a:solidFill>
              <a:prstDash val="solid"/>
              <a:round/>
              <a:headEnd type="none" w="sm" len="sm"/>
              <a:tailEnd type="none" w="sm" len="sm"/>
            </a:ln>
          </p:spPr>
        </p:cxnSp>
        <p:cxnSp>
          <p:nvCxnSpPr>
            <p:cNvPr id="67" name="Google Shape;67;p22"/>
            <p:cNvCxnSpPr/>
            <p:nvPr/>
          </p:nvCxnSpPr>
          <p:spPr>
            <a:xfrm>
              <a:off x="7406640" y="3022600"/>
              <a:ext cx="599440" cy="0"/>
            </a:xfrm>
            <a:prstGeom prst="straightConnector1">
              <a:avLst/>
            </a:prstGeom>
            <a:noFill/>
            <a:ln w="28575" cap="flat" cmpd="sng">
              <a:solidFill>
                <a:schemeClr val="lt1"/>
              </a:solidFill>
              <a:prstDash val="solid"/>
              <a:round/>
              <a:headEnd type="none" w="sm" len="sm"/>
              <a:tailEnd type="none" w="sm" len="sm"/>
            </a:ln>
          </p:spPr>
        </p:cxnSp>
        <p:cxnSp>
          <p:nvCxnSpPr>
            <p:cNvPr id="68" name="Google Shape;68;p22"/>
            <p:cNvCxnSpPr/>
            <p:nvPr/>
          </p:nvCxnSpPr>
          <p:spPr>
            <a:xfrm>
              <a:off x="7406640" y="4627880"/>
              <a:ext cx="599440" cy="0"/>
            </a:xfrm>
            <a:prstGeom prst="straightConnector1">
              <a:avLst/>
            </a:prstGeom>
            <a:noFill/>
            <a:ln w="28575" cap="flat" cmpd="sng">
              <a:solidFill>
                <a:schemeClr val="lt1"/>
              </a:solidFill>
              <a:prstDash val="solid"/>
              <a:round/>
              <a:headEnd type="none" w="sm" len="sm"/>
              <a:tailEnd type="none" w="sm" len="sm"/>
            </a:ln>
          </p:spPr>
        </p:cxnSp>
        <p:cxnSp>
          <p:nvCxnSpPr>
            <p:cNvPr id="69" name="Google Shape;69;p22"/>
            <p:cNvCxnSpPr/>
            <p:nvPr/>
          </p:nvCxnSpPr>
          <p:spPr>
            <a:xfrm>
              <a:off x="7406640" y="6172200"/>
              <a:ext cx="599440" cy="0"/>
            </a:xfrm>
            <a:prstGeom prst="straightConnector1">
              <a:avLst/>
            </a:prstGeom>
            <a:noFill/>
            <a:ln w="28575" cap="flat" cmpd="sng">
              <a:solidFill>
                <a:schemeClr val="lt1"/>
              </a:solidFill>
              <a:prstDash val="solid"/>
              <a:round/>
              <a:headEnd type="none" w="sm" len="sm"/>
              <a:tailEnd type="none" w="sm" len="sm"/>
            </a:ln>
          </p:spPr>
        </p:cxnSp>
      </p:grpSp>
      <p:sp>
        <p:nvSpPr>
          <p:cNvPr id="70" name="Google Shape;70;p22"/>
          <p:cNvSpPr>
            <a:spLocks noGrp="1"/>
          </p:cNvSpPr>
          <p:nvPr>
            <p:ph type="pic" idx="6"/>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71" name="Google Shape;71;p22"/>
          <p:cNvSpPr txBox="1">
            <a:spLocks noGrp="1"/>
          </p:cNvSpPr>
          <p:nvPr>
            <p:ph type="body" idx="7"/>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2" name="Google Shape;72;p22"/>
          <p:cNvSpPr txBox="1">
            <a:spLocks noGrp="1"/>
          </p:cNvSpPr>
          <p:nvPr>
            <p:ph type="body" idx="8"/>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3" name="Google Shape;73;p22"/>
          <p:cNvSpPr txBox="1">
            <a:spLocks noGrp="1"/>
          </p:cNvSpPr>
          <p:nvPr>
            <p:ph type="body" idx="9"/>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22"/>
          <p:cNvSpPr txBox="1">
            <a:spLocks noGrp="1"/>
          </p:cNvSpPr>
          <p:nvPr>
            <p:ph type="body" idx="13"/>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75"/>
        <p:cNvGrpSpPr/>
        <p:nvPr/>
      </p:nvGrpSpPr>
      <p:grpSpPr>
        <a:xfrm>
          <a:off x="0" y="0"/>
          <a:ext cx="0" cy="0"/>
          <a:chOff x="0" y="0"/>
          <a:chExt cx="0" cy="0"/>
        </a:xfrm>
      </p:grpSpPr>
      <p:sp>
        <p:nvSpPr>
          <p:cNvPr id="76" name="Google Shape;76;p23"/>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7" name="Google Shape;77;p23"/>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8" name="Google Shape;78;p23"/>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79" name="Google Shape;79;p23"/>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80" name="Google Shape;80;p23"/>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81" name="Google Shape;81;p23"/>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2" name="Google Shape;82;p23"/>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3" name="Google Shape;83;p23"/>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84" name="Google Shape;84;p23"/>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85" name="Google Shape;85;p23"/>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86" name="Google Shape;86;p23"/>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23"/>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23"/>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9" name="Google Shape;89;p23"/>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dk1"/>
              </a:buClr>
              <a:buSzPts val="1440"/>
              <a:buNone/>
              <a:defRPr sz="1600"/>
            </a:lvl1pPr>
            <a:lvl2pPr marL="914400" lvl="1" indent="-228600" algn="l">
              <a:lnSpc>
                <a:spcPct val="100000"/>
              </a:lnSpc>
              <a:spcBef>
                <a:spcPts val="320"/>
              </a:spcBef>
              <a:spcAft>
                <a:spcPts val="0"/>
              </a:spcAft>
              <a:buClr>
                <a:schemeClr val="dk1"/>
              </a:buClr>
              <a:buSzPts val="1440"/>
              <a:buNone/>
              <a:defRPr sz="1600"/>
            </a:lvl2pPr>
            <a:lvl3pPr marL="1371600" lvl="2" indent="-228600" algn="l">
              <a:lnSpc>
                <a:spcPct val="100000"/>
              </a:lnSpc>
              <a:spcBef>
                <a:spcPts val="320"/>
              </a:spcBef>
              <a:spcAft>
                <a:spcPts val="0"/>
              </a:spcAft>
              <a:buClr>
                <a:schemeClr val="dk1"/>
              </a:buClr>
              <a:buSzPts val="1440"/>
              <a:buNone/>
              <a:defRPr sz="1600"/>
            </a:lvl3pPr>
            <a:lvl4pPr marL="1828800" lvl="3" indent="-228600" algn="l">
              <a:lnSpc>
                <a:spcPct val="100000"/>
              </a:lnSpc>
              <a:spcBef>
                <a:spcPts val="320"/>
              </a:spcBef>
              <a:spcAft>
                <a:spcPts val="0"/>
              </a:spcAft>
              <a:buClr>
                <a:schemeClr val="dk1"/>
              </a:buClr>
              <a:buSzPts val="1440"/>
              <a:buNone/>
              <a:defRPr sz="1600"/>
            </a:lvl4pPr>
            <a:lvl5pPr marL="2286000" lvl="4" indent="-228600" algn="l">
              <a:lnSpc>
                <a:spcPct val="100000"/>
              </a:lnSpc>
              <a:spcBef>
                <a:spcPts val="320"/>
              </a:spcBef>
              <a:spcAft>
                <a:spcPts val="0"/>
              </a:spcAft>
              <a:buClr>
                <a:schemeClr val="dk1"/>
              </a:buClr>
              <a:buSzPts val="144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90"/>
        <p:cNvGrpSpPr/>
        <p:nvPr/>
      </p:nvGrpSpPr>
      <p:grpSpPr>
        <a:xfrm>
          <a:off x="0" y="0"/>
          <a:ext cx="0" cy="0"/>
          <a:chOff x="0" y="0"/>
          <a:chExt cx="0" cy="0"/>
        </a:xfrm>
      </p:grpSpPr>
      <p:sp>
        <p:nvSpPr>
          <p:cNvPr id="91" name="Google Shape;91;p24"/>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2" name="Google Shape;92;p24"/>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3" name="Google Shape;93;p24"/>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4" name="Google Shape;94;p24"/>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lt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5" name="Google Shape;95;p2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96" name="Google Shape;96;p24"/>
          <p:cNvGrpSpPr/>
          <p:nvPr/>
        </p:nvGrpSpPr>
        <p:grpSpPr>
          <a:xfrm>
            <a:off x="1" y="3228301"/>
            <a:ext cx="3962400" cy="2367280"/>
            <a:chOff x="3444239" y="3274021"/>
            <a:chExt cx="518161" cy="2367280"/>
          </a:xfrm>
        </p:grpSpPr>
        <p:cxnSp>
          <p:nvCxnSpPr>
            <p:cNvPr id="97" name="Google Shape;97;p24"/>
            <p:cNvCxnSpPr/>
            <p:nvPr/>
          </p:nvCxnSpPr>
          <p:spPr>
            <a:xfrm rot="10800000">
              <a:off x="344423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98" name="Google Shape;98;p24"/>
            <p:cNvCxnSpPr/>
            <p:nvPr/>
          </p:nvCxnSpPr>
          <p:spPr>
            <a:xfrm rot="10800000">
              <a:off x="3444239" y="5641301"/>
              <a:ext cx="518161" cy="0"/>
            </a:xfrm>
            <a:prstGeom prst="straightConnector1">
              <a:avLst/>
            </a:prstGeom>
            <a:noFill/>
            <a:ln w="9525" cap="flat" cmpd="sng">
              <a:solidFill>
                <a:srgbClr val="BFBFBF"/>
              </a:solidFill>
              <a:prstDash val="solid"/>
              <a:round/>
              <a:headEnd type="none" w="sm" len="sm"/>
              <a:tailEnd type="none" w="sm" len="sm"/>
            </a:ln>
          </p:spPr>
        </p:cxnSp>
      </p:grpSp>
      <p:grpSp>
        <p:nvGrpSpPr>
          <p:cNvPr id="99" name="Google Shape;99;p24"/>
          <p:cNvGrpSpPr/>
          <p:nvPr/>
        </p:nvGrpSpPr>
        <p:grpSpPr>
          <a:xfrm>
            <a:off x="8188962" y="3228301"/>
            <a:ext cx="4003041" cy="2367280"/>
            <a:chOff x="8188959" y="3274021"/>
            <a:chExt cx="518161" cy="2367280"/>
          </a:xfrm>
        </p:grpSpPr>
        <p:cxnSp>
          <p:nvCxnSpPr>
            <p:cNvPr id="100" name="Google Shape;100;p24"/>
            <p:cNvCxnSpPr/>
            <p:nvPr/>
          </p:nvCxnSpPr>
          <p:spPr>
            <a:xfrm rot="10800000">
              <a:off x="8188959" y="3274021"/>
              <a:ext cx="518161" cy="0"/>
            </a:xfrm>
            <a:prstGeom prst="straightConnector1">
              <a:avLst/>
            </a:prstGeom>
            <a:noFill/>
            <a:ln w="9525" cap="flat" cmpd="sng">
              <a:solidFill>
                <a:srgbClr val="BFBFBF"/>
              </a:solidFill>
              <a:prstDash val="solid"/>
              <a:round/>
              <a:headEnd type="none" w="sm" len="sm"/>
              <a:tailEnd type="none" w="sm" len="sm"/>
            </a:ln>
          </p:spPr>
        </p:cxnSp>
        <p:cxnSp>
          <p:nvCxnSpPr>
            <p:cNvPr id="101" name="Google Shape;101;p24"/>
            <p:cNvCxnSpPr/>
            <p:nvPr/>
          </p:nvCxnSpPr>
          <p:spPr>
            <a:xfrm rot="10800000">
              <a:off x="8188959" y="5641301"/>
              <a:ext cx="518161" cy="0"/>
            </a:xfrm>
            <a:prstGeom prst="straightConnector1">
              <a:avLst/>
            </a:prstGeom>
            <a:noFill/>
            <a:ln w="9525" cap="flat" cmpd="sng">
              <a:solidFill>
                <a:srgbClr val="BFBFBF"/>
              </a:solidFill>
              <a:prstDash val="solid"/>
              <a:round/>
              <a:headEnd type="none" w="sm" len="sm"/>
              <a:tailEnd type="none" w="sm" len="sm"/>
            </a:ln>
          </p:spPr>
        </p:cxnSp>
      </p:grpSp>
      <p:sp>
        <p:nvSpPr>
          <p:cNvPr id="102" name="Google Shape;102;p24"/>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3" name="Google Shape;103;p24"/>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dk1"/>
              </a:buClr>
              <a:buSzPts val="1440"/>
              <a:buNone/>
              <a:defRPr sz="1600">
                <a:solidFill>
                  <a:schemeClr val="dk1"/>
                </a:solidFill>
              </a:defRPr>
            </a:lvl1pPr>
            <a:lvl2pPr marL="914400" lvl="1" indent="-228600" algn="r">
              <a:lnSpc>
                <a:spcPct val="100000"/>
              </a:lnSpc>
              <a:spcBef>
                <a:spcPts val="0"/>
              </a:spcBef>
              <a:spcAft>
                <a:spcPts val="0"/>
              </a:spcAft>
              <a:buClr>
                <a:schemeClr val="dk1"/>
              </a:buClr>
              <a:buSzPts val="1440"/>
              <a:buNone/>
              <a:defRPr sz="1600">
                <a:solidFill>
                  <a:schemeClr val="dk1"/>
                </a:solidFill>
              </a:defRPr>
            </a:lvl2pPr>
            <a:lvl3pPr marL="1371600" lvl="2" indent="-228600" algn="r">
              <a:lnSpc>
                <a:spcPct val="100000"/>
              </a:lnSpc>
              <a:spcBef>
                <a:spcPts val="0"/>
              </a:spcBef>
              <a:spcAft>
                <a:spcPts val="0"/>
              </a:spcAft>
              <a:buClr>
                <a:schemeClr val="dk1"/>
              </a:buClr>
              <a:buSzPts val="1440"/>
              <a:buNone/>
              <a:defRPr sz="1600">
                <a:solidFill>
                  <a:schemeClr val="dk1"/>
                </a:solidFill>
              </a:defRPr>
            </a:lvl3pPr>
            <a:lvl4pPr marL="1828800" lvl="3" indent="-228600" algn="r">
              <a:lnSpc>
                <a:spcPct val="100000"/>
              </a:lnSpc>
              <a:spcBef>
                <a:spcPts val="0"/>
              </a:spcBef>
              <a:spcAft>
                <a:spcPts val="0"/>
              </a:spcAft>
              <a:buClr>
                <a:schemeClr val="dk1"/>
              </a:buClr>
              <a:buSzPts val="1440"/>
              <a:buNone/>
              <a:defRPr sz="1600">
                <a:solidFill>
                  <a:schemeClr val="dk1"/>
                </a:solidFill>
              </a:defRPr>
            </a:lvl4pPr>
            <a:lvl5pPr marL="2286000" lvl="4" indent="-228600" algn="r">
              <a:lnSpc>
                <a:spcPct val="100000"/>
              </a:lnSpc>
              <a:spcBef>
                <a:spcPts val="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4" name="Google Shape;104;p24"/>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5" name="Google Shape;105;p24"/>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dk1"/>
              </a:buClr>
              <a:buSzPts val="1440"/>
              <a:buNone/>
              <a:defRPr sz="1600">
                <a:solidFill>
                  <a:schemeClr val="dk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6" name="Google Shape;106;p24"/>
          <p:cNvSpPr/>
          <p:nvPr/>
        </p:nvSpPr>
        <p:spPr>
          <a:xfrm>
            <a:off x="4305441"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7" name="Google Shape;107;p24"/>
          <p:cNvSpPr/>
          <p:nvPr/>
        </p:nvSpPr>
        <p:spPr>
          <a:xfrm>
            <a:off x="6501563" y="1992050"/>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8" name="Google Shape;108;p24"/>
          <p:cNvSpPr/>
          <p:nvPr/>
        </p:nvSpPr>
        <p:spPr>
          <a:xfrm>
            <a:off x="4305441"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09" name="Google Shape;109;p24"/>
          <p:cNvSpPr/>
          <p:nvPr/>
        </p:nvSpPr>
        <p:spPr>
          <a:xfrm>
            <a:off x="6501563" y="4213908"/>
            <a:ext cx="1371600" cy="1371600"/>
          </a:xfrm>
          <a:prstGeom prst="ellipse">
            <a:avLst/>
          </a:prstGeom>
          <a:solidFill>
            <a:schemeClr val="accent1"/>
          </a:solidFill>
          <a:ln w="76200"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110"/>
        <p:cNvGrpSpPr/>
        <p:nvPr/>
      </p:nvGrpSpPr>
      <p:grpSpPr>
        <a:xfrm>
          <a:off x="0" y="0"/>
          <a:ext cx="0" cy="0"/>
          <a:chOff x="0" y="0"/>
          <a:chExt cx="0" cy="0"/>
        </a:xfrm>
      </p:grpSpPr>
      <p:sp>
        <p:nvSpPr>
          <p:cNvPr id="111" name="Google Shape;111;p2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25"/>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3" name="Google Shape;113;p25"/>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4" name="Google Shape;114;p25"/>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5" name="Google Shape;115;p25"/>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6" name="Google Shape;116;p25"/>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7" name="Google Shape;117;p25"/>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118" name="Google Shape;118;p25"/>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9" name="Google Shape;119;p25"/>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0" name="Google Shape;120;p25"/>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2"/>
              </a:buClr>
              <a:buSzPts val="1440"/>
              <a:buNone/>
              <a:defRPr sz="1600">
                <a:solidFill>
                  <a:schemeClr val="accent2"/>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25"/>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2" name="Google Shape;122;p25"/>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3" name="Google Shape;123;p25"/>
          <p:cNvSpPr txBox="1">
            <a:spLocks noGrp="1"/>
          </p:cNvSpPr>
          <p:nvPr>
            <p:ph type="body" idx="6"/>
          </p:nvPr>
        </p:nvSpPr>
        <p:spPr>
          <a:xfrm>
            <a:off x="5821363" y="1431925"/>
            <a:ext cx="5784850" cy="914400"/>
          </a:xfrm>
          <a:prstGeom prst="rect">
            <a:avLst/>
          </a:prstGeom>
          <a:solidFill>
            <a:schemeClr val="lt2"/>
          </a:solidFill>
          <a:ln>
            <a:noFill/>
          </a:ln>
          <a:effectLst>
            <a:outerShdw dist="50800" dir="10800000" algn="r" rotWithShape="0">
              <a:schemeClr val="accent1"/>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4" name="Google Shape;124;p25"/>
          <p:cNvSpPr txBox="1">
            <a:spLocks noGrp="1"/>
          </p:cNvSpPr>
          <p:nvPr>
            <p:ph type="body" idx="7"/>
          </p:nvPr>
        </p:nvSpPr>
        <p:spPr>
          <a:xfrm>
            <a:off x="5821363" y="2466906"/>
            <a:ext cx="5784850" cy="914400"/>
          </a:xfrm>
          <a:prstGeom prst="rect">
            <a:avLst/>
          </a:prstGeom>
          <a:solidFill>
            <a:schemeClr val="lt2"/>
          </a:solidFill>
          <a:ln>
            <a:noFill/>
          </a:ln>
          <a:effectLst>
            <a:outerShdw dist="50800" dir="10800000" algn="r" rotWithShape="0">
              <a:schemeClr val="accent2"/>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5" name="Google Shape;125;p25"/>
          <p:cNvSpPr txBox="1">
            <a:spLocks noGrp="1"/>
          </p:cNvSpPr>
          <p:nvPr>
            <p:ph type="body" idx="8"/>
          </p:nvPr>
        </p:nvSpPr>
        <p:spPr>
          <a:xfrm>
            <a:off x="5821363" y="3501887"/>
            <a:ext cx="5784850" cy="914400"/>
          </a:xfrm>
          <a:prstGeom prst="rect">
            <a:avLst/>
          </a:prstGeom>
          <a:solidFill>
            <a:schemeClr val="lt2"/>
          </a:solidFill>
          <a:ln>
            <a:noFill/>
          </a:ln>
          <a:effectLst>
            <a:outerShdw dist="50800" dir="10800000" algn="r" rotWithShape="0">
              <a:schemeClr val="accent3"/>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6" name="Google Shape;126;p25"/>
          <p:cNvSpPr txBox="1">
            <a:spLocks noGrp="1"/>
          </p:cNvSpPr>
          <p:nvPr>
            <p:ph type="body" idx="9"/>
          </p:nvPr>
        </p:nvSpPr>
        <p:spPr>
          <a:xfrm>
            <a:off x="5821363" y="4536868"/>
            <a:ext cx="5784850" cy="914400"/>
          </a:xfrm>
          <a:prstGeom prst="rect">
            <a:avLst/>
          </a:prstGeom>
          <a:solidFill>
            <a:schemeClr val="lt2"/>
          </a:solidFill>
          <a:ln>
            <a:noFill/>
          </a:ln>
          <a:effectLst>
            <a:outerShdw dist="50800" dir="10800000" algn="r" rotWithShape="0">
              <a:schemeClr val="accent4"/>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7" name="Google Shape;127;p25"/>
          <p:cNvSpPr txBox="1">
            <a:spLocks noGrp="1"/>
          </p:cNvSpPr>
          <p:nvPr>
            <p:ph type="body" idx="13"/>
          </p:nvPr>
        </p:nvSpPr>
        <p:spPr>
          <a:xfrm>
            <a:off x="5821363" y="5571849"/>
            <a:ext cx="5784850" cy="914400"/>
          </a:xfrm>
          <a:prstGeom prst="rect">
            <a:avLst/>
          </a:prstGeom>
          <a:solidFill>
            <a:schemeClr val="lt2"/>
          </a:solidFill>
          <a:ln>
            <a:noFill/>
          </a:ln>
          <a:effectLst>
            <a:outerShdw dist="50800" dir="10800000" algn="r" rotWithShape="0">
              <a:schemeClr val="accent5"/>
            </a:outerShdw>
          </a:effectLst>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dk1"/>
              </a:buClr>
              <a:buSzPts val="1620"/>
              <a:buFont typeface="Noto Sans Symbols"/>
              <a:buNone/>
              <a:defRPr sz="1800">
                <a:solidFill>
                  <a:schemeClr val="dk1"/>
                </a:solidFill>
              </a:defRPr>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128"/>
        <p:cNvGrpSpPr/>
        <p:nvPr/>
      </p:nvGrpSpPr>
      <p:grpSpPr>
        <a:xfrm>
          <a:off x="0" y="0"/>
          <a:ext cx="0" cy="0"/>
          <a:chOff x="0" y="0"/>
          <a:chExt cx="0" cy="0"/>
        </a:xfrm>
      </p:grpSpPr>
      <p:sp>
        <p:nvSpPr>
          <p:cNvPr id="129" name="Google Shape;129;p26"/>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0" name="Google Shape;130;p26"/>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1" name="Google Shape;131;p26"/>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2" name="Google Shape;132;p26"/>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b="1">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3" name="Google Shape;133;p2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34" name="Google Shape;134;p26"/>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5" name="Google Shape;135;p26"/>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6" name="Google Shape;136;p26"/>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137" name="Google Shape;137;p26"/>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138" name="Google Shape;138;p26"/>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39" name="Google Shape;139;p26"/>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0" name="Google Shape;140;p26"/>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1" name="Google Shape;141;p26"/>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dk1"/>
              </a:buClr>
              <a:buSzPts val="1260"/>
              <a:buNone/>
              <a:defRPr sz="1400" i="0"/>
            </a:lvl1pPr>
            <a:lvl2pPr marL="914400" lvl="1" indent="-308610" algn="l">
              <a:lnSpc>
                <a:spcPct val="100000"/>
              </a:lnSpc>
              <a:spcBef>
                <a:spcPts val="280"/>
              </a:spcBef>
              <a:spcAft>
                <a:spcPts val="0"/>
              </a:spcAft>
              <a:buClr>
                <a:schemeClr val="dk1"/>
              </a:buClr>
              <a:buSzPts val="1260"/>
              <a:buChar char="·"/>
              <a:defRPr sz="1400" i="0"/>
            </a:lvl2pPr>
            <a:lvl3pPr marL="1371600" lvl="2" indent="-308610" algn="l">
              <a:lnSpc>
                <a:spcPct val="100000"/>
              </a:lnSpc>
              <a:spcBef>
                <a:spcPts val="280"/>
              </a:spcBef>
              <a:spcAft>
                <a:spcPts val="0"/>
              </a:spcAft>
              <a:buClr>
                <a:schemeClr val="dk1"/>
              </a:buClr>
              <a:buSzPts val="1260"/>
              <a:buChar char="·"/>
              <a:defRPr sz="1400" i="0"/>
            </a:lvl3pPr>
            <a:lvl4pPr marL="1828800" lvl="3" indent="-308610" algn="l">
              <a:lnSpc>
                <a:spcPct val="100000"/>
              </a:lnSpc>
              <a:spcBef>
                <a:spcPts val="280"/>
              </a:spcBef>
              <a:spcAft>
                <a:spcPts val="0"/>
              </a:spcAft>
              <a:buClr>
                <a:schemeClr val="dk1"/>
              </a:buClr>
              <a:buSzPts val="1260"/>
              <a:buChar char="·"/>
              <a:defRPr sz="1400" i="0"/>
            </a:lvl4pPr>
            <a:lvl5pPr marL="2286000" lvl="4" indent="-308610" algn="l">
              <a:lnSpc>
                <a:spcPct val="100000"/>
              </a:lnSpc>
              <a:spcBef>
                <a:spcPts val="280"/>
              </a:spcBef>
              <a:spcAft>
                <a:spcPts val="0"/>
              </a:spcAft>
              <a:buClr>
                <a:schemeClr val="dk1"/>
              </a:buClr>
              <a:buSzPts val="1260"/>
              <a:buChar char="·"/>
              <a:defRPr sz="1400" i="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142"/>
        <p:cNvGrpSpPr/>
        <p:nvPr/>
      </p:nvGrpSpPr>
      <p:grpSpPr>
        <a:xfrm>
          <a:off x="0" y="0"/>
          <a:ext cx="0" cy="0"/>
          <a:chOff x="0" y="0"/>
          <a:chExt cx="0" cy="0"/>
        </a:xfrm>
      </p:grpSpPr>
      <p:sp>
        <p:nvSpPr>
          <p:cNvPr id="143" name="Google Shape;143;p27"/>
          <p:cNvSpPr txBox="1">
            <a:spLocks noGrp="1"/>
          </p:cNvSpPr>
          <p:nvPr>
            <p:ph type="body" idx="1"/>
          </p:nvPr>
        </p:nvSpPr>
        <p:spPr>
          <a:xfrm>
            <a:off x="584200"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4" name="Google Shape;144;p27"/>
          <p:cNvSpPr txBox="1">
            <a:spLocks noGrp="1"/>
          </p:cNvSpPr>
          <p:nvPr>
            <p:ph type="body" idx="2"/>
          </p:nvPr>
        </p:nvSpPr>
        <p:spPr>
          <a:xfrm>
            <a:off x="4332805"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5" name="Google Shape;145;p27"/>
          <p:cNvSpPr txBox="1">
            <a:spLocks noGrp="1"/>
          </p:cNvSpPr>
          <p:nvPr>
            <p:ph type="body" idx="3"/>
          </p:nvPr>
        </p:nvSpPr>
        <p:spPr>
          <a:xfrm>
            <a:off x="8081411" y="4456402"/>
            <a:ext cx="3525838" cy="135421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defRPr>
            </a:lvl1pPr>
            <a:lvl2pPr marL="914400" lvl="1" indent="-228600" algn="l">
              <a:lnSpc>
                <a:spcPct val="100000"/>
              </a:lnSpc>
              <a:spcBef>
                <a:spcPts val="440"/>
              </a:spcBef>
              <a:spcAft>
                <a:spcPts val="0"/>
              </a:spcAft>
              <a:buClr>
                <a:schemeClr val="dk1"/>
              </a:buClr>
              <a:buSzPts val="1980"/>
              <a:buNone/>
              <a:defRPr sz="2200">
                <a:solidFill>
                  <a:schemeClr val="dk1"/>
                </a:solidFill>
              </a:defRPr>
            </a:lvl2pPr>
            <a:lvl3pPr marL="1371600" lvl="2" indent="-228600" algn="l">
              <a:lnSpc>
                <a:spcPct val="100000"/>
              </a:lnSpc>
              <a:spcBef>
                <a:spcPts val="440"/>
              </a:spcBef>
              <a:spcAft>
                <a:spcPts val="0"/>
              </a:spcAft>
              <a:buClr>
                <a:schemeClr val="dk1"/>
              </a:buClr>
              <a:buSzPts val="1980"/>
              <a:buNone/>
              <a:defRPr sz="2200">
                <a:solidFill>
                  <a:schemeClr val="dk1"/>
                </a:solidFill>
              </a:defRPr>
            </a:lvl3pPr>
            <a:lvl4pPr marL="1828800" lvl="3" indent="-228600" algn="l">
              <a:lnSpc>
                <a:spcPct val="100000"/>
              </a:lnSpc>
              <a:spcBef>
                <a:spcPts val="440"/>
              </a:spcBef>
              <a:spcAft>
                <a:spcPts val="0"/>
              </a:spcAft>
              <a:buClr>
                <a:schemeClr val="dk1"/>
              </a:buClr>
              <a:buSzPts val="1980"/>
              <a:buNone/>
              <a:defRPr sz="2200">
                <a:solidFill>
                  <a:schemeClr val="dk1"/>
                </a:solidFill>
              </a:defRPr>
            </a:lvl4pPr>
            <a:lvl5pPr marL="2286000" lvl="4" indent="-228600" algn="l">
              <a:lnSpc>
                <a:spcPct val="100000"/>
              </a:lnSpc>
              <a:spcBef>
                <a:spcPts val="440"/>
              </a:spcBef>
              <a:spcAft>
                <a:spcPts val="0"/>
              </a:spcAft>
              <a:buClr>
                <a:schemeClr val="dk1"/>
              </a:buClr>
              <a:buSzPts val="1980"/>
              <a:buNone/>
              <a:defRPr sz="2200">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6" name="Google Shape;146;p2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48" name="Google Shape;148;p27"/>
          <p:cNvSpPr/>
          <p:nvPr/>
        </p:nvSpPr>
        <p:spPr>
          <a:xfrm>
            <a:off x="987033"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49" name="Google Shape;149;p27"/>
          <p:cNvSpPr/>
          <p:nvPr/>
        </p:nvSpPr>
        <p:spPr>
          <a:xfrm>
            <a:off x="4735639"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0" name="Google Shape;150;p27"/>
          <p:cNvSpPr/>
          <p:nvPr/>
        </p:nvSpPr>
        <p:spPr>
          <a:xfrm>
            <a:off x="8484245" y="1296988"/>
            <a:ext cx="2719704" cy="2719704"/>
          </a:xfrm>
          <a:prstGeom prst="ellipse">
            <a:avLst/>
          </a:prstGeom>
          <a:solidFill>
            <a:schemeClr val="lt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1" name="Google Shape;151;p27"/>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52" name="Google Shape;152;p27"/>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cxnSp>
        <p:nvCxnSpPr>
          <p:cNvPr id="153" name="Google Shape;153;p27"/>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4" name="Google Shape;154;p27"/>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155" name="Google Shape;155;p27"/>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156" name="Google Shape;156;p27"/>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7" name="Google Shape;157;p27"/>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58" name="Google Shape;158;p27"/>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159"/>
        <p:cNvGrpSpPr/>
        <p:nvPr/>
      </p:nvGrpSpPr>
      <p:grpSpPr>
        <a:xfrm>
          <a:off x="0" y="0"/>
          <a:ext cx="0" cy="0"/>
          <a:chOff x="0" y="0"/>
          <a:chExt cx="0" cy="0"/>
        </a:xfrm>
      </p:grpSpPr>
      <p:sp>
        <p:nvSpPr>
          <p:cNvPr id="160" name="Google Shape;160;p28"/>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1" name="Google Shape;161;p2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2" name="Google Shape;162;p28"/>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163" name="Google Shape;163;p28"/>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vl1pPr>
            <a:lvl2pPr marL="914400" lvl="1" indent="-228600" algn="l">
              <a:lnSpc>
                <a:spcPct val="100000"/>
              </a:lnSpc>
              <a:spcBef>
                <a:spcPts val="440"/>
              </a:spcBef>
              <a:spcAft>
                <a:spcPts val="0"/>
              </a:spcAft>
              <a:buClr>
                <a:schemeClr val="dk1"/>
              </a:buClr>
              <a:buSzPts val="1980"/>
              <a:buNone/>
              <a:defRPr sz="2200"/>
            </a:lvl2pPr>
            <a:lvl3pPr marL="1371600" lvl="2" indent="-228600" algn="l">
              <a:lnSpc>
                <a:spcPct val="100000"/>
              </a:lnSpc>
              <a:spcBef>
                <a:spcPts val="440"/>
              </a:spcBef>
              <a:spcAft>
                <a:spcPts val="0"/>
              </a:spcAft>
              <a:buClr>
                <a:schemeClr val="dk1"/>
              </a:buClr>
              <a:buSzPts val="1980"/>
              <a:buNone/>
              <a:defRPr sz="2200"/>
            </a:lvl3pPr>
            <a:lvl4pPr marL="1828800" lvl="3" indent="-228600" algn="l">
              <a:lnSpc>
                <a:spcPct val="100000"/>
              </a:lnSpc>
              <a:spcBef>
                <a:spcPts val="440"/>
              </a:spcBef>
              <a:spcAft>
                <a:spcPts val="0"/>
              </a:spcAft>
              <a:buClr>
                <a:schemeClr val="dk1"/>
              </a:buClr>
              <a:buSzPts val="1980"/>
              <a:buNone/>
              <a:defRPr sz="2200"/>
            </a:lvl4pPr>
            <a:lvl5pPr marL="2286000" lvl="4" indent="-228600" algn="l">
              <a:lnSpc>
                <a:spcPct val="100000"/>
              </a:lnSpc>
              <a:spcBef>
                <a:spcPts val="440"/>
              </a:spcBef>
              <a:spcAft>
                <a:spcPts val="0"/>
              </a:spcAft>
              <a:buClr>
                <a:schemeClr val="dk1"/>
              </a:buClr>
              <a:buSzPts val="1980"/>
              <a:buNone/>
              <a:defRPr sz="22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164"/>
        <p:cNvGrpSpPr/>
        <p:nvPr/>
      </p:nvGrpSpPr>
      <p:grpSpPr>
        <a:xfrm>
          <a:off x="0" y="0"/>
          <a:ext cx="0" cy="0"/>
          <a:chOff x="0" y="0"/>
          <a:chExt cx="0" cy="0"/>
        </a:xfrm>
      </p:grpSpPr>
      <p:sp>
        <p:nvSpPr>
          <p:cNvPr id="165" name="Google Shape;165;p29"/>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6" name="Google Shape;166;p2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29"/>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8" name="Google Shape;168;p29"/>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69" name="Google Shape;169;p29"/>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70" name="Google Shape;170;p29"/>
          <p:cNvSpPr txBox="1">
            <a:spLocks noGrp="1"/>
          </p:cNvSpPr>
          <p:nvPr>
            <p:ph type="body" idx="1"/>
          </p:nvPr>
        </p:nvSpPr>
        <p:spPr>
          <a:xfrm>
            <a:off x="588263" y="1333500"/>
            <a:ext cx="5657850" cy="5155257"/>
          </a:xfrm>
          <a:prstGeom prst="rect">
            <a:avLst/>
          </a:prstGeom>
          <a:noFill/>
          <a:ln>
            <a:noFill/>
          </a:ln>
        </p:spPr>
        <p:txBody>
          <a:bodyPr spcFirstLastPara="1" wrap="square" lIns="0" tIns="0" rIns="0" bIns="0" anchor="t" anchorCtr="0">
            <a:spAutoFit/>
          </a:bodyPr>
          <a:lstStyle>
            <a:lvl1pPr marL="457200" marR="0" lvl="0" indent="-330200" algn="l">
              <a:lnSpc>
                <a:spcPct val="100000"/>
              </a:lnSpc>
              <a:spcBef>
                <a:spcPts val="600"/>
              </a:spcBef>
              <a:spcAft>
                <a:spcPts val="0"/>
              </a:spcAft>
              <a:buClr>
                <a:srgbClr val="000000"/>
              </a:buClr>
              <a:buSzPts val="1600"/>
              <a:buFont typeface="Arial"/>
              <a:buChar char="•"/>
              <a:defRPr sz="1600" b="0" i="0" u="none" strike="noStrike" cap="none">
                <a:solidFill>
                  <a:srgbClr val="000000"/>
                </a:solidFill>
              </a:defRPr>
            </a:lvl1pPr>
            <a:lvl2pPr marL="914400" lvl="1" indent="-320040" algn="l">
              <a:lnSpc>
                <a:spcPct val="100000"/>
              </a:lnSpc>
              <a:spcBef>
                <a:spcPts val="600"/>
              </a:spcBef>
              <a:spcAft>
                <a:spcPts val="0"/>
              </a:spcAft>
              <a:buClr>
                <a:schemeClr val="dk1"/>
              </a:buClr>
              <a:buSzPts val="1440"/>
              <a:buChar char="·"/>
              <a:defRPr sz="1600"/>
            </a:lvl2pPr>
            <a:lvl3pPr marL="1371600" lvl="2" indent="-320039" algn="l">
              <a:lnSpc>
                <a:spcPct val="100000"/>
              </a:lnSpc>
              <a:spcBef>
                <a:spcPts val="600"/>
              </a:spcBef>
              <a:spcAft>
                <a:spcPts val="0"/>
              </a:spcAft>
              <a:buClr>
                <a:schemeClr val="dk1"/>
              </a:buClr>
              <a:buSzPts val="1440"/>
              <a:buChar char="·"/>
              <a:defRPr sz="1600"/>
            </a:lvl3pPr>
            <a:lvl4pPr marL="1828800" lvl="3" indent="-320039" algn="l">
              <a:lnSpc>
                <a:spcPct val="100000"/>
              </a:lnSpc>
              <a:spcBef>
                <a:spcPts val="600"/>
              </a:spcBef>
              <a:spcAft>
                <a:spcPts val="0"/>
              </a:spcAft>
              <a:buClr>
                <a:schemeClr val="dk1"/>
              </a:buClr>
              <a:buSzPts val="1440"/>
              <a:buChar char="·"/>
              <a:defRPr sz="1600"/>
            </a:lvl4pPr>
            <a:lvl5pPr marL="2286000" lvl="4" indent="-228600" algn="l">
              <a:lnSpc>
                <a:spcPct val="100000"/>
              </a:lnSpc>
              <a:spcBef>
                <a:spcPts val="600"/>
              </a:spcBef>
              <a:spcAft>
                <a:spcPts val="0"/>
              </a:spcAft>
              <a:buClr>
                <a:schemeClr val="dk1"/>
              </a:buClr>
              <a:buSzPts val="1440"/>
              <a:buNone/>
              <a:defRPr sz="1600"/>
            </a:lvl5pPr>
            <a:lvl6pPr marL="2743200" lvl="5" indent="-342900" algn="l">
              <a:spcBef>
                <a:spcPts val="6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30"/>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74" name="Google Shape;174;p30"/>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5" name="Google Shape;175;p30"/>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6" name="Google Shape;176;p30"/>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177" name="Google Shape;177;p30"/>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78" name="Google Shape;178;p30"/>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b="0" i="0" u="none" strike="noStrike" cap="none">
              <a:solidFill>
                <a:schemeClr val="lt1"/>
              </a:solidFill>
              <a:latin typeface="Quattrocento Sans"/>
              <a:ea typeface="Quattrocento Sans"/>
              <a:cs typeface="Quattrocento Sans"/>
              <a:sym typeface="Quattrocento Sans"/>
            </a:endParaRPr>
          </a:p>
        </p:txBody>
      </p:sp>
      <p:sp>
        <p:nvSpPr>
          <p:cNvPr id="179" name="Google Shape;179;p30"/>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0" name="Google Shape;180;p30"/>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1" name="Google Shape;181;p30"/>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2" name="Google Shape;182;p30"/>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3" name="Google Shape;183;p30"/>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4" name="Google Shape;184;p30"/>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31"/>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8" name="Google Shape;188;p31"/>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89" name="Google Shape;189;p31"/>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0" name="Google Shape;190;p31"/>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1" name="Google Shape;191;p31"/>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92" name="Google Shape;192;p31"/>
          <p:cNvSpPr/>
          <p:nvPr/>
        </p:nvSpPr>
        <p:spPr>
          <a:xfrm>
            <a:off x="67382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3" name="Google Shape;193;p31"/>
          <p:cNvSpPr/>
          <p:nvPr/>
        </p:nvSpPr>
        <p:spPr>
          <a:xfrm>
            <a:off x="292928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4" name="Google Shape;194;p31"/>
          <p:cNvSpPr/>
          <p:nvPr/>
        </p:nvSpPr>
        <p:spPr>
          <a:xfrm>
            <a:off x="518475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5" name="Google Shape;195;p31"/>
          <p:cNvSpPr/>
          <p:nvPr/>
        </p:nvSpPr>
        <p:spPr>
          <a:xfrm>
            <a:off x="7440217"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6" name="Google Shape;196;p31"/>
          <p:cNvSpPr/>
          <p:nvPr/>
        </p:nvSpPr>
        <p:spPr>
          <a:xfrm>
            <a:off x="9695682" y="1958918"/>
            <a:ext cx="1825538" cy="1825538"/>
          </a:xfrm>
          <a:prstGeom prst="rect">
            <a:avLst/>
          </a:prstGeom>
          <a:no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197" name="Google Shape;197;p31"/>
          <p:cNvSpPr txBox="1">
            <a:spLocks noGrp="1"/>
          </p:cNvSpPr>
          <p:nvPr>
            <p:ph type="body" idx="1"/>
          </p:nvPr>
        </p:nvSpPr>
        <p:spPr>
          <a:xfrm>
            <a:off x="780062"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98" name="Google Shape;198;p31"/>
          <p:cNvSpPr txBox="1">
            <a:spLocks noGrp="1"/>
          </p:cNvSpPr>
          <p:nvPr>
            <p:ph type="body" idx="7"/>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9" name="Google Shape;199;p31"/>
          <p:cNvGrpSpPr/>
          <p:nvPr/>
        </p:nvGrpSpPr>
        <p:grpSpPr>
          <a:xfrm>
            <a:off x="588262" y="4059104"/>
            <a:ext cx="562936" cy="1051917"/>
            <a:chOff x="588262" y="4109720"/>
            <a:chExt cx="562936" cy="1051917"/>
          </a:xfrm>
        </p:grpSpPr>
        <p:sp>
          <p:nvSpPr>
            <p:cNvPr id="200" name="Google Shape;200;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1" name="Google Shape;201;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2" name="Google Shape;202;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3" name="Google Shape;203;p31"/>
          <p:cNvSpPr txBox="1">
            <a:spLocks noGrp="1"/>
          </p:cNvSpPr>
          <p:nvPr>
            <p:ph type="body" idx="8"/>
          </p:nvPr>
        </p:nvSpPr>
        <p:spPr>
          <a:xfrm>
            <a:off x="3032566"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4" name="Google Shape;204;p31"/>
          <p:cNvSpPr txBox="1">
            <a:spLocks noGrp="1"/>
          </p:cNvSpPr>
          <p:nvPr>
            <p:ph type="body" idx="9"/>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05" name="Google Shape;205;p31"/>
          <p:cNvGrpSpPr/>
          <p:nvPr/>
        </p:nvGrpSpPr>
        <p:grpSpPr>
          <a:xfrm>
            <a:off x="2843727" y="4059104"/>
            <a:ext cx="562936" cy="1051917"/>
            <a:chOff x="588262" y="4109720"/>
            <a:chExt cx="562936" cy="1051917"/>
          </a:xfrm>
        </p:grpSpPr>
        <p:sp>
          <p:nvSpPr>
            <p:cNvPr id="206" name="Google Shape;206;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07" name="Google Shape;207;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08" name="Google Shape;208;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09" name="Google Shape;209;p31"/>
          <p:cNvSpPr txBox="1">
            <a:spLocks noGrp="1"/>
          </p:cNvSpPr>
          <p:nvPr>
            <p:ph type="body" idx="13"/>
          </p:nvPr>
        </p:nvSpPr>
        <p:spPr>
          <a:xfrm>
            <a:off x="5285070"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0" name="Google Shape;210;p31"/>
          <p:cNvSpPr txBox="1">
            <a:spLocks noGrp="1"/>
          </p:cNvSpPr>
          <p:nvPr>
            <p:ph type="body" idx="14"/>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1" name="Google Shape;211;p31"/>
          <p:cNvGrpSpPr/>
          <p:nvPr/>
        </p:nvGrpSpPr>
        <p:grpSpPr>
          <a:xfrm>
            <a:off x="5099192" y="4059104"/>
            <a:ext cx="562936" cy="1051917"/>
            <a:chOff x="588262" y="4109720"/>
            <a:chExt cx="562936" cy="1051917"/>
          </a:xfrm>
        </p:grpSpPr>
        <p:sp>
          <p:nvSpPr>
            <p:cNvPr id="212" name="Google Shape;212;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3" name="Google Shape;213;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14" name="Google Shape;214;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15" name="Google Shape;215;p31"/>
          <p:cNvSpPr txBox="1">
            <a:spLocks noGrp="1"/>
          </p:cNvSpPr>
          <p:nvPr>
            <p:ph type="body" idx="15"/>
          </p:nvPr>
        </p:nvSpPr>
        <p:spPr>
          <a:xfrm>
            <a:off x="7537574"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31"/>
          <p:cNvSpPr txBox="1">
            <a:spLocks noGrp="1"/>
          </p:cNvSpPr>
          <p:nvPr>
            <p:ph type="body" idx="16"/>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17" name="Google Shape;217;p31"/>
          <p:cNvGrpSpPr/>
          <p:nvPr/>
        </p:nvGrpSpPr>
        <p:grpSpPr>
          <a:xfrm>
            <a:off x="7354657" y="4059104"/>
            <a:ext cx="562936" cy="1051917"/>
            <a:chOff x="588262" y="4109720"/>
            <a:chExt cx="562936" cy="1051917"/>
          </a:xfrm>
        </p:grpSpPr>
        <p:sp>
          <p:nvSpPr>
            <p:cNvPr id="218" name="Google Shape;218;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19" name="Google Shape;219;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0" name="Google Shape;220;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
        <p:nvSpPr>
          <p:cNvPr id="221" name="Google Shape;221;p31"/>
          <p:cNvSpPr txBox="1">
            <a:spLocks noGrp="1"/>
          </p:cNvSpPr>
          <p:nvPr>
            <p:ph type="body" idx="17"/>
          </p:nvPr>
        </p:nvSpPr>
        <p:spPr>
          <a:xfrm>
            <a:off x="9790079" y="4189334"/>
            <a:ext cx="1816483"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1"/>
              </a:buClr>
              <a:buSzPts val="1620"/>
              <a:buNone/>
              <a:defRPr sz="1800" i="0">
                <a:solidFill>
                  <a:schemeClr val="accent1"/>
                </a:solidFill>
              </a:defRPr>
            </a:lvl1pPr>
            <a:lvl2pPr marL="914400" lvl="1"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2" name="Google Shape;222;p31"/>
          <p:cNvSpPr txBox="1">
            <a:spLocks noGrp="1"/>
          </p:cNvSpPr>
          <p:nvPr>
            <p:ph type="body" idx="18"/>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dk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223" name="Google Shape;223;p31"/>
          <p:cNvGrpSpPr/>
          <p:nvPr/>
        </p:nvGrpSpPr>
        <p:grpSpPr>
          <a:xfrm>
            <a:off x="9610122" y="4059104"/>
            <a:ext cx="562936" cy="1051917"/>
            <a:chOff x="588262" y="4109720"/>
            <a:chExt cx="562936" cy="1051917"/>
          </a:xfrm>
        </p:grpSpPr>
        <p:sp>
          <p:nvSpPr>
            <p:cNvPr id="224" name="Google Shape;224;p31"/>
            <p:cNvSpPr/>
            <p:nvPr/>
          </p:nvSpPr>
          <p:spPr>
            <a:xfrm>
              <a:off x="590802" y="5070197"/>
              <a:ext cx="91440" cy="9144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cxnSp>
          <p:nvCxnSpPr>
            <p:cNvPr id="225" name="Google Shape;225;p31"/>
            <p:cNvCxnSpPr/>
            <p:nvPr/>
          </p:nvCxnSpPr>
          <p:spPr>
            <a:xfrm rot="10800000">
              <a:off x="636522" y="4110078"/>
              <a:ext cx="0" cy="1040129"/>
            </a:xfrm>
            <a:prstGeom prst="straightConnector1">
              <a:avLst/>
            </a:prstGeom>
            <a:noFill/>
            <a:ln w="9525" cap="flat" cmpd="sng">
              <a:solidFill>
                <a:srgbClr val="3F3F3F"/>
              </a:solidFill>
              <a:prstDash val="solid"/>
              <a:round/>
              <a:headEnd type="none" w="sm" len="sm"/>
              <a:tailEnd type="none" w="sm" len="sm"/>
            </a:ln>
          </p:spPr>
        </p:cxnSp>
        <p:cxnSp>
          <p:nvCxnSpPr>
            <p:cNvPr id="226" name="Google Shape;226;p31"/>
            <p:cNvCxnSpPr/>
            <p:nvPr/>
          </p:nvCxnSpPr>
          <p:spPr>
            <a:xfrm rot="10800000">
              <a:off x="588262" y="4109720"/>
              <a:ext cx="562936" cy="0"/>
            </a:xfrm>
            <a:prstGeom prst="straightConnector1">
              <a:avLst/>
            </a:prstGeom>
            <a:noFill/>
            <a:ln w="28575" cap="flat" cmpd="sng">
              <a:solidFill>
                <a:srgbClr val="3F3F3F"/>
              </a:solidFill>
              <a:prstDash val="solid"/>
              <a:round/>
              <a:headEnd type="none" w="sm" len="sm"/>
              <a:tailEnd type="none" w="sm" len="sm"/>
            </a:ln>
          </p:spPr>
        </p:cxnSp>
      </p:gr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227"/>
        <p:cNvGrpSpPr/>
        <p:nvPr/>
      </p:nvGrpSpPr>
      <p:grpSpPr>
        <a:xfrm>
          <a:off x="0" y="0"/>
          <a:ext cx="0" cy="0"/>
          <a:chOff x="0" y="0"/>
          <a:chExt cx="0" cy="0"/>
        </a:xfrm>
      </p:grpSpPr>
      <p:sp>
        <p:nvSpPr>
          <p:cNvPr id="228" name="Google Shape;228;p32"/>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29" name="Google Shape;229;p32"/>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0" name="Google Shape;230;p32"/>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1" name="Google Shape;231;p32"/>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2" name="Google Shape;232;p32"/>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3" name="Google Shape;233;p32"/>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Quattrocento Sans"/>
              <a:ea typeface="Quattrocento Sans"/>
              <a:cs typeface="Quattrocento Sans"/>
              <a:sym typeface="Quattrocento Sans"/>
            </a:endParaRPr>
          </a:p>
        </p:txBody>
      </p:sp>
      <p:sp>
        <p:nvSpPr>
          <p:cNvPr id="234" name="Google Shape;234;p3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5" name="Google Shape;235;p32"/>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6" name="Google Shape;236;p32"/>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7" name="Google Shape;237;p32"/>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8" name="Google Shape;238;p32"/>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39" name="Google Shape;239;p32"/>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0" name="Google Shape;240;p32"/>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1" name="Google Shape;241;p32"/>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2" name="Google Shape;242;p32"/>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3" name="Google Shape;243;p32"/>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4" name="Google Shape;244;p32"/>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5" name="Google Shape;245;p32"/>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6" name="Google Shape;246;p32"/>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7" name="Google Shape;247;p32"/>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32"/>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9" name="Google Shape;249;p32"/>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lt1"/>
              </a:buClr>
              <a:buSzPts val="1440"/>
              <a:buNone/>
              <a:defRPr sz="1600">
                <a:solidFill>
                  <a:schemeClr val="lt1"/>
                </a:solidFill>
              </a:defRPr>
            </a:lvl2pPr>
            <a:lvl3pPr marL="1371600" lvl="2" indent="-228600" algn="ctr">
              <a:lnSpc>
                <a:spcPct val="100000"/>
              </a:lnSpc>
              <a:spcBef>
                <a:spcPts val="320"/>
              </a:spcBef>
              <a:spcAft>
                <a:spcPts val="0"/>
              </a:spcAft>
              <a:buClr>
                <a:schemeClr val="lt1"/>
              </a:buClr>
              <a:buSzPts val="1440"/>
              <a:buNone/>
              <a:defRPr sz="1600">
                <a:solidFill>
                  <a:schemeClr val="lt1"/>
                </a:solidFill>
              </a:defRPr>
            </a:lvl3pPr>
            <a:lvl4pPr marL="1828800" lvl="3" indent="-228600" algn="ctr">
              <a:lnSpc>
                <a:spcPct val="100000"/>
              </a:lnSpc>
              <a:spcBef>
                <a:spcPts val="320"/>
              </a:spcBef>
              <a:spcAft>
                <a:spcPts val="0"/>
              </a:spcAft>
              <a:buClr>
                <a:schemeClr val="lt1"/>
              </a:buClr>
              <a:buSzPts val="1440"/>
              <a:buNone/>
              <a:defRPr sz="1600">
                <a:solidFill>
                  <a:schemeClr val="lt1"/>
                </a:solidFill>
              </a:defRPr>
            </a:lvl4pPr>
            <a:lvl5pPr marL="2286000" lvl="4" indent="-228600" algn="ctr">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252"/>
        <p:cNvGrpSpPr/>
        <p:nvPr/>
      </p:nvGrpSpPr>
      <p:grpSpPr>
        <a:xfrm>
          <a:off x="0" y="0"/>
          <a:ext cx="0" cy="0"/>
          <a:chOff x="0" y="0"/>
          <a:chExt cx="0" cy="0"/>
        </a:xfrm>
      </p:grpSpPr>
      <p:sp>
        <p:nvSpPr>
          <p:cNvPr id="253" name="Google Shape;253;p34"/>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4" name="Google Shape;254;p34"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5" name="Google Shape;255;p34"/>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256"/>
        <p:cNvGrpSpPr/>
        <p:nvPr/>
      </p:nvGrpSpPr>
      <p:grpSpPr>
        <a:xfrm>
          <a:off x="0" y="0"/>
          <a:ext cx="0" cy="0"/>
          <a:chOff x="0" y="0"/>
          <a:chExt cx="0" cy="0"/>
        </a:xfrm>
      </p:grpSpPr>
      <p:sp>
        <p:nvSpPr>
          <p:cNvPr id="257" name="Google Shape;257;p35"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58" name="Google Shape;258;p35"/>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259"/>
        <p:cNvGrpSpPr/>
        <p:nvPr/>
      </p:nvGrpSpPr>
      <p:grpSpPr>
        <a:xfrm>
          <a:off x="0" y="0"/>
          <a:ext cx="0" cy="0"/>
          <a:chOff x="0" y="0"/>
          <a:chExt cx="0" cy="0"/>
        </a:xfrm>
      </p:grpSpPr>
      <p:sp>
        <p:nvSpPr>
          <p:cNvPr id="260" name="Google Shape;260;p36"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1" name="Google Shape;261;p36"/>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262"/>
        <p:cNvGrpSpPr/>
        <p:nvPr/>
      </p:nvGrpSpPr>
      <p:grpSpPr>
        <a:xfrm>
          <a:off x="0" y="0"/>
          <a:ext cx="0" cy="0"/>
          <a:chOff x="0" y="0"/>
          <a:chExt cx="0" cy="0"/>
        </a:xfrm>
      </p:grpSpPr>
      <p:sp>
        <p:nvSpPr>
          <p:cNvPr id="263" name="Google Shape;263;p37"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4" name="Google Shape;264;p37"/>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265"/>
        <p:cNvGrpSpPr/>
        <p:nvPr/>
      </p:nvGrpSpPr>
      <p:grpSpPr>
        <a:xfrm>
          <a:off x="0" y="0"/>
          <a:ext cx="0" cy="0"/>
          <a:chOff x="0" y="0"/>
          <a:chExt cx="0" cy="0"/>
        </a:xfrm>
      </p:grpSpPr>
      <p:sp>
        <p:nvSpPr>
          <p:cNvPr id="266" name="Google Shape;266;p38"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67" name="Google Shape;267;p38"/>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268"/>
        <p:cNvGrpSpPr/>
        <p:nvPr/>
      </p:nvGrpSpPr>
      <p:grpSpPr>
        <a:xfrm>
          <a:off x="0" y="0"/>
          <a:ext cx="0" cy="0"/>
          <a:chOff x="0" y="0"/>
          <a:chExt cx="0" cy="0"/>
        </a:xfrm>
      </p:grpSpPr>
      <p:sp>
        <p:nvSpPr>
          <p:cNvPr id="269" name="Google Shape;269;p39"/>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0" name="Google Shape;270;p39"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1" name="Google Shape;271;p39"/>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2" name="Google Shape;272;p39"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3" name="Google Shape;273;p39"/>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274"/>
        <p:cNvGrpSpPr/>
        <p:nvPr/>
      </p:nvGrpSpPr>
      <p:grpSpPr>
        <a:xfrm>
          <a:off x="0" y="0"/>
          <a:ext cx="0" cy="0"/>
          <a:chOff x="0" y="0"/>
          <a:chExt cx="0" cy="0"/>
        </a:xfrm>
      </p:grpSpPr>
      <p:sp>
        <p:nvSpPr>
          <p:cNvPr id="275" name="Google Shape;275;p40"/>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6" name="Google Shape;276;p40"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7" name="Google Shape;277;p40"/>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78" name="Google Shape;278;p40"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79" name="Google Shape;279;p40"/>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0" name="Google Shape;280;p40"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1" name="Google Shape;281;p40"/>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24"/>
        <p:cNvGrpSpPr/>
        <p:nvPr/>
      </p:nvGrpSpPr>
      <p:grpSpPr>
        <a:xfrm>
          <a:off x="0" y="0"/>
          <a:ext cx="0" cy="0"/>
          <a:chOff x="0" y="0"/>
          <a:chExt cx="0" cy="0"/>
        </a:xfrm>
      </p:grpSpPr>
      <p:sp>
        <p:nvSpPr>
          <p:cNvPr id="25" name="Google Shape;25;p1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228600" algn="l">
              <a:lnSpc>
                <a:spcPct val="100000"/>
              </a:lnSpc>
              <a:spcBef>
                <a:spcPts val="400"/>
              </a:spcBef>
              <a:spcAft>
                <a:spcPts val="0"/>
              </a:spcAft>
              <a:buClr>
                <a:schemeClr val="dk1"/>
              </a:buClr>
              <a:buSzPts val="1800"/>
              <a:buNone/>
              <a:defRPr/>
            </a:lvl2pPr>
            <a:lvl3pPr marL="1371600" lvl="2" indent="-228600" algn="l">
              <a:lnSpc>
                <a:spcPct val="100000"/>
              </a:lnSpc>
              <a:spcBef>
                <a:spcPts val="320"/>
              </a:spcBef>
              <a:spcAft>
                <a:spcPts val="0"/>
              </a:spcAft>
              <a:buClr>
                <a:schemeClr val="dk1"/>
              </a:buClr>
              <a:buSzPts val="1440"/>
              <a:buNone/>
              <a:defRPr/>
            </a:lvl3pPr>
            <a:lvl4pPr marL="1828800" lvl="3" indent="-228600" algn="l">
              <a:lnSpc>
                <a:spcPct val="100000"/>
              </a:lnSpc>
              <a:spcBef>
                <a:spcPts val="280"/>
              </a:spcBef>
              <a:spcAft>
                <a:spcPts val="0"/>
              </a:spcAft>
              <a:buClr>
                <a:schemeClr val="dk1"/>
              </a:buClr>
              <a:buSzPts val="1260"/>
              <a:buNone/>
              <a:defRPr/>
            </a:lvl4pPr>
            <a:lvl5pPr marL="2286000" lvl="4" indent="-228600" algn="l">
              <a:lnSpc>
                <a:spcPct val="100000"/>
              </a:lnSpc>
              <a:spcBef>
                <a:spcPts val="280"/>
              </a:spcBef>
              <a:spcAft>
                <a:spcPts val="0"/>
              </a:spcAft>
              <a:buClr>
                <a:schemeClr val="dk1"/>
              </a:buClr>
              <a:buSzPts val="126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282"/>
        <p:cNvGrpSpPr/>
        <p:nvPr/>
      </p:nvGrpSpPr>
      <p:grpSpPr>
        <a:xfrm>
          <a:off x="0" y="0"/>
          <a:ext cx="0" cy="0"/>
          <a:chOff x="0" y="0"/>
          <a:chExt cx="0" cy="0"/>
        </a:xfrm>
      </p:grpSpPr>
      <p:sp>
        <p:nvSpPr>
          <p:cNvPr id="283" name="Google Shape;283;p41"/>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4" name="Google Shape;284;p41"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5" name="Google Shape;285;p41"/>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6" name="Google Shape;286;p41"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7" name="Google Shape;287;p41"/>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8" name="Google Shape;288;p41"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89" name="Google Shape;289;p41"/>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dk1"/>
              </a:buClr>
              <a:buSzPts val="1800"/>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0" name="Google Shape;290;p41"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291" name="Google Shape;291;p41"/>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2"/>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dk1"/>
              </a:buClr>
              <a:buSzPts val="1800"/>
              <a:buFont typeface="Quattrocento Sans"/>
              <a:buNone/>
              <a:defRPr sz="2000"/>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5" name="Google Shape;295;p42"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43"/>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dk1"/>
              </a:buClr>
              <a:buSzPts val="2160"/>
              <a:buNone/>
              <a:defRPr sz="24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cxnSp>
        <p:nvCxnSpPr>
          <p:cNvPr id="299" name="Google Shape;299;p43"/>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300" name="Google Shape;300;p43"/>
          <p:cNvCxnSpPr/>
          <p:nvPr/>
        </p:nvCxnSpPr>
        <p:spPr>
          <a:xfrm>
            <a:off x="4648200" y="2017713"/>
            <a:ext cx="6961188" cy="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301"/>
        <p:cNvGrpSpPr/>
        <p:nvPr/>
      </p:nvGrpSpPr>
      <p:grpSpPr>
        <a:xfrm>
          <a:off x="0" y="0"/>
          <a:ext cx="0" cy="0"/>
          <a:chOff x="0" y="0"/>
          <a:chExt cx="0" cy="0"/>
        </a:xfrm>
      </p:grpSpPr>
      <p:sp>
        <p:nvSpPr>
          <p:cNvPr id="302" name="Google Shape;302;p44"/>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3" name="Google Shape;303;p44"/>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4" name="Google Shape;304;p44"/>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305"/>
        <p:cNvGrpSpPr/>
        <p:nvPr/>
      </p:nvGrpSpPr>
      <p:grpSpPr>
        <a:xfrm>
          <a:off x="0" y="0"/>
          <a:ext cx="0" cy="0"/>
          <a:chOff x="0" y="0"/>
          <a:chExt cx="0" cy="0"/>
        </a:xfrm>
      </p:grpSpPr>
      <p:sp>
        <p:nvSpPr>
          <p:cNvPr id="306" name="Google Shape;306;p45"/>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07" name="Google Shape;307;p45"/>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sz="2800"/>
            </a:lvl1pPr>
            <a:lvl2pPr marL="914400" lvl="1" indent="-228600" algn="l">
              <a:lnSpc>
                <a:spcPct val="100000"/>
              </a:lnSpc>
              <a:spcBef>
                <a:spcPts val="1200"/>
              </a:spcBef>
              <a:spcAft>
                <a:spcPts val="0"/>
              </a:spcAft>
              <a:buClr>
                <a:schemeClr val="dk1"/>
              </a:buClr>
              <a:buSzPts val="1800"/>
              <a:buNone/>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8" name="Google Shape;308;p45"/>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309"/>
        <p:cNvGrpSpPr/>
        <p:nvPr/>
      </p:nvGrpSpPr>
      <p:grpSpPr>
        <a:xfrm>
          <a:off x="0" y="0"/>
          <a:ext cx="0" cy="0"/>
          <a:chOff x="0" y="0"/>
          <a:chExt cx="0" cy="0"/>
        </a:xfrm>
      </p:grpSpPr>
      <p:cxnSp>
        <p:nvCxnSpPr>
          <p:cNvPr id="310" name="Google Shape;310;p46"/>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311" name="Google Shape;311;p46"/>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dk1"/>
              </a:buClr>
              <a:buSzPts val="2520"/>
              <a:buNone/>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12" name="Google Shape;312;p46"/>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313"/>
        <p:cNvGrpSpPr/>
        <p:nvPr/>
      </p:nvGrpSpPr>
      <p:grpSpPr>
        <a:xfrm>
          <a:off x="0" y="0"/>
          <a:ext cx="0" cy="0"/>
          <a:chOff x="0" y="0"/>
          <a:chExt cx="0" cy="0"/>
        </a:xfrm>
      </p:grpSpPr>
      <p:sp>
        <p:nvSpPr>
          <p:cNvPr id="314" name="Google Shape;314;p47"/>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7"/>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slide 2">
  <p:cSld name="Demo slide 2">
    <p:bg>
      <p:bgPr>
        <a:solidFill>
          <a:schemeClr val="lt1"/>
        </a:solidFill>
        <a:effectLst/>
      </p:bgPr>
    </p:bg>
    <p:spTree>
      <p:nvGrpSpPr>
        <p:cNvPr id="1" name="Shape 316"/>
        <p:cNvGrpSpPr/>
        <p:nvPr/>
      </p:nvGrpSpPr>
      <p:grpSpPr>
        <a:xfrm>
          <a:off x="0" y="0"/>
          <a:ext cx="0" cy="0"/>
          <a:chOff x="0" y="0"/>
          <a:chExt cx="0" cy="0"/>
        </a:xfrm>
      </p:grpSpPr>
      <p:sp>
        <p:nvSpPr>
          <p:cNvPr id="317" name="Google Shape;317;p48"/>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8" name="Google Shape;318;p48"/>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319"/>
        <p:cNvGrpSpPr/>
        <p:nvPr/>
      </p:nvGrpSpPr>
      <p:grpSpPr>
        <a:xfrm>
          <a:off x="0" y="0"/>
          <a:ext cx="0" cy="0"/>
          <a:chOff x="0" y="0"/>
          <a:chExt cx="0" cy="0"/>
        </a:xfrm>
      </p:grpSpPr>
      <p:sp>
        <p:nvSpPr>
          <p:cNvPr id="320" name="Google Shape;320;p49"/>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hank you slide">
  <p:cSld name="Thank you slide">
    <p:bg>
      <p:bgPr>
        <a:solidFill>
          <a:schemeClr val="dk2"/>
        </a:solidFill>
        <a:effectLst/>
      </p:bgPr>
    </p:bg>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27"/>
        <p:cNvGrpSpPr/>
        <p:nvPr/>
      </p:nvGrpSpPr>
      <p:grpSpPr>
        <a:xfrm>
          <a:off x="0" y="0"/>
          <a:ext cx="0" cy="0"/>
          <a:chOff x="0" y="0"/>
          <a:chExt cx="0" cy="0"/>
        </a:xfrm>
      </p:grpSpPr>
      <p:sp>
        <p:nvSpPr>
          <p:cNvPr id="28" name="Google Shape;28;p1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6"/>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16"/>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2">
  <p:cSld name="Section Title 2">
    <p:bg>
      <p:bgPr>
        <a:solidFill>
          <a:schemeClr val="lt1"/>
        </a:solidFill>
        <a:effectLst/>
      </p:bgPr>
    </p:bg>
    <p:spTree>
      <p:nvGrpSpPr>
        <p:cNvPr id="1" name="Shape 323"/>
        <p:cNvGrpSpPr/>
        <p:nvPr/>
      </p:nvGrpSpPr>
      <p:grpSpPr>
        <a:xfrm>
          <a:off x="0" y="0"/>
          <a:ext cx="0" cy="0"/>
          <a:chOff x="0" y="0"/>
          <a:chExt cx="0" cy="0"/>
        </a:xfrm>
      </p:grpSpPr>
      <p:sp>
        <p:nvSpPr>
          <p:cNvPr id="324" name="Google Shape;324;p51"/>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dk1"/>
              </a:buClr>
              <a:buSzPts val="3600"/>
              <a:buFont typeface="Quattrocento Sans"/>
              <a:buNone/>
              <a:defRPr sz="3600" b="0"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326"/>
        <p:cNvGrpSpPr/>
        <p:nvPr/>
      </p:nvGrpSpPr>
      <p:grpSpPr>
        <a:xfrm>
          <a:off x="0" y="0"/>
          <a:ext cx="0" cy="0"/>
          <a:chOff x="0" y="0"/>
          <a:chExt cx="0" cy="0"/>
        </a:xfrm>
      </p:grpSpPr>
      <p:sp>
        <p:nvSpPr>
          <p:cNvPr id="327" name="Google Shape;327;p53"/>
          <p:cNvSpPr txBox="1">
            <a:spLocks noGrp="1"/>
          </p:cNvSpPr>
          <p:nvPr>
            <p:ph type="body" idx="1"/>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8" name="Google Shape;328;p53"/>
          <p:cNvSpPr txBox="1">
            <a:spLocks noGrp="1"/>
          </p:cNvSpPr>
          <p:nvPr>
            <p:ph type="body" idx="2"/>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29" name="Google Shape;329;p53"/>
          <p:cNvSpPr txBox="1">
            <a:spLocks noGrp="1"/>
          </p:cNvSpPr>
          <p:nvPr>
            <p:ph type="body" idx="3"/>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0" name="Google Shape;330;p53"/>
          <p:cNvSpPr txBox="1">
            <a:spLocks noGrp="1"/>
          </p:cNvSpPr>
          <p:nvPr>
            <p:ph type="body" idx="4"/>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dk1"/>
              </a:buClr>
              <a:buSzPts val="1620"/>
              <a:buNone/>
              <a:defRPr sz="1800"/>
            </a:lvl1pPr>
            <a:lvl2pPr marL="914400" lvl="1" indent="-228600" algn="l">
              <a:lnSpc>
                <a:spcPct val="100000"/>
              </a:lnSpc>
              <a:spcBef>
                <a:spcPts val="360"/>
              </a:spcBef>
              <a:spcAft>
                <a:spcPts val="0"/>
              </a:spcAft>
              <a:buClr>
                <a:schemeClr val="dk1"/>
              </a:buClr>
              <a:buSzPts val="1620"/>
              <a:buNone/>
              <a:defRPr sz="1800"/>
            </a:lvl2pPr>
            <a:lvl3pPr marL="1371600" lvl="2" indent="-228600" algn="l">
              <a:lnSpc>
                <a:spcPct val="100000"/>
              </a:lnSpc>
              <a:spcBef>
                <a:spcPts val="360"/>
              </a:spcBef>
              <a:spcAft>
                <a:spcPts val="0"/>
              </a:spcAft>
              <a:buClr>
                <a:schemeClr val="dk1"/>
              </a:buClr>
              <a:buSzPts val="1620"/>
              <a:buNone/>
              <a:defRPr sz="1800"/>
            </a:lvl3pPr>
            <a:lvl4pPr marL="1828800" lvl="3" indent="-228600" algn="l">
              <a:lnSpc>
                <a:spcPct val="100000"/>
              </a:lnSpc>
              <a:spcBef>
                <a:spcPts val="360"/>
              </a:spcBef>
              <a:spcAft>
                <a:spcPts val="0"/>
              </a:spcAft>
              <a:buClr>
                <a:schemeClr val="dk1"/>
              </a:buClr>
              <a:buSzPts val="1620"/>
              <a:buNone/>
              <a:defRPr sz="1800"/>
            </a:lvl4pPr>
            <a:lvl5pPr marL="2286000" lvl="4" indent="-228600" algn="l">
              <a:lnSpc>
                <a:spcPct val="100000"/>
              </a:lnSpc>
              <a:spcBef>
                <a:spcPts val="360"/>
              </a:spcBef>
              <a:spcAft>
                <a:spcPts val="0"/>
              </a:spcAft>
              <a:buClr>
                <a:schemeClr val="dk1"/>
              </a:buClr>
              <a:buSzPts val="1620"/>
              <a:buNone/>
              <a:defRPr sz="18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1" name="Google Shape;331;p53"/>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2" name="Google Shape;332;p53"/>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33" name="Google Shape;333;p53"/>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4" name="Google Shape;334;p53"/>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5" name="Google Shape;335;p53"/>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6" name="Google Shape;336;p53"/>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b="0" i="0" u="none" strike="noStrike" cap="none">
              <a:solidFill>
                <a:schemeClr val="dk1"/>
              </a:solidFill>
              <a:latin typeface="Quattrocento Sans"/>
              <a:ea typeface="Quattrocento Sans"/>
              <a:cs typeface="Quattrocento Sans"/>
              <a:sym typeface="Quattrocento Sans"/>
            </a:endParaRPr>
          </a:p>
        </p:txBody>
      </p:sp>
      <p:sp>
        <p:nvSpPr>
          <p:cNvPr id="337" name="Google Shape;337;p53"/>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i="0" u="none" strike="noStrike" cap="none">
              <a:solidFill>
                <a:schemeClr val="lt1"/>
              </a:solidFill>
              <a:latin typeface="Quattrocento Sans"/>
              <a:ea typeface="Quattrocento Sans"/>
              <a:cs typeface="Quattrocento Sans"/>
              <a:sym typeface="Quattrocento Sans"/>
            </a:endParaRPr>
          </a:p>
        </p:txBody>
      </p:sp>
      <p:sp>
        <p:nvSpPr>
          <p:cNvPr id="338" name="Google Shape;338;p53"/>
          <p:cNvSpPr txBox="1">
            <a:spLocks noGrp="1"/>
          </p:cNvSpPr>
          <p:nvPr>
            <p:ph type="body" idx="6"/>
          </p:nvPr>
        </p:nvSpPr>
        <p:spPr>
          <a:xfrm>
            <a:off x="3597275" y="123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9" name="Google Shape;339;p53"/>
          <p:cNvSpPr txBox="1">
            <a:spLocks noGrp="1"/>
          </p:cNvSpPr>
          <p:nvPr>
            <p:ph type="body" idx="7"/>
          </p:nvPr>
        </p:nvSpPr>
        <p:spPr>
          <a:xfrm>
            <a:off x="4465716" y="243530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0" name="Google Shape;340;p53"/>
          <p:cNvSpPr txBox="1">
            <a:spLocks noGrp="1"/>
          </p:cNvSpPr>
          <p:nvPr>
            <p:ph type="body" idx="8"/>
          </p:nvPr>
        </p:nvSpPr>
        <p:spPr>
          <a:xfrm>
            <a:off x="4465716" y="385262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1" name="Google Shape;341;p53"/>
          <p:cNvSpPr txBox="1">
            <a:spLocks noGrp="1"/>
          </p:cNvSpPr>
          <p:nvPr>
            <p:ph type="body" idx="9"/>
          </p:nvPr>
        </p:nvSpPr>
        <p:spPr>
          <a:xfrm>
            <a:off x="3597275" y="5041341"/>
            <a:ext cx="1322388" cy="492443"/>
          </a:xfrm>
          <a:prstGeom prst="rect">
            <a:avLst/>
          </a:prstGeom>
          <a:noFill/>
          <a:ln>
            <a:noFill/>
          </a:ln>
        </p:spPr>
        <p:txBody>
          <a:bodyPr spcFirstLastPara="1" wrap="square" lIns="0" tIns="0" rIns="0" bIns="0" anchor="ctr" anchorCtr="0">
            <a:spAutoFit/>
          </a:bodyPr>
          <a:lstStyle>
            <a:lvl1pPr marL="457200" lvl="0" indent="-228600" algn="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53"/>
          <p:cNvSpPr txBox="1">
            <a:spLocks noGrp="1"/>
          </p:cNvSpPr>
          <p:nvPr>
            <p:ph type="body" idx="13"/>
          </p:nvPr>
        </p:nvSpPr>
        <p:spPr>
          <a:xfrm>
            <a:off x="0" y="4290826"/>
            <a:ext cx="3348038" cy="163753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3" name="Google Shape;343;p53"/>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4" name="Google Shape;344;p53"/>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5" name="Google Shape;345;p53"/>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
        <p:nvSpPr>
          <p:cNvPr id="346" name="Google Shape;346;p53"/>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b="0" i="0" u="none" strike="noStrike" cap="none">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Layout_9">
  <p:cSld name="Layout_9">
    <p:spTree>
      <p:nvGrpSpPr>
        <p:cNvPr id="1" name="Shape 347"/>
        <p:cNvGrpSpPr/>
        <p:nvPr/>
      </p:nvGrpSpPr>
      <p:grpSpPr>
        <a:xfrm>
          <a:off x="0" y="0"/>
          <a:ext cx="0" cy="0"/>
          <a:chOff x="0" y="0"/>
          <a:chExt cx="0" cy="0"/>
        </a:xfrm>
      </p:grpSpPr>
      <p:sp>
        <p:nvSpPr>
          <p:cNvPr id="348" name="Google Shape;348;p54"/>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49" name="Google Shape;349;p54"/>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0" name="Google Shape;350;p54"/>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dk1"/>
              </a:solidFill>
              <a:latin typeface="Quattrocento Sans"/>
              <a:ea typeface="Quattrocento Sans"/>
              <a:cs typeface="Quattrocento Sans"/>
              <a:sym typeface="Quattrocento Sans"/>
            </a:endParaRPr>
          </a:p>
        </p:txBody>
      </p:sp>
      <p:sp>
        <p:nvSpPr>
          <p:cNvPr id="351" name="Google Shape;351;p54"/>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dk1"/>
              </a:buClr>
              <a:buSzPts val="2160"/>
              <a:buNone/>
              <a:defRPr sz="2400" i="0"/>
            </a:lvl1pPr>
            <a:lvl2pPr marL="914400" lvl="1" indent="-228600" algn="l">
              <a:lnSpc>
                <a:spcPct val="100000"/>
              </a:lnSpc>
              <a:spcBef>
                <a:spcPts val="1200"/>
              </a:spcBef>
              <a:spcAft>
                <a:spcPts val="0"/>
              </a:spcAft>
              <a:buClr>
                <a:schemeClr val="dk1"/>
              </a:buClr>
              <a:buSzPts val="2160"/>
              <a:buNone/>
              <a:defRPr sz="2400" i="1"/>
            </a:lvl2pPr>
            <a:lvl3pPr marL="1371600" lvl="2" indent="-228600" algn="l">
              <a:lnSpc>
                <a:spcPct val="100000"/>
              </a:lnSpc>
              <a:spcBef>
                <a:spcPts val="1200"/>
              </a:spcBef>
              <a:spcAft>
                <a:spcPts val="0"/>
              </a:spcAft>
              <a:buClr>
                <a:schemeClr val="dk1"/>
              </a:buClr>
              <a:buSzPts val="2160"/>
              <a:buNone/>
              <a:defRPr sz="2400" i="1"/>
            </a:lvl3pPr>
            <a:lvl4pPr marL="1828800" lvl="3" indent="-228600" algn="l">
              <a:lnSpc>
                <a:spcPct val="100000"/>
              </a:lnSpc>
              <a:spcBef>
                <a:spcPts val="1200"/>
              </a:spcBef>
              <a:spcAft>
                <a:spcPts val="0"/>
              </a:spcAft>
              <a:buClr>
                <a:schemeClr val="dk1"/>
              </a:buClr>
              <a:buSzPts val="2160"/>
              <a:buNone/>
              <a:defRPr sz="2400" i="1"/>
            </a:lvl4pPr>
            <a:lvl5pPr marL="2286000" lvl="4" indent="-228600" algn="l">
              <a:lnSpc>
                <a:spcPct val="100000"/>
              </a:lnSpc>
              <a:spcBef>
                <a:spcPts val="1200"/>
              </a:spcBef>
              <a:spcAft>
                <a:spcPts val="0"/>
              </a:spcAft>
              <a:buClr>
                <a:schemeClr val="dk1"/>
              </a:buClr>
              <a:buSzPts val="2160"/>
              <a:buNone/>
              <a:defRPr sz="2400" i="1"/>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2" name="Google Shape;352;p54"/>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sz="2000">
                <a:solidFill>
                  <a:schemeClr val="lt1"/>
                </a:solidFill>
              </a:defRPr>
            </a:lvl2pPr>
            <a:lvl3pPr marL="1371600" lvl="2" indent="-228600" algn="l">
              <a:lnSpc>
                <a:spcPct val="100000"/>
              </a:lnSpc>
              <a:spcBef>
                <a:spcPts val="400"/>
              </a:spcBef>
              <a:spcAft>
                <a:spcPts val="0"/>
              </a:spcAft>
              <a:buClr>
                <a:schemeClr val="lt1"/>
              </a:buClr>
              <a:buSzPts val="1800"/>
              <a:buNone/>
              <a:defRPr sz="2000">
                <a:solidFill>
                  <a:schemeClr val="lt1"/>
                </a:solidFill>
              </a:defRPr>
            </a:lvl3pPr>
            <a:lvl4pPr marL="1828800" lvl="3" indent="-228600" algn="l">
              <a:lnSpc>
                <a:spcPct val="100000"/>
              </a:lnSpc>
              <a:spcBef>
                <a:spcPts val="400"/>
              </a:spcBef>
              <a:spcAft>
                <a:spcPts val="0"/>
              </a:spcAft>
              <a:buClr>
                <a:schemeClr val="lt1"/>
              </a:buClr>
              <a:buSzPts val="1800"/>
              <a:buNone/>
              <a:defRPr sz="2000">
                <a:solidFill>
                  <a:schemeClr val="lt1"/>
                </a:solidFill>
              </a:defRPr>
            </a:lvl4pPr>
            <a:lvl5pPr marL="2286000" lvl="4" indent="-228600" algn="l">
              <a:lnSpc>
                <a:spcPct val="100000"/>
              </a:lnSpc>
              <a:spcBef>
                <a:spcPts val="400"/>
              </a:spcBef>
              <a:spcAft>
                <a:spcPts val="0"/>
              </a:spcAft>
              <a:buClr>
                <a:schemeClr val="lt1"/>
              </a:buClr>
              <a:buSzPts val="1800"/>
              <a:buNone/>
              <a:defRPr sz="2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hank you_1">
  <p:cSld name="Thank you_1">
    <p:spTree>
      <p:nvGrpSpPr>
        <p:cNvPr id="1" name="Shape 353"/>
        <p:cNvGrpSpPr/>
        <p:nvPr/>
      </p:nvGrpSpPr>
      <p:grpSpPr>
        <a:xfrm>
          <a:off x="0" y="0"/>
          <a:ext cx="0" cy="0"/>
          <a:chOff x="0" y="0"/>
          <a:chExt cx="0" cy="0"/>
        </a:xfrm>
      </p:grpSpPr>
      <p:sp>
        <p:nvSpPr>
          <p:cNvPr id="354" name="Google Shape;354;p55"/>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355" name="Google Shape;355;p55"/>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6" name="Google Shape;356;p55"/>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lt1"/>
              </a:buClr>
              <a:buSzPts val="5400"/>
              <a:buFont typeface="Quattrocento Sans"/>
              <a:buNone/>
              <a:defRPr sz="54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lt1"/>
              </a:buClr>
              <a:buSzPts val="4320"/>
              <a:buNone/>
              <a:defRPr sz="4800">
                <a:solidFill>
                  <a:schemeClr val="lt1"/>
                </a:solidFill>
              </a:defRPr>
            </a:lvl2pPr>
            <a:lvl3pPr marL="1371600" lvl="2" indent="-228600" algn="ctr">
              <a:lnSpc>
                <a:spcPct val="100000"/>
              </a:lnSpc>
              <a:spcBef>
                <a:spcPts val="960"/>
              </a:spcBef>
              <a:spcAft>
                <a:spcPts val="0"/>
              </a:spcAft>
              <a:buClr>
                <a:schemeClr val="lt1"/>
              </a:buClr>
              <a:buSzPts val="4320"/>
              <a:buNone/>
              <a:defRPr sz="4800">
                <a:solidFill>
                  <a:schemeClr val="lt1"/>
                </a:solidFill>
              </a:defRPr>
            </a:lvl3pPr>
            <a:lvl4pPr marL="1828800" lvl="3" indent="-228600" algn="ctr">
              <a:lnSpc>
                <a:spcPct val="100000"/>
              </a:lnSpc>
              <a:spcBef>
                <a:spcPts val="960"/>
              </a:spcBef>
              <a:spcAft>
                <a:spcPts val="0"/>
              </a:spcAft>
              <a:buClr>
                <a:schemeClr val="lt1"/>
              </a:buClr>
              <a:buSzPts val="4320"/>
              <a:buNone/>
              <a:defRPr sz="4800">
                <a:solidFill>
                  <a:schemeClr val="lt1"/>
                </a:solidFill>
              </a:defRPr>
            </a:lvl4pPr>
            <a:lvl5pPr marL="2286000" lvl="4" indent="-228600" algn="ctr">
              <a:lnSpc>
                <a:spcPct val="100000"/>
              </a:lnSpc>
              <a:spcBef>
                <a:spcPts val="960"/>
              </a:spcBef>
              <a:spcAft>
                <a:spcPts val="0"/>
              </a:spcAft>
              <a:buClr>
                <a:schemeClr val="lt1"/>
              </a:buClr>
              <a:buSzPts val="4320"/>
              <a:buNone/>
              <a:defRPr sz="48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357"/>
        <p:cNvGrpSpPr/>
        <p:nvPr/>
      </p:nvGrpSpPr>
      <p:grpSpPr>
        <a:xfrm>
          <a:off x="0" y="0"/>
          <a:ext cx="0" cy="0"/>
          <a:chOff x="0" y="0"/>
          <a:chExt cx="0" cy="0"/>
        </a:xfrm>
      </p:grpSpPr>
      <p:sp>
        <p:nvSpPr>
          <p:cNvPr id="358" name="Google Shape;358;p56"/>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59" name="Google Shape;359;p56"/>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0" name="Google Shape;360;p56"/>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1" name="Google Shape;361;p56"/>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2" name="Google Shape;362;p56"/>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3" name="Google Shape;363;p56"/>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364" name="Google Shape;364;p56"/>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lt1"/>
              </a:buClr>
              <a:buSzPts val="4500"/>
              <a:buNone/>
              <a:defRPr sz="5000">
                <a:solidFill>
                  <a:schemeClr val="lt1"/>
                </a:solidFill>
              </a:defRPr>
            </a:lvl2pPr>
            <a:lvl3pPr marL="1371600" lvl="2" indent="-228600" algn="ctr">
              <a:lnSpc>
                <a:spcPct val="100000"/>
              </a:lnSpc>
              <a:spcBef>
                <a:spcPts val="1000"/>
              </a:spcBef>
              <a:spcAft>
                <a:spcPts val="0"/>
              </a:spcAft>
              <a:buClr>
                <a:schemeClr val="lt1"/>
              </a:buClr>
              <a:buSzPts val="4500"/>
              <a:buNone/>
              <a:defRPr sz="5000">
                <a:solidFill>
                  <a:schemeClr val="lt1"/>
                </a:solidFill>
              </a:defRPr>
            </a:lvl3pPr>
            <a:lvl4pPr marL="1828800" lvl="3" indent="-228600" algn="ctr">
              <a:lnSpc>
                <a:spcPct val="100000"/>
              </a:lnSpc>
              <a:spcBef>
                <a:spcPts val="1000"/>
              </a:spcBef>
              <a:spcAft>
                <a:spcPts val="0"/>
              </a:spcAft>
              <a:buClr>
                <a:schemeClr val="lt1"/>
              </a:buClr>
              <a:buSzPts val="4500"/>
              <a:buNone/>
              <a:defRPr sz="5000">
                <a:solidFill>
                  <a:schemeClr val="lt1"/>
                </a:solidFill>
              </a:defRPr>
            </a:lvl4pPr>
            <a:lvl5pPr marL="2286000" lvl="4" indent="-228600" algn="ctr">
              <a:lnSpc>
                <a:spcPct val="100000"/>
              </a:lnSpc>
              <a:spcBef>
                <a:spcPts val="1000"/>
              </a:spcBef>
              <a:spcAft>
                <a:spcPts val="0"/>
              </a:spcAft>
              <a:buClr>
                <a:schemeClr val="lt1"/>
              </a:buClr>
              <a:buSzPts val="4500"/>
              <a:buNone/>
              <a:defRPr sz="5000">
                <a:solidFill>
                  <a:schemeClr val="l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365"/>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366"/>
        <p:cNvGrpSpPr/>
        <p:nvPr/>
      </p:nvGrpSpPr>
      <p:grpSpPr>
        <a:xfrm>
          <a:off x="0" y="0"/>
          <a:ext cx="0" cy="0"/>
          <a:chOff x="0" y="0"/>
          <a:chExt cx="0" cy="0"/>
        </a:xfrm>
      </p:grpSpPr>
      <p:sp>
        <p:nvSpPr>
          <p:cNvPr id="367" name="Google Shape;367;p5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8" name="Google Shape;368;p58"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dk1"/>
              </a:buClr>
              <a:buSzPts val="2520"/>
              <a:buNone/>
              <a:defRPr sz="2800">
                <a:solidFill>
                  <a:schemeClr val="dk1"/>
                </a:solidFill>
                <a:latin typeface="Consolas"/>
                <a:ea typeface="Consolas"/>
                <a:cs typeface="Consolas"/>
                <a:sym typeface="Consolas"/>
              </a:defRPr>
            </a:lvl1pPr>
            <a:lvl2pPr marL="914400" lvl="1" indent="-228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marL="1371600" lvl="2" indent="-228600" algn="l">
              <a:lnSpc>
                <a:spcPct val="100000"/>
              </a:lnSpc>
              <a:spcBef>
                <a:spcPts val="400"/>
              </a:spcBef>
              <a:spcAft>
                <a:spcPts val="0"/>
              </a:spcAft>
              <a:buClr>
                <a:schemeClr val="dk1"/>
              </a:buClr>
              <a:buSzPts val="1800"/>
              <a:buNone/>
              <a:defRPr sz="2000">
                <a:solidFill>
                  <a:schemeClr val="dk1"/>
                </a:solidFill>
                <a:latin typeface="Consolas"/>
                <a:ea typeface="Consolas"/>
                <a:cs typeface="Consolas"/>
                <a:sym typeface="Consolas"/>
              </a:defRPr>
            </a:lvl3pPr>
            <a:lvl4pPr marL="1828800" lvl="3"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4pPr>
            <a:lvl5pPr marL="2286000" lvl="4" indent="-228600" algn="l">
              <a:lnSpc>
                <a:spcPct val="100000"/>
              </a:lnSpc>
              <a:spcBef>
                <a:spcPts val="360"/>
              </a:spcBef>
              <a:spcAft>
                <a:spcPts val="0"/>
              </a:spcAft>
              <a:buClr>
                <a:schemeClr val="dk1"/>
              </a:buClr>
              <a:buSzPts val="1620"/>
              <a:buNone/>
              <a:defRPr sz="1800">
                <a:solidFill>
                  <a:schemeClr val="dk1"/>
                </a:solidFill>
                <a:latin typeface="Consolas"/>
                <a:ea typeface="Consolas"/>
                <a:cs typeface="Consolas"/>
                <a:sym typeface="Consola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369"/>
        <p:cNvGrpSpPr/>
        <p:nvPr/>
      </p:nvGrpSpPr>
      <p:grpSpPr>
        <a:xfrm>
          <a:off x="0" y="0"/>
          <a:ext cx="0" cy="0"/>
          <a:chOff x="0" y="0"/>
          <a:chExt cx="0" cy="0"/>
        </a:xfrm>
      </p:grpSpPr>
      <p:pic>
        <p:nvPicPr>
          <p:cNvPr id="370" name="Google Shape;370;p5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71" name="Google Shape;371;p59"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ck Notes slide Layout">
  <p:cSld name="Black Notes slide Layout">
    <p:bg>
      <p:bgPr>
        <a:solidFill>
          <a:srgbClr val="000000"/>
        </a:solidFill>
        <a:effectLst/>
      </p:bgPr>
    </p:bg>
    <p:spTree>
      <p:nvGrpSpPr>
        <p:cNvPr id="1" name="Shape 372"/>
        <p:cNvGrpSpPr/>
        <p:nvPr/>
      </p:nvGrpSpPr>
      <p:grpSpPr>
        <a:xfrm>
          <a:off x="0" y="0"/>
          <a:ext cx="0" cy="0"/>
          <a:chOff x="0" y="0"/>
          <a:chExt cx="0" cy="0"/>
        </a:xfrm>
      </p:grpSpPr>
      <p:sp>
        <p:nvSpPr>
          <p:cNvPr id="373" name="Google Shape;373;p6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0"/>
          <p:cNvSpPr txBox="1">
            <a:spLocks noGrp="1"/>
          </p:cNvSpPr>
          <p:nvPr>
            <p:ph type="body" idx="1"/>
          </p:nvPr>
        </p:nvSpPr>
        <p:spPr>
          <a:xfrm>
            <a:off x="584200" y="1436688"/>
            <a:ext cx="11018838" cy="2215991"/>
          </a:xfrm>
          <a:prstGeom prst="rect">
            <a:avLst/>
          </a:prstGeom>
          <a:noFill/>
          <a:ln>
            <a:noFill/>
          </a:ln>
        </p:spPr>
        <p:txBody>
          <a:bodyPr spcFirstLastPara="1" wrap="square" lIns="0" tIns="0" rIns="0" bIns="0" anchor="t" anchorCtr="0">
            <a:spAutoFit/>
          </a:bodyPr>
          <a:lstStyle>
            <a:lvl1pPr marL="457200" lvl="0" indent="-43434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marL="914400" lvl="1" indent="-388619"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marL="1371600" lvl="2" indent="-36576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marL="1828800" lvl="3" indent="-3429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marL="2286000" lvl="4" indent="-33147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375" name="Google Shape;375;p60"/>
          <p:cNvSpPr txBox="1">
            <a:spLocks noGrp="1"/>
          </p:cNvSpPr>
          <p:nvPr>
            <p:ph type="body" idx="2"/>
          </p:nvPr>
        </p:nvSpPr>
        <p:spPr>
          <a:xfrm>
            <a:off x="1" y="6269038"/>
            <a:ext cx="12192000" cy="588963"/>
          </a:xfrm>
          <a:prstGeom prst="rect">
            <a:avLst/>
          </a:prstGeom>
          <a:solidFill>
            <a:srgbClr val="FFFF99"/>
          </a:solidFill>
          <a:ln>
            <a:noFill/>
          </a:ln>
        </p:spPr>
        <p:txBody>
          <a:bodyPr spcFirstLastPara="1" wrap="square" lIns="155450" tIns="77725" rIns="155450" bIns="45700" anchor="b" anchorCtr="0">
            <a:noAutofit/>
          </a:bodyPr>
          <a:lstStyle>
            <a:lvl1pPr marL="457200" lvl="0" indent="-2286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bg>
      <p:bgPr>
        <a:solidFill>
          <a:schemeClr val="lt1"/>
        </a:solidFill>
        <a:effectLst/>
      </p:bgPr>
    </p:bg>
    <p:spTree>
      <p:nvGrpSpPr>
        <p:cNvPr id="1" name="Shape 31"/>
        <p:cNvGrpSpPr/>
        <p:nvPr/>
      </p:nvGrpSpPr>
      <p:grpSpPr>
        <a:xfrm>
          <a:off x="0" y="0"/>
          <a:ext cx="0" cy="0"/>
          <a:chOff x="0" y="0"/>
          <a:chExt cx="0" cy="0"/>
        </a:xfrm>
      </p:grpSpPr>
      <p:pic>
        <p:nvPicPr>
          <p:cNvPr id="32" name="Google Shape;32;p17"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33" name="Google Shape;33;p17"/>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1"/>
              </a:buClr>
              <a:buSzPts val="3600"/>
              <a:buFont typeface="Quattrocento Sans"/>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7"/>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5" name="Google Shape;35;p17"/>
          <p:cNvSpPr>
            <a:spLocks noGrp="1"/>
          </p:cNvSpPr>
          <p:nvPr>
            <p:ph type="pic" idx="2"/>
          </p:nvPr>
        </p:nvSpPr>
        <p:spPr>
          <a:xfrm>
            <a:off x="5334000" y="0"/>
            <a:ext cx="6858000" cy="6858000"/>
          </a:xfrm>
          <a:prstGeom prst="rect">
            <a:avLst/>
          </a:prstGeom>
          <a:blipFill rotWithShape="1">
            <a:blip r:embed="rId3">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Icon library">
  <p:cSld name="Icon library">
    <p:spTree>
      <p:nvGrpSpPr>
        <p:cNvPr id="1" name="Shape 376"/>
        <p:cNvGrpSpPr/>
        <p:nvPr/>
      </p:nvGrpSpPr>
      <p:grpSpPr>
        <a:xfrm>
          <a:off x="0" y="0"/>
          <a:ext cx="0" cy="0"/>
          <a:chOff x="0" y="0"/>
          <a:chExt cx="0" cy="0"/>
        </a:xfrm>
      </p:grpSpPr>
      <p:sp>
        <p:nvSpPr>
          <p:cNvPr id="377" name="Google Shape;377;p61"/>
          <p:cNvSpPr txBox="1">
            <a:spLocks noGrp="1"/>
          </p:cNvSpPr>
          <p:nvPr>
            <p:ph type="title"/>
          </p:nvPr>
        </p:nvSpPr>
        <p:spPr>
          <a:xfrm>
            <a:off x="3263546" y="425183"/>
            <a:ext cx="5288906" cy="120674"/>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rgbClr val="666666"/>
              </a:buClr>
              <a:buSzPts val="784"/>
              <a:buFont typeface="Quattrocento Sans"/>
              <a:buNone/>
              <a:defRPr sz="784">
                <a:solidFill>
                  <a:srgbClr val="666666"/>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8" name="Google Shape;378;p61"/>
          <p:cNvSpPr txBox="1"/>
          <p:nvPr/>
        </p:nvSpPr>
        <p:spPr>
          <a:xfrm>
            <a:off x="445198" y="431201"/>
            <a:ext cx="2065142" cy="10863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666666"/>
              </a:buClr>
              <a:buSzPts val="784"/>
              <a:buFont typeface="Quattrocento Sans"/>
              <a:buNone/>
            </a:pPr>
            <a:r>
              <a:rPr lang="en-US" sz="784" b="0" cap="none">
                <a:solidFill>
                  <a:srgbClr val="666666"/>
                </a:solidFill>
                <a:latin typeface="Quattrocento Sans"/>
                <a:ea typeface="Quattrocento Sans"/>
                <a:cs typeface="Quattrocento Sans"/>
                <a:sym typeface="Quattrocento Sans"/>
              </a:rPr>
              <a:t>Monoline icons / PowerPoint</a:t>
            </a:r>
            <a:endParaRPr sz="784" b="0" cap="none">
              <a:solidFill>
                <a:srgbClr val="666666"/>
              </a:solidFill>
              <a:latin typeface="Quattrocento Sans"/>
              <a:ea typeface="Quattrocento Sans"/>
              <a:cs typeface="Quattrocento Sans"/>
              <a:sym typeface="Quattrocento Sans"/>
            </a:endParaRPr>
          </a:p>
        </p:txBody>
      </p:sp>
      <p:grpSp>
        <p:nvGrpSpPr>
          <p:cNvPr id="379" name="Google Shape;379;p61"/>
          <p:cNvGrpSpPr/>
          <p:nvPr/>
        </p:nvGrpSpPr>
        <p:grpSpPr>
          <a:xfrm>
            <a:off x="11023167" y="412549"/>
            <a:ext cx="719065" cy="153377"/>
            <a:chOff x="4846638" y="3441700"/>
            <a:chExt cx="5910262" cy="1260475"/>
          </a:xfrm>
        </p:grpSpPr>
        <p:sp>
          <p:nvSpPr>
            <p:cNvPr id="380" name="Google Shape;380;p61"/>
            <p:cNvSpPr/>
            <p:nvPr/>
          </p:nvSpPr>
          <p:spPr>
            <a:xfrm>
              <a:off x="6484938" y="3636963"/>
              <a:ext cx="4271962" cy="823913"/>
            </a:xfrm>
            <a:custGeom>
              <a:avLst/>
              <a:gdLst/>
              <a:ahLst/>
              <a:cxnLst/>
              <a:rect l="l" t="t" r="r" b="b"/>
              <a:pathLst>
                <a:path w="1139" h="220" extrusionOk="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1" name="Google Shape;381;p61"/>
            <p:cNvSpPr/>
            <p:nvPr/>
          </p:nvSpPr>
          <p:spPr>
            <a:xfrm>
              <a:off x="4846638" y="3441700"/>
              <a:ext cx="600075" cy="600075"/>
            </a:xfrm>
            <a:prstGeom prst="rect">
              <a:avLst/>
            </a:prstGeom>
            <a:solidFill>
              <a:srgbClr val="F2502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2" name="Google Shape;382;p61"/>
            <p:cNvSpPr/>
            <p:nvPr/>
          </p:nvSpPr>
          <p:spPr>
            <a:xfrm>
              <a:off x="5510213" y="3441700"/>
              <a:ext cx="596900" cy="600075"/>
            </a:xfrm>
            <a:prstGeom prst="rect">
              <a:avLst/>
            </a:prstGeom>
            <a:solidFill>
              <a:srgbClr val="7FBA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3" name="Google Shape;383;p61"/>
            <p:cNvSpPr/>
            <p:nvPr/>
          </p:nvSpPr>
          <p:spPr>
            <a:xfrm>
              <a:off x="4846638" y="4102100"/>
              <a:ext cx="600075" cy="600075"/>
            </a:xfrm>
            <a:prstGeom prst="rect">
              <a:avLst/>
            </a:prstGeom>
            <a:solidFill>
              <a:srgbClr val="00A4E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sp>
          <p:nvSpPr>
            <p:cNvPr id="384" name="Google Shape;384;p61"/>
            <p:cNvSpPr/>
            <p:nvPr/>
          </p:nvSpPr>
          <p:spPr>
            <a:xfrm>
              <a:off x="5510213" y="4102100"/>
              <a:ext cx="596900" cy="600075"/>
            </a:xfrm>
            <a:prstGeom prst="rect">
              <a:avLst/>
            </a:prstGeom>
            <a:solidFill>
              <a:srgbClr val="FFB9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29">
                <a:solidFill>
                  <a:schemeClr val="dk1"/>
                </a:solidFill>
                <a:latin typeface="Quattrocento Sans"/>
                <a:ea typeface="Quattrocento Sans"/>
                <a:cs typeface="Quattrocento Sans"/>
                <a:sym typeface="Quattrocento Sans"/>
              </a:endParaRPr>
            </a:p>
          </p:txBody>
        </p:sp>
      </p:grpSp>
    </p:spTree>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385"/>
        <p:cNvGrpSpPr/>
        <p:nvPr/>
      </p:nvGrpSpPr>
      <p:grpSpPr>
        <a:xfrm>
          <a:off x="0" y="0"/>
          <a:ext cx="0" cy="0"/>
          <a:chOff x="0" y="0"/>
          <a:chExt cx="0" cy="0"/>
        </a:xfrm>
      </p:grpSpPr>
      <p:sp>
        <p:nvSpPr>
          <p:cNvPr id="386" name="Google Shape;386;p62"/>
          <p:cNvSpPr txBox="1">
            <a:spLocks noGrp="1"/>
          </p:cNvSpPr>
          <p:nvPr>
            <p:ph type="ctrTitle"/>
          </p:nvPr>
        </p:nvSpPr>
        <p:spPr>
          <a:xfrm>
            <a:off x="1524000" y="1122363"/>
            <a:ext cx="9144000" cy="2387600"/>
          </a:xfrm>
          <a:prstGeom prst="rect">
            <a:avLst/>
          </a:prstGeom>
          <a:noFill/>
          <a:ln>
            <a:noFill/>
          </a:ln>
        </p:spPr>
        <p:txBody>
          <a:bodyPr spcFirstLastPara="1" wrap="square" lIns="0" tIns="0" rIns="0" bIns="0" anchor="b" anchorCtr="0">
            <a:spAutoFit/>
          </a:bodyPr>
          <a:lstStyle>
            <a:lvl1pPr lvl="0" algn="ctr">
              <a:lnSpc>
                <a:spcPct val="100000"/>
              </a:lnSpc>
              <a:spcBef>
                <a:spcPts val="0"/>
              </a:spcBef>
              <a:spcAft>
                <a:spcPts val="0"/>
              </a:spcAft>
              <a:buClr>
                <a:schemeClr val="dk1"/>
              </a:buClr>
              <a:buSzPts val="6000"/>
              <a:buFont typeface="Quattrocento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62"/>
          <p:cNvSpPr txBox="1">
            <a:spLocks noGrp="1"/>
          </p:cNvSpPr>
          <p:nvPr>
            <p:ph type="subTitle" idx="1"/>
          </p:nvPr>
        </p:nvSpPr>
        <p:spPr>
          <a:xfrm>
            <a:off x="1524000" y="3602038"/>
            <a:ext cx="9144000" cy="1655762"/>
          </a:xfrm>
          <a:prstGeom prst="rect">
            <a:avLst/>
          </a:prstGeom>
          <a:noFill/>
          <a:ln>
            <a:noFill/>
          </a:ln>
        </p:spPr>
        <p:txBody>
          <a:bodyPr spcFirstLastPara="1" wrap="square" lIns="0" tIns="0" rIns="0" bIns="0" anchor="t" anchorCtr="0">
            <a:spAutoFit/>
          </a:bodyPr>
          <a:lstStyle>
            <a:lvl1pPr lvl="0" algn="ctr">
              <a:lnSpc>
                <a:spcPct val="100000"/>
              </a:lnSpc>
              <a:spcBef>
                <a:spcPts val="480"/>
              </a:spcBef>
              <a:spcAft>
                <a:spcPts val="0"/>
              </a:spcAft>
              <a:buClr>
                <a:schemeClr val="dk1"/>
              </a:buClr>
              <a:buSzPts val="2160"/>
              <a:buNone/>
              <a:defRPr sz="2400"/>
            </a:lvl1pPr>
            <a:lvl2pPr lvl="1" algn="ctr">
              <a:lnSpc>
                <a:spcPct val="100000"/>
              </a:lnSpc>
              <a:spcBef>
                <a:spcPts val="400"/>
              </a:spcBef>
              <a:spcAft>
                <a:spcPts val="0"/>
              </a:spcAft>
              <a:buClr>
                <a:schemeClr val="dk1"/>
              </a:buClr>
              <a:buSzPts val="1800"/>
              <a:buNone/>
              <a:defRPr sz="2000"/>
            </a:lvl2pPr>
            <a:lvl3pPr lvl="2" algn="ctr">
              <a:lnSpc>
                <a:spcPct val="100000"/>
              </a:lnSpc>
              <a:spcBef>
                <a:spcPts val="360"/>
              </a:spcBef>
              <a:spcAft>
                <a:spcPts val="0"/>
              </a:spcAft>
              <a:buClr>
                <a:schemeClr val="dk1"/>
              </a:buClr>
              <a:buSzPts val="1620"/>
              <a:buNone/>
              <a:defRPr sz="1800"/>
            </a:lvl3pPr>
            <a:lvl4pPr lvl="3" algn="ctr">
              <a:lnSpc>
                <a:spcPct val="100000"/>
              </a:lnSpc>
              <a:spcBef>
                <a:spcPts val="320"/>
              </a:spcBef>
              <a:spcAft>
                <a:spcPts val="0"/>
              </a:spcAft>
              <a:buClr>
                <a:schemeClr val="dk1"/>
              </a:buClr>
              <a:buSzPts val="1440"/>
              <a:buNone/>
              <a:defRPr sz="1600"/>
            </a:lvl4pPr>
            <a:lvl5pPr lvl="4" algn="ctr">
              <a:lnSpc>
                <a:spcPct val="100000"/>
              </a:lnSpc>
              <a:spcBef>
                <a:spcPts val="320"/>
              </a:spcBef>
              <a:spcAft>
                <a:spcPts val="0"/>
              </a:spcAft>
              <a:buClr>
                <a:schemeClr val="dk1"/>
              </a:buClr>
              <a:buSzPts val="1440"/>
              <a:buNone/>
              <a:defRPr sz="1600"/>
            </a:lvl5pPr>
            <a:lvl6pPr lvl="5" algn="ctr">
              <a:spcBef>
                <a:spcPts val="320"/>
              </a:spcBef>
              <a:spcAft>
                <a:spcPts val="0"/>
              </a:spcAft>
              <a:buClr>
                <a:schemeClr val="dk1"/>
              </a:buClr>
              <a:buSzPts val="1600"/>
              <a:buNone/>
              <a:defRPr sz="1600"/>
            </a:lvl6pPr>
            <a:lvl7pPr lvl="6" algn="ctr">
              <a:spcBef>
                <a:spcPts val="320"/>
              </a:spcBef>
              <a:spcAft>
                <a:spcPts val="0"/>
              </a:spcAft>
              <a:buClr>
                <a:schemeClr val="dk1"/>
              </a:buClr>
              <a:buSzPts val="1600"/>
              <a:buNone/>
              <a:defRPr sz="1600"/>
            </a:lvl7pPr>
            <a:lvl8pPr lvl="7" algn="ctr">
              <a:spcBef>
                <a:spcPts val="320"/>
              </a:spcBef>
              <a:spcAft>
                <a:spcPts val="0"/>
              </a:spcAft>
              <a:buClr>
                <a:schemeClr val="dk1"/>
              </a:buClr>
              <a:buSzPts val="1600"/>
              <a:buNone/>
              <a:defRPr sz="1600"/>
            </a:lvl8pPr>
            <a:lvl9pPr lvl="8" algn="ctr">
              <a:spcBef>
                <a:spcPts val="320"/>
              </a:spcBef>
              <a:spcAft>
                <a:spcPts val="0"/>
              </a:spcAft>
              <a:buClr>
                <a:schemeClr val="dk1"/>
              </a:buClr>
              <a:buSzPts val="1600"/>
              <a:buNone/>
              <a:defRPr sz="1600"/>
            </a:lvl9pPr>
          </a:lstStyle>
          <a:p>
            <a:endParaRPr/>
          </a:p>
        </p:txBody>
      </p:sp>
      <p:sp>
        <p:nvSpPr>
          <p:cNvPr id="388" name="Google Shape;388;p62"/>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89" name="Google Shape;389;p62"/>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0" name="Google Shape;390;p62"/>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391"/>
        <p:cNvGrpSpPr/>
        <p:nvPr/>
      </p:nvGrpSpPr>
      <p:grpSpPr>
        <a:xfrm>
          <a:off x="0" y="0"/>
          <a:ext cx="0" cy="0"/>
          <a:chOff x="0" y="0"/>
          <a:chExt cx="0" cy="0"/>
        </a:xfrm>
      </p:grpSpPr>
      <p:sp>
        <p:nvSpPr>
          <p:cNvPr id="392" name="Google Shape;392;p6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3" name="Google Shape;393;p63"/>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dk1"/>
              </a:buClr>
              <a:buSzPts val="1620"/>
              <a:buChar char="·"/>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4" name="Google Shape;394;p6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5" name="Google Shape;395;p6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765">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765" b="0" i="0" u="none" strike="noStrike" cap="none">
                <a:solidFill>
                  <a:schemeClr val="dk1"/>
                </a:solidFill>
                <a:latin typeface="Quattrocento Sans"/>
                <a:ea typeface="Quattrocento Sans"/>
                <a:cs typeface="Quattrocento Sans"/>
                <a:sym typeface="Quattrocento Sans"/>
              </a:defRPr>
            </a:lvl9pPr>
          </a:lstStyle>
          <a:p>
            <a:endParaRPr/>
          </a:p>
        </p:txBody>
      </p:sp>
      <p:sp>
        <p:nvSpPr>
          <p:cNvPr id="396" name="Google Shape;396;p6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765">
                <a:solidFill>
                  <a:schemeClr val="dk1"/>
                </a:solidFill>
                <a:latin typeface="Quattrocento Sans"/>
                <a:ea typeface="Quattrocento Sans"/>
                <a:cs typeface="Quattrocento Sans"/>
                <a:sym typeface="Quattrocento Sans"/>
              </a:defRPr>
            </a:lvl1pPr>
            <a:lvl2pPr marL="0" marR="0" lvl="1" indent="0" algn="l" rtl="0">
              <a:spcBef>
                <a:spcPts val="0"/>
              </a:spcBef>
              <a:buNone/>
              <a:defRPr sz="1765">
                <a:solidFill>
                  <a:schemeClr val="dk1"/>
                </a:solidFill>
                <a:latin typeface="Quattrocento Sans"/>
                <a:ea typeface="Quattrocento Sans"/>
                <a:cs typeface="Quattrocento Sans"/>
                <a:sym typeface="Quattrocento Sans"/>
              </a:defRPr>
            </a:lvl2pPr>
            <a:lvl3pPr marL="0" marR="0" lvl="2" indent="0" algn="l" rtl="0">
              <a:spcBef>
                <a:spcPts val="0"/>
              </a:spcBef>
              <a:buNone/>
              <a:defRPr sz="1765">
                <a:solidFill>
                  <a:schemeClr val="dk1"/>
                </a:solidFill>
                <a:latin typeface="Quattrocento Sans"/>
                <a:ea typeface="Quattrocento Sans"/>
                <a:cs typeface="Quattrocento Sans"/>
                <a:sym typeface="Quattrocento Sans"/>
              </a:defRPr>
            </a:lvl3pPr>
            <a:lvl4pPr marL="0" marR="0" lvl="3" indent="0" algn="l" rtl="0">
              <a:spcBef>
                <a:spcPts val="0"/>
              </a:spcBef>
              <a:buNone/>
              <a:defRPr sz="1765">
                <a:solidFill>
                  <a:schemeClr val="dk1"/>
                </a:solidFill>
                <a:latin typeface="Quattrocento Sans"/>
                <a:ea typeface="Quattrocento Sans"/>
                <a:cs typeface="Quattrocento Sans"/>
                <a:sym typeface="Quattrocento Sans"/>
              </a:defRPr>
            </a:lvl4pPr>
            <a:lvl5pPr marL="0" marR="0" lvl="4" indent="0" algn="l" rtl="0">
              <a:spcBef>
                <a:spcPts val="0"/>
              </a:spcBef>
              <a:buNone/>
              <a:defRPr sz="1765">
                <a:solidFill>
                  <a:schemeClr val="dk1"/>
                </a:solidFill>
                <a:latin typeface="Quattrocento Sans"/>
                <a:ea typeface="Quattrocento Sans"/>
                <a:cs typeface="Quattrocento Sans"/>
                <a:sym typeface="Quattrocento Sans"/>
              </a:defRPr>
            </a:lvl5pPr>
            <a:lvl6pPr marL="0" marR="0" lvl="5" indent="0" algn="l" rtl="0">
              <a:spcBef>
                <a:spcPts val="0"/>
              </a:spcBef>
              <a:buNone/>
              <a:defRPr sz="1765">
                <a:solidFill>
                  <a:schemeClr val="dk1"/>
                </a:solidFill>
                <a:latin typeface="Quattrocento Sans"/>
                <a:ea typeface="Quattrocento Sans"/>
                <a:cs typeface="Quattrocento Sans"/>
                <a:sym typeface="Quattrocento Sans"/>
              </a:defRPr>
            </a:lvl6pPr>
            <a:lvl7pPr marL="0" marR="0" lvl="6" indent="0" algn="l" rtl="0">
              <a:spcBef>
                <a:spcPts val="0"/>
              </a:spcBef>
              <a:buNone/>
              <a:defRPr sz="1765">
                <a:solidFill>
                  <a:schemeClr val="dk1"/>
                </a:solidFill>
                <a:latin typeface="Quattrocento Sans"/>
                <a:ea typeface="Quattrocento Sans"/>
                <a:cs typeface="Quattrocento Sans"/>
                <a:sym typeface="Quattrocento Sans"/>
              </a:defRPr>
            </a:lvl7pPr>
            <a:lvl8pPr marL="0" marR="0" lvl="7" indent="0" algn="l" rtl="0">
              <a:spcBef>
                <a:spcPts val="0"/>
              </a:spcBef>
              <a:buNone/>
              <a:defRPr sz="1765">
                <a:solidFill>
                  <a:schemeClr val="dk1"/>
                </a:solidFill>
                <a:latin typeface="Quattrocento Sans"/>
                <a:ea typeface="Quattrocento Sans"/>
                <a:cs typeface="Quattrocento Sans"/>
                <a:sym typeface="Quattrocento Sans"/>
              </a:defRPr>
            </a:lvl8pPr>
            <a:lvl9pPr marL="0" marR="0" lvl="8" indent="0" algn="l" rtl="0">
              <a:spcBef>
                <a:spcPts val="0"/>
              </a:spcBef>
              <a:buNone/>
              <a:defRPr sz="1765">
                <a:solidFill>
                  <a:schemeClr val="dk1"/>
                </a:solidFill>
                <a:latin typeface="Quattrocento Sans"/>
                <a:ea typeface="Quattrocento Sans"/>
                <a:cs typeface="Quattrocento Sans"/>
                <a:sym typeface="Quattrocento San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2_Title Slide">
  <p:cSld name="2_Title Slide">
    <p:bg>
      <p:bgPr>
        <a:solidFill>
          <a:schemeClr val="dk2"/>
        </a:solidFill>
        <a:effectLst/>
      </p:bgPr>
    </p:bg>
    <p:spTree>
      <p:nvGrpSpPr>
        <p:cNvPr id="1" name="Shape 397"/>
        <p:cNvGrpSpPr/>
        <p:nvPr/>
      </p:nvGrpSpPr>
      <p:grpSpPr>
        <a:xfrm>
          <a:off x="0" y="0"/>
          <a:ext cx="0" cy="0"/>
          <a:chOff x="0" y="0"/>
          <a:chExt cx="0" cy="0"/>
        </a:xfrm>
      </p:grpSpPr>
      <p:pic>
        <p:nvPicPr>
          <p:cNvPr id="398" name="Google Shape;398;p64"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399" name="Google Shape;399;p64"/>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64"/>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square photo">
  <p:cSld name="Title square photo">
    <p:bg>
      <p:bgPr>
        <a:solidFill>
          <a:schemeClr val="dk2"/>
        </a:solidFill>
        <a:effectLst/>
      </p:bgPr>
    </p:bg>
    <p:spTree>
      <p:nvGrpSpPr>
        <p:cNvPr id="1" name="Shape 405"/>
        <p:cNvGrpSpPr/>
        <p:nvPr/>
      </p:nvGrpSpPr>
      <p:grpSpPr>
        <a:xfrm>
          <a:off x="0" y="0"/>
          <a:ext cx="0" cy="0"/>
          <a:chOff x="0" y="0"/>
          <a:chExt cx="0" cy="0"/>
        </a:xfrm>
      </p:grpSpPr>
      <p:sp>
        <p:nvSpPr>
          <p:cNvPr id="406" name="Google Shape;406;p66"/>
          <p:cNvSpPr txBox="1">
            <a:spLocks noGrp="1"/>
          </p:cNvSpPr>
          <p:nvPr>
            <p:ph type="title"/>
          </p:nvPr>
        </p:nvSpPr>
        <p:spPr>
          <a:xfrm>
            <a:off x="588263" y="3544222"/>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a:solidFill>
                  <a:srgbClr val="30E5D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7" name="Google Shape;407;p66"/>
          <p:cNvSpPr txBox="1">
            <a:spLocks noGrp="1"/>
          </p:cNvSpPr>
          <p:nvPr>
            <p:ph type="body" idx="1"/>
          </p:nvPr>
        </p:nvSpPr>
        <p:spPr>
          <a:xfrm>
            <a:off x="582042" y="4911405"/>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08" name="Google Shape;408;p66"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09" name="Google Shape;409;p66"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55">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quare photo 2">
  <p:cSld name="Title square photo 2">
    <p:spTree>
      <p:nvGrpSpPr>
        <p:cNvPr id="1" name="Shape 410"/>
        <p:cNvGrpSpPr/>
        <p:nvPr/>
      </p:nvGrpSpPr>
      <p:grpSpPr>
        <a:xfrm>
          <a:off x="0" y="0"/>
          <a:ext cx="0" cy="0"/>
          <a:chOff x="0" y="0"/>
          <a:chExt cx="0" cy="0"/>
        </a:xfrm>
      </p:grpSpPr>
      <p:sp>
        <p:nvSpPr>
          <p:cNvPr id="411" name="Google Shape;411;p67"/>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2" name="Google Shape;412;p67"/>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3" name="Google Shape;413;p67"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pic>
        <p:nvPicPr>
          <p:cNvPr id="414" name="Google Shape;414;p67" descr="A group of people sitting at a table using a computer&#10;&#10;Description automatically generated"/>
          <p:cNvPicPr preferRelativeResize="0"/>
          <p:nvPr/>
        </p:nvPicPr>
        <p:blipFill rotWithShape="1">
          <a:blip r:embed="rId3">
            <a:alphaModFix/>
          </a:blip>
          <a:srcRect/>
          <a:stretch/>
        </p:blipFill>
        <p:spPr>
          <a:xfrm>
            <a:off x="5334000" y="0"/>
            <a:ext cx="6858000" cy="685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5"/>
        <p:cNvGrpSpPr/>
        <p:nvPr/>
      </p:nvGrpSpPr>
      <p:grpSpPr>
        <a:xfrm>
          <a:off x="0" y="0"/>
          <a:ext cx="0" cy="0"/>
          <a:chOff x="0" y="0"/>
          <a:chExt cx="0" cy="0"/>
        </a:xfrm>
      </p:grpSpPr>
      <p:sp>
        <p:nvSpPr>
          <p:cNvPr id="416" name="Google Shape;416;p68"/>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7" name="Google Shape;417;p68"/>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18" name="Google Shape;418;p68"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Slide 2">
  <p:cSld name="Title Slide 2">
    <p:spTree>
      <p:nvGrpSpPr>
        <p:cNvPr id="1" name="Shape 419"/>
        <p:cNvGrpSpPr/>
        <p:nvPr/>
      </p:nvGrpSpPr>
      <p:grpSpPr>
        <a:xfrm>
          <a:off x="0" y="0"/>
          <a:ext cx="0" cy="0"/>
          <a:chOff x="0" y="0"/>
          <a:chExt cx="0" cy="0"/>
        </a:xfrm>
      </p:grpSpPr>
      <p:sp>
        <p:nvSpPr>
          <p:cNvPr id="420" name="Google Shape;420;p6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1" name="Google Shape;421;p6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pic>
        <p:nvPicPr>
          <p:cNvPr id="422" name="Google Shape;422;p69"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23"/>
        <p:cNvGrpSpPr/>
        <p:nvPr/>
      </p:nvGrpSpPr>
      <p:grpSpPr>
        <a:xfrm>
          <a:off x="0" y="0"/>
          <a:ext cx="0" cy="0"/>
          <a:chOff x="0" y="0"/>
          <a:chExt cx="0" cy="0"/>
        </a:xfrm>
      </p:grpSpPr>
      <p:sp>
        <p:nvSpPr>
          <p:cNvPr id="424" name="Google Shape;424;p7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5" name="Google Shape;425;p70"/>
          <p:cNvSpPr txBox="1">
            <a:spLocks noGrp="1"/>
          </p:cNvSpPr>
          <p:nvPr>
            <p:ph type="body" idx="1"/>
          </p:nvPr>
        </p:nvSpPr>
        <p:spPr>
          <a:xfrm>
            <a:off x="584200" y="1435100"/>
            <a:ext cx="11018838"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mp; Non-bulleted text">
  <p:cSld name="Title &amp; Non-bulleted text">
    <p:spTree>
      <p:nvGrpSpPr>
        <p:cNvPr id="1" name="Shape 426"/>
        <p:cNvGrpSpPr/>
        <p:nvPr/>
      </p:nvGrpSpPr>
      <p:grpSpPr>
        <a:xfrm>
          <a:off x="0" y="0"/>
          <a:ext cx="0" cy="0"/>
          <a:chOff x="0" y="0"/>
          <a:chExt cx="0" cy="0"/>
        </a:xfrm>
      </p:grpSpPr>
      <p:sp>
        <p:nvSpPr>
          <p:cNvPr id="427" name="Google Shape;427;p7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8" name="Google Shape;428;p71"/>
          <p:cNvSpPr txBox="1">
            <a:spLocks noGrp="1"/>
          </p:cNvSpPr>
          <p:nvPr>
            <p:ph type="body" idx="1"/>
          </p:nvPr>
        </p:nvSpPr>
        <p:spPr>
          <a:xfrm>
            <a:off x="586390" y="1434370"/>
            <a:ext cx="11018520" cy="230832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quare photo 2">
  <p:cSld name="1_Title square photo 2">
    <p:bg>
      <p:bgPr>
        <a:solidFill>
          <a:schemeClr val="dk2"/>
        </a:solidFill>
        <a:effectLst/>
      </p:bgPr>
    </p:bg>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588263" y="2425541"/>
            <a:ext cx="4167887" cy="110799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582042" y="3962400"/>
            <a:ext cx="4164583"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8"/>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1645900" rIns="0" bIns="0" anchor="t" anchorCtr="0">
            <a:noAutofit/>
          </a:bodyPr>
          <a:lstStyle>
            <a:lvl1pPr marR="0" lvl="0" algn="ctr" rtl="0">
              <a:lnSpc>
                <a:spcPct val="100000"/>
              </a:lnSpc>
              <a:spcBef>
                <a:spcPts val="560"/>
              </a:spcBef>
              <a:spcAft>
                <a:spcPts val="0"/>
              </a:spcAft>
              <a:buClr>
                <a:schemeClr val="dk1"/>
              </a:buClr>
              <a:buSzPts val="2520"/>
              <a:buFont typeface="Noto Sans Symbols"/>
              <a:buNone/>
              <a:defRPr sz="28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40" name="Google Shape;40;p18" descr="Microsoft logo white text version"/>
          <p:cNvPicPr preferRelativeResize="0"/>
          <p:nvPr/>
        </p:nvPicPr>
        <p:blipFill rotWithShape="1">
          <a:blip r:embed="rId3">
            <a:alphaModFix/>
          </a:blip>
          <a:srcRect/>
          <a:stretch/>
        </p:blipFill>
        <p:spPr>
          <a:xfrm>
            <a:off x="584200" y="585788"/>
            <a:ext cx="1366245" cy="29260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496">
          <p15:clr>
            <a:srgbClr val="5ACBF0"/>
          </p15:clr>
        </p15:guide>
        <p15:guide id="2" pos="3360">
          <p15:clr>
            <a:srgbClr val="FBAE4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wo Column Bullet text">
  <p:cSld name="Two Column Bullet text">
    <p:spTree>
      <p:nvGrpSpPr>
        <p:cNvPr id="1" name="Shape 429"/>
        <p:cNvGrpSpPr/>
        <p:nvPr/>
      </p:nvGrpSpPr>
      <p:grpSpPr>
        <a:xfrm>
          <a:off x="0" y="0"/>
          <a:ext cx="0" cy="0"/>
          <a:chOff x="0" y="0"/>
          <a:chExt cx="0" cy="0"/>
        </a:xfrm>
      </p:grpSpPr>
      <p:sp>
        <p:nvSpPr>
          <p:cNvPr id="430" name="Google Shape;430;p7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1" name="Google Shape;431;p72"/>
          <p:cNvSpPr txBox="1">
            <a:spLocks noGrp="1"/>
          </p:cNvSpPr>
          <p:nvPr>
            <p:ph type="body" idx="1"/>
          </p:nvPr>
        </p:nvSpPr>
        <p:spPr>
          <a:xfrm>
            <a:off x="584200" y="1435100"/>
            <a:ext cx="5211763"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2" name="Google Shape;432;p72"/>
          <p:cNvSpPr txBox="1">
            <a:spLocks noGrp="1"/>
          </p:cNvSpPr>
          <p:nvPr>
            <p:ph type="body" idx="2"/>
          </p:nvPr>
        </p:nvSpPr>
        <p:spPr>
          <a:xfrm>
            <a:off x="6389688" y="1435100"/>
            <a:ext cx="5219700" cy="4833938"/>
          </a:xfrm>
          <a:prstGeom prst="rect">
            <a:avLst/>
          </a:prstGeom>
          <a:noFill/>
          <a:ln>
            <a:noFill/>
          </a:ln>
        </p:spPr>
        <p:txBody>
          <a:bodyPr spcFirstLastPara="1" wrap="square" lIns="0" tIns="0" rIns="0" bIns="0" anchor="t" anchorCtr="0">
            <a:spAutoFit/>
          </a:bodyPr>
          <a:lstStyle>
            <a:lvl1pPr marL="457200" lvl="0" indent="-331470" algn="l">
              <a:lnSpc>
                <a:spcPct val="100000"/>
              </a:lnSpc>
              <a:spcBef>
                <a:spcPts val="360"/>
              </a:spcBef>
              <a:spcAft>
                <a:spcPts val="0"/>
              </a:spcAft>
              <a:buClr>
                <a:schemeClr val="lt1"/>
              </a:buClr>
              <a:buSzPts val="1620"/>
              <a:buChar char="·"/>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33"/>
        <p:cNvGrpSpPr/>
        <p:nvPr/>
      </p:nvGrpSpPr>
      <p:grpSpPr>
        <a:xfrm>
          <a:off x="0" y="0"/>
          <a:ext cx="0" cy="0"/>
          <a:chOff x="0" y="0"/>
          <a:chExt cx="0" cy="0"/>
        </a:xfrm>
      </p:grpSpPr>
      <p:sp>
        <p:nvSpPr>
          <p:cNvPr id="434" name="Google Shape;434;p7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5" name="Google Shape;435;p73"/>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36" name="Google Shape;436;p73"/>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lt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Font typeface="Noto Sans Symbols"/>
              <a:buNone/>
              <a:defRPr sz="2000" b="0">
                <a:latin typeface="Quattrocento Sans"/>
                <a:ea typeface="Quattrocento Sans"/>
                <a:cs typeface="Quattrocento Sans"/>
                <a:sym typeface="Quattrocento Sans"/>
              </a:defRPr>
            </a:lvl2pPr>
            <a:lvl3pPr marL="1371600" lvl="2" indent="-228600" algn="l">
              <a:lnSpc>
                <a:spcPct val="100000"/>
              </a:lnSpc>
              <a:spcBef>
                <a:spcPts val="320"/>
              </a:spcBef>
              <a:spcAft>
                <a:spcPts val="0"/>
              </a:spcAft>
              <a:buClr>
                <a:schemeClr val="lt1"/>
              </a:buClr>
              <a:buSzPts val="1440"/>
              <a:buFont typeface="Noto Sans Symbols"/>
              <a:buNone/>
              <a:defRPr sz="1600" b="0">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Font typeface="Noto Sans Symbols"/>
              <a:buNone/>
              <a:defRPr sz="1400" b="0">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37"/>
        <p:cNvGrpSpPr/>
        <p:nvPr/>
      </p:nvGrpSpPr>
      <p:grpSpPr>
        <a:xfrm>
          <a:off x="0" y="0"/>
          <a:ext cx="0" cy="0"/>
          <a:chOff x="0" y="0"/>
          <a:chExt cx="0" cy="0"/>
        </a:xfrm>
      </p:grpSpPr>
      <p:sp>
        <p:nvSpPr>
          <p:cNvPr id="438" name="Google Shape;438;p7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_1">
  <p:cSld name="Agenda_1">
    <p:spTree>
      <p:nvGrpSpPr>
        <p:cNvPr id="1" name="Shape 439"/>
        <p:cNvGrpSpPr/>
        <p:nvPr/>
      </p:nvGrpSpPr>
      <p:grpSpPr>
        <a:xfrm>
          <a:off x="0" y="0"/>
          <a:ext cx="0" cy="0"/>
          <a:chOff x="0" y="0"/>
          <a:chExt cx="0" cy="0"/>
        </a:xfrm>
      </p:grpSpPr>
      <p:sp>
        <p:nvSpPr>
          <p:cNvPr id="440" name="Google Shape;440;p75"/>
          <p:cNvSpPr/>
          <p:nvPr/>
        </p:nvSpPr>
        <p:spPr>
          <a:xfrm>
            <a:off x="7407275" y="0"/>
            <a:ext cx="478472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41" name="Google Shape;441;p75"/>
          <p:cNvSpPr txBox="1">
            <a:spLocks noGrp="1"/>
          </p:cNvSpPr>
          <p:nvPr>
            <p:ph type="title"/>
          </p:nvPr>
        </p:nvSpPr>
        <p:spPr>
          <a:xfrm>
            <a:off x="3749039" y="457200"/>
            <a:ext cx="3413761" cy="70104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42" name="Google Shape;442;p75"/>
          <p:cNvCxnSpPr/>
          <p:nvPr/>
        </p:nvCxnSpPr>
        <p:spPr>
          <a:xfrm rot="10800000">
            <a:off x="3596639" y="6035040"/>
            <a:ext cx="0" cy="822960"/>
          </a:xfrm>
          <a:prstGeom prst="straightConnector1">
            <a:avLst/>
          </a:prstGeom>
          <a:noFill/>
          <a:ln w="28575" cap="flat" cmpd="sng">
            <a:solidFill>
              <a:schemeClr val="accent1"/>
            </a:solidFill>
            <a:prstDash val="solid"/>
            <a:round/>
            <a:headEnd type="none" w="sm" len="sm"/>
            <a:tailEnd type="none" w="sm" len="sm"/>
          </a:ln>
        </p:spPr>
      </p:cxnSp>
      <p:cxnSp>
        <p:nvCxnSpPr>
          <p:cNvPr id="443" name="Google Shape;443;p75"/>
          <p:cNvCxnSpPr/>
          <p:nvPr/>
        </p:nvCxnSpPr>
        <p:spPr>
          <a:xfrm rot="10800000">
            <a:off x="7254240" y="0"/>
            <a:ext cx="0" cy="1463040"/>
          </a:xfrm>
          <a:prstGeom prst="straightConnector1">
            <a:avLst/>
          </a:prstGeom>
          <a:noFill/>
          <a:ln w="28575" cap="flat" cmpd="sng">
            <a:solidFill>
              <a:schemeClr val="accent1"/>
            </a:solidFill>
            <a:prstDash val="solid"/>
            <a:round/>
            <a:headEnd type="none" w="sm" len="sm"/>
            <a:tailEnd type="none" w="sm" len="sm"/>
          </a:ln>
        </p:spPr>
      </p:cxnSp>
      <p:sp>
        <p:nvSpPr>
          <p:cNvPr id="444" name="Google Shape;444;p75"/>
          <p:cNvSpPr txBox="1">
            <a:spLocks noGrp="1"/>
          </p:cNvSpPr>
          <p:nvPr>
            <p:ph type="body" idx="1"/>
          </p:nvPr>
        </p:nvSpPr>
        <p:spPr>
          <a:xfrm>
            <a:off x="7475218" y="63976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5" name="Google Shape;445;p75"/>
          <p:cNvSpPr txBox="1">
            <a:spLocks noGrp="1"/>
          </p:cNvSpPr>
          <p:nvPr>
            <p:ph type="body" idx="2"/>
          </p:nvPr>
        </p:nvSpPr>
        <p:spPr>
          <a:xfrm>
            <a:off x="7475218" y="2207306"/>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6" name="Google Shape;446;p75"/>
          <p:cNvSpPr txBox="1">
            <a:spLocks noGrp="1"/>
          </p:cNvSpPr>
          <p:nvPr>
            <p:ph type="body" idx="3"/>
          </p:nvPr>
        </p:nvSpPr>
        <p:spPr>
          <a:xfrm>
            <a:off x="7475218" y="3815043"/>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47" name="Google Shape;447;p75"/>
          <p:cNvSpPr txBox="1">
            <a:spLocks noGrp="1"/>
          </p:cNvSpPr>
          <p:nvPr>
            <p:ph type="body" idx="4"/>
          </p:nvPr>
        </p:nvSpPr>
        <p:spPr>
          <a:xfrm>
            <a:off x="7475218" y="5352441"/>
            <a:ext cx="590550" cy="808035"/>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720"/>
              </a:spcBef>
              <a:spcAft>
                <a:spcPts val="0"/>
              </a:spcAft>
              <a:buClr>
                <a:srgbClr val="000000"/>
              </a:buClr>
              <a:buSzPts val="3240"/>
              <a:buNone/>
              <a:defRPr sz="3600" b="1">
                <a:solidFill>
                  <a:srgbClr val="000000"/>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448" name="Google Shape;448;p75"/>
          <p:cNvGrpSpPr/>
          <p:nvPr/>
        </p:nvGrpSpPr>
        <p:grpSpPr>
          <a:xfrm>
            <a:off x="7407275" y="1447800"/>
            <a:ext cx="599440" cy="4724400"/>
            <a:chOff x="7406640" y="1447800"/>
            <a:chExt cx="599440" cy="4724400"/>
          </a:xfrm>
        </p:grpSpPr>
        <p:cxnSp>
          <p:nvCxnSpPr>
            <p:cNvPr id="449" name="Google Shape;449;p75"/>
            <p:cNvCxnSpPr/>
            <p:nvPr/>
          </p:nvCxnSpPr>
          <p:spPr>
            <a:xfrm>
              <a:off x="7406640" y="14478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0" name="Google Shape;450;p75"/>
            <p:cNvCxnSpPr/>
            <p:nvPr/>
          </p:nvCxnSpPr>
          <p:spPr>
            <a:xfrm>
              <a:off x="7406640" y="3022600"/>
              <a:ext cx="599440" cy="0"/>
            </a:xfrm>
            <a:prstGeom prst="straightConnector1">
              <a:avLst/>
            </a:prstGeom>
            <a:noFill/>
            <a:ln w="28575" cap="flat" cmpd="sng">
              <a:solidFill>
                <a:schemeClr val="dk1"/>
              </a:solidFill>
              <a:prstDash val="solid"/>
              <a:round/>
              <a:headEnd type="none" w="sm" len="sm"/>
              <a:tailEnd type="none" w="sm" len="sm"/>
            </a:ln>
          </p:spPr>
        </p:cxnSp>
        <p:cxnSp>
          <p:nvCxnSpPr>
            <p:cNvPr id="451" name="Google Shape;451;p75"/>
            <p:cNvCxnSpPr/>
            <p:nvPr/>
          </p:nvCxnSpPr>
          <p:spPr>
            <a:xfrm>
              <a:off x="7406640" y="4627880"/>
              <a:ext cx="599440" cy="0"/>
            </a:xfrm>
            <a:prstGeom prst="straightConnector1">
              <a:avLst/>
            </a:prstGeom>
            <a:noFill/>
            <a:ln w="28575" cap="flat" cmpd="sng">
              <a:solidFill>
                <a:schemeClr val="dk1"/>
              </a:solidFill>
              <a:prstDash val="solid"/>
              <a:round/>
              <a:headEnd type="none" w="sm" len="sm"/>
              <a:tailEnd type="none" w="sm" len="sm"/>
            </a:ln>
          </p:spPr>
        </p:cxnSp>
        <p:cxnSp>
          <p:nvCxnSpPr>
            <p:cNvPr id="452" name="Google Shape;452;p75"/>
            <p:cNvCxnSpPr/>
            <p:nvPr/>
          </p:nvCxnSpPr>
          <p:spPr>
            <a:xfrm>
              <a:off x="7406640" y="6172200"/>
              <a:ext cx="599440" cy="0"/>
            </a:xfrm>
            <a:prstGeom prst="straightConnector1">
              <a:avLst/>
            </a:prstGeom>
            <a:noFill/>
            <a:ln w="28575" cap="flat" cmpd="sng">
              <a:solidFill>
                <a:schemeClr val="dk1"/>
              </a:solidFill>
              <a:prstDash val="solid"/>
              <a:round/>
              <a:headEnd type="none" w="sm" len="sm"/>
              <a:tailEnd type="none" w="sm" len="sm"/>
            </a:ln>
          </p:spPr>
        </p:cxnSp>
      </p:grpSp>
      <p:sp>
        <p:nvSpPr>
          <p:cNvPr id="453" name="Google Shape;453;p75"/>
          <p:cNvSpPr>
            <a:spLocks noGrp="1"/>
          </p:cNvSpPr>
          <p:nvPr>
            <p:ph type="pic" idx="5"/>
          </p:nvPr>
        </p:nvSpPr>
        <p:spPr>
          <a:xfrm>
            <a:off x="0" y="0"/>
            <a:ext cx="3413125" cy="6858000"/>
          </a:xfrm>
          <a:prstGeom prst="rect">
            <a:avLst/>
          </a:prstGeom>
          <a:blipFill rotWithShape="1">
            <a:blip r:embed="rId2">
              <a:alphaModFix/>
            </a:blip>
            <a:stretch>
              <a:fillRect/>
            </a:stretch>
          </a:blipFill>
          <a:ln>
            <a:noFill/>
          </a:ln>
        </p:spPr>
        <p:txBody>
          <a:bodyPr spcFirstLastPara="1" wrap="square" lIns="0" tIns="146302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54" name="Google Shape;454;p75"/>
          <p:cNvSpPr txBox="1">
            <a:spLocks noGrp="1"/>
          </p:cNvSpPr>
          <p:nvPr>
            <p:ph type="body" idx="6"/>
          </p:nvPr>
        </p:nvSpPr>
        <p:spPr>
          <a:xfrm>
            <a:off x="8169697" y="29348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5" name="Google Shape;455;p75"/>
          <p:cNvSpPr txBox="1">
            <a:spLocks noGrp="1"/>
          </p:cNvSpPr>
          <p:nvPr>
            <p:ph type="body" idx="7"/>
          </p:nvPr>
        </p:nvSpPr>
        <p:spPr>
          <a:xfrm>
            <a:off x="8169697" y="188307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6" name="Google Shape;456;p75"/>
          <p:cNvSpPr txBox="1">
            <a:spLocks noGrp="1"/>
          </p:cNvSpPr>
          <p:nvPr>
            <p:ph type="body" idx="8"/>
          </p:nvPr>
        </p:nvSpPr>
        <p:spPr>
          <a:xfrm>
            <a:off x="8169697" y="3472665"/>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7" name="Google Shape;457;p75"/>
          <p:cNvSpPr txBox="1">
            <a:spLocks noGrp="1"/>
          </p:cNvSpPr>
          <p:nvPr>
            <p:ph type="body" idx="9"/>
          </p:nvPr>
        </p:nvSpPr>
        <p:spPr>
          <a:xfrm>
            <a:off x="8169697" y="5062254"/>
            <a:ext cx="360175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58" name="Google Shape;458;p75"/>
          <p:cNvSpPr txBox="1">
            <a:spLocks noGrp="1"/>
          </p:cNvSpPr>
          <p:nvPr>
            <p:ph type="body" idx="13"/>
          </p:nvPr>
        </p:nvSpPr>
        <p:spPr>
          <a:xfrm>
            <a:off x="3749039" y="1447798"/>
            <a:ext cx="3413125" cy="1500592"/>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440"/>
              </a:spcBef>
              <a:spcAft>
                <a:spcPts val="0"/>
              </a:spcAft>
              <a:buClr>
                <a:schemeClr val="lt1"/>
              </a:buClr>
              <a:buSzPts val="1980"/>
              <a:buNone/>
              <a:defRPr sz="2200" b="0">
                <a:solidFill>
                  <a:schemeClr val="lt1"/>
                </a:solidFill>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_2">
  <p:cSld name="Agenda_2">
    <p:spTree>
      <p:nvGrpSpPr>
        <p:cNvPr id="1" name="Shape 459"/>
        <p:cNvGrpSpPr/>
        <p:nvPr/>
      </p:nvGrpSpPr>
      <p:grpSpPr>
        <a:xfrm>
          <a:off x="0" y="0"/>
          <a:ext cx="0" cy="0"/>
          <a:chOff x="0" y="0"/>
          <a:chExt cx="0" cy="0"/>
        </a:xfrm>
      </p:grpSpPr>
      <p:sp>
        <p:nvSpPr>
          <p:cNvPr id="460" name="Google Shape;460;p76"/>
          <p:cNvSpPr/>
          <p:nvPr/>
        </p:nvSpPr>
        <p:spPr>
          <a:xfrm>
            <a:off x="6699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1" name="Google Shape;461;p76"/>
          <p:cNvSpPr/>
          <p:nvPr/>
        </p:nvSpPr>
        <p:spPr>
          <a:xfrm>
            <a:off x="3472392"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2" name="Google Shape;462;p76"/>
          <p:cNvSpPr/>
          <p:nvPr/>
        </p:nvSpPr>
        <p:spPr>
          <a:xfrm>
            <a:off x="6274859"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3" name="Google Shape;463;p76"/>
          <p:cNvSpPr/>
          <p:nvPr/>
        </p:nvSpPr>
        <p:spPr>
          <a:xfrm>
            <a:off x="9077325" y="4236719"/>
            <a:ext cx="716279" cy="71627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464" name="Google Shape;464;p76"/>
          <p:cNvSpPr txBox="1">
            <a:spLocks noGrp="1"/>
          </p:cNvSpPr>
          <p:nvPr>
            <p:ph type="title"/>
          </p:nvPr>
        </p:nvSpPr>
        <p:spPr>
          <a:xfrm>
            <a:off x="670559" y="457200"/>
            <a:ext cx="10938829" cy="67056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65" name="Google Shape;465;p76"/>
          <p:cNvCxnSpPr/>
          <p:nvPr/>
        </p:nvCxnSpPr>
        <p:spPr>
          <a:xfrm>
            <a:off x="584199"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6" name="Google Shape;466;p76"/>
          <p:cNvCxnSpPr/>
          <p:nvPr/>
        </p:nvCxnSpPr>
        <p:spPr>
          <a:xfrm>
            <a:off x="3382152"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7" name="Google Shape;467;p76"/>
          <p:cNvCxnSpPr/>
          <p:nvPr/>
        </p:nvCxnSpPr>
        <p:spPr>
          <a:xfrm>
            <a:off x="6180104" y="4175761"/>
            <a:ext cx="0" cy="838198"/>
          </a:xfrm>
          <a:prstGeom prst="straightConnector1">
            <a:avLst/>
          </a:prstGeom>
          <a:noFill/>
          <a:ln w="28575" cap="flat" cmpd="sng">
            <a:solidFill>
              <a:schemeClr val="accent1"/>
            </a:solidFill>
            <a:prstDash val="solid"/>
            <a:round/>
            <a:headEnd type="none" w="sm" len="sm"/>
            <a:tailEnd type="none" w="sm" len="sm"/>
          </a:ln>
        </p:spPr>
      </p:cxnSp>
      <p:cxnSp>
        <p:nvCxnSpPr>
          <p:cNvPr id="468" name="Google Shape;468;p76"/>
          <p:cNvCxnSpPr/>
          <p:nvPr/>
        </p:nvCxnSpPr>
        <p:spPr>
          <a:xfrm>
            <a:off x="8978057" y="4175761"/>
            <a:ext cx="0" cy="838198"/>
          </a:xfrm>
          <a:prstGeom prst="straightConnector1">
            <a:avLst/>
          </a:prstGeom>
          <a:noFill/>
          <a:ln w="28575" cap="flat" cmpd="sng">
            <a:solidFill>
              <a:schemeClr val="accent1"/>
            </a:solidFill>
            <a:prstDash val="solid"/>
            <a:round/>
            <a:headEnd type="none" w="sm" len="sm"/>
            <a:tailEnd type="none" w="sm" len="sm"/>
          </a:ln>
        </p:spPr>
      </p:cxnSp>
      <p:sp>
        <p:nvSpPr>
          <p:cNvPr id="469" name="Google Shape;469;p76"/>
          <p:cNvSpPr>
            <a:spLocks noGrp="1"/>
          </p:cNvSpPr>
          <p:nvPr>
            <p:ph type="pic" idx="2"/>
          </p:nvPr>
        </p:nvSpPr>
        <p:spPr>
          <a:xfrm>
            <a:off x="0" y="1436687"/>
            <a:ext cx="12192000" cy="2567939"/>
          </a:xfrm>
          <a:prstGeom prst="rect">
            <a:avLst/>
          </a:prstGeom>
          <a:blipFill rotWithShape="1">
            <a:blip r:embed="rId2">
              <a:alphaModFix/>
            </a:blip>
            <a:stretch>
              <a:fillRect/>
            </a:stretch>
          </a:blipFill>
          <a:ln>
            <a:noFill/>
          </a:ln>
        </p:spPr>
        <p:txBody>
          <a:bodyPr spcFirstLastPara="1" wrap="square" lIns="640075" tIns="0" rIns="0" bIns="0" anchor="ctr" anchorCtr="0">
            <a:noAutofit/>
          </a:bodyPr>
          <a:lstStyle>
            <a:lvl1pPr marR="0" lvl="0" algn="l"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470" name="Google Shape;470;p76"/>
          <p:cNvSpPr txBox="1">
            <a:spLocks noGrp="1"/>
          </p:cNvSpPr>
          <p:nvPr>
            <p:ph type="body" idx="1"/>
          </p:nvPr>
        </p:nvSpPr>
        <p:spPr>
          <a:xfrm>
            <a:off x="582613"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1" name="Google Shape;471;p76"/>
          <p:cNvSpPr txBox="1">
            <a:spLocks noGrp="1"/>
          </p:cNvSpPr>
          <p:nvPr>
            <p:ph type="body" idx="3"/>
          </p:nvPr>
        </p:nvSpPr>
        <p:spPr>
          <a:xfrm>
            <a:off x="3381094"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2" name="Google Shape;472;p76"/>
          <p:cNvSpPr txBox="1">
            <a:spLocks noGrp="1"/>
          </p:cNvSpPr>
          <p:nvPr>
            <p:ph type="body" idx="4"/>
          </p:nvPr>
        </p:nvSpPr>
        <p:spPr>
          <a:xfrm>
            <a:off x="6179575"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73" name="Google Shape;473;p76"/>
          <p:cNvSpPr txBox="1">
            <a:spLocks noGrp="1"/>
          </p:cNvSpPr>
          <p:nvPr>
            <p:ph type="body" idx="5"/>
          </p:nvPr>
        </p:nvSpPr>
        <p:spPr>
          <a:xfrm>
            <a:off x="8978057" y="5254464"/>
            <a:ext cx="2632075" cy="98488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Layout_1">
  <p:cSld name="Layout_1">
    <p:spTree>
      <p:nvGrpSpPr>
        <p:cNvPr id="1" name="Shape 474"/>
        <p:cNvGrpSpPr/>
        <p:nvPr/>
      </p:nvGrpSpPr>
      <p:grpSpPr>
        <a:xfrm>
          <a:off x="0" y="0"/>
          <a:ext cx="0" cy="0"/>
          <a:chOff x="0" y="0"/>
          <a:chExt cx="0" cy="0"/>
        </a:xfrm>
      </p:grpSpPr>
      <p:sp>
        <p:nvSpPr>
          <p:cNvPr id="475" name="Google Shape;475;p77"/>
          <p:cNvSpPr/>
          <p:nvPr/>
        </p:nvSpPr>
        <p:spPr>
          <a:xfrm>
            <a:off x="5165563" y="2158211"/>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6" name="Google Shape;476;p77"/>
          <p:cNvSpPr/>
          <p:nvPr/>
        </p:nvSpPr>
        <p:spPr>
          <a:xfrm>
            <a:off x="5165563" y="4378762"/>
            <a:ext cx="1929592"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7" name="Google Shape;477;p77"/>
          <p:cNvSpPr/>
          <p:nvPr/>
        </p:nvSpPr>
        <p:spPr>
          <a:xfrm rot="-5400000">
            <a:off x="6269622"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8" name="Google Shape;478;p77"/>
          <p:cNvSpPr/>
          <p:nvPr/>
        </p:nvSpPr>
        <p:spPr>
          <a:xfrm rot="-5400000">
            <a:off x="4076244" y="3250193"/>
            <a:ext cx="1846134" cy="1052547"/>
          </a:xfrm>
          <a:custGeom>
            <a:avLst/>
            <a:gdLst/>
            <a:ahLst/>
            <a:cxnLst/>
            <a:rect l="l" t="t" r="r" b="b"/>
            <a:pathLst>
              <a:path w="878302" h="559934" extrusionOk="0">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dk2"/>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79" name="Google Shape;479;p7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480" name="Google Shape;480;p77"/>
          <p:cNvGrpSpPr/>
          <p:nvPr/>
        </p:nvGrpSpPr>
        <p:grpSpPr>
          <a:xfrm>
            <a:off x="1" y="3228301"/>
            <a:ext cx="3962400" cy="2367280"/>
            <a:chOff x="3444239" y="3274021"/>
            <a:chExt cx="518161" cy="2367280"/>
          </a:xfrm>
        </p:grpSpPr>
        <p:cxnSp>
          <p:nvCxnSpPr>
            <p:cNvPr id="481" name="Google Shape;481;p77"/>
            <p:cNvCxnSpPr/>
            <p:nvPr/>
          </p:nvCxnSpPr>
          <p:spPr>
            <a:xfrm rot="10800000">
              <a:off x="344423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2" name="Google Shape;482;p77"/>
            <p:cNvCxnSpPr/>
            <p:nvPr/>
          </p:nvCxnSpPr>
          <p:spPr>
            <a:xfrm rot="10800000">
              <a:off x="3444239" y="5641301"/>
              <a:ext cx="518161" cy="0"/>
            </a:xfrm>
            <a:prstGeom prst="straightConnector1">
              <a:avLst/>
            </a:prstGeom>
            <a:noFill/>
            <a:ln w="9525" cap="flat" cmpd="sng">
              <a:solidFill>
                <a:schemeClr val="accent1"/>
              </a:solidFill>
              <a:prstDash val="solid"/>
              <a:round/>
              <a:headEnd type="none" w="sm" len="sm"/>
              <a:tailEnd type="none" w="sm" len="sm"/>
            </a:ln>
          </p:spPr>
        </p:cxnSp>
      </p:grpSp>
      <p:grpSp>
        <p:nvGrpSpPr>
          <p:cNvPr id="483" name="Google Shape;483;p77"/>
          <p:cNvGrpSpPr/>
          <p:nvPr/>
        </p:nvGrpSpPr>
        <p:grpSpPr>
          <a:xfrm>
            <a:off x="8188962" y="3228301"/>
            <a:ext cx="4003041" cy="2367280"/>
            <a:chOff x="8188959" y="3274021"/>
            <a:chExt cx="518161" cy="2367280"/>
          </a:xfrm>
        </p:grpSpPr>
        <p:cxnSp>
          <p:nvCxnSpPr>
            <p:cNvPr id="484" name="Google Shape;484;p77"/>
            <p:cNvCxnSpPr/>
            <p:nvPr/>
          </p:nvCxnSpPr>
          <p:spPr>
            <a:xfrm rot="10800000">
              <a:off x="8188959" y="3274021"/>
              <a:ext cx="518161" cy="0"/>
            </a:xfrm>
            <a:prstGeom prst="straightConnector1">
              <a:avLst/>
            </a:prstGeom>
            <a:noFill/>
            <a:ln w="9525" cap="flat" cmpd="sng">
              <a:solidFill>
                <a:schemeClr val="accent1"/>
              </a:solidFill>
              <a:prstDash val="solid"/>
              <a:round/>
              <a:headEnd type="none" w="sm" len="sm"/>
              <a:tailEnd type="none" w="sm" len="sm"/>
            </a:ln>
          </p:spPr>
        </p:cxnSp>
        <p:cxnSp>
          <p:nvCxnSpPr>
            <p:cNvPr id="485" name="Google Shape;485;p77"/>
            <p:cNvCxnSpPr/>
            <p:nvPr/>
          </p:nvCxnSpPr>
          <p:spPr>
            <a:xfrm rot="10800000">
              <a:off x="8188959" y="5641301"/>
              <a:ext cx="518161" cy="0"/>
            </a:xfrm>
            <a:prstGeom prst="straightConnector1">
              <a:avLst/>
            </a:prstGeom>
            <a:noFill/>
            <a:ln w="9525" cap="flat" cmpd="sng">
              <a:solidFill>
                <a:schemeClr val="accent1"/>
              </a:solidFill>
              <a:prstDash val="solid"/>
              <a:round/>
              <a:headEnd type="none" w="sm" len="sm"/>
              <a:tailEnd type="none" w="sm" len="sm"/>
            </a:ln>
          </p:spPr>
        </p:cxnSp>
      </p:grpSp>
      <p:sp>
        <p:nvSpPr>
          <p:cNvPr id="486" name="Google Shape;486;p77"/>
          <p:cNvSpPr txBox="1">
            <a:spLocks noGrp="1"/>
          </p:cNvSpPr>
          <p:nvPr>
            <p:ph type="body" idx="1"/>
          </p:nvPr>
        </p:nvSpPr>
        <p:spPr>
          <a:xfrm>
            <a:off x="588963" y="2003424"/>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7" name="Google Shape;487;p77"/>
          <p:cNvSpPr txBox="1">
            <a:spLocks noGrp="1"/>
          </p:cNvSpPr>
          <p:nvPr>
            <p:ph type="body" idx="2"/>
          </p:nvPr>
        </p:nvSpPr>
        <p:spPr>
          <a:xfrm>
            <a:off x="588963" y="4364659"/>
            <a:ext cx="3390900" cy="1224875"/>
          </a:xfrm>
          <a:prstGeom prst="rect">
            <a:avLst/>
          </a:prstGeom>
          <a:noFill/>
          <a:ln>
            <a:noFill/>
          </a:ln>
        </p:spPr>
        <p:txBody>
          <a:bodyPr spcFirstLastPara="1" wrap="square" lIns="0" tIns="0" rIns="0" bIns="0" anchor="ctr" anchorCtr="0">
            <a:noAutofit/>
          </a:bodyPr>
          <a:lstStyle>
            <a:lvl1pPr marL="457200" lvl="0" indent="-228600" algn="r">
              <a:lnSpc>
                <a:spcPct val="100000"/>
              </a:lnSpc>
              <a:spcBef>
                <a:spcPts val="1800"/>
              </a:spcBef>
              <a:spcAft>
                <a:spcPts val="0"/>
              </a:spcAft>
              <a:buClr>
                <a:schemeClr val="lt1"/>
              </a:buClr>
              <a:buSzPts val="1440"/>
              <a:buNone/>
              <a:defRPr sz="1600">
                <a:solidFill>
                  <a:schemeClr val="lt1"/>
                </a:solidFill>
              </a:defRPr>
            </a:lvl1pPr>
            <a:lvl2pPr marL="914400" lvl="1" indent="-228600" algn="r">
              <a:lnSpc>
                <a:spcPct val="100000"/>
              </a:lnSpc>
              <a:spcBef>
                <a:spcPts val="0"/>
              </a:spcBef>
              <a:spcAft>
                <a:spcPts val="0"/>
              </a:spcAft>
              <a:buClr>
                <a:schemeClr val="lt1"/>
              </a:buClr>
              <a:buSzPts val="1440"/>
              <a:buNone/>
              <a:defRPr sz="1600">
                <a:solidFill>
                  <a:schemeClr val="lt1"/>
                </a:solidFill>
              </a:defRPr>
            </a:lvl2pPr>
            <a:lvl3pPr marL="1371600" lvl="2" indent="-228600" algn="r">
              <a:lnSpc>
                <a:spcPct val="100000"/>
              </a:lnSpc>
              <a:spcBef>
                <a:spcPts val="0"/>
              </a:spcBef>
              <a:spcAft>
                <a:spcPts val="0"/>
              </a:spcAft>
              <a:buClr>
                <a:schemeClr val="lt1"/>
              </a:buClr>
              <a:buSzPts val="1440"/>
              <a:buNone/>
              <a:defRPr sz="1600">
                <a:solidFill>
                  <a:schemeClr val="lt1"/>
                </a:solidFill>
              </a:defRPr>
            </a:lvl3pPr>
            <a:lvl4pPr marL="1828800" lvl="3" indent="-228600" algn="r">
              <a:lnSpc>
                <a:spcPct val="100000"/>
              </a:lnSpc>
              <a:spcBef>
                <a:spcPts val="0"/>
              </a:spcBef>
              <a:spcAft>
                <a:spcPts val="0"/>
              </a:spcAft>
              <a:buClr>
                <a:schemeClr val="lt1"/>
              </a:buClr>
              <a:buSzPts val="1440"/>
              <a:buNone/>
              <a:defRPr sz="1600">
                <a:solidFill>
                  <a:schemeClr val="lt1"/>
                </a:solidFill>
              </a:defRPr>
            </a:lvl4pPr>
            <a:lvl5pPr marL="2286000" lvl="4" indent="-228600" algn="r">
              <a:lnSpc>
                <a:spcPct val="100000"/>
              </a:lnSpc>
              <a:spcBef>
                <a:spcPts val="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8" name="Google Shape;488;p77"/>
          <p:cNvSpPr txBox="1">
            <a:spLocks noGrp="1"/>
          </p:cNvSpPr>
          <p:nvPr>
            <p:ph type="body" idx="3"/>
          </p:nvPr>
        </p:nvSpPr>
        <p:spPr>
          <a:xfrm>
            <a:off x="8170863" y="2003425"/>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89" name="Google Shape;489;p77"/>
          <p:cNvSpPr txBox="1">
            <a:spLocks noGrp="1"/>
          </p:cNvSpPr>
          <p:nvPr>
            <p:ph type="body" idx="4"/>
          </p:nvPr>
        </p:nvSpPr>
        <p:spPr>
          <a:xfrm>
            <a:off x="8170863" y="4364660"/>
            <a:ext cx="3390900" cy="1230921"/>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lt1"/>
              </a:buClr>
              <a:buSzPts val="1440"/>
              <a:buNone/>
              <a:defRPr sz="1600">
                <a:solidFill>
                  <a:schemeClr val="lt1"/>
                </a:solidFill>
              </a:defRPr>
            </a:lvl2pPr>
            <a:lvl3pPr marL="1371600" lvl="2" indent="-228600" algn="l">
              <a:lnSpc>
                <a:spcPct val="100000"/>
              </a:lnSpc>
              <a:spcBef>
                <a:spcPts val="320"/>
              </a:spcBef>
              <a:spcAft>
                <a:spcPts val="0"/>
              </a:spcAft>
              <a:buClr>
                <a:schemeClr val="lt1"/>
              </a:buClr>
              <a:buSzPts val="1440"/>
              <a:buNone/>
              <a:defRPr sz="1600">
                <a:solidFill>
                  <a:schemeClr val="lt1"/>
                </a:solidFill>
              </a:defRPr>
            </a:lvl3pPr>
            <a:lvl4pPr marL="1828800" lvl="3" indent="-228600" algn="l">
              <a:lnSpc>
                <a:spcPct val="100000"/>
              </a:lnSpc>
              <a:spcBef>
                <a:spcPts val="320"/>
              </a:spcBef>
              <a:spcAft>
                <a:spcPts val="0"/>
              </a:spcAft>
              <a:buClr>
                <a:schemeClr val="lt1"/>
              </a:buClr>
              <a:buSzPts val="1440"/>
              <a:buNone/>
              <a:defRPr sz="1600">
                <a:solidFill>
                  <a:schemeClr val="lt1"/>
                </a:solidFill>
              </a:defRPr>
            </a:lvl4pPr>
            <a:lvl5pPr marL="2286000" lvl="4" indent="-228600" algn="l">
              <a:lnSpc>
                <a:spcPct val="100000"/>
              </a:lnSpc>
              <a:spcBef>
                <a:spcPts val="320"/>
              </a:spcBef>
              <a:spcAft>
                <a:spcPts val="0"/>
              </a:spcAft>
              <a:buClr>
                <a:schemeClr val="lt1"/>
              </a:buClr>
              <a:buSzPts val="1440"/>
              <a:buNone/>
              <a:defRPr sz="16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490" name="Google Shape;490;p77"/>
          <p:cNvSpPr/>
          <p:nvPr/>
        </p:nvSpPr>
        <p:spPr>
          <a:xfrm>
            <a:off x="4305441"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1" name="Google Shape;491;p77"/>
          <p:cNvSpPr/>
          <p:nvPr/>
        </p:nvSpPr>
        <p:spPr>
          <a:xfrm>
            <a:off x="6501563" y="1992050"/>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2" name="Google Shape;492;p77"/>
          <p:cNvSpPr/>
          <p:nvPr/>
        </p:nvSpPr>
        <p:spPr>
          <a:xfrm>
            <a:off x="4305441"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493" name="Google Shape;493;p77"/>
          <p:cNvSpPr/>
          <p:nvPr/>
        </p:nvSpPr>
        <p:spPr>
          <a:xfrm>
            <a:off x="6501563" y="4213908"/>
            <a:ext cx="1371600" cy="1371600"/>
          </a:xfrm>
          <a:prstGeom prst="ellipse">
            <a:avLst/>
          </a:prstGeom>
          <a:solidFill>
            <a:schemeClr val="accent1"/>
          </a:solidFill>
          <a:ln w="762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Layout_2">
  <p:cSld name="Layout_2">
    <p:spTree>
      <p:nvGrpSpPr>
        <p:cNvPr id="1" name="Shape 494"/>
        <p:cNvGrpSpPr/>
        <p:nvPr/>
      </p:nvGrpSpPr>
      <p:grpSpPr>
        <a:xfrm>
          <a:off x="0" y="0"/>
          <a:ext cx="0" cy="0"/>
          <a:chOff x="0" y="0"/>
          <a:chExt cx="0" cy="0"/>
        </a:xfrm>
      </p:grpSpPr>
      <p:sp>
        <p:nvSpPr>
          <p:cNvPr id="495" name="Google Shape;495;p7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6" name="Google Shape;496;p78"/>
          <p:cNvSpPr/>
          <p:nvPr/>
        </p:nvSpPr>
        <p:spPr>
          <a:xfrm>
            <a:off x="701898" y="1432560"/>
            <a:ext cx="2679258" cy="2020149"/>
          </a:xfrm>
          <a:custGeom>
            <a:avLst/>
            <a:gdLst/>
            <a:ahLst/>
            <a:cxnLst/>
            <a:rect l="l" t="t" r="r" b="b"/>
            <a:pathLst>
              <a:path w="829" h="624" extrusionOk="0">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7" name="Google Shape;497;p78"/>
          <p:cNvSpPr/>
          <p:nvPr/>
        </p:nvSpPr>
        <p:spPr>
          <a:xfrm>
            <a:off x="366396" y="2900678"/>
            <a:ext cx="1896420" cy="2893406"/>
          </a:xfrm>
          <a:custGeom>
            <a:avLst/>
            <a:gdLst/>
            <a:ahLst/>
            <a:cxnLst/>
            <a:rect l="l" t="t" r="r" b="b"/>
            <a:pathLst>
              <a:path w="587" h="893" extrusionOk="0">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8" name="Google Shape;498;p78"/>
          <p:cNvSpPr/>
          <p:nvPr/>
        </p:nvSpPr>
        <p:spPr>
          <a:xfrm>
            <a:off x="1568017" y="4818510"/>
            <a:ext cx="2810129" cy="1625162"/>
          </a:xfrm>
          <a:custGeom>
            <a:avLst/>
            <a:gdLst/>
            <a:ahLst/>
            <a:cxnLst/>
            <a:rect l="l" t="t" r="r" b="b"/>
            <a:pathLst>
              <a:path w="870" h="502" extrusionOk="0">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rgbClr val="39313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99" name="Google Shape;499;p78"/>
          <p:cNvSpPr/>
          <p:nvPr/>
        </p:nvSpPr>
        <p:spPr>
          <a:xfrm>
            <a:off x="3633378" y="3143381"/>
            <a:ext cx="1974942" cy="2672117"/>
          </a:xfrm>
          <a:custGeom>
            <a:avLst/>
            <a:gdLst/>
            <a:ahLst/>
            <a:cxnLst/>
            <a:rect l="l" t="t" r="r" b="b"/>
            <a:pathLst>
              <a:path w="612" h="825" extrusionOk="0">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0" name="Google Shape;500;p78"/>
          <p:cNvSpPr/>
          <p:nvPr/>
        </p:nvSpPr>
        <p:spPr>
          <a:xfrm>
            <a:off x="3028998" y="1432560"/>
            <a:ext cx="2255717" cy="2291406"/>
          </a:xfrm>
          <a:custGeom>
            <a:avLst/>
            <a:gdLst/>
            <a:ahLst/>
            <a:cxnLst/>
            <a:rect l="l" t="t" r="r" b="b"/>
            <a:pathLst>
              <a:path w="699" h="708" extrusionOk="0">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1" name="Google Shape;501;p78"/>
          <p:cNvSpPr/>
          <p:nvPr/>
        </p:nvSpPr>
        <p:spPr>
          <a:xfrm>
            <a:off x="1513290" y="2558038"/>
            <a:ext cx="2952895" cy="2810125"/>
          </a:xfrm>
          <a:custGeom>
            <a:avLst/>
            <a:gdLst/>
            <a:ahLst/>
            <a:cxnLst/>
            <a:rect l="l" t="t" r="r" b="b"/>
            <a:pathLst>
              <a:path w="914" h="868" extrusionOk="0">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rgbClr val="F2F2F2">
              <a:alpha val="6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502" name="Google Shape;502;p78"/>
          <p:cNvSpPr txBox="1">
            <a:spLocks noGrp="1"/>
          </p:cNvSpPr>
          <p:nvPr>
            <p:ph type="body" idx="1"/>
          </p:nvPr>
        </p:nvSpPr>
        <p:spPr>
          <a:xfrm>
            <a:off x="162568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3" name="Google Shape;503;p78"/>
          <p:cNvSpPr txBox="1">
            <a:spLocks noGrp="1"/>
          </p:cNvSpPr>
          <p:nvPr>
            <p:ph type="body" idx="2"/>
          </p:nvPr>
        </p:nvSpPr>
        <p:spPr>
          <a:xfrm>
            <a:off x="3514775" y="1989574"/>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4" name="Google Shape;504;p78"/>
          <p:cNvSpPr txBox="1">
            <a:spLocks noGrp="1"/>
          </p:cNvSpPr>
          <p:nvPr>
            <p:ph type="body" idx="3"/>
          </p:nvPr>
        </p:nvSpPr>
        <p:spPr>
          <a:xfrm>
            <a:off x="4308595"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rgbClr val="000000"/>
              </a:buClr>
              <a:buSzPts val="1440"/>
              <a:buNone/>
              <a:defRPr sz="1600">
                <a:solidFill>
                  <a:srgbClr val="000000"/>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5" name="Google Shape;505;p78"/>
          <p:cNvSpPr txBox="1">
            <a:spLocks noGrp="1"/>
          </p:cNvSpPr>
          <p:nvPr>
            <p:ph type="body" idx="4"/>
          </p:nvPr>
        </p:nvSpPr>
        <p:spPr>
          <a:xfrm>
            <a:off x="640947" y="4260502"/>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6" name="Google Shape;506;p78"/>
          <p:cNvSpPr txBox="1">
            <a:spLocks noGrp="1"/>
          </p:cNvSpPr>
          <p:nvPr>
            <p:ph type="body" idx="5"/>
          </p:nvPr>
        </p:nvSpPr>
        <p:spPr>
          <a:xfrm>
            <a:off x="2462970" y="5579787"/>
            <a:ext cx="1020222" cy="498988"/>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7" name="Google Shape;507;p78"/>
          <p:cNvSpPr txBox="1">
            <a:spLocks noGrp="1"/>
          </p:cNvSpPr>
          <p:nvPr>
            <p:ph type="body" idx="6"/>
          </p:nvPr>
        </p:nvSpPr>
        <p:spPr>
          <a:xfrm>
            <a:off x="5821363" y="1431925"/>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8" name="Google Shape;508;p78"/>
          <p:cNvSpPr txBox="1">
            <a:spLocks noGrp="1"/>
          </p:cNvSpPr>
          <p:nvPr>
            <p:ph type="body" idx="7"/>
          </p:nvPr>
        </p:nvSpPr>
        <p:spPr>
          <a:xfrm>
            <a:off x="5821363" y="2466906"/>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09" name="Google Shape;509;p78"/>
          <p:cNvSpPr txBox="1">
            <a:spLocks noGrp="1"/>
          </p:cNvSpPr>
          <p:nvPr>
            <p:ph type="body" idx="8"/>
          </p:nvPr>
        </p:nvSpPr>
        <p:spPr>
          <a:xfrm>
            <a:off x="5821363" y="3501887"/>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0" name="Google Shape;510;p78"/>
          <p:cNvSpPr txBox="1">
            <a:spLocks noGrp="1"/>
          </p:cNvSpPr>
          <p:nvPr>
            <p:ph type="body" idx="9"/>
          </p:nvPr>
        </p:nvSpPr>
        <p:spPr>
          <a:xfrm>
            <a:off x="5821363" y="4536868"/>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1" name="Google Shape;511;p78"/>
          <p:cNvSpPr txBox="1">
            <a:spLocks noGrp="1"/>
          </p:cNvSpPr>
          <p:nvPr>
            <p:ph type="body" idx="13"/>
          </p:nvPr>
        </p:nvSpPr>
        <p:spPr>
          <a:xfrm>
            <a:off x="5821363" y="5571849"/>
            <a:ext cx="5784850" cy="914400"/>
          </a:xfrm>
          <a:prstGeom prst="rect">
            <a:avLst/>
          </a:prstGeom>
          <a:noFill/>
          <a:ln>
            <a:noFill/>
          </a:ln>
        </p:spPr>
        <p:txBody>
          <a:bodyPr spcFirstLastPara="1" wrap="square" lIns="137150" tIns="91425" rIns="137150" bIns="91425" anchor="ctr" anchorCtr="0">
            <a:noAutofit/>
          </a:bodyPr>
          <a:lstStyle>
            <a:lvl1pPr marL="457200" marR="0" lvl="0" indent="-228600" algn="l">
              <a:lnSpc>
                <a:spcPct val="100000"/>
              </a:lnSpc>
              <a:spcBef>
                <a:spcPts val="360"/>
              </a:spcBef>
              <a:spcAft>
                <a:spcPts val="0"/>
              </a:spcAft>
              <a:buClr>
                <a:schemeClr val="lt1"/>
              </a:buClr>
              <a:buSzPts val="1620"/>
              <a:buFont typeface="Noto Sans Symbols"/>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2" name="Google Shape;512;p78"/>
          <p:cNvSpPr/>
          <p:nvPr/>
        </p:nvSpPr>
        <p:spPr>
          <a:xfrm>
            <a:off x="5821363" y="1431925"/>
            <a:ext cx="45720" cy="9144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3" name="Google Shape;513;p78"/>
          <p:cNvSpPr/>
          <p:nvPr/>
        </p:nvSpPr>
        <p:spPr>
          <a:xfrm>
            <a:off x="5821363" y="2466906"/>
            <a:ext cx="45720" cy="9144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4" name="Google Shape;514;p78"/>
          <p:cNvSpPr/>
          <p:nvPr/>
        </p:nvSpPr>
        <p:spPr>
          <a:xfrm>
            <a:off x="5821363" y="3501887"/>
            <a:ext cx="45720" cy="914400"/>
          </a:xfrm>
          <a:prstGeom prst="rect">
            <a:avLst/>
          </a:prstGeom>
          <a:solidFill>
            <a:schemeClr val="accent3"/>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5" name="Google Shape;515;p78"/>
          <p:cNvSpPr/>
          <p:nvPr/>
        </p:nvSpPr>
        <p:spPr>
          <a:xfrm>
            <a:off x="5821363" y="4536868"/>
            <a:ext cx="45720" cy="914400"/>
          </a:xfrm>
          <a:prstGeom prst="rect">
            <a:avLst/>
          </a:prstGeom>
          <a:solidFill>
            <a:srgbClr val="39313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16" name="Google Shape;516;p78"/>
          <p:cNvSpPr/>
          <p:nvPr/>
        </p:nvSpPr>
        <p:spPr>
          <a:xfrm>
            <a:off x="5821363" y="5571849"/>
            <a:ext cx="45720" cy="914400"/>
          </a:xfrm>
          <a:prstGeom prst="rect">
            <a:avLst/>
          </a:prstGeom>
          <a:solidFill>
            <a:schemeClr val="accent5"/>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Layout_3">
  <p:cSld name="Layout_3">
    <p:spTree>
      <p:nvGrpSpPr>
        <p:cNvPr id="1" name="Shape 517"/>
        <p:cNvGrpSpPr/>
        <p:nvPr/>
      </p:nvGrpSpPr>
      <p:grpSpPr>
        <a:xfrm>
          <a:off x="0" y="0"/>
          <a:ext cx="0" cy="0"/>
          <a:chOff x="0" y="0"/>
          <a:chExt cx="0" cy="0"/>
        </a:xfrm>
      </p:grpSpPr>
      <p:sp>
        <p:nvSpPr>
          <p:cNvPr id="518" name="Google Shape;518;p79"/>
          <p:cNvSpPr txBox="1">
            <a:spLocks noGrp="1"/>
          </p:cNvSpPr>
          <p:nvPr>
            <p:ph type="body" idx="1"/>
          </p:nvPr>
        </p:nvSpPr>
        <p:spPr>
          <a:xfrm>
            <a:off x="671513"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19" name="Google Shape;519;p79"/>
          <p:cNvSpPr txBox="1">
            <a:spLocks noGrp="1"/>
          </p:cNvSpPr>
          <p:nvPr>
            <p:ph type="body" idx="2"/>
          </p:nvPr>
        </p:nvSpPr>
        <p:spPr>
          <a:xfrm>
            <a:off x="3472586"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0" name="Google Shape;520;p79"/>
          <p:cNvSpPr txBox="1">
            <a:spLocks noGrp="1"/>
          </p:cNvSpPr>
          <p:nvPr>
            <p:ph type="body" idx="3"/>
          </p:nvPr>
        </p:nvSpPr>
        <p:spPr>
          <a:xfrm>
            <a:off x="6273659"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1" name="Google Shape;521;p79"/>
          <p:cNvSpPr txBox="1">
            <a:spLocks noGrp="1"/>
          </p:cNvSpPr>
          <p:nvPr>
            <p:ph type="body" idx="4"/>
          </p:nvPr>
        </p:nvSpPr>
        <p:spPr>
          <a:xfrm>
            <a:off x="9074732" y="1343025"/>
            <a:ext cx="2544762" cy="457200"/>
          </a:xfrm>
          <a:prstGeom prst="rect">
            <a:avLst/>
          </a:prstGeom>
          <a:solidFill>
            <a:schemeClr val="accent1"/>
          </a:solidFill>
          <a:ln>
            <a:noFill/>
          </a:ln>
        </p:spPr>
        <p:txBody>
          <a:bodyPr spcFirstLastPara="1" wrap="square" lIns="91425" tIns="45700" rIns="91425" bIns="45700" anchor="ctr"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l">
              <a:lnSpc>
                <a:spcPct val="100000"/>
              </a:lnSpc>
              <a:spcBef>
                <a:spcPts val="320"/>
              </a:spcBef>
              <a:spcAft>
                <a:spcPts val="0"/>
              </a:spcAft>
              <a:buClr>
                <a:schemeClr val="lt1"/>
              </a:buClr>
              <a:buSzPts val="1440"/>
              <a:buNone/>
              <a:defRPr sz="1600"/>
            </a:lvl2pPr>
            <a:lvl3pPr marL="1371600" lvl="2" indent="-228600" algn="l">
              <a:lnSpc>
                <a:spcPct val="100000"/>
              </a:lnSpc>
              <a:spcBef>
                <a:spcPts val="320"/>
              </a:spcBef>
              <a:spcAft>
                <a:spcPts val="0"/>
              </a:spcAft>
              <a:buClr>
                <a:schemeClr val="lt1"/>
              </a:buClr>
              <a:buSzPts val="1440"/>
              <a:buNone/>
              <a:defRPr sz="1600"/>
            </a:lvl3pPr>
            <a:lvl4pPr marL="1828800" lvl="3" indent="-228600" algn="l">
              <a:lnSpc>
                <a:spcPct val="100000"/>
              </a:lnSpc>
              <a:spcBef>
                <a:spcPts val="320"/>
              </a:spcBef>
              <a:spcAft>
                <a:spcPts val="0"/>
              </a:spcAft>
              <a:buClr>
                <a:schemeClr val="lt1"/>
              </a:buClr>
              <a:buSzPts val="1440"/>
              <a:buNone/>
              <a:defRPr sz="1600"/>
            </a:lvl4pPr>
            <a:lvl5pPr marL="2286000" lvl="4" indent="-228600" algn="l">
              <a:lnSpc>
                <a:spcPct val="100000"/>
              </a:lnSpc>
              <a:spcBef>
                <a:spcPts val="320"/>
              </a:spcBef>
              <a:spcAft>
                <a:spcPts val="0"/>
              </a:spcAft>
              <a:buClr>
                <a:schemeClr val="lt1"/>
              </a:buClr>
              <a:buSzPts val="1440"/>
              <a:buNone/>
              <a:defRPr sz="16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2" name="Google Shape;522;p7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23" name="Google Shape;523;p79"/>
          <p:cNvCxnSpPr/>
          <p:nvPr/>
        </p:nvCxnSpPr>
        <p:spPr>
          <a:xfrm>
            <a:off x="584199"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4" name="Google Shape;524;p79"/>
          <p:cNvCxnSpPr/>
          <p:nvPr/>
        </p:nvCxnSpPr>
        <p:spPr>
          <a:xfrm>
            <a:off x="3382152"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5" name="Google Shape;525;p79"/>
          <p:cNvCxnSpPr/>
          <p:nvPr/>
        </p:nvCxnSpPr>
        <p:spPr>
          <a:xfrm>
            <a:off x="6180105" y="1261834"/>
            <a:ext cx="0" cy="618401"/>
          </a:xfrm>
          <a:prstGeom prst="straightConnector1">
            <a:avLst/>
          </a:prstGeom>
          <a:noFill/>
          <a:ln w="28575" cap="flat" cmpd="sng">
            <a:solidFill>
              <a:schemeClr val="accent1"/>
            </a:solidFill>
            <a:prstDash val="solid"/>
            <a:round/>
            <a:headEnd type="none" w="sm" len="sm"/>
            <a:tailEnd type="none" w="sm" len="sm"/>
          </a:ln>
        </p:spPr>
      </p:cxnSp>
      <p:cxnSp>
        <p:nvCxnSpPr>
          <p:cNvPr id="526" name="Google Shape;526;p79"/>
          <p:cNvCxnSpPr/>
          <p:nvPr/>
        </p:nvCxnSpPr>
        <p:spPr>
          <a:xfrm>
            <a:off x="8978057" y="1261834"/>
            <a:ext cx="0" cy="618401"/>
          </a:xfrm>
          <a:prstGeom prst="straightConnector1">
            <a:avLst/>
          </a:prstGeom>
          <a:noFill/>
          <a:ln w="28575" cap="flat" cmpd="sng">
            <a:solidFill>
              <a:schemeClr val="accent1"/>
            </a:solidFill>
            <a:prstDash val="solid"/>
            <a:round/>
            <a:headEnd type="none" w="sm" len="sm"/>
            <a:tailEnd type="none" w="sm" len="sm"/>
          </a:ln>
        </p:spPr>
      </p:cxnSp>
      <p:sp>
        <p:nvSpPr>
          <p:cNvPr id="527" name="Google Shape;527;p79"/>
          <p:cNvSpPr txBox="1">
            <a:spLocks noGrp="1"/>
          </p:cNvSpPr>
          <p:nvPr>
            <p:ph type="body" idx="5"/>
          </p:nvPr>
        </p:nvSpPr>
        <p:spPr>
          <a:xfrm>
            <a:off x="671513"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8" name="Google Shape;528;p79"/>
          <p:cNvSpPr txBox="1">
            <a:spLocks noGrp="1"/>
          </p:cNvSpPr>
          <p:nvPr>
            <p:ph type="body" idx="6"/>
          </p:nvPr>
        </p:nvSpPr>
        <p:spPr>
          <a:xfrm>
            <a:off x="3472586"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29" name="Google Shape;529;p79"/>
          <p:cNvSpPr txBox="1">
            <a:spLocks noGrp="1"/>
          </p:cNvSpPr>
          <p:nvPr>
            <p:ph type="body" idx="7"/>
          </p:nvPr>
        </p:nvSpPr>
        <p:spPr>
          <a:xfrm>
            <a:off x="6273657" y="1982787"/>
            <a:ext cx="2544763"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0" name="Google Shape;530;p79"/>
          <p:cNvSpPr txBox="1">
            <a:spLocks noGrp="1"/>
          </p:cNvSpPr>
          <p:nvPr>
            <p:ph type="body" idx="8"/>
          </p:nvPr>
        </p:nvSpPr>
        <p:spPr>
          <a:xfrm>
            <a:off x="9074732" y="1982787"/>
            <a:ext cx="2544762" cy="456848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lt1"/>
              </a:buClr>
              <a:buSzPts val="1260"/>
              <a:buNone/>
              <a:defRPr sz="1400" i="0">
                <a:solidFill>
                  <a:schemeClr val="lt1"/>
                </a:solidFill>
              </a:defRPr>
            </a:lvl1pPr>
            <a:lvl2pPr marL="914400" lvl="1" indent="-308610" algn="l">
              <a:lnSpc>
                <a:spcPct val="100000"/>
              </a:lnSpc>
              <a:spcBef>
                <a:spcPts val="280"/>
              </a:spcBef>
              <a:spcAft>
                <a:spcPts val="0"/>
              </a:spcAft>
              <a:buClr>
                <a:schemeClr val="lt1"/>
              </a:buClr>
              <a:buSzPts val="1260"/>
              <a:buChar char="·"/>
              <a:defRPr sz="1400" i="0"/>
            </a:lvl2pPr>
            <a:lvl3pPr marL="1371600" lvl="2" indent="-308610" algn="l">
              <a:lnSpc>
                <a:spcPct val="100000"/>
              </a:lnSpc>
              <a:spcBef>
                <a:spcPts val="280"/>
              </a:spcBef>
              <a:spcAft>
                <a:spcPts val="0"/>
              </a:spcAft>
              <a:buClr>
                <a:schemeClr val="lt1"/>
              </a:buClr>
              <a:buSzPts val="1260"/>
              <a:buChar char="·"/>
              <a:defRPr sz="1400" i="0"/>
            </a:lvl3pPr>
            <a:lvl4pPr marL="1828800" lvl="3" indent="-308610" algn="l">
              <a:lnSpc>
                <a:spcPct val="100000"/>
              </a:lnSpc>
              <a:spcBef>
                <a:spcPts val="280"/>
              </a:spcBef>
              <a:spcAft>
                <a:spcPts val="0"/>
              </a:spcAft>
              <a:buClr>
                <a:schemeClr val="lt1"/>
              </a:buClr>
              <a:buSzPts val="1260"/>
              <a:buChar char="·"/>
              <a:defRPr sz="1400" i="0"/>
            </a:lvl4pPr>
            <a:lvl5pPr marL="2286000" lvl="4" indent="-308610" algn="l">
              <a:lnSpc>
                <a:spcPct val="100000"/>
              </a:lnSpc>
              <a:spcBef>
                <a:spcPts val="280"/>
              </a:spcBef>
              <a:spcAft>
                <a:spcPts val="0"/>
              </a:spcAft>
              <a:buClr>
                <a:schemeClr val="lt1"/>
              </a:buClr>
              <a:buSzPts val="1260"/>
              <a:buChar char="·"/>
              <a:defRPr sz="1400" i="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Layout_4">
  <p:cSld name="Layout_4">
    <p:spTree>
      <p:nvGrpSpPr>
        <p:cNvPr id="1" name="Shape 531"/>
        <p:cNvGrpSpPr/>
        <p:nvPr/>
      </p:nvGrpSpPr>
      <p:grpSpPr>
        <a:xfrm>
          <a:off x="0" y="0"/>
          <a:ext cx="0" cy="0"/>
          <a:chOff x="0" y="0"/>
          <a:chExt cx="0" cy="0"/>
        </a:xfrm>
      </p:grpSpPr>
      <p:sp>
        <p:nvSpPr>
          <p:cNvPr id="532" name="Google Shape;532;p80"/>
          <p:cNvSpPr txBox="1">
            <a:spLocks noGrp="1"/>
          </p:cNvSpPr>
          <p:nvPr>
            <p:ph type="body" idx="1"/>
          </p:nvPr>
        </p:nvSpPr>
        <p:spPr>
          <a:xfrm>
            <a:off x="584200"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3" name="Google Shape;533;p80"/>
          <p:cNvSpPr txBox="1">
            <a:spLocks noGrp="1"/>
          </p:cNvSpPr>
          <p:nvPr>
            <p:ph type="body" idx="2"/>
          </p:nvPr>
        </p:nvSpPr>
        <p:spPr>
          <a:xfrm>
            <a:off x="4332805"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4" name="Google Shape;534;p80"/>
          <p:cNvSpPr txBox="1">
            <a:spLocks noGrp="1"/>
          </p:cNvSpPr>
          <p:nvPr>
            <p:ph type="body" idx="3"/>
          </p:nvPr>
        </p:nvSpPr>
        <p:spPr>
          <a:xfrm>
            <a:off x="8081411" y="4456402"/>
            <a:ext cx="3525838" cy="1231106"/>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800"/>
              <a:buNone/>
              <a:defRPr sz="2000">
                <a:solidFill>
                  <a:schemeClr val="lt1"/>
                </a:solidFill>
              </a:defRPr>
            </a:lvl1pPr>
            <a:lvl2pPr marL="914400" lvl="1" indent="-228600" algn="l">
              <a:lnSpc>
                <a:spcPct val="100000"/>
              </a:lnSpc>
              <a:spcBef>
                <a:spcPts val="440"/>
              </a:spcBef>
              <a:spcAft>
                <a:spcPts val="0"/>
              </a:spcAft>
              <a:buClr>
                <a:schemeClr val="lt1"/>
              </a:buClr>
              <a:buSzPts val="1980"/>
              <a:buNone/>
              <a:defRPr sz="2200">
                <a:solidFill>
                  <a:schemeClr val="lt1"/>
                </a:solidFill>
              </a:defRPr>
            </a:lvl2pPr>
            <a:lvl3pPr marL="1371600" lvl="2" indent="-228600" algn="l">
              <a:lnSpc>
                <a:spcPct val="100000"/>
              </a:lnSpc>
              <a:spcBef>
                <a:spcPts val="440"/>
              </a:spcBef>
              <a:spcAft>
                <a:spcPts val="0"/>
              </a:spcAft>
              <a:buClr>
                <a:schemeClr val="lt1"/>
              </a:buClr>
              <a:buSzPts val="1980"/>
              <a:buNone/>
              <a:defRPr sz="2200">
                <a:solidFill>
                  <a:schemeClr val="lt1"/>
                </a:solidFill>
              </a:defRPr>
            </a:lvl3pPr>
            <a:lvl4pPr marL="1828800" lvl="3" indent="-228600" algn="l">
              <a:lnSpc>
                <a:spcPct val="100000"/>
              </a:lnSpc>
              <a:spcBef>
                <a:spcPts val="440"/>
              </a:spcBef>
              <a:spcAft>
                <a:spcPts val="0"/>
              </a:spcAft>
              <a:buClr>
                <a:schemeClr val="lt1"/>
              </a:buClr>
              <a:buSzPts val="1980"/>
              <a:buNone/>
              <a:defRPr sz="2200">
                <a:solidFill>
                  <a:schemeClr val="lt1"/>
                </a:solidFill>
              </a:defRPr>
            </a:lvl4pPr>
            <a:lvl5pPr marL="2286000" lvl="4" indent="-228600" algn="l">
              <a:lnSpc>
                <a:spcPct val="100000"/>
              </a:lnSpc>
              <a:spcBef>
                <a:spcPts val="440"/>
              </a:spcBef>
              <a:spcAft>
                <a:spcPts val="0"/>
              </a:spcAft>
              <a:buClr>
                <a:schemeClr val="lt1"/>
              </a:buClr>
              <a:buSzPts val="1980"/>
              <a:buNone/>
              <a:defRPr sz="2200">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35" name="Google Shape;535;p8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6" name="Google Shape;536;p80"/>
          <p:cNvSpPr/>
          <p:nvPr/>
        </p:nvSpPr>
        <p:spPr>
          <a:xfrm>
            <a:off x="0" y="1475740"/>
            <a:ext cx="12192000" cy="23622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7" name="Google Shape;537;p80"/>
          <p:cNvSpPr/>
          <p:nvPr/>
        </p:nvSpPr>
        <p:spPr>
          <a:xfrm>
            <a:off x="987033"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8" name="Google Shape;538;p80"/>
          <p:cNvSpPr/>
          <p:nvPr/>
        </p:nvSpPr>
        <p:spPr>
          <a:xfrm>
            <a:off x="4735639"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39" name="Google Shape;539;p80"/>
          <p:cNvSpPr/>
          <p:nvPr/>
        </p:nvSpPr>
        <p:spPr>
          <a:xfrm>
            <a:off x="8484245" y="1296988"/>
            <a:ext cx="2719704" cy="2719704"/>
          </a:xfrm>
          <a:prstGeom prst="ellipse">
            <a:avLst/>
          </a:prstGeom>
          <a:solidFill>
            <a:schemeClr val="dk1">
              <a:alpha val="9803"/>
            </a:schemeClr>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0" name="Google Shape;540;p80"/>
          <p:cNvSpPr/>
          <p:nvPr/>
        </p:nvSpPr>
        <p:spPr>
          <a:xfrm>
            <a:off x="4175469"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41" name="Google Shape;541;p80"/>
          <p:cNvSpPr/>
          <p:nvPr/>
        </p:nvSpPr>
        <p:spPr>
          <a:xfrm>
            <a:off x="7924074" y="3700145"/>
            <a:ext cx="91440" cy="543282"/>
          </a:xfrm>
          <a:prstGeom prst="roundRect">
            <a:avLst>
              <a:gd name="adj" fmla="val 50000"/>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cxnSp>
        <p:nvCxnSpPr>
          <p:cNvPr id="542" name="Google Shape;542;p80"/>
          <p:cNvCxnSpPr/>
          <p:nvPr/>
        </p:nvCxnSpPr>
        <p:spPr>
          <a:xfrm rot="10800000">
            <a:off x="584199"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3" name="Google Shape;543;p80"/>
          <p:cNvCxnSpPr/>
          <p:nvPr/>
        </p:nvCxnSpPr>
        <p:spPr>
          <a:xfrm rot="10800000">
            <a:off x="4332805" y="6250329"/>
            <a:ext cx="660247" cy="0"/>
          </a:xfrm>
          <a:prstGeom prst="straightConnector1">
            <a:avLst/>
          </a:prstGeom>
          <a:noFill/>
          <a:ln w="28575" cap="flat" cmpd="sng">
            <a:solidFill>
              <a:schemeClr val="accent1"/>
            </a:solidFill>
            <a:prstDash val="solid"/>
            <a:round/>
            <a:headEnd type="none" w="sm" len="sm"/>
            <a:tailEnd type="none" w="sm" len="sm"/>
          </a:ln>
        </p:spPr>
      </p:cxnSp>
      <p:cxnSp>
        <p:nvCxnSpPr>
          <p:cNvPr id="544" name="Google Shape;544;p80"/>
          <p:cNvCxnSpPr/>
          <p:nvPr/>
        </p:nvCxnSpPr>
        <p:spPr>
          <a:xfrm rot="10800000">
            <a:off x="8081411" y="6250329"/>
            <a:ext cx="660247" cy="0"/>
          </a:xfrm>
          <a:prstGeom prst="straightConnector1">
            <a:avLst/>
          </a:prstGeom>
          <a:noFill/>
          <a:ln w="28575" cap="flat" cmpd="sng">
            <a:solidFill>
              <a:schemeClr val="accent1"/>
            </a:solidFill>
            <a:prstDash val="solid"/>
            <a:round/>
            <a:headEnd type="none" w="sm" len="sm"/>
            <a:tailEnd type="none" w="sm" len="sm"/>
          </a:ln>
        </p:spPr>
      </p:cxnSp>
      <p:sp>
        <p:nvSpPr>
          <p:cNvPr id="545" name="Google Shape;545;p80"/>
          <p:cNvSpPr>
            <a:spLocks noGrp="1"/>
          </p:cNvSpPr>
          <p:nvPr>
            <p:ph type="pic" idx="4"/>
          </p:nvPr>
        </p:nvSpPr>
        <p:spPr>
          <a:xfrm>
            <a:off x="1249605"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6" name="Google Shape;546;p80"/>
          <p:cNvSpPr>
            <a:spLocks noGrp="1"/>
          </p:cNvSpPr>
          <p:nvPr>
            <p:ph type="pic" idx="5"/>
          </p:nvPr>
        </p:nvSpPr>
        <p:spPr>
          <a:xfrm>
            <a:off x="4998211"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47" name="Google Shape;547;p80"/>
          <p:cNvSpPr>
            <a:spLocks noGrp="1"/>
          </p:cNvSpPr>
          <p:nvPr>
            <p:ph type="pic" idx="6"/>
          </p:nvPr>
        </p:nvSpPr>
        <p:spPr>
          <a:xfrm>
            <a:off x="8746817" y="1559560"/>
            <a:ext cx="2194560" cy="2194560"/>
          </a:xfrm>
          <a:prstGeom prst="ellipse">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220"/>
              </a:spcBef>
              <a:spcAft>
                <a:spcPts val="0"/>
              </a:spcAft>
              <a:buClr>
                <a:schemeClr val="lt1"/>
              </a:buClr>
              <a:buSzPts val="990"/>
              <a:buFont typeface="Noto Sans Symbols"/>
              <a:buNone/>
              <a:defRPr sz="11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Layout_5">
  <p:cSld name="Layout_5">
    <p:spTree>
      <p:nvGrpSpPr>
        <p:cNvPr id="1" name="Shape 548"/>
        <p:cNvGrpSpPr/>
        <p:nvPr/>
      </p:nvGrpSpPr>
      <p:grpSpPr>
        <a:xfrm>
          <a:off x="0" y="0"/>
          <a:ext cx="0" cy="0"/>
          <a:chOff x="0" y="0"/>
          <a:chExt cx="0" cy="0"/>
        </a:xfrm>
      </p:grpSpPr>
      <p:sp>
        <p:nvSpPr>
          <p:cNvPr id="549" name="Google Shape;549;p81"/>
          <p:cNvSpPr>
            <a:spLocks noGrp="1"/>
          </p:cNvSpPr>
          <p:nvPr>
            <p:ph type="pic" idx="2"/>
          </p:nvPr>
        </p:nvSpPr>
        <p:spPr>
          <a:xfrm>
            <a:off x="7292975" y="0"/>
            <a:ext cx="4899025" cy="685800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0" name="Google Shape;550;p8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1" name="Google Shape;551;p81"/>
          <p:cNvCxnSpPr/>
          <p:nvPr/>
        </p:nvCxnSpPr>
        <p:spPr>
          <a:xfrm rot="10800000">
            <a:off x="584200" y="6412375"/>
            <a:ext cx="6705379" cy="0"/>
          </a:xfrm>
          <a:prstGeom prst="straightConnector1">
            <a:avLst/>
          </a:prstGeom>
          <a:noFill/>
          <a:ln w="28575" cap="flat" cmpd="sng">
            <a:solidFill>
              <a:schemeClr val="accent1"/>
            </a:solidFill>
            <a:prstDash val="solid"/>
            <a:round/>
            <a:headEnd type="none" w="sm" len="sm"/>
            <a:tailEnd type="none" w="sm" len="sm"/>
          </a:ln>
        </p:spPr>
      </p:cxnSp>
      <p:sp>
        <p:nvSpPr>
          <p:cNvPr id="552" name="Google Shape;552;p81"/>
          <p:cNvSpPr txBox="1">
            <a:spLocks noGrp="1"/>
          </p:cNvSpPr>
          <p:nvPr>
            <p:ph type="body" idx="1"/>
          </p:nvPr>
        </p:nvSpPr>
        <p:spPr>
          <a:xfrm>
            <a:off x="584200" y="1333500"/>
            <a:ext cx="6365239" cy="4727448"/>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vl1pPr>
            <a:lvl2pPr marL="914400" lvl="1" indent="-228600" algn="l">
              <a:lnSpc>
                <a:spcPct val="100000"/>
              </a:lnSpc>
              <a:spcBef>
                <a:spcPts val="440"/>
              </a:spcBef>
              <a:spcAft>
                <a:spcPts val="0"/>
              </a:spcAft>
              <a:buClr>
                <a:schemeClr val="lt1"/>
              </a:buClr>
              <a:buSzPts val="1980"/>
              <a:buNone/>
              <a:defRPr sz="2200"/>
            </a:lvl2pPr>
            <a:lvl3pPr marL="1371600" lvl="2" indent="-228600" algn="l">
              <a:lnSpc>
                <a:spcPct val="100000"/>
              </a:lnSpc>
              <a:spcBef>
                <a:spcPts val="440"/>
              </a:spcBef>
              <a:spcAft>
                <a:spcPts val="0"/>
              </a:spcAft>
              <a:buClr>
                <a:schemeClr val="lt1"/>
              </a:buClr>
              <a:buSzPts val="1980"/>
              <a:buNone/>
              <a:defRPr sz="2200"/>
            </a:lvl3pPr>
            <a:lvl4pPr marL="1828800" lvl="3" indent="-228600" algn="l">
              <a:lnSpc>
                <a:spcPct val="100000"/>
              </a:lnSpc>
              <a:spcBef>
                <a:spcPts val="440"/>
              </a:spcBef>
              <a:spcAft>
                <a:spcPts val="0"/>
              </a:spcAft>
              <a:buClr>
                <a:schemeClr val="lt1"/>
              </a:buClr>
              <a:buSzPts val="1980"/>
              <a:buNone/>
              <a:defRPr sz="2200"/>
            </a:lvl4pPr>
            <a:lvl5pPr marL="2286000" lvl="4" indent="-228600" algn="l">
              <a:lnSpc>
                <a:spcPct val="100000"/>
              </a:lnSpc>
              <a:spcBef>
                <a:spcPts val="440"/>
              </a:spcBef>
              <a:spcAft>
                <a:spcPts val="0"/>
              </a:spcAft>
              <a:buClr>
                <a:schemeClr val="lt1"/>
              </a:buClr>
              <a:buSzPts val="1980"/>
              <a:buNone/>
              <a:defRPr sz="22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41"/>
        <p:cNvGrpSpPr/>
        <p:nvPr/>
      </p:nvGrpSpPr>
      <p:grpSpPr>
        <a:xfrm>
          <a:off x="0" y="0"/>
          <a:ext cx="0" cy="0"/>
          <a:chOff x="0" y="0"/>
          <a:chExt cx="0" cy="0"/>
        </a:xfrm>
      </p:grpSpPr>
      <p:pic>
        <p:nvPicPr>
          <p:cNvPr id="42" name="Google Shape;42;p12"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43" name="Google Shape;43;p12"/>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rgbClr val="30E5D0"/>
              </a:buClr>
              <a:buSzPts val="3600"/>
              <a:buFont typeface="Quattrocento Sans"/>
              <a:buNone/>
              <a:defRPr sz="3600">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2"/>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Layout_6">
  <p:cSld name="Layout_6">
    <p:spTree>
      <p:nvGrpSpPr>
        <p:cNvPr id="1" name="Shape 553"/>
        <p:cNvGrpSpPr/>
        <p:nvPr/>
      </p:nvGrpSpPr>
      <p:grpSpPr>
        <a:xfrm>
          <a:off x="0" y="0"/>
          <a:ext cx="0" cy="0"/>
          <a:chOff x="0" y="0"/>
          <a:chExt cx="0" cy="0"/>
        </a:xfrm>
      </p:grpSpPr>
      <p:sp>
        <p:nvSpPr>
          <p:cNvPr id="554" name="Google Shape;554;p82"/>
          <p:cNvSpPr>
            <a:spLocks noGrp="1"/>
          </p:cNvSpPr>
          <p:nvPr>
            <p:ph type="pic" idx="2"/>
          </p:nvPr>
        </p:nvSpPr>
        <p:spPr>
          <a:xfrm>
            <a:off x="9120988" y="0"/>
            <a:ext cx="3071012" cy="3321748"/>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5" name="Google Shape;555;p8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6" name="Google Shape;556;p82"/>
          <p:cNvSpPr>
            <a:spLocks noGrp="1"/>
          </p:cNvSpPr>
          <p:nvPr>
            <p:ph type="pic" idx="3"/>
          </p:nvPr>
        </p:nvSpPr>
        <p:spPr>
          <a:xfrm>
            <a:off x="9715499" y="3440575"/>
            <a:ext cx="2476500" cy="3123738"/>
          </a:xfrm>
          <a:prstGeom prst="rect">
            <a:avLst/>
          </a:prstGeom>
          <a:blipFill rotWithShape="1">
            <a:blip r:embed="rId3">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7" name="Google Shape;557;p82"/>
          <p:cNvSpPr>
            <a:spLocks noGrp="1"/>
          </p:cNvSpPr>
          <p:nvPr>
            <p:ph type="pic" idx="4"/>
          </p:nvPr>
        </p:nvSpPr>
        <p:spPr>
          <a:xfrm>
            <a:off x="6522752" y="292100"/>
            <a:ext cx="2476500" cy="3027847"/>
          </a:xfrm>
          <a:prstGeom prst="rect">
            <a:avLst/>
          </a:prstGeom>
          <a:blipFill rotWithShape="1">
            <a:blip r:embed="rId4">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8" name="Google Shape;558;p82"/>
          <p:cNvSpPr>
            <a:spLocks noGrp="1"/>
          </p:cNvSpPr>
          <p:nvPr>
            <p:ph type="pic" idx="5"/>
          </p:nvPr>
        </p:nvSpPr>
        <p:spPr>
          <a:xfrm>
            <a:off x="6499708" y="3440575"/>
            <a:ext cx="3071012" cy="3417425"/>
          </a:xfrm>
          <a:prstGeom prst="rect">
            <a:avLst/>
          </a:prstGeom>
          <a:blipFill rotWithShape="1">
            <a:blip r:embed="rId5">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59" name="Google Shape;559;p82"/>
          <p:cNvSpPr txBox="1">
            <a:spLocks noGrp="1"/>
          </p:cNvSpPr>
          <p:nvPr>
            <p:ph type="body" idx="1"/>
          </p:nvPr>
        </p:nvSpPr>
        <p:spPr>
          <a:xfrm>
            <a:off x="588263" y="1341438"/>
            <a:ext cx="5657150" cy="5059362"/>
          </a:xfrm>
          <a:prstGeom prst="rect">
            <a:avLst/>
          </a:prstGeom>
          <a:noFill/>
          <a:ln>
            <a:noFill/>
          </a:ln>
        </p:spPr>
        <p:txBody>
          <a:bodyPr spcFirstLastPara="1" wrap="square" lIns="0" tIns="0" rIns="0" bIns="0" anchor="t" anchorCtr="0">
            <a:noAutofit/>
          </a:bodyPr>
          <a:lstStyle>
            <a:lvl1pPr marL="457200" lvl="0" indent="-320040" algn="l">
              <a:lnSpc>
                <a:spcPct val="100000"/>
              </a:lnSpc>
              <a:spcBef>
                <a:spcPts val="1200"/>
              </a:spcBef>
              <a:spcAft>
                <a:spcPts val="0"/>
              </a:spcAft>
              <a:buClr>
                <a:schemeClr val="lt1"/>
              </a:buClr>
              <a:buSzPts val="1440"/>
              <a:buFont typeface="Noto Sans Symbols"/>
              <a:buChar char="·"/>
              <a:defRPr sz="1600">
                <a:solidFill>
                  <a:schemeClr val="lt1"/>
                </a:solidFill>
              </a:defRPr>
            </a:lvl1pPr>
            <a:lvl2pPr marL="914400" lvl="1" indent="-228600" algn="l">
              <a:lnSpc>
                <a:spcPct val="100000"/>
              </a:lnSpc>
              <a:spcBef>
                <a:spcPts val="1200"/>
              </a:spcBef>
              <a:spcAft>
                <a:spcPts val="0"/>
              </a:spcAft>
              <a:buClr>
                <a:schemeClr val="lt1"/>
              </a:buClr>
              <a:buSzPts val="1800"/>
              <a:buNone/>
              <a:defRPr>
                <a:solidFill>
                  <a:schemeClr val="lt1"/>
                </a:solidFill>
              </a:defRPr>
            </a:lvl2pPr>
            <a:lvl3pPr marL="1371600" lvl="2" indent="-228600" algn="l">
              <a:lnSpc>
                <a:spcPct val="100000"/>
              </a:lnSpc>
              <a:spcBef>
                <a:spcPts val="1200"/>
              </a:spcBef>
              <a:spcAft>
                <a:spcPts val="0"/>
              </a:spcAft>
              <a:buClr>
                <a:schemeClr val="lt1"/>
              </a:buClr>
              <a:buSzPts val="1440"/>
              <a:buNone/>
              <a:defRPr>
                <a:solidFill>
                  <a:schemeClr val="lt1"/>
                </a:solidFill>
              </a:defRPr>
            </a:lvl3pPr>
            <a:lvl4pPr marL="1828800" lvl="3" indent="-228600" algn="l">
              <a:lnSpc>
                <a:spcPct val="100000"/>
              </a:lnSpc>
              <a:spcBef>
                <a:spcPts val="1200"/>
              </a:spcBef>
              <a:spcAft>
                <a:spcPts val="0"/>
              </a:spcAft>
              <a:buClr>
                <a:schemeClr val="lt1"/>
              </a:buClr>
              <a:buSzPts val="1260"/>
              <a:buNone/>
              <a:defRPr>
                <a:solidFill>
                  <a:schemeClr val="lt1"/>
                </a:solidFill>
              </a:defRPr>
            </a:lvl4pPr>
            <a:lvl5pPr marL="2286000" lvl="4" indent="-228600" algn="l">
              <a:lnSpc>
                <a:spcPct val="100000"/>
              </a:lnSpc>
              <a:spcBef>
                <a:spcPts val="1200"/>
              </a:spcBef>
              <a:spcAft>
                <a:spcPts val="0"/>
              </a:spcAft>
              <a:buClr>
                <a:schemeClr val="lt1"/>
              </a:buClr>
              <a:buSzPts val="1260"/>
              <a:buNone/>
              <a:defRPr>
                <a:solidFill>
                  <a:schemeClr val="lt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Layout_7">
  <p:cSld name="Layout_7">
    <p:spTree>
      <p:nvGrpSpPr>
        <p:cNvPr id="1" name="Shape 560"/>
        <p:cNvGrpSpPr/>
        <p:nvPr/>
      </p:nvGrpSpPr>
      <p:grpSpPr>
        <a:xfrm>
          <a:off x="0" y="0"/>
          <a:ext cx="0" cy="0"/>
          <a:chOff x="0" y="0"/>
          <a:chExt cx="0" cy="0"/>
        </a:xfrm>
      </p:grpSpPr>
      <p:sp>
        <p:nvSpPr>
          <p:cNvPr id="561" name="Google Shape;561;p8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2" name="Google Shape;562;p83"/>
          <p:cNvSpPr/>
          <p:nvPr/>
        </p:nvSpPr>
        <p:spPr>
          <a:xfrm>
            <a:off x="0" y="4190035"/>
            <a:ext cx="12192000" cy="266796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63" name="Google Shape;563;p83"/>
          <p:cNvSpPr/>
          <p:nvPr/>
        </p:nvSpPr>
        <p:spPr>
          <a:xfrm>
            <a:off x="2579173"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4" name="Google Shape;564;p83"/>
          <p:cNvSpPr/>
          <p:nvPr/>
        </p:nvSpPr>
        <p:spPr>
          <a:xfrm>
            <a:off x="6508779"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5" name="Google Shape;565;p83"/>
          <p:cNvSpPr/>
          <p:nvPr/>
        </p:nvSpPr>
        <p:spPr>
          <a:xfrm>
            <a:off x="10452160" y="1602714"/>
            <a:ext cx="1168823" cy="159433"/>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566" name="Google Shape;566;p83"/>
          <p:cNvSpPr/>
          <p:nvPr/>
        </p:nvSpPr>
        <p:spPr>
          <a:xfrm>
            <a:off x="8055980"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7" name="Google Shape;567;p83"/>
          <p:cNvSpPr/>
          <p:nvPr/>
        </p:nvSpPr>
        <p:spPr>
          <a:xfrm>
            <a:off x="4123895" y="4352081"/>
            <a:ext cx="358815" cy="2511706"/>
          </a:xfrm>
          <a:custGeom>
            <a:avLst/>
            <a:gdLst/>
            <a:ahLst/>
            <a:cxnLst/>
            <a:rect l="l" t="t" r="r" b="b"/>
            <a:pathLst>
              <a:path w="358815" h="2511706" extrusionOk="0">
                <a:moveTo>
                  <a:pt x="358815" y="0"/>
                </a:moveTo>
                <a:lnTo>
                  <a:pt x="0" y="0"/>
                </a:lnTo>
                <a:lnTo>
                  <a:pt x="0" y="2511706"/>
                </a:lnTo>
              </a:path>
            </a:pathLst>
          </a:custGeom>
          <a:noFill/>
          <a:ln w="9525" cap="flat" cmpd="sng">
            <a:solidFill>
              <a:srgbClr val="00635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568" name="Google Shape;568;p83"/>
          <p:cNvSpPr txBox="1">
            <a:spLocks noGrp="1"/>
          </p:cNvSpPr>
          <p:nvPr>
            <p:ph type="body" idx="1"/>
          </p:nvPr>
        </p:nvSpPr>
        <p:spPr>
          <a:xfrm>
            <a:off x="550863"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69" name="Google Shape;569;p83"/>
          <p:cNvSpPr txBox="1">
            <a:spLocks noGrp="1"/>
          </p:cNvSpPr>
          <p:nvPr>
            <p:ph type="body" idx="2"/>
          </p:nvPr>
        </p:nvSpPr>
        <p:spPr>
          <a:xfrm>
            <a:off x="4490546"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0" name="Google Shape;570;p83"/>
          <p:cNvSpPr txBox="1">
            <a:spLocks noGrp="1"/>
          </p:cNvSpPr>
          <p:nvPr>
            <p:ph type="body" idx="3"/>
          </p:nvPr>
        </p:nvSpPr>
        <p:spPr>
          <a:xfrm>
            <a:off x="8430229" y="4845065"/>
            <a:ext cx="3194050" cy="172354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20"/>
              </a:spcBef>
              <a:spcAft>
                <a:spcPts val="0"/>
              </a:spcAft>
              <a:buClr>
                <a:schemeClr val="lt1"/>
              </a:buClr>
              <a:buSzPts val="1440"/>
              <a:buNone/>
              <a:defRPr sz="1600">
                <a:solidFill>
                  <a:schemeClr val="lt1"/>
                </a:solidFill>
              </a:defRPr>
            </a:lvl1pPr>
            <a:lvl2pPr marL="914400" lvl="1" indent="-228600" algn="l">
              <a:lnSpc>
                <a:spcPct val="100000"/>
              </a:lnSpc>
              <a:spcBef>
                <a:spcPts val="320"/>
              </a:spcBef>
              <a:spcAft>
                <a:spcPts val="0"/>
              </a:spcAft>
              <a:buClr>
                <a:schemeClr val="dk1"/>
              </a:buClr>
              <a:buSzPts val="1440"/>
              <a:buNone/>
              <a:defRPr sz="1600">
                <a:solidFill>
                  <a:schemeClr val="dk1"/>
                </a:solidFill>
              </a:defRPr>
            </a:lvl2pPr>
            <a:lvl3pPr marL="1371600" lvl="2" indent="-228600" algn="l">
              <a:lnSpc>
                <a:spcPct val="100000"/>
              </a:lnSpc>
              <a:spcBef>
                <a:spcPts val="320"/>
              </a:spcBef>
              <a:spcAft>
                <a:spcPts val="0"/>
              </a:spcAft>
              <a:buClr>
                <a:schemeClr val="dk1"/>
              </a:buClr>
              <a:buSzPts val="1440"/>
              <a:buNone/>
              <a:defRPr sz="1600">
                <a:solidFill>
                  <a:schemeClr val="dk1"/>
                </a:solidFill>
              </a:defRPr>
            </a:lvl3pPr>
            <a:lvl4pPr marL="1828800" lvl="3" indent="-228600" algn="l">
              <a:lnSpc>
                <a:spcPct val="100000"/>
              </a:lnSpc>
              <a:spcBef>
                <a:spcPts val="320"/>
              </a:spcBef>
              <a:spcAft>
                <a:spcPts val="0"/>
              </a:spcAft>
              <a:buClr>
                <a:schemeClr val="dk1"/>
              </a:buClr>
              <a:buSzPts val="1440"/>
              <a:buNone/>
              <a:defRPr sz="1600">
                <a:solidFill>
                  <a:schemeClr val="dk1"/>
                </a:solidFill>
              </a:defRPr>
            </a:lvl4pPr>
            <a:lvl5pPr marL="2286000" lvl="4" indent="-228600" algn="l">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571" name="Google Shape;571;p83"/>
          <p:cNvSpPr>
            <a:spLocks noGrp="1"/>
          </p:cNvSpPr>
          <p:nvPr>
            <p:ph type="pic" idx="4"/>
          </p:nvPr>
        </p:nvSpPr>
        <p:spPr>
          <a:xfrm>
            <a:off x="571018"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2" name="Google Shape;572;p83"/>
          <p:cNvSpPr>
            <a:spLocks noGrp="1"/>
          </p:cNvSpPr>
          <p:nvPr>
            <p:ph type="pic" idx="5"/>
          </p:nvPr>
        </p:nvSpPr>
        <p:spPr>
          <a:xfrm>
            <a:off x="449998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3" name="Google Shape;573;p83"/>
          <p:cNvSpPr>
            <a:spLocks noGrp="1"/>
          </p:cNvSpPr>
          <p:nvPr>
            <p:ph type="pic" idx="6"/>
          </p:nvPr>
        </p:nvSpPr>
        <p:spPr>
          <a:xfrm>
            <a:off x="8428959" y="1762147"/>
            <a:ext cx="3194050" cy="2811780"/>
          </a:xfrm>
          <a:prstGeom prst="rect">
            <a:avLst/>
          </a:prstGeom>
          <a:blipFill rotWithShape="1">
            <a:blip r:embed="rId2">
              <a:alphaModFix/>
            </a:blip>
            <a:stretch>
              <a:fillRect/>
            </a:stretch>
          </a:blipFill>
          <a:ln>
            <a:noFill/>
          </a:ln>
        </p:spPr>
        <p:txBody>
          <a:bodyPr spcFirstLastPara="1" wrap="square" lIns="0" tIns="82295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eam intro_1">
  <p:cSld name="Team intro_1">
    <p:spTree>
      <p:nvGrpSpPr>
        <p:cNvPr id="1" name="Shape 574"/>
        <p:cNvGrpSpPr/>
        <p:nvPr/>
      </p:nvGrpSpPr>
      <p:grpSpPr>
        <a:xfrm>
          <a:off x="0" y="0"/>
          <a:ext cx="0" cy="0"/>
          <a:chOff x="0" y="0"/>
          <a:chExt cx="0" cy="0"/>
        </a:xfrm>
      </p:grpSpPr>
      <p:sp>
        <p:nvSpPr>
          <p:cNvPr id="575" name="Google Shape;575;p8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6" name="Google Shape;576;p84"/>
          <p:cNvSpPr>
            <a:spLocks noGrp="1"/>
          </p:cNvSpPr>
          <p:nvPr>
            <p:ph type="pic" idx="2"/>
          </p:nvPr>
        </p:nvSpPr>
        <p:spPr>
          <a:xfrm>
            <a:off x="600105" y="1863010"/>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7" name="Google Shape;577;p84"/>
          <p:cNvSpPr>
            <a:spLocks noGrp="1"/>
          </p:cNvSpPr>
          <p:nvPr>
            <p:ph type="pic" idx="3"/>
          </p:nvPr>
        </p:nvSpPr>
        <p:spPr>
          <a:xfrm>
            <a:off x="2852609"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8" name="Google Shape;578;p84"/>
          <p:cNvSpPr>
            <a:spLocks noGrp="1"/>
          </p:cNvSpPr>
          <p:nvPr>
            <p:ph type="pic" idx="4"/>
          </p:nvPr>
        </p:nvSpPr>
        <p:spPr>
          <a:xfrm>
            <a:off x="5105113"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79" name="Google Shape;579;p84"/>
          <p:cNvSpPr>
            <a:spLocks noGrp="1"/>
          </p:cNvSpPr>
          <p:nvPr>
            <p:ph type="pic" idx="5"/>
          </p:nvPr>
        </p:nvSpPr>
        <p:spPr>
          <a:xfrm>
            <a:off x="7357617"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0" name="Google Shape;580;p84"/>
          <p:cNvSpPr>
            <a:spLocks noGrp="1"/>
          </p:cNvSpPr>
          <p:nvPr>
            <p:ph type="pic" idx="6"/>
          </p:nvPr>
        </p:nvSpPr>
        <p:spPr>
          <a:xfrm>
            <a:off x="9610122" y="1851828"/>
            <a:ext cx="1996440" cy="2017354"/>
          </a:xfrm>
          <a:prstGeom prst="rect">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581" name="Google Shape;581;p84"/>
          <p:cNvSpPr/>
          <p:nvPr/>
        </p:nvSpPr>
        <p:spPr>
          <a:xfrm>
            <a:off x="67382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2" name="Google Shape;582;p84"/>
          <p:cNvSpPr/>
          <p:nvPr/>
        </p:nvSpPr>
        <p:spPr>
          <a:xfrm>
            <a:off x="292928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3" name="Google Shape;583;p84"/>
          <p:cNvSpPr/>
          <p:nvPr/>
        </p:nvSpPr>
        <p:spPr>
          <a:xfrm>
            <a:off x="518475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4" name="Google Shape;584;p84"/>
          <p:cNvSpPr/>
          <p:nvPr/>
        </p:nvSpPr>
        <p:spPr>
          <a:xfrm>
            <a:off x="7440217"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5" name="Google Shape;585;p84"/>
          <p:cNvSpPr/>
          <p:nvPr/>
        </p:nvSpPr>
        <p:spPr>
          <a:xfrm>
            <a:off x="9695682" y="1958918"/>
            <a:ext cx="1825538" cy="182553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586" name="Google Shape;586;p84"/>
          <p:cNvSpPr txBox="1">
            <a:spLocks noGrp="1"/>
          </p:cNvSpPr>
          <p:nvPr>
            <p:ph type="body" idx="1"/>
          </p:nvPr>
        </p:nvSpPr>
        <p:spPr>
          <a:xfrm>
            <a:off x="780062"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87" name="Google Shape;587;p84"/>
          <p:cNvGrpSpPr/>
          <p:nvPr/>
        </p:nvGrpSpPr>
        <p:grpSpPr>
          <a:xfrm>
            <a:off x="588262" y="4059104"/>
            <a:ext cx="562936" cy="1051917"/>
            <a:chOff x="588262" y="4109720"/>
            <a:chExt cx="562936" cy="1051917"/>
          </a:xfrm>
        </p:grpSpPr>
        <p:sp>
          <p:nvSpPr>
            <p:cNvPr id="588" name="Google Shape;58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89" name="Google Shape;58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0" name="Google Shape;59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1" name="Google Shape;591;p84"/>
          <p:cNvSpPr txBox="1">
            <a:spLocks noGrp="1"/>
          </p:cNvSpPr>
          <p:nvPr>
            <p:ph type="body" idx="7"/>
          </p:nvPr>
        </p:nvSpPr>
        <p:spPr>
          <a:xfrm>
            <a:off x="3032566"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2" name="Google Shape;592;p84"/>
          <p:cNvGrpSpPr/>
          <p:nvPr/>
        </p:nvGrpSpPr>
        <p:grpSpPr>
          <a:xfrm>
            <a:off x="2843727" y="4059104"/>
            <a:ext cx="562936" cy="1051917"/>
            <a:chOff x="588262" y="4109720"/>
            <a:chExt cx="562936" cy="1051917"/>
          </a:xfrm>
        </p:grpSpPr>
        <p:sp>
          <p:nvSpPr>
            <p:cNvPr id="593" name="Google Shape;593;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4" name="Google Shape;594;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595" name="Google Shape;595;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596" name="Google Shape;596;p84"/>
          <p:cNvSpPr txBox="1">
            <a:spLocks noGrp="1"/>
          </p:cNvSpPr>
          <p:nvPr>
            <p:ph type="body" idx="8"/>
          </p:nvPr>
        </p:nvSpPr>
        <p:spPr>
          <a:xfrm>
            <a:off x="5285070"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597" name="Google Shape;597;p84"/>
          <p:cNvGrpSpPr/>
          <p:nvPr/>
        </p:nvGrpSpPr>
        <p:grpSpPr>
          <a:xfrm>
            <a:off x="5099192" y="4059104"/>
            <a:ext cx="562936" cy="1051917"/>
            <a:chOff x="588262" y="4109720"/>
            <a:chExt cx="562936" cy="1051917"/>
          </a:xfrm>
        </p:grpSpPr>
        <p:sp>
          <p:nvSpPr>
            <p:cNvPr id="598" name="Google Shape;59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599" name="Google Shape;59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0" name="Google Shape;60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1" name="Google Shape;601;p84"/>
          <p:cNvSpPr txBox="1">
            <a:spLocks noGrp="1"/>
          </p:cNvSpPr>
          <p:nvPr>
            <p:ph type="body" idx="9"/>
          </p:nvPr>
        </p:nvSpPr>
        <p:spPr>
          <a:xfrm>
            <a:off x="7537574"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2" name="Google Shape;602;p84"/>
          <p:cNvGrpSpPr/>
          <p:nvPr/>
        </p:nvGrpSpPr>
        <p:grpSpPr>
          <a:xfrm>
            <a:off x="7354657" y="4059104"/>
            <a:ext cx="562936" cy="1051917"/>
            <a:chOff x="588262" y="4109720"/>
            <a:chExt cx="562936" cy="1051917"/>
          </a:xfrm>
        </p:grpSpPr>
        <p:sp>
          <p:nvSpPr>
            <p:cNvPr id="603" name="Google Shape;603;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4" name="Google Shape;604;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05" name="Google Shape;605;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06" name="Google Shape;606;p84"/>
          <p:cNvSpPr txBox="1">
            <a:spLocks noGrp="1"/>
          </p:cNvSpPr>
          <p:nvPr>
            <p:ph type="body" idx="13"/>
          </p:nvPr>
        </p:nvSpPr>
        <p:spPr>
          <a:xfrm>
            <a:off x="9790079" y="4539632"/>
            <a:ext cx="1816483" cy="43088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1pPr>
            <a:lvl2pPr marL="914400" lvl="1"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2pPr>
            <a:lvl3pPr marL="1371600" lvl="2"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3pPr>
            <a:lvl4pPr marL="1828800" lvl="3"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4pPr>
            <a:lvl5pPr marL="2286000" lvl="4" indent="-228600" algn="l">
              <a:lnSpc>
                <a:spcPct val="100000"/>
              </a:lnSpc>
              <a:spcBef>
                <a:spcPts val="280"/>
              </a:spcBef>
              <a:spcAft>
                <a:spcPts val="0"/>
              </a:spcAft>
              <a:buClr>
                <a:schemeClr val="lt1"/>
              </a:buClr>
              <a:buSzPts val="1260"/>
              <a:buNone/>
              <a:defRPr sz="1400" i="1">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grpSp>
        <p:nvGrpSpPr>
          <p:cNvPr id="607" name="Google Shape;607;p84"/>
          <p:cNvGrpSpPr/>
          <p:nvPr/>
        </p:nvGrpSpPr>
        <p:grpSpPr>
          <a:xfrm>
            <a:off x="9610122" y="4059104"/>
            <a:ext cx="562936" cy="1051917"/>
            <a:chOff x="588262" y="4109720"/>
            <a:chExt cx="562936" cy="1051917"/>
          </a:xfrm>
        </p:grpSpPr>
        <p:sp>
          <p:nvSpPr>
            <p:cNvPr id="608" name="Google Shape;608;p84"/>
            <p:cNvSpPr/>
            <p:nvPr/>
          </p:nvSpPr>
          <p:spPr>
            <a:xfrm>
              <a:off x="590802" y="5070197"/>
              <a:ext cx="91440" cy="91440"/>
            </a:xfrm>
            <a:prstGeom prst="rect">
              <a:avLst/>
            </a:prstGeom>
            <a:solidFill>
              <a:srgbClr val="FEFEF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cxnSp>
          <p:nvCxnSpPr>
            <p:cNvPr id="609" name="Google Shape;609;p84"/>
            <p:cNvCxnSpPr/>
            <p:nvPr/>
          </p:nvCxnSpPr>
          <p:spPr>
            <a:xfrm rot="10800000">
              <a:off x="636522" y="4110078"/>
              <a:ext cx="0" cy="1040129"/>
            </a:xfrm>
            <a:prstGeom prst="straightConnector1">
              <a:avLst/>
            </a:prstGeom>
            <a:noFill/>
            <a:ln w="9525" cap="flat" cmpd="sng">
              <a:solidFill>
                <a:srgbClr val="FEFEFE"/>
              </a:solidFill>
              <a:prstDash val="solid"/>
              <a:round/>
              <a:headEnd type="none" w="sm" len="sm"/>
              <a:tailEnd type="none" w="sm" len="sm"/>
            </a:ln>
          </p:spPr>
        </p:cxnSp>
        <p:cxnSp>
          <p:nvCxnSpPr>
            <p:cNvPr id="610" name="Google Shape;610;p84"/>
            <p:cNvCxnSpPr/>
            <p:nvPr/>
          </p:nvCxnSpPr>
          <p:spPr>
            <a:xfrm rot="10800000">
              <a:off x="588262" y="4109720"/>
              <a:ext cx="562936" cy="0"/>
            </a:xfrm>
            <a:prstGeom prst="straightConnector1">
              <a:avLst/>
            </a:prstGeom>
            <a:noFill/>
            <a:ln w="28575" cap="flat" cmpd="sng">
              <a:solidFill>
                <a:srgbClr val="FEFEFE"/>
              </a:solidFill>
              <a:prstDash val="solid"/>
              <a:round/>
              <a:headEnd type="none" w="sm" len="sm"/>
              <a:tailEnd type="none" w="sm" len="sm"/>
            </a:ln>
          </p:spPr>
        </p:cxnSp>
      </p:grpSp>
      <p:sp>
        <p:nvSpPr>
          <p:cNvPr id="611" name="Google Shape;611;p84"/>
          <p:cNvSpPr txBox="1">
            <a:spLocks noGrp="1"/>
          </p:cNvSpPr>
          <p:nvPr>
            <p:ph type="body" idx="14"/>
          </p:nvPr>
        </p:nvSpPr>
        <p:spPr>
          <a:xfrm>
            <a:off x="77946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2" name="Google Shape;612;p84"/>
          <p:cNvSpPr txBox="1">
            <a:spLocks noGrp="1"/>
          </p:cNvSpPr>
          <p:nvPr>
            <p:ph type="body" idx="15"/>
          </p:nvPr>
        </p:nvSpPr>
        <p:spPr>
          <a:xfrm>
            <a:off x="303211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3" name="Google Shape;613;p84"/>
          <p:cNvSpPr txBox="1">
            <a:spLocks noGrp="1"/>
          </p:cNvSpPr>
          <p:nvPr>
            <p:ph type="body" idx="16"/>
          </p:nvPr>
        </p:nvSpPr>
        <p:spPr>
          <a:xfrm>
            <a:off x="5284772"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4" name="Google Shape;614;p84"/>
          <p:cNvSpPr txBox="1">
            <a:spLocks noGrp="1"/>
          </p:cNvSpPr>
          <p:nvPr>
            <p:ph type="body" idx="17"/>
          </p:nvPr>
        </p:nvSpPr>
        <p:spPr>
          <a:xfrm>
            <a:off x="7537427"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15" name="Google Shape;615;p84"/>
          <p:cNvSpPr txBox="1">
            <a:spLocks noGrp="1"/>
          </p:cNvSpPr>
          <p:nvPr>
            <p:ph type="body" idx="18"/>
          </p:nvPr>
        </p:nvSpPr>
        <p:spPr>
          <a:xfrm>
            <a:off x="9790081" y="4189413"/>
            <a:ext cx="1816481" cy="276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marL="914400" lvl="1"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2pPr>
            <a:lvl3pPr marL="1371600" lvl="2"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3pPr>
            <a:lvl4pPr marL="1828800" lvl="3"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4pPr>
            <a:lvl5pPr marL="2286000" lvl="4" indent="-2286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eam intro_2">
  <p:cSld name="Team intro_2">
    <p:spTree>
      <p:nvGrpSpPr>
        <p:cNvPr id="1" name="Shape 616"/>
        <p:cNvGrpSpPr/>
        <p:nvPr/>
      </p:nvGrpSpPr>
      <p:grpSpPr>
        <a:xfrm>
          <a:off x="0" y="0"/>
          <a:ext cx="0" cy="0"/>
          <a:chOff x="0" y="0"/>
          <a:chExt cx="0" cy="0"/>
        </a:xfrm>
      </p:grpSpPr>
      <p:sp>
        <p:nvSpPr>
          <p:cNvPr id="617" name="Google Shape;617;p85"/>
          <p:cNvSpPr/>
          <p:nvPr/>
        </p:nvSpPr>
        <p:spPr>
          <a:xfrm>
            <a:off x="483605"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8" name="Google Shape;618;p85"/>
          <p:cNvSpPr/>
          <p:nvPr/>
        </p:nvSpPr>
        <p:spPr>
          <a:xfrm>
            <a:off x="2745634"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19" name="Google Shape;619;p85"/>
          <p:cNvSpPr/>
          <p:nvPr/>
        </p:nvSpPr>
        <p:spPr>
          <a:xfrm>
            <a:off x="5007663"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0" name="Google Shape;620;p85"/>
          <p:cNvSpPr/>
          <p:nvPr/>
        </p:nvSpPr>
        <p:spPr>
          <a:xfrm>
            <a:off x="726969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1" name="Google Shape;621;p85"/>
          <p:cNvSpPr/>
          <p:nvPr/>
        </p:nvSpPr>
        <p:spPr>
          <a:xfrm>
            <a:off x="9531722" y="1780032"/>
            <a:ext cx="2153240" cy="21532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622" name="Google Shape;622;p85"/>
          <p:cNvSpPr/>
          <p:nvPr/>
        </p:nvSpPr>
        <p:spPr>
          <a:xfrm>
            <a:off x="0" y="2912951"/>
            <a:ext cx="12192000" cy="275371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623" name="Google Shape;623;p8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4" name="Google Shape;624;p85"/>
          <p:cNvSpPr>
            <a:spLocks noGrp="1"/>
          </p:cNvSpPr>
          <p:nvPr>
            <p:ph type="pic" idx="2"/>
          </p:nvPr>
        </p:nvSpPr>
        <p:spPr>
          <a:xfrm>
            <a:off x="600105"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5" name="Google Shape;625;p85"/>
          <p:cNvSpPr>
            <a:spLocks noGrp="1"/>
          </p:cNvSpPr>
          <p:nvPr>
            <p:ph type="pic" idx="3"/>
          </p:nvPr>
        </p:nvSpPr>
        <p:spPr>
          <a:xfrm>
            <a:off x="2862134"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6" name="Google Shape;626;p85"/>
          <p:cNvSpPr>
            <a:spLocks noGrp="1"/>
          </p:cNvSpPr>
          <p:nvPr>
            <p:ph type="pic" idx="4"/>
          </p:nvPr>
        </p:nvSpPr>
        <p:spPr>
          <a:xfrm>
            <a:off x="5124163"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7" name="Google Shape;627;p85"/>
          <p:cNvSpPr>
            <a:spLocks noGrp="1"/>
          </p:cNvSpPr>
          <p:nvPr>
            <p:ph type="pic" idx="5"/>
          </p:nvPr>
        </p:nvSpPr>
        <p:spPr>
          <a:xfrm>
            <a:off x="738619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8" name="Google Shape;628;p85"/>
          <p:cNvSpPr>
            <a:spLocks noGrp="1"/>
          </p:cNvSpPr>
          <p:nvPr>
            <p:ph type="pic" idx="6"/>
          </p:nvPr>
        </p:nvSpPr>
        <p:spPr>
          <a:xfrm>
            <a:off x="9648222" y="1896528"/>
            <a:ext cx="1920240" cy="1920240"/>
          </a:xfrm>
          <a:prstGeom prst="ellipse">
            <a:avLst/>
          </a:prstGeom>
          <a:blipFill rotWithShape="1">
            <a:blip r:embed="rId2">
              <a:alphaModFix/>
            </a:blip>
            <a:stretch>
              <a:fillRect/>
            </a:stretch>
          </a:blipFill>
          <a:ln>
            <a:noFill/>
          </a:ln>
        </p:spPr>
        <p:txBody>
          <a:bodyPr spcFirstLastPara="1" wrap="square" lIns="0" tIns="9142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29" name="Google Shape;629;p85"/>
          <p:cNvSpPr txBox="1">
            <a:spLocks noGrp="1"/>
          </p:cNvSpPr>
          <p:nvPr>
            <p:ph type="body" idx="1"/>
          </p:nvPr>
        </p:nvSpPr>
        <p:spPr>
          <a:xfrm>
            <a:off x="651382"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0" name="Google Shape;630;p85"/>
          <p:cNvSpPr txBox="1">
            <a:spLocks noGrp="1"/>
          </p:cNvSpPr>
          <p:nvPr>
            <p:ph type="body" idx="7"/>
          </p:nvPr>
        </p:nvSpPr>
        <p:spPr>
          <a:xfrm>
            <a:off x="651382"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1" name="Google Shape;631;p85"/>
          <p:cNvSpPr txBox="1">
            <a:spLocks noGrp="1"/>
          </p:cNvSpPr>
          <p:nvPr>
            <p:ph type="body" idx="8"/>
          </p:nvPr>
        </p:nvSpPr>
        <p:spPr>
          <a:xfrm>
            <a:off x="2913411"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2" name="Google Shape;632;p85"/>
          <p:cNvSpPr txBox="1">
            <a:spLocks noGrp="1"/>
          </p:cNvSpPr>
          <p:nvPr>
            <p:ph type="body" idx="9"/>
          </p:nvPr>
        </p:nvSpPr>
        <p:spPr>
          <a:xfrm>
            <a:off x="2913411"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3" name="Google Shape;633;p85"/>
          <p:cNvSpPr txBox="1">
            <a:spLocks noGrp="1"/>
          </p:cNvSpPr>
          <p:nvPr>
            <p:ph type="body" idx="13"/>
          </p:nvPr>
        </p:nvSpPr>
        <p:spPr>
          <a:xfrm>
            <a:off x="5175440"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4" name="Google Shape;634;p85"/>
          <p:cNvSpPr txBox="1">
            <a:spLocks noGrp="1"/>
          </p:cNvSpPr>
          <p:nvPr>
            <p:ph type="body" idx="14"/>
          </p:nvPr>
        </p:nvSpPr>
        <p:spPr>
          <a:xfrm>
            <a:off x="5175440"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5" name="Google Shape;635;p85"/>
          <p:cNvSpPr txBox="1">
            <a:spLocks noGrp="1"/>
          </p:cNvSpPr>
          <p:nvPr>
            <p:ph type="body" idx="15"/>
          </p:nvPr>
        </p:nvSpPr>
        <p:spPr>
          <a:xfrm>
            <a:off x="743746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6" name="Google Shape;636;p85"/>
          <p:cNvSpPr txBox="1">
            <a:spLocks noGrp="1"/>
          </p:cNvSpPr>
          <p:nvPr>
            <p:ph type="body" idx="16"/>
          </p:nvPr>
        </p:nvSpPr>
        <p:spPr>
          <a:xfrm>
            <a:off x="743746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7" name="Google Shape;637;p85"/>
          <p:cNvSpPr txBox="1">
            <a:spLocks noGrp="1"/>
          </p:cNvSpPr>
          <p:nvPr>
            <p:ph type="body" idx="17"/>
          </p:nvPr>
        </p:nvSpPr>
        <p:spPr>
          <a:xfrm>
            <a:off x="9699499" y="4435782"/>
            <a:ext cx="1817687" cy="443298"/>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320"/>
              </a:spcBef>
              <a:spcAft>
                <a:spcPts val="0"/>
              </a:spcAft>
              <a:buClr>
                <a:schemeClr val="lt1"/>
              </a:buClr>
              <a:buSzPts val="1440"/>
              <a:buNone/>
              <a:defRPr sz="1600" i="1">
                <a:solidFill>
                  <a:schemeClr val="lt1"/>
                </a:solidFill>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38" name="Google Shape;638;p85"/>
          <p:cNvSpPr txBox="1">
            <a:spLocks noGrp="1"/>
          </p:cNvSpPr>
          <p:nvPr>
            <p:ph type="body" idx="18"/>
          </p:nvPr>
        </p:nvSpPr>
        <p:spPr>
          <a:xfrm>
            <a:off x="9699499" y="4086204"/>
            <a:ext cx="1817687" cy="301099"/>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320"/>
              </a:spcBef>
              <a:spcAft>
                <a:spcPts val="0"/>
              </a:spcAft>
              <a:buClr>
                <a:schemeClr val="dk1"/>
              </a:buClr>
              <a:buSzPts val="1440"/>
              <a:buNone/>
              <a:defRPr sz="1600">
                <a:solidFill>
                  <a:schemeClr val="dk1"/>
                </a:solidFill>
              </a:defRPr>
            </a:lvl2pPr>
            <a:lvl3pPr marL="1371600" lvl="2" indent="-228600" algn="ctr">
              <a:lnSpc>
                <a:spcPct val="100000"/>
              </a:lnSpc>
              <a:spcBef>
                <a:spcPts val="320"/>
              </a:spcBef>
              <a:spcAft>
                <a:spcPts val="0"/>
              </a:spcAft>
              <a:buClr>
                <a:schemeClr val="dk1"/>
              </a:buClr>
              <a:buSzPts val="1440"/>
              <a:buNone/>
              <a:defRPr sz="1600">
                <a:solidFill>
                  <a:schemeClr val="dk1"/>
                </a:solidFill>
              </a:defRPr>
            </a:lvl3pPr>
            <a:lvl4pPr marL="1828800" lvl="3" indent="-228600" algn="ctr">
              <a:lnSpc>
                <a:spcPct val="100000"/>
              </a:lnSpc>
              <a:spcBef>
                <a:spcPts val="320"/>
              </a:spcBef>
              <a:spcAft>
                <a:spcPts val="0"/>
              </a:spcAft>
              <a:buClr>
                <a:schemeClr val="dk1"/>
              </a:buClr>
              <a:buSzPts val="1440"/>
              <a:buNone/>
              <a:defRPr sz="1600">
                <a:solidFill>
                  <a:schemeClr val="dk1"/>
                </a:solidFill>
              </a:defRPr>
            </a:lvl4pPr>
            <a:lvl5pPr marL="2286000" lvl="4" indent="-228600" algn="ctr">
              <a:lnSpc>
                <a:spcPct val="100000"/>
              </a:lnSpc>
              <a:spcBef>
                <a:spcPts val="320"/>
              </a:spcBef>
              <a:spcAft>
                <a:spcPts val="0"/>
              </a:spcAft>
              <a:buClr>
                <a:schemeClr val="dk1"/>
              </a:buClr>
              <a:buSzPts val="1440"/>
              <a:buNone/>
              <a:defRPr sz="16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mall title - half page">
  <p:cSld name="Small title - half page">
    <p:spTree>
      <p:nvGrpSpPr>
        <p:cNvPr id="1" name="Shape 639"/>
        <p:cNvGrpSpPr/>
        <p:nvPr/>
      </p:nvGrpSpPr>
      <p:grpSpPr>
        <a:xfrm>
          <a:off x="0" y="0"/>
          <a:ext cx="0" cy="0"/>
          <a:chOff x="0" y="0"/>
          <a:chExt cx="0" cy="0"/>
        </a:xfrm>
      </p:grpSpPr>
      <p:sp>
        <p:nvSpPr>
          <p:cNvPr id="640" name="Google Shape;640;p86"/>
          <p:cNvSpPr txBox="1">
            <a:spLocks noGrp="1"/>
          </p:cNvSpPr>
          <p:nvPr>
            <p:ph type="title"/>
          </p:nvPr>
        </p:nvSpPr>
        <p:spPr>
          <a:xfrm>
            <a:off x="584200" y="457200"/>
            <a:ext cx="5508419" cy="372410"/>
          </a:xfrm>
          <a:prstGeom prst="rect">
            <a:avLst/>
          </a:prstGeom>
          <a:noFill/>
          <a:ln>
            <a:noFill/>
          </a:ln>
        </p:spPr>
        <p:txBody>
          <a:bodyPr spcFirstLastPara="1" wrap="square" lIns="0" tIns="64000" rIns="0" bIns="0" anchor="t" anchorCtr="0">
            <a:spAutoFit/>
          </a:bodyPr>
          <a:lstStyle>
            <a:lvl1pPr lvl="0" algn="l">
              <a:lnSpc>
                <a:spcPct val="100000"/>
              </a:lnSpc>
              <a:spcBef>
                <a:spcPts val="0"/>
              </a:spcBef>
              <a:spcAft>
                <a:spcPts val="0"/>
              </a:spcAft>
              <a:buClr>
                <a:schemeClr val="lt1"/>
              </a:buClr>
              <a:buSzPts val="2000"/>
              <a:buFont typeface="Quattrocento Sans"/>
              <a:buNone/>
              <a:defRPr sz="2000">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 Square Photo ">
  <p:cSld name="Title - Square Photo ">
    <p:spTree>
      <p:nvGrpSpPr>
        <p:cNvPr id="1" name="Shape 641"/>
        <p:cNvGrpSpPr/>
        <p:nvPr/>
      </p:nvGrpSpPr>
      <p:grpSpPr>
        <a:xfrm>
          <a:off x="0" y="0"/>
          <a:ext cx="0" cy="0"/>
          <a:chOff x="0" y="0"/>
          <a:chExt cx="0" cy="0"/>
        </a:xfrm>
      </p:grpSpPr>
      <p:sp>
        <p:nvSpPr>
          <p:cNvPr id="642" name="Google Shape;642;p87"/>
          <p:cNvSpPr txBox="1">
            <a:spLocks noGrp="1"/>
          </p:cNvSpPr>
          <p:nvPr>
            <p:ph type="body" idx="1"/>
          </p:nvPr>
        </p:nvSpPr>
        <p:spPr>
          <a:xfrm>
            <a:off x="584200" y="3535540"/>
            <a:ext cx="4162425" cy="2733497"/>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40"/>
              </a:spcBef>
              <a:spcAft>
                <a:spcPts val="0"/>
              </a:spcAft>
              <a:buClr>
                <a:schemeClr val="lt1"/>
              </a:buClr>
              <a:buSzPts val="1980"/>
              <a:buNone/>
              <a:defRPr sz="220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lt1"/>
              </a:buClr>
              <a:buSzPts val="1800"/>
              <a:buNone/>
              <a:defRPr/>
            </a:lvl2pPr>
            <a:lvl3pPr marL="1371600" lvl="2" indent="-228600" algn="l">
              <a:lnSpc>
                <a:spcPct val="100000"/>
              </a:lnSpc>
              <a:spcBef>
                <a:spcPts val="320"/>
              </a:spcBef>
              <a:spcAft>
                <a:spcPts val="0"/>
              </a:spcAft>
              <a:buClr>
                <a:schemeClr val="lt1"/>
              </a:buClr>
              <a:buSzPts val="1440"/>
              <a:buNone/>
              <a:defRPr/>
            </a:lvl3pPr>
            <a:lvl4pPr marL="1828800" lvl="3" indent="-228600" algn="l">
              <a:lnSpc>
                <a:spcPct val="100000"/>
              </a:lnSpc>
              <a:spcBef>
                <a:spcPts val="280"/>
              </a:spcBef>
              <a:spcAft>
                <a:spcPts val="0"/>
              </a:spcAft>
              <a:buClr>
                <a:schemeClr val="lt1"/>
              </a:buClr>
              <a:buSzPts val="1260"/>
              <a:buNone/>
              <a:defRPr/>
            </a:lvl4pPr>
            <a:lvl5pPr marL="2286000" lvl="4" indent="-228600" algn="l">
              <a:lnSpc>
                <a:spcPct val="100000"/>
              </a:lnSpc>
              <a:spcBef>
                <a:spcPts val="280"/>
              </a:spcBef>
              <a:spcAft>
                <a:spcPts val="0"/>
              </a:spcAft>
              <a:buClr>
                <a:schemeClr val="lt1"/>
              </a:buClr>
              <a:buSzPts val="1260"/>
              <a:buNone/>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43" name="Google Shape;643;p87"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4" name="Google Shape;644;p87"/>
          <p:cNvSpPr txBox="1">
            <a:spLocks noGrp="1"/>
          </p:cNvSpPr>
          <p:nvPr>
            <p:ph type="title"/>
          </p:nvPr>
        </p:nvSpPr>
        <p:spPr>
          <a:xfrm>
            <a:off x="588263" y="588963"/>
            <a:ext cx="4158362" cy="2535236"/>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904">
          <p15:clr>
            <a:srgbClr val="5ACBF0"/>
          </p15:clr>
        </p15:guide>
        <p15:guide id="3" orient="horz" pos="1968">
          <p15:clr>
            <a:srgbClr val="5ACBF0"/>
          </p15:clr>
        </p15:guide>
        <p15:guide id="4" orient="horz" pos="2226">
          <p15:clr>
            <a:srgbClr val="5ACBF0"/>
          </p15:clr>
        </p15:guide>
        <p15:guide id="5" pos="3729">
          <p15:clr>
            <a:srgbClr val="C35EA4"/>
          </p15:clr>
        </p15:guide>
        <p15:guide id="6" pos="2993">
          <p15:clr>
            <a:srgbClr val="5ACBF0"/>
          </p15:clr>
        </p15:guide>
        <p15:guide id="7"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Square Photo ">
  <p:cSld name="Square Photo ">
    <p:spTree>
      <p:nvGrpSpPr>
        <p:cNvPr id="1" name="Shape 645"/>
        <p:cNvGrpSpPr/>
        <p:nvPr/>
      </p:nvGrpSpPr>
      <p:grpSpPr>
        <a:xfrm>
          <a:off x="0" y="0"/>
          <a:ext cx="0" cy="0"/>
          <a:chOff x="0" y="0"/>
          <a:chExt cx="0" cy="0"/>
        </a:xfrm>
      </p:grpSpPr>
      <p:sp>
        <p:nvSpPr>
          <p:cNvPr id="646" name="Google Shape;646;p88"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47" name="Google Shape;647;p88"/>
          <p:cNvSpPr txBox="1">
            <a:spLocks noGrp="1"/>
          </p:cNvSpPr>
          <p:nvPr>
            <p:ph type="title"/>
          </p:nvPr>
        </p:nvSpPr>
        <p:spPr>
          <a:xfrm>
            <a:off x="588263" y="585788"/>
            <a:ext cx="4159950" cy="5683249"/>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2160">
          <p15:clr>
            <a:srgbClr val="FBAE4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Square Photo 2">
  <p:cSld name="Square Photo 2">
    <p:spTree>
      <p:nvGrpSpPr>
        <p:cNvPr id="1" name="Shape 648"/>
        <p:cNvGrpSpPr/>
        <p:nvPr/>
      </p:nvGrpSpPr>
      <p:grpSpPr>
        <a:xfrm>
          <a:off x="0" y="0"/>
          <a:ext cx="0" cy="0"/>
          <a:chOff x="0" y="0"/>
          <a:chExt cx="0" cy="0"/>
        </a:xfrm>
      </p:grpSpPr>
      <p:sp>
        <p:nvSpPr>
          <p:cNvPr id="649" name="Google Shape;649;p89" descr="This photo is a 'placeholder' only. Drag or drop your photo here, or click and tap the center to insert a photo."/>
          <p:cNvSpPr>
            <a:spLocks noGrp="1"/>
          </p:cNvSpPr>
          <p:nvPr>
            <p:ph type="pic" idx="2"/>
          </p:nvPr>
        </p:nvSpPr>
        <p:spPr>
          <a:xfrm>
            <a:off x="5334000" y="0"/>
            <a:ext cx="6858000" cy="6858000"/>
          </a:xfrm>
          <a:prstGeom prst="rect">
            <a:avLst/>
          </a:prstGeom>
          <a:blipFill rotWithShape="1">
            <a:blip r:embed="rId2">
              <a:alphaModFix/>
            </a:blip>
            <a:stretch>
              <a:fillRect/>
            </a:stretch>
          </a:blipFill>
          <a:ln>
            <a:noFill/>
          </a:ln>
        </p:spPr>
        <p:txBody>
          <a:bodyPr spcFirstLastPara="1" wrap="square" lIns="0" tIns="2103100" rIns="0" bIns="0" anchor="t" anchorCtr="0">
            <a:noAutofit/>
          </a:bodyPr>
          <a:lstStyle>
            <a:lvl1pPr marR="0" lvl="0" algn="ctr" rtl="0">
              <a:lnSpc>
                <a:spcPct val="100000"/>
              </a:lnSpc>
              <a:spcBef>
                <a:spcPts val="320"/>
              </a:spcBef>
              <a:spcAft>
                <a:spcPts val="0"/>
              </a:spcAft>
              <a:buClr>
                <a:srgbClr val="FFFFFF"/>
              </a:buClr>
              <a:buSzPts val="1440"/>
              <a:buFont typeface="Noto Sans Symbols"/>
              <a:buNone/>
              <a:defRPr sz="1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0" name="Google Shape;650;p89"/>
          <p:cNvSpPr txBox="1">
            <a:spLocks noGrp="1"/>
          </p:cNvSpPr>
          <p:nvPr>
            <p:ph type="title"/>
          </p:nvPr>
        </p:nvSpPr>
        <p:spPr>
          <a:xfrm>
            <a:off x="588263" y="2996526"/>
            <a:ext cx="4163125" cy="32725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2800"/>
              <a:buFont typeface="Quattrocento San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3360">
          <p15:clr>
            <a:srgbClr val="FBAE4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op horizontal photo and title">
  <p:cSld name="Top horizontal photo and title">
    <p:spTree>
      <p:nvGrpSpPr>
        <p:cNvPr id="1" name="Shape 651"/>
        <p:cNvGrpSpPr/>
        <p:nvPr/>
      </p:nvGrpSpPr>
      <p:grpSpPr>
        <a:xfrm>
          <a:off x="0" y="0"/>
          <a:ext cx="0" cy="0"/>
          <a:chOff x="0" y="0"/>
          <a:chExt cx="0" cy="0"/>
        </a:xfrm>
      </p:grpSpPr>
      <p:sp>
        <p:nvSpPr>
          <p:cNvPr id="652" name="Google Shape;652;p90" descr="This photo is a 'placeholder' only. Drag or drop your photo here, or click and tap the center to insert a photo."/>
          <p:cNvSpPr>
            <a:spLocks noGrp="1"/>
          </p:cNvSpPr>
          <p:nvPr>
            <p:ph type="pic" idx="2"/>
          </p:nvPr>
        </p:nvSpPr>
        <p:spPr>
          <a:xfrm>
            <a:off x="0" y="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3" name="Google Shape;653;p90"/>
          <p:cNvSpPr txBox="1">
            <a:spLocks noGrp="1"/>
          </p:cNvSpPr>
          <p:nvPr>
            <p:ph type="title"/>
          </p:nvPr>
        </p:nvSpPr>
        <p:spPr>
          <a:xfrm>
            <a:off x="588263" y="5157216"/>
            <a:ext cx="11018520" cy="1111822"/>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0">
          <p15:clr>
            <a:srgbClr val="5ACBF0"/>
          </p15:clr>
        </p15:guide>
        <p15:guide id="2"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Bottom horizontal photo and title">
  <p:cSld name="Bottom horizontal photo and title">
    <p:spTree>
      <p:nvGrpSpPr>
        <p:cNvPr id="1" name="Shape 654"/>
        <p:cNvGrpSpPr/>
        <p:nvPr/>
      </p:nvGrpSpPr>
      <p:grpSpPr>
        <a:xfrm>
          <a:off x="0" y="0"/>
          <a:ext cx="0" cy="0"/>
          <a:chOff x="0" y="0"/>
          <a:chExt cx="0" cy="0"/>
        </a:xfrm>
      </p:grpSpPr>
      <p:sp>
        <p:nvSpPr>
          <p:cNvPr id="655" name="Google Shape;655;p91" descr="This photo is a 'placeholder' only. Drag or drop your photo here, or click and tap the center to insert a photo."/>
          <p:cNvSpPr>
            <a:spLocks noGrp="1"/>
          </p:cNvSpPr>
          <p:nvPr>
            <p:ph type="pic" idx="2"/>
          </p:nvPr>
        </p:nvSpPr>
        <p:spPr>
          <a:xfrm>
            <a:off x="-2381" y="2286000"/>
            <a:ext cx="12192000" cy="4572000"/>
          </a:xfrm>
          <a:prstGeom prst="rect">
            <a:avLst/>
          </a:prstGeom>
          <a:blipFill rotWithShape="1">
            <a:blip r:embed="rId2">
              <a:alphaModFix/>
            </a:blip>
            <a:stretch>
              <a:fillRect/>
            </a:stretch>
          </a:blipFill>
          <a:ln>
            <a:noFill/>
          </a:ln>
        </p:spPr>
        <p:txBody>
          <a:bodyPr spcFirstLastPara="1" wrap="square" lIns="0" tIns="1097275" rIns="0" bIns="0" anchor="t" anchorCtr="0">
            <a:noAutofit/>
          </a:bodyPr>
          <a:lstStyle>
            <a:lvl1pPr marR="0" lvl="0" algn="ctr" rtl="0">
              <a:lnSpc>
                <a:spcPct val="100000"/>
              </a:lnSpc>
              <a:spcBef>
                <a:spcPts val="280"/>
              </a:spcBef>
              <a:spcAft>
                <a:spcPts val="0"/>
              </a:spcAft>
              <a:buClr>
                <a:srgbClr val="FFFFFF"/>
              </a:buClr>
              <a:buSzPts val="1260"/>
              <a:buFont typeface="Noto Sans Symbols"/>
              <a:buNone/>
              <a:defRPr sz="14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56" name="Google Shape;656;p91"/>
          <p:cNvSpPr txBox="1">
            <a:spLocks noGrp="1"/>
          </p:cNvSpPr>
          <p:nvPr>
            <p:ph type="title"/>
          </p:nvPr>
        </p:nvSpPr>
        <p:spPr>
          <a:xfrm>
            <a:off x="588263" y="585788"/>
            <a:ext cx="11018520" cy="1114996"/>
          </a:xfrm>
          <a:prstGeom prst="rect">
            <a:avLst/>
          </a:prstGeom>
          <a:noFill/>
          <a:ln>
            <a:noFill/>
          </a:ln>
        </p:spPr>
        <p:txBody>
          <a:bodyPr spcFirstLastPara="1" wrap="square" lIns="0" tIns="0" rIns="0" bIns="0" anchor="ctr" anchorCtr="0">
            <a:spAutoFit/>
          </a:bodyPr>
          <a:lstStyle>
            <a:lvl1pPr lvl="0" algn="ctr">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440">
          <p15:clr>
            <a:srgbClr val="5ACBF0"/>
          </p15:clr>
        </p15:guide>
        <p15:guide id="2"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2">
  <p:cSld name="Title Slide 2">
    <p:bg>
      <p:bgPr>
        <a:solidFill>
          <a:schemeClr val="lt1"/>
        </a:solidFill>
        <a:effectLst/>
      </p:bgPr>
    </p:bg>
    <p:spTree>
      <p:nvGrpSpPr>
        <p:cNvPr id="1" name="Shape 45"/>
        <p:cNvGrpSpPr/>
        <p:nvPr/>
      </p:nvGrpSpPr>
      <p:grpSpPr>
        <a:xfrm>
          <a:off x="0" y="0"/>
          <a:ext cx="0" cy="0"/>
          <a:chOff x="0" y="0"/>
          <a:chExt cx="0" cy="0"/>
        </a:xfrm>
      </p:grpSpPr>
      <p:pic>
        <p:nvPicPr>
          <p:cNvPr id="46" name="Google Shape;46;p19" descr="Microsoft logo, gray text version"/>
          <p:cNvPicPr preferRelativeResize="0"/>
          <p:nvPr/>
        </p:nvPicPr>
        <p:blipFill rotWithShape="1">
          <a:blip r:embed="rId2">
            <a:alphaModFix/>
          </a:blip>
          <a:srcRect/>
          <a:stretch/>
        </p:blipFill>
        <p:spPr>
          <a:xfrm>
            <a:off x="584200" y="585788"/>
            <a:ext cx="1366440" cy="292608"/>
          </a:xfrm>
          <a:prstGeom prst="rect">
            <a:avLst/>
          </a:prstGeom>
          <a:noFill/>
          <a:ln>
            <a:noFill/>
          </a:ln>
        </p:spPr>
      </p:pic>
      <p:sp>
        <p:nvSpPr>
          <p:cNvPr id="47" name="Google Shape;47;p19"/>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9"/>
          <p:cNvSpPr txBox="1">
            <a:spLocks noGrp="1"/>
          </p:cNvSpPr>
          <p:nvPr>
            <p:ph type="body" idx="1"/>
          </p:nvPr>
        </p:nvSpPr>
        <p:spPr>
          <a:xfrm>
            <a:off x="584200" y="3962400"/>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dk1"/>
              </a:buClr>
              <a:buSzPts val="1620"/>
              <a:buChar char="·"/>
              <a:defRPr/>
            </a:lvl2pPr>
            <a:lvl3pPr marL="1371600" lvl="2" indent="-331469" algn="l">
              <a:lnSpc>
                <a:spcPct val="100000"/>
              </a:lnSpc>
              <a:spcBef>
                <a:spcPts val="360"/>
              </a:spcBef>
              <a:spcAft>
                <a:spcPts val="0"/>
              </a:spcAft>
              <a:buClr>
                <a:schemeClr val="dk1"/>
              </a:buClr>
              <a:buSzPts val="1620"/>
              <a:buChar char="·"/>
              <a:defRPr/>
            </a:lvl3pPr>
            <a:lvl4pPr marL="1828800" lvl="3" indent="-331469" algn="l">
              <a:lnSpc>
                <a:spcPct val="100000"/>
              </a:lnSpc>
              <a:spcBef>
                <a:spcPts val="360"/>
              </a:spcBef>
              <a:spcAft>
                <a:spcPts val="0"/>
              </a:spcAft>
              <a:buClr>
                <a:schemeClr val="dk1"/>
              </a:buClr>
              <a:buSzPts val="1620"/>
              <a:buChar char="·"/>
              <a:defRPr/>
            </a:lvl4pPr>
            <a:lvl5pPr marL="2286000" lvl="4" indent="-331470" algn="l">
              <a:lnSpc>
                <a:spcPct val="100000"/>
              </a:lnSpc>
              <a:spcBef>
                <a:spcPts val="360"/>
              </a:spcBef>
              <a:spcAft>
                <a:spcPts val="0"/>
              </a:spcAft>
              <a:buClr>
                <a:schemeClr val="dk1"/>
              </a:buClr>
              <a:buSzPts val="162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wo picture content">
  <p:cSld name="Two picture content">
    <p:spTree>
      <p:nvGrpSpPr>
        <p:cNvPr id="1" name="Shape 657"/>
        <p:cNvGrpSpPr/>
        <p:nvPr/>
      </p:nvGrpSpPr>
      <p:grpSpPr>
        <a:xfrm>
          <a:off x="0" y="0"/>
          <a:ext cx="0" cy="0"/>
          <a:chOff x="0" y="0"/>
          <a:chExt cx="0" cy="0"/>
        </a:xfrm>
      </p:grpSpPr>
      <p:sp>
        <p:nvSpPr>
          <p:cNvPr id="658" name="Google Shape;658;p92"/>
          <p:cNvSpPr txBox="1">
            <a:spLocks noGrp="1"/>
          </p:cNvSpPr>
          <p:nvPr>
            <p:ph type="body" idx="1"/>
          </p:nvPr>
        </p:nvSpPr>
        <p:spPr>
          <a:xfrm>
            <a:off x="584199"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59" name="Google Shape;659;p92" descr="This photo is a 'placeholder' only. Drag or drop your photo here, or click and tap the center to insert a photo."/>
          <p:cNvSpPr>
            <a:spLocks noGrp="1"/>
          </p:cNvSpPr>
          <p:nvPr>
            <p:ph type="pic" idx="2"/>
          </p:nvPr>
        </p:nvSpPr>
        <p:spPr>
          <a:xfrm>
            <a:off x="582612"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0" name="Google Shape;660;p92"/>
          <p:cNvSpPr txBox="1">
            <a:spLocks noGrp="1"/>
          </p:cNvSpPr>
          <p:nvPr>
            <p:ph type="body" idx="3"/>
          </p:nvPr>
        </p:nvSpPr>
        <p:spPr>
          <a:xfrm>
            <a:off x="6241860" y="5689600"/>
            <a:ext cx="5367528"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1" name="Google Shape;661;p92" descr="This photo is a 'placeholder' only. Drag or drop your photo here, or click and tap the center to insert a photo."/>
          <p:cNvSpPr>
            <a:spLocks noGrp="1"/>
          </p:cNvSpPr>
          <p:nvPr>
            <p:ph type="pic" idx="4"/>
          </p:nvPr>
        </p:nvSpPr>
        <p:spPr>
          <a:xfrm>
            <a:off x="6239255" y="2025650"/>
            <a:ext cx="5367528" cy="3474720"/>
          </a:xfrm>
          <a:prstGeom prst="rect">
            <a:avLst/>
          </a:prstGeom>
          <a:blipFill rotWithShape="1">
            <a:blip r:embed="rId2">
              <a:alphaModFix/>
            </a:blip>
            <a:stretch>
              <a:fillRect/>
            </a:stretch>
          </a:blipFill>
          <a:ln>
            <a:noFill/>
          </a:ln>
        </p:spPr>
        <p:txBody>
          <a:bodyPr spcFirstLastPara="1" wrap="square" lIns="0" tIns="0" rIns="0" bIns="1188700" anchor="ctr" anchorCtr="0">
            <a:noAutofit/>
          </a:bodyPr>
          <a:lstStyle>
            <a:lvl1pPr marR="0" lvl="0" algn="ctr" rtl="0">
              <a:lnSpc>
                <a:spcPct val="100000"/>
              </a:lnSpc>
              <a:spcBef>
                <a:spcPts val="200"/>
              </a:spcBef>
              <a:spcAft>
                <a:spcPts val="0"/>
              </a:spcAft>
              <a:buClr>
                <a:srgbClr val="FFFFFF"/>
              </a:buClr>
              <a:buSzPts val="900"/>
              <a:buFont typeface="Noto Sans Symbols"/>
              <a:buNone/>
              <a:defRPr sz="10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2" name="Google Shape;662;p92"/>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hree picture content">
  <p:cSld name="Three picture content">
    <p:spTree>
      <p:nvGrpSpPr>
        <p:cNvPr id="1" name="Shape 663"/>
        <p:cNvGrpSpPr/>
        <p:nvPr/>
      </p:nvGrpSpPr>
      <p:grpSpPr>
        <a:xfrm>
          <a:off x="0" y="0"/>
          <a:ext cx="0" cy="0"/>
          <a:chOff x="0" y="0"/>
          <a:chExt cx="0" cy="0"/>
        </a:xfrm>
      </p:grpSpPr>
      <p:sp>
        <p:nvSpPr>
          <p:cNvPr id="664" name="Google Shape;664;p93"/>
          <p:cNvSpPr txBox="1">
            <a:spLocks noGrp="1"/>
          </p:cNvSpPr>
          <p:nvPr>
            <p:ph type="body" idx="1"/>
          </p:nvPr>
        </p:nvSpPr>
        <p:spPr>
          <a:xfrm>
            <a:off x="582613"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5" name="Google Shape;665;p93" descr="This photo is a 'placeholder' only. Drag or drop your photo here, or click and tap the center to insert a photo."/>
          <p:cNvSpPr>
            <a:spLocks noGrp="1"/>
          </p:cNvSpPr>
          <p:nvPr>
            <p:ph type="pic" idx="2"/>
          </p:nvPr>
        </p:nvSpPr>
        <p:spPr>
          <a:xfrm>
            <a:off x="582612"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6" name="Google Shape;666;p93"/>
          <p:cNvSpPr txBox="1">
            <a:spLocks noGrp="1"/>
          </p:cNvSpPr>
          <p:nvPr>
            <p:ph type="body" idx="3"/>
          </p:nvPr>
        </p:nvSpPr>
        <p:spPr>
          <a:xfrm>
            <a:off x="4358640"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7" name="Google Shape;667;p93" descr="This photo is a 'placeholder' only. Drag or drop your photo here, or click and tap the center to insert a photo."/>
          <p:cNvSpPr>
            <a:spLocks noGrp="1"/>
          </p:cNvSpPr>
          <p:nvPr>
            <p:ph type="pic" idx="4"/>
          </p:nvPr>
        </p:nvSpPr>
        <p:spPr>
          <a:xfrm>
            <a:off x="4358640"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68" name="Google Shape;668;p93"/>
          <p:cNvSpPr txBox="1">
            <a:spLocks noGrp="1"/>
          </p:cNvSpPr>
          <p:nvPr>
            <p:ph type="body" idx="5"/>
          </p:nvPr>
        </p:nvSpPr>
        <p:spPr>
          <a:xfrm>
            <a:off x="8134351" y="5689600"/>
            <a:ext cx="3475037" cy="579438"/>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69" name="Google Shape;669;p93" descr="This photo is a 'placeholder' only. Drag or drop your photo here, or click and tap the center to insert a photo."/>
          <p:cNvSpPr>
            <a:spLocks noGrp="1"/>
          </p:cNvSpPr>
          <p:nvPr>
            <p:ph type="pic" idx="6"/>
          </p:nvPr>
        </p:nvSpPr>
        <p:spPr>
          <a:xfrm>
            <a:off x="8132063" y="2025650"/>
            <a:ext cx="3474720" cy="347472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160"/>
              </a:spcBef>
              <a:spcAft>
                <a:spcPts val="0"/>
              </a:spcAft>
              <a:buClr>
                <a:srgbClr val="FFFFFF"/>
              </a:buClr>
              <a:buSzPts val="720"/>
              <a:buFont typeface="Noto Sans Symbols"/>
              <a:buNone/>
              <a:defRPr sz="8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0" name="Google Shape;670;p93"/>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Four picture content">
  <p:cSld name="Four picture content">
    <p:spTree>
      <p:nvGrpSpPr>
        <p:cNvPr id="1" name="Shape 671"/>
        <p:cNvGrpSpPr/>
        <p:nvPr/>
      </p:nvGrpSpPr>
      <p:grpSpPr>
        <a:xfrm>
          <a:off x="0" y="0"/>
          <a:ext cx="0" cy="0"/>
          <a:chOff x="0" y="0"/>
          <a:chExt cx="0" cy="0"/>
        </a:xfrm>
      </p:grpSpPr>
      <p:sp>
        <p:nvSpPr>
          <p:cNvPr id="672" name="Google Shape;672;p94"/>
          <p:cNvSpPr txBox="1">
            <a:spLocks noGrp="1"/>
          </p:cNvSpPr>
          <p:nvPr>
            <p:ph type="body" idx="1"/>
          </p:nvPr>
        </p:nvSpPr>
        <p:spPr>
          <a:xfrm>
            <a:off x="582613"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3" name="Google Shape;673;p94" descr="This photo is a 'placeholder' only. Drag or drop your photo here, or click and tap the center to insert a photo."/>
          <p:cNvSpPr>
            <a:spLocks noGrp="1"/>
          </p:cNvSpPr>
          <p:nvPr>
            <p:ph type="pic" idx="2"/>
          </p:nvPr>
        </p:nvSpPr>
        <p:spPr>
          <a:xfrm>
            <a:off x="582612"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4" name="Google Shape;674;p94"/>
          <p:cNvSpPr txBox="1">
            <a:spLocks noGrp="1"/>
          </p:cNvSpPr>
          <p:nvPr>
            <p:ph type="body" idx="3"/>
          </p:nvPr>
        </p:nvSpPr>
        <p:spPr>
          <a:xfrm>
            <a:off x="3413908"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5" name="Google Shape;675;p94" descr="This photo is a 'placeholder' only. Drag or drop your photo here, or click and tap the center to insert a photo."/>
          <p:cNvSpPr>
            <a:spLocks noGrp="1"/>
          </p:cNvSpPr>
          <p:nvPr>
            <p:ph type="pic" idx="4"/>
          </p:nvPr>
        </p:nvSpPr>
        <p:spPr>
          <a:xfrm>
            <a:off x="3413908"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6" name="Google Shape;676;p94"/>
          <p:cNvSpPr txBox="1">
            <a:spLocks noGrp="1"/>
          </p:cNvSpPr>
          <p:nvPr>
            <p:ph type="body" idx="5"/>
          </p:nvPr>
        </p:nvSpPr>
        <p:spPr>
          <a:xfrm>
            <a:off x="6245204"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7" name="Google Shape;677;p94" descr="This photo is a 'placeholder' only. Drag or drop your photo here, or click and tap the center to insert a photo."/>
          <p:cNvSpPr>
            <a:spLocks noGrp="1"/>
          </p:cNvSpPr>
          <p:nvPr>
            <p:ph type="pic" idx="6"/>
          </p:nvPr>
        </p:nvSpPr>
        <p:spPr>
          <a:xfrm>
            <a:off x="6245204"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78" name="Google Shape;678;p94"/>
          <p:cNvSpPr txBox="1">
            <a:spLocks noGrp="1"/>
          </p:cNvSpPr>
          <p:nvPr>
            <p:ph type="body" idx="7"/>
          </p:nvPr>
        </p:nvSpPr>
        <p:spPr>
          <a:xfrm>
            <a:off x="9076500" y="4753938"/>
            <a:ext cx="2532888" cy="1515100"/>
          </a:xfrm>
          <a:prstGeom prst="rect">
            <a:avLst/>
          </a:prstGeom>
          <a:noFill/>
          <a:ln>
            <a:noFill/>
          </a:ln>
        </p:spPr>
        <p:txBody>
          <a:bodyPr spcFirstLastPara="1" wrap="square" lIns="0" tIns="0" rIns="0" bIns="0" anchor="t" anchorCtr="0">
            <a:spAutoFit/>
          </a:bodyPr>
          <a:lstStyle>
            <a:lvl1pPr marL="457200" lvl="0" indent="-228600" algn="ctr">
              <a:lnSpc>
                <a:spcPct val="100000"/>
              </a:lnSpc>
              <a:spcBef>
                <a:spcPts val="0"/>
              </a:spcBef>
              <a:spcAft>
                <a:spcPts val="0"/>
              </a:spcAft>
              <a:buClr>
                <a:schemeClr val="lt1"/>
              </a:buClr>
              <a:buSzPts val="1800"/>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79" name="Google Shape;679;p94" descr="This photo is a 'placeholder' only. Drag or drop your photo here, or click and tap the center to insert a photo."/>
          <p:cNvSpPr>
            <a:spLocks noGrp="1"/>
          </p:cNvSpPr>
          <p:nvPr>
            <p:ph type="pic" idx="8"/>
          </p:nvPr>
        </p:nvSpPr>
        <p:spPr>
          <a:xfrm>
            <a:off x="9076500" y="2025650"/>
            <a:ext cx="2532888" cy="2532888"/>
          </a:xfrm>
          <a:prstGeom prst="rect">
            <a:avLst/>
          </a:prstGeom>
          <a:blipFill rotWithShape="1">
            <a:blip r:embed="rId2">
              <a:alphaModFix/>
            </a:blip>
            <a:stretch>
              <a:fillRect/>
            </a:stretch>
          </a:blipFill>
          <a:ln>
            <a:noFill/>
          </a:ln>
        </p:spPr>
        <p:txBody>
          <a:bodyPr spcFirstLastPara="1" wrap="square" lIns="0" tIns="0" rIns="0" bIns="731500" anchor="ctr" anchorCtr="0">
            <a:noAutofit/>
          </a:bodyPr>
          <a:lstStyle>
            <a:lvl1pPr marR="0" lvl="0" algn="ctr" rtl="0">
              <a:lnSpc>
                <a:spcPct val="100000"/>
              </a:lnSpc>
              <a:spcBef>
                <a:spcPts val="120"/>
              </a:spcBef>
              <a:spcAft>
                <a:spcPts val="0"/>
              </a:spcAft>
              <a:buClr>
                <a:srgbClr val="FFFFFF"/>
              </a:buClr>
              <a:buSzPts val="540"/>
              <a:buFont typeface="Noto Sans Symbols"/>
              <a:buNone/>
              <a:defRPr sz="600" b="1" i="0" u="none" strike="noStrike" cap="none">
                <a:solidFill>
                  <a:srgbClr val="FFFFFF"/>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680" name="Google Shape;680;p94"/>
          <p:cNvSpPr txBox="1">
            <a:spLocks noGrp="1"/>
          </p:cNvSpPr>
          <p:nvPr>
            <p:ph type="title"/>
          </p:nvPr>
        </p:nvSpPr>
        <p:spPr>
          <a:xfrm>
            <a:off x="588263" y="457200"/>
            <a:ext cx="11018520" cy="9832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Screenshot and caption">
  <p:cSld name="Screenshot and caption">
    <p:spTree>
      <p:nvGrpSpPr>
        <p:cNvPr id="1" name="Shape 681"/>
        <p:cNvGrpSpPr/>
        <p:nvPr/>
      </p:nvGrpSpPr>
      <p:grpSpPr>
        <a:xfrm>
          <a:off x="0" y="0"/>
          <a:ext cx="0" cy="0"/>
          <a:chOff x="0" y="0"/>
          <a:chExt cx="0" cy="0"/>
        </a:xfrm>
      </p:grpSpPr>
      <p:sp>
        <p:nvSpPr>
          <p:cNvPr id="682" name="Google Shape;682;p9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3" name="Google Shape;683;p95"/>
          <p:cNvSpPr txBox="1">
            <a:spLocks noGrp="1"/>
          </p:cNvSpPr>
          <p:nvPr>
            <p:ph type="body" idx="1"/>
          </p:nvPr>
        </p:nvSpPr>
        <p:spPr>
          <a:xfrm>
            <a:off x="8115300" y="2017713"/>
            <a:ext cx="3494088" cy="42513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00"/>
              </a:spcBef>
              <a:spcAft>
                <a:spcPts val="0"/>
              </a:spcAft>
              <a:buClr>
                <a:schemeClr val="lt1"/>
              </a:buClr>
              <a:buSzPts val="1800"/>
              <a:buFont typeface="Quattrocento Sans"/>
              <a:buNone/>
              <a:defRPr sz="2000"/>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84" name="Google Shape;684;p95" descr="This screenshot is a 'placeholder' only. Drag or drop your screen shot here, or click and tap the center to insert a photo."/>
          <p:cNvSpPr>
            <a:spLocks noGrp="1"/>
          </p:cNvSpPr>
          <p:nvPr>
            <p:ph type="pic" idx="2"/>
          </p:nvPr>
        </p:nvSpPr>
        <p:spPr>
          <a:xfrm>
            <a:off x="582612" y="1436688"/>
            <a:ext cx="7253288" cy="4832350"/>
          </a:xfrm>
          <a:prstGeom prst="rect">
            <a:avLst/>
          </a:prstGeom>
          <a:blipFill rotWithShape="1">
            <a:blip r:embed="rId2">
              <a:alphaModFix/>
            </a:blip>
            <a:stretch>
              <a:fillRect/>
            </a:stretch>
          </a:blipFill>
          <a:ln>
            <a:noFill/>
          </a:ln>
        </p:spPr>
        <p:txBody>
          <a:bodyPr spcFirstLastPara="1" wrap="square" lIns="0" tIns="0" rIns="0" bIns="1005825" anchor="ctr" anchorCtr="0">
            <a:noAutofit/>
          </a:bodyPr>
          <a:lstStyle>
            <a:lvl1pPr marR="0" lvl="0" algn="ctr" rtl="0">
              <a:lnSpc>
                <a:spcPct val="100000"/>
              </a:lnSpc>
              <a:spcBef>
                <a:spcPts val="200"/>
              </a:spcBef>
              <a:spcAft>
                <a:spcPts val="0"/>
              </a:spcAft>
              <a:buClr>
                <a:srgbClr val="000000"/>
              </a:buClr>
              <a:buSzPts val="900"/>
              <a:buFont typeface="Noto Sans Symbols"/>
              <a:buNone/>
              <a:defRPr sz="1000" b="1" i="0" u="none" strike="noStrike" cap="none">
                <a:solidFill>
                  <a:srgbClr val="000000"/>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Tree>
  </p:cSld>
  <p:clrMapOvr>
    <a:masterClrMapping/>
  </p:clrMapOvr>
  <p:transition>
    <p:fade/>
  </p:transition>
  <p:extLst>
    <p:ext uri="{DCECCB84-F9BA-43D5-87BE-67443E8EF086}">
      <p15:sldGuideLst xmlns:p15="http://schemas.microsoft.com/office/powerpoint/2012/main">
        <p15:guide id="1" pos="4937">
          <p15:clr>
            <a:srgbClr val="5ACBF0"/>
          </p15:clr>
        </p15:guide>
        <p15:guide id="2" pos="5112">
          <p15:clr>
            <a:srgbClr val="5ACBF0"/>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685"/>
        <p:cNvGrpSpPr/>
        <p:nvPr/>
      </p:nvGrpSpPr>
      <p:grpSpPr>
        <a:xfrm>
          <a:off x="0" y="0"/>
          <a:ext cx="0" cy="0"/>
          <a:chOff x="0" y="0"/>
          <a:chExt cx="0" cy="0"/>
        </a:xfrm>
      </p:grpSpPr>
      <p:sp>
        <p:nvSpPr>
          <p:cNvPr id="686" name="Google Shape;686;p96"/>
          <p:cNvSpPr txBox="1">
            <a:spLocks noGrp="1"/>
          </p:cNvSpPr>
          <p:nvPr>
            <p:ph type="title"/>
          </p:nvPr>
        </p:nvSpPr>
        <p:spPr>
          <a:xfrm>
            <a:off x="584200" y="2305840"/>
            <a:ext cx="3468956" cy="396319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7" name="Google Shape;687;p96"/>
          <p:cNvSpPr txBox="1">
            <a:spLocks noGrp="1"/>
          </p:cNvSpPr>
          <p:nvPr>
            <p:ph type="body" idx="1"/>
          </p:nvPr>
        </p:nvSpPr>
        <p:spPr>
          <a:xfrm>
            <a:off x="4646104" y="2447038"/>
            <a:ext cx="6961188" cy="3821999"/>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480"/>
              </a:spcBef>
              <a:spcAft>
                <a:spcPts val="0"/>
              </a:spcAft>
              <a:buClr>
                <a:schemeClr val="lt1"/>
              </a:buClr>
              <a:buSzPts val="2160"/>
              <a:buNone/>
              <a:defRPr sz="24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cxnSp>
        <p:nvCxnSpPr>
          <p:cNvPr id="688" name="Google Shape;688;p96"/>
          <p:cNvCxnSpPr/>
          <p:nvPr/>
        </p:nvCxnSpPr>
        <p:spPr>
          <a:xfrm>
            <a:off x="588263" y="2017713"/>
            <a:ext cx="3477325" cy="0"/>
          </a:xfrm>
          <a:prstGeom prst="straightConnector1">
            <a:avLst/>
          </a:prstGeom>
          <a:noFill/>
          <a:ln w="28575" cap="flat" cmpd="sng">
            <a:solidFill>
              <a:schemeClr val="accent1"/>
            </a:solidFill>
            <a:prstDash val="solid"/>
            <a:round/>
            <a:headEnd type="none" w="sm" len="sm"/>
            <a:tailEnd type="none" w="sm" len="sm"/>
          </a:ln>
        </p:spPr>
      </p:cxnSp>
      <p:cxnSp>
        <p:nvCxnSpPr>
          <p:cNvPr id="689" name="Google Shape;689;p96"/>
          <p:cNvCxnSpPr/>
          <p:nvPr/>
        </p:nvCxnSpPr>
        <p:spPr>
          <a:xfrm>
            <a:off x="4648200" y="2017713"/>
            <a:ext cx="6961188"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transition>
    <p:fade/>
  </p:transition>
  <p:extLst>
    <p:ext uri="{DCECCB84-F9BA-43D5-87BE-67443E8EF086}">
      <p15:sldGuideLst xmlns:p15="http://schemas.microsoft.com/office/powerpoint/2012/main">
        <p15:guide id="1" pos="2561">
          <p15:clr>
            <a:srgbClr val="5ACBF0"/>
          </p15:clr>
        </p15:guide>
        <p15:guide id="2" pos="2744">
          <p15:clr>
            <a:srgbClr val="5ACBF0"/>
          </p15:clr>
        </p15:guide>
        <p15:guide id="3" orient="horz" pos="905">
          <p15:clr>
            <a:srgbClr val="5ACBF0"/>
          </p15:clr>
        </p15:guide>
        <p15:guide id="4" orient="horz" pos="1271">
          <p15:clr>
            <a:srgbClr val="5ACBF0"/>
          </p15:clr>
        </p15:guide>
        <p15:guide id="5" orient="horz" pos="1728">
          <p15:clr>
            <a:srgbClr val="FBAE40"/>
          </p15:clr>
        </p15:guide>
        <p15:guide id="6"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Title and text side by side">
  <p:cSld name="Title and text side by side">
    <p:spTree>
      <p:nvGrpSpPr>
        <p:cNvPr id="1" name="Shape 690"/>
        <p:cNvGrpSpPr/>
        <p:nvPr/>
      </p:nvGrpSpPr>
      <p:grpSpPr>
        <a:xfrm>
          <a:off x="0" y="0"/>
          <a:ext cx="0" cy="0"/>
          <a:chOff x="0" y="0"/>
          <a:chExt cx="0" cy="0"/>
        </a:xfrm>
      </p:grpSpPr>
      <p:sp>
        <p:nvSpPr>
          <p:cNvPr id="691" name="Google Shape;691;p97"/>
          <p:cNvSpPr/>
          <p:nvPr/>
        </p:nvSpPr>
        <p:spPr>
          <a:xfrm>
            <a:off x="0" y="0"/>
            <a:ext cx="4356100" cy="6858000"/>
          </a:xfrm>
          <a:prstGeom prst="rect">
            <a:avLst/>
          </a:prstGeom>
          <a:solidFill>
            <a:schemeClr val="l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2" name="Google Shape;692;p97"/>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3" name="Google Shape;693;p97"/>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Title and text side by side 3">
  <p:cSld name="Title and text side by side 3">
    <p:spTree>
      <p:nvGrpSpPr>
        <p:cNvPr id="1" name="Shape 694"/>
        <p:cNvGrpSpPr/>
        <p:nvPr/>
      </p:nvGrpSpPr>
      <p:grpSpPr>
        <a:xfrm>
          <a:off x="0" y="0"/>
          <a:ext cx="0" cy="0"/>
          <a:chOff x="0" y="0"/>
          <a:chExt cx="0" cy="0"/>
        </a:xfrm>
      </p:grpSpPr>
      <p:sp>
        <p:nvSpPr>
          <p:cNvPr id="695" name="Google Shape;695;p98"/>
          <p:cNvSpPr/>
          <p:nvPr/>
        </p:nvSpPr>
        <p:spPr>
          <a:xfrm>
            <a:off x="0" y="0"/>
            <a:ext cx="4356100" cy="6858000"/>
          </a:xfrm>
          <a:prstGeom prst="rect">
            <a:avLst/>
          </a:prstGeom>
          <a:solidFill>
            <a:schemeClr val="dk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696" name="Google Shape;696;p98"/>
          <p:cNvSpPr txBox="1">
            <a:spLocks noGrp="1"/>
          </p:cNvSpPr>
          <p:nvPr>
            <p:ph type="body" idx="1"/>
          </p:nvPr>
        </p:nvSpPr>
        <p:spPr>
          <a:xfrm>
            <a:off x="4938315" y="585788"/>
            <a:ext cx="6669658" cy="5683250"/>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sz="2800"/>
            </a:lvl1pPr>
            <a:lvl2pPr marL="914400" lvl="1" indent="-228600" algn="l">
              <a:lnSpc>
                <a:spcPct val="100000"/>
              </a:lnSpc>
              <a:spcBef>
                <a:spcPts val="1200"/>
              </a:spcBef>
              <a:spcAft>
                <a:spcPts val="0"/>
              </a:spcAft>
              <a:buClr>
                <a:schemeClr val="lt1"/>
              </a:buClr>
              <a:buSzPts val="1800"/>
              <a:buNone/>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697" name="Google Shape;697;p98"/>
          <p:cNvSpPr txBox="1">
            <a:spLocks noGrp="1"/>
          </p:cNvSpPr>
          <p:nvPr>
            <p:ph type="title"/>
          </p:nvPr>
        </p:nvSpPr>
        <p:spPr>
          <a:xfrm>
            <a:off x="588263" y="585788"/>
            <a:ext cx="318363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pos="3110">
          <p15:clr>
            <a:srgbClr val="5ACBF0"/>
          </p15:clr>
        </p15:guide>
        <p15:guide id="3" orient="horz" pos="2160">
          <p15:clr>
            <a:srgbClr val="FDE53C"/>
          </p15:clr>
        </p15:guide>
        <p15:guide id="4"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Title and text side by side 2">
  <p:cSld name="Title and text side by side 2">
    <p:spTree>
      <p:nvGrpSpPr>
        <p:cNvPr id="1" name="Shape 698"/>
        <p:cNvGrpSpPr/>
        <p:nvPr/>
      </p:nvGrpSpPr>
      <p:grpSpPr>
        <a:xfrm>
          <a:off x="0" y="0"/>
          <a:ext cx="0" cy="0"/>
          <a:chOff x="0" y="0"/>
          <a:chExt cx="0" cy="0"/>
        </a:xfrm>
      </p:grpSpPr>
      <p:cxnSp>
        <p:nvCxnSpPr>
          <p:cNvPr id="699" name="Google Shape;699;p99"/>
          <p:cNvCxnSpPr/>
          <p:nvPr/>
        </p:nvCxnSpPr>
        <p:spPr>
          <a:xfrm>
            <a:off x="4356100" y="2578100"/>
            <a:ext cx="0" cy="1701800"/>
          </a:xfrm>
          <a:prstGeom prst="straightConnector1">
            <a:avLst/>
          </a:prstGeom>
          <a:noFill/>
          <a:ln w="28575" cap="flat" cmpd="sng">
            <a:solidFill>
              <a:schemeClr val="accent1"/>
            </a:solidFill>
            <a:prstDash val="solid"/>
            <a:round/>
            <a:headEnd type="none" w="sm" len="sm"/>
            <a:tailEnd type="none" w="sm" len="sm"/>
          </a:ln>
        </p:spPr>
      </p:cxnSp>
      <p:sp>
        <p:nvSpPr>
          <p:cNvPr id="700" name="Google Shape;700;p99"/>
          <p:cNvSpPr txBox="1">
            <a:spLocks noGrp="1"/>
          </p:cNvSpPr>
          <p:nvPr>
            <p:ph type="body" idx="1"/>
          </p:nvPr>
        </p:nvSpPr>
        <p:spPr>
          <a:xfrm>
            <a:off x="4941888" y="585788"/>
            <a:ext cx="6667500" cy="5683249"/>
          </a:xfrm>
          <a:prstGeom prst="rect">
            <a:avLst/>
          </a:prstGeom>
          <a:noFill/>
          <a:ln>
            <a:noFill/>
          </a:ln>
        </p:spPr>
        <p:txBody>
          <a:bodyPr spcFirstLastPara="1" wrap="square" lIns="0" tIns="0" rIns="0" bIns="0" anchor="ctr" anchorCtr="0">
            <a:spAutoFit/>
          </a:bodyPr>
          <a:lstStyle>
            <a:lvl1pPr marL="457200" lvl="0" indent="-228600" algn="l">
              <a:lnSpc>
                <a:spcPct val="100000"/>
              </a:lnSpc>
              <a:spcBef>
                <a:spcPts val="560"/>
              </a:spcBef>
              <a:spcAft>
                <a:spcPts val="0"/>
              </a:spcAft>
              <a:buClr>
                <a:schemeClr val="lt1"/>
              </a:buClr>
              <a:buSzPts val="2520"/>
              <a:buNone/>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01" name="Google Shape;701;p99"/>
          <p:cNvSpPr txBox="1">
            <a:spLocks noGrp="1"/>
          </p:cNvSpPr>
          <p:nvPr>
            <p:ph type="title"/>
          </p:nvPr>
        </p:nvSpPr>
        <p:spPr>
          <a:xfrm>
            <a:off x="588263" y="585788"/>
            <a:ext cx="3182027" cy="5683250"/>
          </a:xfrm>
          <a:prstGeom prst="rect">
            <a:avLst/>
          </a:prstGeom>
          <a:noFill/>
          <a:ln>
            <a:noFill/>
          </a:ln>
        </p:spPr>
        <p:txBody>
          <a:bodyPr spcFirstLastPara="1" wrap="square" lIns="0" tIns="0" rIns="0" bIns="0" anchor="ctr"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transition>
    <p:fade/>
  </p:transition>
  <p:extLst>
    <p:ext uri="{DCECCB84-F9BA-43D5-87BE-67443E8EF086}">
      <p15:sldGuideLst xmlns:p15="http://schemas.microsoft.com/office/powerpoint/2012/main">
        <p15:guide id="1" pos="2744">
          <p15:clr>
            <a:srgbClr val="5ACBF0"/>
          </p15:clr>
        </p15:guide>
        <p15:guide id="2" orient="horz" pos="2160">
          <p15:clr>
            <a:srgbClr val="FDE53C"/>
          </p15:clr>
        </p15:guide>
        <p15:guide id="3" pos="2376">
          <p15:clr>
            <a:srgbClr val="5ACBF0"/>
          </p15:clr>
        </p15:guide>
        <p15:guide id="4"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Demo slide">
  <p:cSld name="Demo slide">
    <p:bg>
      <p:bgPr>
        <a:solidFill>
          <a:schemeClr val="dk2"/>
        </a:solidFill>
        <a:effectLst/>
      </p:bgPr>
    </p:bg>
    <p:spTree>
      <p:nvGrpSpPr>
        <p:cNvPr id="1" name="Shape 702"/>
        <p:cNvGrpSpPr/>
        <p:nvPr/>
      </p:nvGrpSpPr>
      <p:grpSpPr>
        <a:xfrm>
          <a:off x="0" y="0"/>
          <a:ext cx="0" cy="0"/>
          <a:chOff x="0" y="0"/>
          <a:chExt cx="0" cy="0"/>
        </a:xfrm>
      </p:grpSpPr>
      <p:sp>
        <p:nvSpPr>
          <p:cNvPr id="703" name="Google Shape;703;p100"/>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4" name="Google Shape;704;p100"/>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Demo slide 2">
  <p:cSld name="Demo slide 2">
    <p:spTree>
      <p:nvGrpSpPr>
        <p:cNvPr id="1" name="Shape 705"/>
        <p:cNvGrpSpPr/>
        <p:nvPr/>
      </p:nvGrpSpPr>
      <p:grpSpPr>
        <a:xfrm>
          <a:off x="0" y="0"/>
          <a:ext cx="0" cy="0"/>
          <a:chOff x="0" y="0"/>
          <a:chExt cx="0" cy="0"/>
        </a:xfrm>
      </p:grpSpPr>
      <p:sp>
        <p:nvSpPr>
          <p:cNvPr id="706" name="Google Shape;706;p101"/>
          <p:cNvSpPr txBox="1">
            <a:spLocks noGrp="1"/>
          </p:cNvSpPr>
          <p:nvPr>
            <p:ph type="title"/>
          </p:nvPr>
        </p:nvSpPr>
        <p:spPr>
          <a:xfrm>
            <a:off x="585216" y="3033223"/>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7" name="Google Shape;707;p101"/>
          <p:cNvSpPr txBox="1">
            <a:spLocks noGrp="1"/>
          </p:cNvSpPr>
          <p:nvPr>
            <p:ph type="body" idx="1"/>
          </p:nvPr>
        </p:nvSpPr>
        <p:spPr>
          <a:xfrm>
            <a:off x="585216" y="3977319"/>
            <a:ext cx="9144000" cy="338554"/>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marL="914400" lvl="1" indent="-331469" algn="l">
              <a:lnSpc>
                <a:spcPct val="100000"/>
              </a:lnSpc>
              <a:spcBef>
                <a:spcPts val="360"/>
              </a:spcBef>
              <a:spcAft>
                <a:spcPts val="0"/>
              </a:spcAft>
              <a:buClr>
                <a:schemeClr val="lt1"/>
              </a:buClr>
              <a:buSzPts val="1620"/>
              <a:buChar char="·"/>
              <a:defRPr/>
            </a:lvl2pPr>
            <a:lvl3pPr marL="1371600" lvl="2" indent="-331469" algn="l">
              <a:lnSpc>
                <a:spcPct val="100000"/>
              </a:lnSpc>
              <a:spcBef>
                <a:spcPts val="360"/>
              </a:spcBef>
              <a:spcAft>
                <a:spcPts val="0"/>
              </a:spcAft>
              <a:buClr>
                <a:schemeClr val="lt1"/>
              </a:buClr>
              <a:buSzPts val="1620"/>
              <a:buChar char="·"/>
              <a:defRPr/>
            </a:lvl3pPr>
            <a:lvl4pPr marL="1828800" lvl="3" indent="-331469" algn="l">
              <a:lnSpc>
                <a:spcPct val="100000"/>
              </a:lnSpc>
              <a:spcBef>
                <a:spcPts val="360"/>
              </a:spcBef>
              <a:spcAft>
                <a:spcPts val="0"/>
              </a:spcAft>
              <a:buClr>
                <a:schemeClr val="lt1"/>
              </a:buClr>
              <a:buSzPts val="1620"/>
              <a:buChar char="·"/>
              <a:defRPr/>
            </a:lvl4pPr>
            <a:lvl5pPr marL="2286000" lvl="4" indent="-331470" algn="l">
              <a:lnSpc>
                <a:spcPct val="100000"/>
              </a:lnSpc>
              <a:spcBef>
                <a:spcPts val="360"/>
              </a:spcBef>
              <a:spcAft>
                <a:spcPts val="0"/>
              </a:spcAft>
              <a:buClr>
                <a:schemeClr val="lt1"/>
              </a:buClr>
              <a:buSzPts val="1620"/>
              <a:buChar char="·"/>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Non-bulleted text">
  <p:cSld name="Two Column Non-bulleted text">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body" idx="1"/>
          </p:nvPr>
        </p:nvSpPr>
        <p:spPr>
          <a:xfrm>
            <a:off x="584200"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52" name="Google Shape;52;p20"/>
          <p:cNvSpPr txBox="1">
            <a:spLocks noGrp="1"/>
          </p:cNvSpPr>
          <p:nvPr>
            <p:ph type="body" idx="2"/>
          </p:nvPr>
        </p:nvSpPr>
        <p:spPr>
          <a:xfrm>
            <a:off x="6397171" y="1435100"/>
            <a:ext cx="5212080" cy="1649682"/>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24"/>
              </a:spcBef>
              <a:spcAft>
                <a:spcPts val="0"/>
              </a:spcAft>
              <a:buClr>
                <a:schemeClr val="dk1"/>
              </a:buClr>
              <a:buSzPts val="2520"/>
              <a:buFont typeface="Noto Sans Symbols"/>
              <a:buNone/>
              <a:defRPr sz="2800" b="0">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Font typeface="Noto Sans Symbols"/>
              <a:buNone/>
              <a:defRPr sz="2000" b="0"/>
            </a:lvl2pPr>
            <a:lvl3pPr marL="1371600" lvl="2" indent="-228600" algn="l">
              <a:lnSpc>
                <a:spcPct val="100000"/>
              </a:lnSpc>
              <a:spcBef>
                <a:spcPts val="320"/>
              </a:spcBef>
              <a:spcAft>
                <a:spcPts val="0"/>
              </a:spcAft>
              <a:buClr>
                <a:schemeClr val="dk1"/>
              </a:buClr>
              <a:buSzPts val="1440"/>
              <a:buFont typeface="Noto Sans Symbols"/>
              <a:buNone/>
              <a:defRPr sz="1600" b="0"/>
            </a:lvl3pPr>
            <a:lvl4pPr marL="1828800" lvl="3" indent="-228600" algn="l">
              <a:lnSpc>
                <a:spcPct val="100000"/>
              </a:lnSpc>
              <a:spcBef>
                <a:spcPts val="280"/>
              </a:spcBef>
              <a:spcAft>
                <a:spcPts val="0"/>
              </a:spcAft>
              <a:buClr>
                <a:schemeClr val="dk1"/>
              </a:buClr>
              <a:buSzPts val="1260"/>
              <a:buFont typeface="Noto Sans Symbols"/>
              <a:buNone/>
              <a:defRPr sz="1400" b="0"/>
            </a:lvl4pPr>
            <a:lvl5pPr marL="2286000" lvl="4" indent="-228600" algn="l">
              <a:lnSpc>
                <a:spcPct val="100000"/>
              </a:lnSpc>
              <a:spcBef>
                <a:spcPts val="280"/>
              </a:spcBef>
              <a:spcAft>
                <a:spcPts val="0"/>
              </a:spcAft>
              <a:buClr>
                <a:schemeClr val="dk1"/>
              </a:buClr>
              <a:buSzPts val="1260"/>
              <a:buFont typeface="Noto Sans Symbols"/>
              <a:buNone/>
              <a:defRPr sz="1400" b="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Section Title">
  <p:cSld name="Section Title">
    <p:bg>
      <p:bgPr>
        <a:solidFill>
          <a:schemeClr val="dk2"/>
        </a:solidFill>
        <a:effectLst/>
      </p:bgPr>
    </p:bg>
    <p:spTree>
      <p:nvGrpSpPr>
        <p:cNvPr id="1" name="Shape 708"/>
        <p:cNvGrpSpPr/>
        <p:nvPr/>
      </p:nvGrpSpPr>
      <p:grpSpPr>
        <a:xfrm>
          <a:off x="0" y="0"/>
          <a:ext cx="0" cy="0"/>
          <a:chOff x="0" y="0"/>
          <a:chExt cx="0" cy="0"/>
        </a:xfrm>
      </p:grpSpPr>
      <p:sp>
        <p:nvSpPr>
          <p:cNvPr id="709" name="Google Shape;709;p102"/>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rgbClr val="30E5D0"/>
              </a:buClr>
              <a:buSzPts val="3600"/>
              <a:buFont typeface="Quattrocento Sans"/>
              <a:buNone/>
              <a:defRPr sz="3600" b="0" cap="none">
                <a:solidFill>
                  <a:srgbClr val="30E5D0"/>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Section Title 2">
  <p:cSld name="Section Title 2">
    <p:spTree>
      <p:nvGrpSpPr>
        <p:cNvPr id="1" name="Shape 710"/>
        <p:cNvGrpSpPr/>
        <p:nvPr/>
      </p:nvGrpSpPr>
      <p:grpSpPr>
        <a:xfrm>
          <a:off x="0" y="0"/>
          <a:ext cx="0" cy="0"/>
          <a:chOff x="0" y="0"/>
          <a:chExt cx="0" cy="0"/>
        </a:xfrm>
      </p:grpSpPr>
      <p:sp>
        <p:nvSpPr>
          <p:cNvPr id="711" name="Google Shape;711;p103"/>
          <p:cNvSpPr txBox="1">
            <a:spLocks noGrp="1"/>
          </p:cNvSpPr>
          <p:nvPr>
            <p:ph type="title"/>
          </p:nvPr>
        </p:nvSpPr>
        <p:spPr>
          <a:xfrm>
            <a:off x="585216" y="3035808"/>
            <a:ext cx="9144000" cy="498598"/>
          </a:xfrm>
          <a:prstGeom prst="rect">
            <a:avLst/>
          </a:prstGeom>
          <a:noFill/>
          <a:ln>
            <a:noFill/>
          </a:ln>
        </p:spPr>
        <p:txBody>
          <a:bodyPr spcFirstLastPara="1" wrap="square" lIns="0" tIns="0" rIns="0" bIns="0" anchor="b" anchorCtr="0">
            <a:spAutoFit/>
          </a:bodyPr>
          <a:lstStyle>
            <a:lvl1pPr lvl="0" algn="l">
              <a:lnSpc>
                <a:spcPct val="90000"/>
              </a:lnSpc>
              <a:spcBef>
                <a:spcPts val="0"/>
              </a:spcBef>
              <a:spcAft>
                <a:spcPts val="0"/>
              </a:spcAft>
              <a:buClr>
                <a:schemeClr val="lt1"/>
              </a:buClr>
              <a:buSzPts val="3600"/>
              <a:buFont typeface="Quattrocento Sans"/>
              <a:buNone/>
              <a:defRPr sz="3600" b="0"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1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Layout_8">
  <p:cSld name="Layout_8">
    <p:spTree>
      <p:nvGrpSpPr>
        <p:cNvPr id="1" name="Shape 713"/>
        <p:cNvGrpSpPr/>
        <p:nvPr/>
      </p:nvGrpSpPr>
      <p:grpSpPr>
        <a:xfrm>
          <a:off x="0" y="0"/>
          <a:ext cx="0" cy="0"/>
          <a:chOff x="0" y="0"/>
          <a:chExt cx="0" cy="0"/>
        </a:xfrm>
      </p:grpSpPr>
      <p:sp>
        <p:nvSpPr>
          <p:cNvPr id="714" name="Google Shape;714;p105"/>
          <p:cNvSpPr txBox="1">
            <a:spLocks noGrp="1"/>
          </p:cNvSpPr>
          <p:nvPr>
            <p:ph type="body" idx="1"/>
          </p:nvPr>
        </p:nvSpPr>
        <p:spPr>
          <a:xfrm>
            <a:off x="3349888" y="490602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5" name="Google Shape;715;p105"/>
          <p:cNvSpPr txBox="1">
            <a:spLocks noGrp="1"/>
          </p:cNvSpPr>
          <p:nvPr>
            <p:ph type="body" idx="2"/>
          </p:nvPr>
        </p:nvSpPr>
        <p:spPr>
          <a:xfrm>
            <a:off x="3349888" y="457200"/>
            <a:ext cx="8257032" cy="1371271"/>
          </a:xfrm>
          <a:prstGeom prst="rect">
            <a:avLst/>
          </a:prstGeom>
          <a:noFill/>
          <a:ln>
            <a:noFill/>
          </a:ln>
        </p:spPr>
        <p:txBody>
          <a:bodyPr spcFirstLastPara="1" wrap="square" lIns="22860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6" name="Google Shape;716;p105"/>
          <p:cNvSpPr txBox="1">
            <a:spLocks noGrp="1"/>
          </p:cNvSpPr>
          <p:nvPr>
            <p:ph type="body" idx="3"/>
          </p:nvPr>
        </p:nvSpPr>
        <p:spPr>
          <a:xfrm>
            <a:off x="3349888" y="342308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7" name="Google Shape;717;p105"/>
          <p:cNvSpPr txBox="1">
            <a:spLocks noGrp="1"/>
          </p:cNvSpPr>
          <p:nvPr>
            <p:ph type="body" idx="4"/>
          </p:nvPr>
        </p:nvSpPr>
        <p:spPr>
          <a:xfrm>
            <a:off x="3349888" y="1940140"/>
            <a:ext cx="8257032" cy="1371271"/>
          </a:xfrm>
          <a:prstGeom prst="rect">
            <a:avLst/>
          </a:prstGeom>
          <a:noFill/>
          <a:ln>
            <a:noFill/>
          </a:ln>
        </p:spPr>
        <p:txBody>
          <a:bodyPr spcFirstLastPara="1" wrap="square" lIns="3017500" tIns="91425" rIns="91425" bIns="91425" anchor="ctr" anchorCtr="0">
            <a:noAutofit/>
          </a:bodyPr>
          <a:lstStyle>
            <a:lvl1pPr marL="457200" lvl="0" indent="-228600" algn="l">
              <a:lnSpc>
                <a:spcPct val="100000"/>
              </a:lnSpc>
              <a:spcBef>
                <a:spcPts val="360"/>
              </a:spcBef>
              <a:spcAft>
                <a:spcPts val="0"/>
              </a:spcAft>
              <a:buClr>
                <a:schemeClr val="lt1"/>
              </a:buClr>
              <a:buSzPts val="1620"/>
              <a:buNone/>
              <a:defRPr sz="1800">
                <a:solidFill>
                  <a:schemeClr val="lt1"/>
                </a:solidFill>
              </a:defRPr>
            </a:lvl1pPr>
            <a:lvl2pPr marL="914400" lvl="1" indent="-228600" algn="l">
              <a:lnSpc>
                <a:spcPct val="100000"/>
              </a:lnSpc>
              <a:spcBef>
                <a:spcPts val="360"/>
              </a:spcBef>
              <a:spcAft>
                <a:spcPts val="0"/>
              </a:spcAft>
              <a:buClr>
                <a:schemeClr val="lt1"/>
              </a:buClr>
              <a:buSzPts val="1620"/>
              <a:buNone/>
              <a:defRPr sz="1800"/>
            </a:lvl2pPr>
            <a:lvl3pPr marL="1371600" lvl="2" indent="-228600" algn="l">
              <a:lnSpc>
                <a:spcPct val="100000"/>
              </a:lnSpc>
              <a:spcBef>
                <a:spcPts val="360"/>
              </a:spcBef>
              <a:spcAft>
                <a:spcPts val="0"/>
              </a:spcAft>
              <a:buClr>
                <a:schemeClr val="lt1"/>
              </a:buClr>
              <a:buSzPts val="1620"/>
              <a:buNone/>
              <a:defRPr sz="1800"/>
            </a:lvl3pPr>
            <a:lvl4pPr marL="1828800" lvl="3" indent="-228600" algn="l">
              <a:lnSpc>
                <a:spcPct val="100000"/>
              </a:lnSpc>
              <a:spcBef>
                <a:spcPts val="360"/>
              </a:spcBef>
              <a:spcAft>
                <a:spcPts val="0"/>
              </a:spcAft>
              <a:buClr>
                <a:schemeClr val="lt1"/>
              </a:buClr>
              <a:buSzPts val="1620"/>
              <a:buNone/>
              <a:defRPr sz="1800"/>
            </a:lvl4pPr>
            <a:lvl5pPr marL="2286000" lvl="4" indent="-228600" algn="l">
              <a:lnSpc>
                <a:spcPct val="100000"/>
              </a:lnSpc>
              <a:spcBef>
                <a:spcPts val="360"/>
              </a:spcBef>
              <a:spcAft>
                <a:spcPts val="0"/>
              </a:spcAft>
              <a:buClr>
                <a:schemeClr val="lt1"/>
              </a:buClr>
              <a:buSzPts val="1620"/>
              <a:buNone/>
              <a:defRPr sz="1800"/>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18" name="Google Shape;718;p105"/>
          <p:cNvSpPr/>
          <p:nvPr/>
        </p:nvSpPr>
        <p:spPr>
          <a:xfrm>
            <a:off x="1" y="613459"/>
            <a:ext cx="5939482" cy="5507578"/>
          </a:xfrm>
          <a:custGeom>
            <a:avLst/>
            <a:gdLst/>
            <a:ahLst/>
            <a:cxnLst/>
            <a:rect l="l" t="t" r="r" b="b"/>
            <a:pathLst>
              <a:path w="5939482" h="5507578" extrusionOk="0">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19" name="Google Shape;719;p105"/>
          <p:cNvSpPr>
            <a:spLocks noGrp="1"/>
          </p:cNvSpPr>
          <p:nvPr>
            <p:ph type="pic" idx="5"/>
          </p:nvPr>
        </p:nvSpPr>
        <p:spPr>
          <a:xfrm>
            <a:off x="0" y="808038"/>
            <a:ext cx="3348038" cy="5120322"/>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20" name="Google Shape;720;p105"/>
          <p:cNvSpPr/>
          <p:nvPr/>
        </p:nvSpPr>
        <p:spPr>
          <a:xfrm>
            <a:off x="3349888" y="1309250"/>
            <a:ext cx="2902632" cy="2058671"/>
          </a:xfrm>
          <a:custGeom>
            <a:avLst/>
            <a:gdLst/>
            <a:ahLst/>
            <a:cxnLst/>
            <a:rect l="l" t="t" r="r" b="b"/>
            <a:pathLst>
              <a:path w="2292" h="1621" extrusionOk="0">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1" name="Google Shape;721;p105"/>
          <p:cNvSpPr/>
          <p:nvPr/>
        </p:nvSpPr>
        <p:spPr>
          <a:xfrm>
            <a:off x="3349888" y="457200"/>
            <a:ext cx="2053279" cy="2910721"/>
          </a:xfrm>
          <a:custGeom>
            <a:avLst/>
            <a:gdLst/>
            <a:ahLst/>
            <a:cxnLst/>
            <a:rect l="l" t="t" r="r" b="b"/>
            <a:pathLst>
              <a:path w="1621" h="2292" extrusionOk="0">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2" name="Google Shape;722;p105"/>
          <p:cNvSpPr/>
          <p:nvPr/>
        </p:nvSpPr>
        <p:spPr>
          <a:xfrm>
            <a:off x="3349888" y="3367920"/>
            <a:ext cx="2902632" cy="2055975"/>
          </a:xfrm>
          <a:custGeom>
            <a:avLst/>
            <a:gdLst/>
            <a:ahLst/>
            <a:cxnLst/>
            <a:rect l="l" t="t" r="r" b="b"/>
            <a:pathLst>
              <a:path w="2292" h="1620" extrusionOk="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3" name="Google Shape;723;p105"/>
          <p:cNvSpPr/>
          <p:nvPr/>
        </p:nvSpPr>
        <p:spPr>
          <a:xfrm>
            <a:off x="3349888" y="3367920"/>
            <a:ext cx="2053279" cy="2909373"/>
          </a:xfrm>
          <a:custGeom>
            <a:avLst/>
            <a:gdLst/>
            <a:ahLst/>
            <a:cxnLst/>
            <a:rect l="l" t="t" r="r" b="b"/>
            <a:pathLst>
              <a:path w="1621" h="2292" extrusionOk="0">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24" name="Google Shape;724;p105"/>
          <p:cNvSpPr/>
          <p:nvPr/>
        </p:nvSpPr>
        <p:spPr>
          <a:xfrm>
            <a:off x="4370875" y="2511729"/>
            <a:ext cx="1483647" cy="473221"/>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600" b="1">
              <a:solidFill>
                <a:schemeClr val="lt1"/>
              </a:solidFill>
              <a:latin typeface="Quattrocento Sans"/>
              <a:ea typeface="Quattrocento Sans"/>
              <a:cs typeface="Quattrocento Sans"/>
              <a:sym typeface="Quattrocento Sans"/>
            </a:endParaRPr>
          </a:p>
        </p:txBody>
      </p:sp>
      <p:sp>
        <p:nvSpPr>
          <p:cNvPr id="725" name="Google Shape;725;p105"/>
          <p:cNvSpPr txBox="1">
            <a:spLocks noGrp="1"/>
          </p:cNvSpPr>
          <p:nvPr>
            <p:ph type="body" idx="6"/>
          </p:nvPr>
        </p:nvSpPr>
        <p:spPr>
          <a:xfrm>
            <a:off x="0" y="4678706"/>
            <a:ext cx="3348038" cy="861774"/>
          </a:xfrm>
          <a:prstGeom prst="rect">
            <a:avLst/>
          </a:prstGeom>
          <a:solidFill>
            <a:schemeClr val="accent1">
              <a:alpha val="80000"/>
            </a:schemeClr>
          </a:solidFill>
          <a:ln>
            <a:noFill/>
          </a:ln>
        </p:spPr>
        <p:txBody>
          <a:bodyPr spcFirstLastPara="1" wrap="square" lIns="0" tIns="0" rIns="182875" bIns="0" anchor="ctr" anchorCtr="0">
            <a:spAutoFit/>
          </a:bodyPr>
          <a:lstStyle>
            <a:lvl1pPr marL="457200" marR="0" lvl="0" indent="-228600" algn="r">
              <a:lnSpc>
                <a:spcPct val="100000"/>
              </a:lnSpc>
              <a:spcBef>
                <a:spcPts val="0"/>
              </a:spcBef>
              <a:spcAft>
                <a:spcPts val="0"/>
              </a:spcAft>
              <a:buClr>
                <a:schemeClr val="lt1"/>
              </a:buClr>
              <a:buSzPts val="1800"/>
              <a:buFont typeface="Quattrocento Sans"/>
              <a:buNone/>
              <a:defRPr sz="18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6" name="Google Shape;726;p105"/>
          <p:cNvSpPr txBox="1">
            <a:spLocks noGrp="1"/>
          </p:cNvSpPr>
          <p:nvPr>
            <p:ph type="body" idx="7"/>
          </p:nvPr>
        </p:nvSpPr>
        <p:spPr>
          <a:xfrm>
            <a:off x="3597275" y="120967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7" name="Google Shape;727;p105"/>
          <p:cNvSpPr txBox="1">
            <a:spLocks noGrp="1"/>
          </p:cNvSpPr>
          <p:nvPr>
            <p:ph type="body" idx="8"/>
          </p:nvPr>
        </p:nvSpPr>
        <p:spPr>
          <a:xfrm>
            <a:off x="4532134" y="26523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8" name="Google Shape;728;p105"/>
          <p:cNvSpPr txBox="1">
            <a:spLocks noGrp="1"/>
          </p:cNvSpPr>
          <p:nvPr>
            <p:ph type="body" idx="9"/>
          </p:nvPr>
        </p:nvSpPr>
        <p:spPr>
          <a:xfrm>
            <a:off x="4532134" y="3871595"/>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29" name="Google Shape;729;p105"/>
          <p:cNvSpPr txBox="1">
            <a:spLocks noGrp="1"/>
          </p:cNvSpPr>
          <p:nvPr>
            <p:ph type="body" idx="13"/>
          </p:nvPr>
        </p:nvSpPr>
        <p:spPr>
          <a:xfrm>
            <a:off x="3597275" y="5155882"/>
            <a:ext cx="1322388" cy="492443"/>
          </a:xfrm>
          <a:prstGeom prst="rect">
            <a:avLst/>
          </a:prstGeom>
          <a:noFill/>
          <a:ln>
            <a:noFill/>
          </a:ln>
        </p:spPr>
        <p:txBody>
          <a:bodyPr spcFirstLastPara="1" wrap="square" lIns="0" tIns="0" rIns="0" bIns="0" anchor="t" anchorCtr="0">
            <a:spAutoFit/>
          </a:bodyPr>
          <a:lstStyle>
            <a:lvl1pPr marL="457200" lvl="0"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1pPr>
            <a:lvl2pPr marL="914400" lvl="1"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2pPr>
            <a:lvl3pPr marL="1371600" lvl="2"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3pPr>
            <a:lvl4pPr marL="1828800" lvl="3"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4pPr>
            <a:lvl5pPr marL="2286000" lvl="4" indent="-228600" algn="r">
              <a:lnSpc>
                <a:spcPct val="100000"/>
              </a:lnSpc>
              <a:spcBef>
                <a:spcPts val="320"/>
              </a:spcBef>
              <a:spcAft>
                <a:spcPts val="0"/>
              </a:spcAft>
              <a:buClr>
                <a:schemeClr val="lt1"/>
              </a:buClr>
              <a:buSzPts val="1440"/>
              <a:buNone/>
              <a:defRPr sz="1600">
                <a:solidFill>
                  <a:schemeClr val="lt1"/>
                </a:solidFill>
                <a:latin typeface="Quattrocento Sans"/>
                <a:ea typeface="Quattrocento Sans"/>
                <a:cs typeface="Quattrocento Sans"/>
                <a:sym typeface="Quattrocento San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0" name="Google Shape;730;p105"/>
          <p:cNvSpPr/>
          <p:nvPr/>
        </p:nvSpPr>
        <p:spPr>
          <a:xfrm>
            <a:off x="11561200" y="45720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1" name="Google Shape;731;p105"/>
          <p:cNvSpPr/>
          <p:nvPr/>
        </p:nvSpPr>
        <p:spPr>
          <a:xfrm>
            <a:off x="11561200" y="194014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2" name="Google Shape;732;p105"/>
          <p:cNvSpPr/>
          <p:nvPr/>
        </p:nvSpPr>
        <p:spPr>
          <a:xfrm>
            <a:off x="11561200" y="3423080"/>
            <a:ext cx="45720" cy="1371600"/>
          </a:xfrm>
          <a:prstGeom prst="rect">
            <a:avLst/>
          </a:prstGeom>
          <a:solidFill>
            <a:schemeClr val="accent1"/>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733" name="Google Shape;733;p105"/>
          <p:cNvSpPr/>
          <p:nvPr/>
        </p:nvSpPr>
        <p:spPr>
          <a:xfrm>
            <a:off x="11561200" y="4906020"/>
            <a:ext cx="45720" cy="1371600"/>
          </a:xfrm>
          <a:prstGeom prst="rect">
            <a:avLst/>
          </a:prstGeom>
          <a:solidFill>
            <a:schemeClr val="accent2"/>
          </a:solidFill>
          <a:ln>
            <a:noFill/>
          </a:ln>
        </p:spPr>
        <p:txBody>
          <a:bodyPr spcFirstLastPara="1" wrap="square" lIns="182875" tIns="146300" rIns="182875" bIns="146300"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2_Blank">
  <p:cSld name="2_Blank">
    <p:spTree>
      <p:nvGrpSpPr>
        <p:cNvPr id="1" name="Shape 734"/>
        <p:cNvGrpSpPr/>
        <p:nvPr/>
      </p:nvGrpSpPr>
      <p:grpSpPr>
        <a:xfrm>
          <a:off x="0" y="0"/>
          <a:ext cx="0" cy="0"/>
          <a:chOff x="0" y="0"/>
          <a:chExt cx="0" cy="0"/>
        </a:xfrm>
      </p:grpSpPr>
      <p:sp>
        <p:nvSpPr>
          <p:cNvPr id="735" name="Google Shape;735;p106"/>
          <p:cNvSpPr>
            <a:spLocks noGrp="1"/>
          </p:cNvSpPr>
          <p:nvPr>
            <p:ph type="pic" idx="2"/>
          </p:nvPr>
        </p:nvSpPr>
        <p:spPr>
          <a:xfrm>
            <a:off x="-1" y="-1"/>
            <a:ext cx="5700433" cy="6858001"/>
          </a:xfrm>
          <a:prstGeom prst="rect">
            <a:avLst/>
          </a:prstGeom>
          <a:blipFill rotWithShape="1">
            <a:blip r:embed="rId2">
              <a:alphaModFix/>
            </a:blip>
            <a:stretch>
              <a:fillRect/>
            </a:stretch>
          </a:blipFill>
          <a:ln>
            <a:noFill/>
          </a:ln>
        </p:spPr>
        <p:txBody>
          <a:bodyPr spcFirstLastPara="1" wrap="square" lIns="0" tIns="548625" rIns="0" bIns="0" anchor="t" anchorCtr="0">
            <a:noAutofit/>
          </a:bodyPr>
          <a:lstStyle>
            <a:lvl1pPr marR="0" lvl="0" algn="ctr" rtl="0">
              <a:lnSpc>
                <a:spcPct val="100000"/>
              </a:lnSpc>
              <a:spcBef>
                <a:spcPts val="400"/>
              </a:spcBef>
              <a:spcAft>
                <a:spcPts val="0"/>
              </a:spcAft>
              <a:buClr>
                <a:schemeClr val="lt1"/>
              </a:buClr>
              <a:buSzPts val="1800"/>
              <a:buFont typeface="Noto Sans Symbols"/>
              <a:buNone/>
              <a:defRPr sz="20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36" name="Google Shape;736;p106"/>
          <p:cNvSpPr/>
          <p:nvPr/>
        </p:nvSpPr>
        <p:spPr>
          <a:xfrm flipH="1">
            <a:off x="6458206" y="1060939"/>
            <a:ext cx="219722" cy="466240"/>
          </a:xfrm>
          <a:custGeom>
            <a:avLst/>
            <a:gdLst/>
            <a:ahLst/>
            <a:cxnLst/>
            <a:rect l="l" t="t" r="r" b="b"/>
            <a:pathLst>
              <a:path w="390525" h="828675" extrusionOk="0">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7" name="Google Shape;737;p106"/>
          <p:cNvSpPr/>
          <p:nvPr/>
        </p:nvSpPr>
        <p:spPr>
          <a:xfrm flipH="1">
            <a:off x="6172031" y="1060939"/>
            <a:ext cx="219722" cy="466240"/>
          </a:xfrm>
          <a:custGeom>
            <a:avLst/>
            <a:gdLst/>
            <a:ahLst/>
            <a:cxnLst/>
            <a:rect l="l" t="t" r="r" b="b"/>
            <a:pathLst>
              <a:path w="390525" h="828675" extrusionOk="0">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765">
              <a:solidFill>
                <a:schemeClr val="lt1"/>
              </a:solidFill>
              <a:latin typeface="Quattrocento Sans"/>
              <a:ea typeface="Quattrocento Sans"/>
              <a:cs typeface="Quattrocento Sans"/>
              <a:sym typeface="Quattrocento Sans"/>
            </a:endParaRPr>
          </a:p>
        </p:txBody>
      </p:sp>
      <p:sp>
        <p:nvSpPr>
          <p:cNvPr id="738" name="Google Shape;738;p106"/>
          <p:cNvSpPr txBox="1">
            <a:spLocks noGrp="1"/>
          </p:cNvSpPr>
          <p:nvPr>
            <p:ph type="body" idx="1"/>
          </p:nvPr>
        </p:nvSpPr>
        <p:spPr>
          <a:xfrm>
            <a:off x="6391275" y="1798638"/>
            <a:ext cx="5021263" cy="258532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1200"/>
              </a:spcBef>
              <a:spcAft>
                <a:spcPts val="0"/>
              </a:spcAft>
              <a:buClr>
                <a:schemeClr val="lt1"/>
              </a:buClr>
              <a:buSzPts val="2160"/>
              <a:buNone/>
              <a:defRPr sz="2400" i="0"/>
            </a:lvl1pPr>
            <a:lvl2pPr marL="914400" lvl="1" indent="-228600" algn="l">
              <a:lnSpc>
                <a:spcPct val="100000"/>
              </a:lnSpc>
              <a:spcBef>
                <a:spcPts val="1200"/>
              </a:spcBef>
              <a:spcAft>
                <a:spcPts val="0"/>
              </a:spcAft>
              <a:buClr>
                <a:schemeClr val="lt1"/>
              </a:buClr>
              <a:buSzPts val="2160"/>
              <a:buNone/>
              <a:defRPr sz="2400" i="1"/>
            </a:lvl2pPr>
            <a:lvl3pPr marL="1371600" lvl="2" indent="-228600" algn="l">
              <a:lnSpc>
                <a:spcPct val="100000"/>
              </a:lnSpc>
              <a:spcBef>
                <a:spcPts val="1200"/>
              </a:spcBef>
              <a:spcAft>
                <a:spcPts val="0"/>
              </a:spcAft>
              <a:buClr>
                <a:schemeClr val="lt1"/>
              </a:buClr>
              <a:buSzPts val="2160"/>
              <a:buNone/>
              <a:defRPr sz="2400" i="1"/>
            </a:lvl3pPr>
            <a:lvl4pPr marL="1828800" lvl="3" indent="-228600" algn="l">
              <a:lnSpc>
                <a:spcPct val="100000"/>
              </a:lnSpc>
              <a:spcBef>
                <a:spcPts val="1200"/>
              </a:spcBef>
              <a:spcAft>
                <a:spcPts val="0"/>
              </a:spcAft>
              <a:buClr>
                <a:schemeClr val="lt1"/>
              </a:buClr>
              <a:buSzPts val="2160"/>
              <a:buNone/>
              <a:defRPr sz="2400" i="1"/>
            </a:lvl4pPr>
            <a:lvl5pPr marL="2286000" lvl="4" indent="-228600" algn="l">
              <a:lnSpc>
                <a:spcPct val="100000"/>
              </a:lnSpc>
              <a:spcBef>
                <a:spcPts val="1200"/>
              </a:spcBef>
              <a:spcAft>
                <a:spcPts val="0"/>
              </a:spcAft>
              <a:buClr>
                <a:schemeClr val="lt1"/>
              </a:buClr>
              <a:buSzPts val="2160"/>
              <a:buNone/>
              <a:defRPr sz="2400" i="1"/>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
        <p:nvSpPr>
          <p:cNvPr id="739" name="Google Shape;739;p106"/>
          <p:cNvSpPr txBox="1">
            <a:spLocks noGrp="1"/>
          </p:cNvSpPr>
          <p:nvPr>
            <p:ph type="body" idx="3"/>
          </p:nvPr>
        </p:nvSpPr>
        <p:spPr>
          <a:xfrm>
            <a:off x="9183688" y="5194300"/>
            <a:ext cx="3008312" cy="554038"/>
          </a:xfrm>
          <a:prstGeom prst="rect">
            <a:avLst/>
          </a:prstGeom>
          <a:solidFill>
            <a:schemeClr val="accent1"/>
          </a:solidFill>
          <a:ln>
            <a:noFill/>
          </a:ln>
        </p:spPr>
        <p:txBody>
          <a:bodyPr spcFirstLastPara="1" wrap="square" lIns="182875" tIns="91425" rIns="182875" bIns="91425" anchor="ctr" anchorCtr="0">
            <a:noAutofit/>
          </a:bodyPr>
          <a:lstStyle>
            <a:lvl1pPr marL="457200" lvl="0" indent="-2286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marL="914400" lvl="1" indent="-228600" algn="l">
              <a:lnSpc>
                <a:spcPct val="100000"/>
              </a:lnSpc>
              <a:spcBef>
                <a:spcPts val="400"/>
              </a:spcBef>
              <a:spcAft>
                <a:spcPts val="0"/>
              </a:spcAft>
              <a:buClr>
                <a:schemeClr val="dk1"/>
              </a:buClr>
              <a:buSzPts val="1800"/>
              <a:buNone/>
              <a:defRPr sz="2000">
                <a:solidFill>
                  <a:schemeClr val="dk1"/>
                </a:solidFill>
              </a:defRPr>
            </a:lvl2pPr>
            <a:lvl3pPr marL="1371600" lvl="2" indent="-228600" algn="l">
              <a:lnSpc>
                <a:spcPct val="100000"/>
              </a:lnSpc>
              <a:spcBef>
                <a:spcPts val="400"/>
              </a:spcBef>
              <a:spcAft>
                <a:spcPts val="0"/>
              </a:spcAft>
              <a:buClr>
                <a:schemeClr val="dk1"/>
              </a:buClr>
              <a:buSzPts val="1800"/>
              <a:buNone/>
              <a:defRPr sz="2000">
                <a:solidFill>
                  <a:schemeClr val="dk1"/>
                </a:solidFill>
              </a:defRPr>
            </a:lvl3pPr>
            <a:lvl4pPr marL="1828800" lvl="3" indent="-228600" algn="l">
              <a:lnSpc>
                <a:spcPct val="100000"/>
              </a:lnSpc>
              <a:spcBef>
                <a:spcPts val="400"/>
              </a:spcBef>
              <a:spcAft>
                <a:spcPts val="0"/>
              </a:spcAft>
              <a:buClr>
                <a:schemeClr val="dk1"/>
              </a:buClr>
              <a:buSzPts val="1800"/>
              <a:buNone/>
              <a:defRPr sz="2000">
                <a:solidFill>
                  <a:schemeClr val="dk1"/>
                </a:solidFill>
              </a:defRPr>
            </a:lvl4pPr>
            <a:lvl5pPr marL="2286000" lvl="4" indent="-228600" algn="l">
              <a:lnSpc>
                <a:spcPct val="100000"/>
              </a:lnSpc>
              <a:spcBef>
                <a:spcPts val="400"/>
              </a:spcBef>
              <a:spcAft>
                <a:spcPts val="0"/>
              </a:spcAft>
              <a:buClr>
                <a:schemeClr val="dk1"/>
              </a:buClr>
              <a:buSzPts val="1800"/>
              <a:buNone/>
              <a:defRPr sz="2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740"/>
        <p:cNvGrpSpPr/>
        <p:nvPr/>
      </p:nvGrpSpPr>
      <p:grpSpPr>
        <a:xfrm>
          <a:off x="0" y="0"/>
          <a:ext cx="0" cy="0"/>
          <a:chOff x="0" y="0"/>
          <a:chExt cx="0" cy="0"/>
        </a:xfrm>
      </p:grpSpPr>
      <p:sp>
        <p:nvSpPr>
          <p:cNvPr id="741" name="Google Shape;741;p107"/>
          <p:cNvSpPr/>
          <p:nvPr/>
        </p:nvSpPr>
        <p:spPr>
          <a:xfrm>
            <a:off x="281354" y="0"/>
            <a:ext cx="3985846"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dk1"/>
              </a:solidFill>
              <a:latin typeface="Quattrocento Sans"/>
              <a:ea typeface="Quattrocento Sans"/>
              <a:cs typeface="Quattrocento Sans"/>
              <a:sym typeface="Quattrocento Sans"/>
            </a:endParaRPr>
          </a:p>
        </p:txBody>
      </p:sp>
      <p:sp>
        <p:nvSpPr>
          <p:cNvPr id="742" name="Google Shape;742;p107"/>
          <p:cNvSpPr>
            <a:spLocks noGrp="1"/>
          </p:cNvSpPr>
          <p:nvPr>
            <p:ph type="pic" idx="2"/>
          </p:nvPr>
        </p:nvSpPr>
        <p:spPr>
          <a:xfrm>
            <a:off x="4267200" y="0"/>
            <a:ext cx="7924799" cy="6858000"/>
          </a:xfrm>
          <a:prstGeom prst="rect">
            <a:avLst/>
          </a:prstGeom>
          <a:blipFill rotWithShape="1">
            <a:blip r:embed="rId2">
              <a:alphaModFix/>
            </a:blip>
            <a:stretch>
              <a:fillRect/>
            </a:stretch>
          </a:blipFill>
          <a:ln>
            <a:noFill/>
          </a:ln>
        </p:spPr>
        <p:txBody>
          <a:bodyPr spcFirstLastPara="1" wrap="square" lIns="0" tIns="640075" rIns="0" bIns="0" anchor="t" anchorCtr="0">
            <a:noAutofit/>
          </a:bodyPr>
          <a:lstStyle>
            <a:lvl1pPr marR="0" lvl="0" algn="ctr" rtl="0">
              <a:lnSpc>
                <a:spcPct val="100000"/>
              </a:lnSpc>
              <a:spcBef>
                <a:spcPts val="560"/>
              </a:spcBef>
              <a:spcAft>
                <a:spcPts val="0"/>
              </a:spcAft>
              <a:buClr>
                <a:schemeClr val="lt1"/>
              </a:buClr>
              <a:buSzPts val="2520"/>
              <a:buFont typeface="Noto Sans Symbols"/>
              <a:buNone/>
              <a:defRPr sz="2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3" name="Google Shape;743;p107"/>
          <p:cNvSpPr txBox="1">
            <a:spLocks noGrp="1"/>
          </p:cNvSpPr>
          <p:nvPr>
            <p:ph type="body" idx="1"/>
          </p:nvPr>
        </p:nvSpPr>
        <p:spPr>
          <a:xfrm>
            <a:off x="0" y="2438401"/>
            <a:ext cx="3985846" cy="2157045"/>
          </a:xfrm>
          <a:prstGeom prst="rect">
            <a:avLst/>
          </a:prstGeom>
          <a:solidFill>
            <a:schemeClr val="accent1"/>
          </a:solidFill>
          <a:ln>
            <a:noFill/>
          </a:ln>
        </p:spPr>
        <p:txBody>
          <a:bodyPr spcFirstLastPara="1" wrap="square" lIns="0" tIns="0" rIns="0" bIns="0" anchor="ctr" anchorCtr="0">
            <a:noAutofit/>
          </a:bodyPr>
          <a:lstStyle>
            <a:lvl1pPr marL="457200" marR="0" lvl="0" indent="-228600" algn="ctr">
              <a:lnSpc>
                <a:spcPct val="100000"/>
              </a:lnSpc>
              <a:spcBef>
                <a:spcPts val="0"/>
              </a:spcBef>
              <a:spcAft>
                <a:spcPts val="0"/>
              </a:spcAft>
              <a:buClr>
                <a:schemeClr val="dk1"/>
              </a:buClr>
              <a:buSzPts val="5400"/>
              <a:buFont typeface="Quattrocento Sans"/>
              <a:buNone/>
              <a:defRPr sz="5400">
                <a:solidFill>
                  <a:schemeClr val="dk1"/>
                </a:solidFill>
                <a:latin typeface="Quattrocento Sans"/>
                <a:ea typeface="Quattrocento Sans"/>
                <a:cs typeface="Quattrocento Sans"/>
                <a:sym typeface="Quattrocento Sans"/>
              </a:defRPr>
            </a:lvl1pPr>
            <a:lvl2pPr marL="914400" lvl="1" indent="-228600" algn="ctr">
              <a:lnSpc>
                <a:spcPct val="100000"/>
              </a:lnSpc>
              <a:spcBef>
                <a:spcPts val="960"/>
              </a:spcBef>
              <a:spcAft>
                <a:spcPts val="0"/>
              </a:spcAft>
              <a:buClr>
                <a:schemeClr val="dk1"/>
              </a:buClr>
              <a:buSzPts val="4320"/>
              <a:buNone/>
              <a:defRPr sz="4800">
                <a:solidFill>
                  <a:schemeClr val="dk1"/>
                </a:solidFill>
              </a:defRPr>
            </a:lvl2pPr>
            <a:lvl3pPr marL="1371600" lvl="2" indent="-228600" algn="ctr">
              <a:lnSpc>
                <a:spcPct val="100000"/>
              </a:lnSpc>
              <a:spcBef>
                <a:spcPts val="960"/>
              </a:spcBef>
              <a:spcAft>
                <a:spcPts val="0"/>
              </a:spcAft>
              <a:buClr>
                <a:schemeClr val="dk1"/>
              </a:buClr>
              <a:buSzPts val="4320"/>
              <a:buNone/>
              <a:defRPr sz="4800">
                <a:solidFill>
                  <a:schemeClr val="dk1"/>
                </a:solidFill>
              </a:defRPr>
            </a:lvl3pPr>
            <a:lvl4pPr marL="1828800" lvl="3" indent="-228600" algn="ctr">
              <a:lnSpc>
                <a:spcPct val="100000"/>
              </a:lnSpc>
              <a:spcBef>
                <a:spcPts val="960"/>
              </a:spcBef>
              <a:spcAft>
                <a:spcPts val="0"/>
              </a:spcAft>
              <a:buClr>
                <a:schemeClr val="dk1"/>
              </a:buClr>
              <a:buSzPts val="4320"/>
              <a:buNone/>
              <a:defRPr sz="4800">
                <a:solidFill>
                  <a:schemeClr val="dk1"/>
                </a:solidFill>
              </a:defRPr>
            </a:lvl4pPr>
            <a:lvl5pPr marL="2286000" lvl="4" indent="-228600" algn="ctr">
              <a:lnSpc>
                <a:spcPct val="100000"/>
              </a:lnSpc>
              <a:spcBef>
                <a:spcPts val="960"/>
              </a:spcBef>
              <a:spcAft>
                <a:spcPts val="0"/>
              </a:spcAft>
              <a:buClr>
                <a:schemeClr val="dk1"/>
              </a:buClr>
              <a:buSzPts val="4320"/>
              <a:buNone/>
              <a:defRPr sz="48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hank you_2">
  <p:cSld name="Thank you_2">
    <p:spTree>
      <p:nvGrpSpPr>
        <p:cNvPr id="1" name="Shape 744"/>
        <p:cNvGrpSpPr/>
        <p:nvPr/>
      </p:nvGrpSpPr>
      <p:grpSpPr>
        <a:xfrm>
          <a:off x="0" y="0"/>
          <a:ext cx="0" cy="0"/>
          <a:chOff x="0" y="0"/>
          <a:chExt cx="0" cy="0"/>
        </a:xfrm>
      </p:grpSpPr>
      <p:sp>
        <p:nvSpPr>
          <p:cNvPr id="745" name="Google Shape;745;p108"/>
          <p:cNvSpPr>
            <a:spLocks noGrp="1"/>
          </p:cNvSpPr>
          <p:nvPr>
            <p:ph type="pic" idx="2"/>
          </p:nvPr>
        </p:nvSpPr>
        <p:spPr>
          <a:xfrm>
            <a:off x="0" y="0"/>
            <a:ext cx="2865438"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6" name="Google Shape;746;p108"/>
          <p:cNvSpPr>
            <a:spLocks noGrp="1"/>
          </p:cNvSpPr>
          <p:nvPr>
            <p:ph type="pic" idx="3"/>
          </p:nvPr>
        </p:nvSpPr>
        <p:spPr>
          <a:xfrm>
            <a:off x="2865120" y="0"/>
            <a:ext cx="301752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7" name="Google Shape;747;p108"/>
          <p:cNvSpPr>
            <a:spLocks noGrp="1"/>
          </p:cNvSpPr>
          <p:nvPr>
            <p:ph type="pic" idx="4"/>
          </p:nvPr>
        </p:nvSpPr>
        <p:spPr>
          <a:xfrm>
            <a:off x="5882640" y="0"/>
            <a:ext cx="6309360" cy="3465576"/>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8" name="Google Shape;748;p108"/>
          <p:cNvSpPr>
            <a:spLocks noGrp="1"/>
          </p:cNvSpPr>
          <p:nvPr>
            <p:ph type="pic" idx="5"/>
          </p:nvPr>
        </p:nvSpPr>
        <p:spPr>
          <a:xfrm>
            <a:off x="0" y="3456432"/>
            <a:ext cx="3505200" cy="3401568"/>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360"/>
              </a:spcBef>
              <a:spcAft>
                <a:spcPts val="0"/>
              </a:spcAft>
              <a:buClr>
                <a:schemeClr val="lt1"/>
              </a:buClr>
              <a:buSzPts val="1620"/>
              <a:buFont typeface="Noto Sans Symbols"/>
              <a:buNone/>
              <a:defRPr sz="18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49" name="Google Shape;749;p108"/>
          <p:cNvSpPr>
            <a:spLocks noGrp="1"/>
          </p:cNvSpPr>
          <p:nvPr>
            <p:ph type="pic" idx="6"/>
          </p:nvPr>
        </p:nvSpPr>
        <p:spPr>
          <a:xfrm>
            <a:off x="8680704" y="3455489"/>
            <a:ext cx="3511296" cy="1691464"/>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0" name="Google Shape;750;p108"/>
          <p:cNvSpPr>
            <a:spLocks noGrp="1"/>
          </p:cNvSpPr>
          <p:nvPr>
            <p:ph type="pic" idx="7"/>
          </p:nvPr>
        </p:nvSpPr>
        <p:spPr>
          <a:xfrm>
            <a:off x="8680704" y="5146953"/>
            <a:ext cx="3511296" cy="1711047"/>
          </a:xfrm>
          <a:prstGeom prst="rect">
            <a:avLst/>
          </a:prstGeom>
          <a:blipFill rotWithShape="1">
            <a:blip r:embed="rId2">
              <a:alphaModFix/>
            </a:blip>
            <a:stretch>
              <a:fillRect/>
            </a:stretch>
          </a:blipFill>
          <a:ln>
            <a:noFill/>
          </a:ln>
        </p:spPr>
        <p:txBody>
          <a:bodyPr spcFirstLastPara="1" wrap="square" lIns="0" tIns="182875" rIns="0" bIns="0" anchor="t" anchorCtr="0">
            <a:noAutofit/>
          </a:bodyPr>
          <a:lstStyle>
            <a:lvl1pPr marR="0" lvl="0" algn="ctr" rtl="0">
              <a:lnSpc>
                <a:spcPct val="100000"/>
              </a:lnSpc>
              <a:spcBef>
                <a:spcPts val="240"/>
              </a:spcBef>
              <a:spcAft>
                <a:spcPts val="0"/>
              </a:spcAft>
              <a:buClr>
                <a:schemeClr val="lt1"/>
              </a:buClr>
              <a:buSzPts val="1080"/>
              <a:buFont typeface="Noto Sans Symbols"/>
              <a:buNone/>
              <a:defRPr sz="1200" b="0" i="0" u="none" strike="noStrike" cap="none">
                <a:solidFill>
                  <a:schemeClr val="lt1"/>
                </a:solidFill>
                <a:latin typeface="Quattrocento Sans"/>
                <a:ea typeface="Quattrocento Sans"/>
                <a:cs typeface="Quattrocento Sans"/>
                <a:sym typeface="Quattrocento Sans"/>
              </a:defRPr>
            </a:lvl1pPr>
            <a:lvl2pPr marR="0" lvl="1"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R="0" lvl="2"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R="0" lvl="3"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R="0" lvl="4"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R="0" lvl="5"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R="0" lvl="6"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R="0" lvl="7"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R="0" lvl="8"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sp>
        <p:nvSpPr>
          <p:cNvPr id="751" name="Google Shape;751;p108"/>
          <p:cNvSpPr txBox="1">
            <a:spLocks noGrp="1"/>
          </p:cNvSpPr>
          <p:nvPr>
            <p:ph type="body" idx="1"/>
          </p:nvPr>
        </p:nvSpPr>
        <p:spPr>
          <a:xfrm>
            <a:off x="3505199" y="3456432"/>
            <a:ext cx="5193792" cy="3401568"/>
          </a:xfrm>
          <a:prstGeom prst="rect">
            <a:avLst/>
          </a:prstGeom>
          <a:solidFill>
            <a:schemeClr val="accent1"/>
          </a:solidFill>
          <a:ln>
            <a:noFill/>
          </a:ln>
        </p:spPr>
        <p:txBody>
          <a:bodyPr spcFirstLastPara="1" wrap="square" lIns="182875" tIns="91425" rIns="182875" bIns="91425" anchor="ctr" anchorCtr="0">
            <a:noAutofit/>
          </a:bodyPr>
          <a:lstStyle>
            <a:lvl1pPr marL="457200" marR="0" lvl="0" indent="-228600" algn="ctr">
              <a:lnSpc>
                <a:spcPct val="100000"/>
              </a:lnSpc>
              <a:spcBef>
                <a:spcPts val="0"/>
              </a:spcBef>
              <a:spcAft>
                <a:spcPts val="0"/>
              </a:spcAft>
              <a:buClr>
                <a:schemeClr val="lt1"/>
              </a:buClr>
              <a:buSzPts val="6000"/>
              <a:buFont typeface="Quattrocento Sans"/>
              <a:buNone/>
              <a:defRPr sz="6000">
                <a:solidFill>
                  <a:schemeClr val="lt1"/>
                </a:solidFill>
                <a:latin typeface="Quattrocento Sans"/>
                <a:ea typeface="Quattrocento Sans"/>
                <a:cs typeface="Quattrocento Sans"/>
                <a:sym typeface="Quattrocento Sans"/>
              </a:defRPr>
            </a:lvl1pPr>
            <a:lvl2pPr marL="914400" lvl="1" indent="-228600" algn="ctr">
              <a:lnSpc>
                <a:spcPct val="100000"/>
              </a:lnSpc>
              <a:spcBef>
                <a:spcPts val="1000"/>
              </a:spcBef>
              <a:spcAft>
                <a:spcPts val="0"/>
              </a:spcAft>
              <a:buClr>
                <a:schemeClr val="dk1"/>
              </a:buClr>
              <a:buSzPts val="4500"/>
              <a:buNone/>
              <a:defRPr sz="5000">
                <a:solidFill>
                  <a:schemeClr val="dk1"/>
                </a:solidFill>
              </a:defRPr>
            </a:lvl2pPr>
            <a:lvl3pPr marL="1371600" lvl="2" indent="-228600" algn="ctr">
              <a:lnSpc>
                <a:spcPct val="100000"/>
              </a:lnSpc>
              <a:spcBef>
                <a:spcPts val="1000"/>
              </a:spcBef>
              <a:spcAft>
                <a:spcPts val="0"/>
              </a:spcAft>
              <a:buClr>
                <a:schemeClr val="dk1"/>
              </a:buClr>
              <a:buSzPts val="4500"/>
              <a:buNone/>
              <a:defRPr sz="5000">
                <a:solidFill>
                  <a:schemeClr val="dk1"/>
                </a:solidFill>
              </a:defRPr>
            </a:lvl3pPr>
            <a:lvl4pPr marL="1828800" lvl="3" indent="-228600" algn="ctr">
              <a:lnSpc>
                <a:spcPct val="100000"/>
              </a:lnSpc>
              <a:spcBef>
                <a:spcPts val="1000"/>
              </a:spcBef>
              <a:spcAft>
                <a:spcPts val="0"/>
              </a:spcAft>
              <a:buClr>
                <a:schemeClr val="dk1"/>
              </a:buClr>
              <a:buSzPts val="4500"/>
              <a:buNone/>
              <a:defRPr sz="5000">
                <a:solidFill>
                  <a:schemeClr val="dk1"/>
                </a:solidFill>
              </a:defRPr>
            </a:lvl4pPr>
            <a:lvl5pPr marL="2286000" lvl="4" indent="-228600" algn="ctr">
              <a:lnSpc>
                <a:spcPct val="100000"/>
              </a:lnSpc>
              <a:spcBef>
                <a:spcPts val="1000"/>
              </a:spcBef>
              <a:spcAft>
                <a:spcPts val="0"/>
              </a:spcAft>
              <a:buClr>
                <a:schemeClr val="dk1"/>
              </a:buClr>
              <a:buSzPts val="4500"/>
              <a:buNone/>
              <a:defRPr sz="5000">
                <a:solidFill>
                  <a:schemeClr val="dk1"/>
                </a:solidFill>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Blank 2">
  <p:cSld name="Blank 2">
    <p:bg>
      <p:bgPr>
        <a:solidFill>
          <a:schemeClr val="dk2"/>
        </a:solidFill>
        <a:effectLst/>
      </p:bgPr>
    </p:bg>
    <p:spTree>
      <p:nvGrpSpPr>
        <p:cNvPr id="1" name="Shape 752"/>
        <p:cNvGrpSpPr/>
        <p:nvPr/>
      </p:nvGrpSpPr>
      <p:grpSpPr>
        <a:xfrm>
          <a:off x="0" y="0"/>
          <a:ext cx="0" cy="0"/>
          <a:chOff x="0" y="0"/>
          <a:chExt cx="0" cy="0"/>
        </a:xfrm>
      </p:grpSpPr>
    </p:spTree>
  </p:cSld>
  <p:clrMapOvr>
    <a:masterClrMapping/>
  </p:clrMapOvr>
  <p:transition>
    <p:fade/>
  </p:transition>
  <p:extLst>
    <p:ext uri="{DCECCB84-F9BA-43D5-87BE-67443E8EF086}">
      <p15:sldGuideLst xmlns:p15="http://schemas.microsoft.com/office/powerpoint/2012/main">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Developer Code Layout">
  <p:cSld name="Developer Code Layout">
    <p:spTree>
      <p:nvGrpSpPr>
        <p:cNvPr id="1" name="Shape 753"/>
        <p:cNvGrpSpPr/>
        <p:nvPr/>
      </p:nvGrpSpPr>
      <p:grpSpPr>
        <a:xfrm>
          <a:off x="0" y="0"/>
          <a:ext cx="0" cy="0"/>
          <a:chOff x="0" y="0"/>
          <a:chExt cx="0" cy="0"/>
        </a:xfrm>
      </p:grpSpPr>
      <p:sp>
        <p:nvSpPr>
          <p:cNvPr id="754" name="Google Shape;754;p1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600"/>
              <a:buFont typeface="Quattrocento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5" name="Google Shape;755;p110" descr="This layout should only be used for developer code. The font used is a monospace font which is ideal for showing code."/>
          <p:cNvSpPr txBox="1">
            <a:spLocks noGrp="1"/>
          </p:cNvSpPr>
          <p:nvPr>
            <p:ph type="body" idx="1"/>
          </p:nvPr>
        </p:nvSpPr>
        <p:spPr>
          <a:xfrm>
            <a:off x="588263" y="1436688"/>
            <a:ext cx="11018520" cy="19082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560"/>
              </a:spcBef>
              <a:spcAft>
                <a:spcPts val="0"/>
              </a:spcAft>
              <a:buClr>
                <a:schemeClr val="lt1"/>
              </a:buClr>
              <a:buSzPts val="2520"/>
              <a:buNone/>
              <a:defRPr sz="2800">
                <a:solidFill>
                  <a:schemeClr val="lt1"/>
                </a:solidFill>
                <a:latin typeface="Consolas"/>
                <a:ea typeface="Consolas"/>
                <a:cs typeface="Consolas"/>
                <a:sym typeface="Consolas"/>
              </a:defRPr>
            </a:lvl1pPr>
            <a:lvl2pPr marL="914400" lvl="1" indent="-228600" algn="l">
              <a:lnSpc>
                <a:spcPct val="100000"/>
              </a:lnSpc>
              <a:spcBef>
                <a:spcPts val="480"/>
              </a:spcBef>
              <a:spcAft>
                <a:spcPts val="0"/>
              </a:spcAft>
              <a:buClr>
                <a:schemeClr val="lt1"/>
              </a:buClr>
              <a:buSzPts val="2160"/>
              <a:buNone/>
              <a:defRPr sz="2400">
                <a:solidFill>
                  <a:schemeClr val="lt1"/>
                </a:solidFill>
                <a:latin typeface="Consolas"/>
                <a:ea typeface="Consolas"/>
                <a:cs typeface="Consolas"/>
                <a:sym typeface="Consolas"/>
              </a:defRPr>
            </a:lvl2pPr>
            <a:lvl3pPr marL="1371600" lvl="2" indent="-228600" algn="l">
              <a:lnSpc>
                <a:spcPct val="100000"/>
              </a:lnSpc>
              <a:spcBef>
                <a:spcPts val="400"/>
              </a:spcBef>
              <a:spcAft>
                <a:spcPts val="0"/>
              </a:spcAft>
              <a:buClr>
                <a:schemeClr val="lt1"/>
              </a:buClr>
              <a:buSzPts val="1800"/>
              <a:buNone/>
              <a:defRPr sz="2000">
                <a:solidFill>
                  <a:schemeClr val="lt1"/>
                </a:solidFill>
                <a:latin typeface="Consolas"/>
                <a:ea typeface="Consolas"/>
                <a:cs typeface="Consolas"/>
                <a:sym typeface="Consolas"/>
              </a:defRPr>
            </a:lvl3pPr>
            <a:lvl4pPr marL="1828800" lvl="3"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4pPr>
            <a:lvl5pPr marL="2286000" lvl="4" indent="-228600" algn="l">
              <a:lnSpc>
                <a:spcPct val="100000"/>
              </a:lnSpc>
              <a:spcBef>
                <a:spcPts val="360"/>
              </a:spcBef>
              <a:spcAft>
                <a:spcPts val="0"/>
              </a:spcAft>
              <a:buClr>
                <a:schemeClr val="lt1"/>
              </a:buClr>
              <a:buSzPts val="1620"/>
              <a:buNone/>
              <a:defRPr sz="1800">
                <a:solidFill>
                  <a:schemeClr val="lt1"/>
                </a:solidFill>
                <a:latin typeface="Consolas"/>
                <a:ea typeface="Consolas"/>
                <a:cs typeface="Consolas"/>
                <a:sym typeface="Consolas"/>
              </a:defRPr>
            </a:lvl5pPr>
            <a:lvl6pPr marL="2743200" lvl="5" indent="-342900" algn="l">
              <a:spcBef>
                <a:spcPts val="360"/>
              </a:spcBef>
              <a:spcAft>
                <a:spcPts val="0"/>
              </a:spcAft>
              <a:buClr>
                <a:schemeClr val="lt1"/>
              </a:buClr>
              <a:buSzPts val="1800"/>
              <a:buChar char="•"/>
              <a:defRPr/>
            </a:lvl6pPr>
            <a:lvl7pPr marL="3200400" lvl="6" indent="-342900" algn="l">
              <a:spcBef>
                <a:spcPts val="360"/>
              </a:spcBef>
              <a:spcAft>
                <a:spcPts val="0"/>
              </a:spcAft>
              <a:buClr>
                <a:schemeClr val="lt1"/>
              </a:buClr>
              <a:buSzPts val="1800"/>
              <a:buChar char="•"/>
              <a:defRPr/>
            </a:lvl7pPr>
            <a:lvl8pPr marL="3657600" lvl="7" indent="-342900" algn="l">
              <a:spcBef>
                <a:spcPts val="360"/>
              </a:spcBef>
              <a:spcAft>
                <a:spcPts val="0"/>
              </a:spcAft>
              <a:buClr>
                <a:schemeClr val="lt1"/>
              </a:buClr>
              <a:buSzPts val="1800"/>
              <a:buChar char="•"/>
              <a:defRPr/>
            </a:lvl8pPr>
            <a:lvl9pPr marL="4114800" lvl="8" indent="-342900" algn="l">
              <a:spcBef>
                <a:spcPts val="360"/>
              </a:spcBef>
              <a:spcAft>
                <a:spcPts val="0"/>
              </a:spcAft>
              <a:buClr>
                <a:schemeClr val="lt1"/>
              </a:buClr>
              <a:buSzPts val="1800"/>
              <a:buChar char="•"/>
              <a:defRPr/>
            </a:lvl9pPr>
          </a:lstStyle>
          <a:p>
            <a:endParaRPr/>
          </a:p>
        </p:txBody>
      </p:sp>
    </p:spTree>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Closing logo slide">
  <p:cSld name="Closing logo slide">
    <p:bg>
      <p:bgPr>
        <a:solidFill>
          <a:schemeClr val="dk2"/>
        </a:solidFill>
        <a:effectLst/>
      </p:bgPr>
    </p:bg>
    <p:spTree>
      <p:nvGrpSpPr>
        <p:cNvPr id="1" name="Shape 756"/>
        <p:cNvGrpSpPr/>
        <p:nvPr/>
      </p:nvGrpSpPr>
      <p:grpSpPr>
        <a:xfrm>
          <a:off x="0" y="0"/>
          <a:ext cx="0" cy="0"/>
          <a:chOff x="0" y="0"/>
          <a:chExt cx="0" cy="0"/>
        </a:xfrm>
      </p:grpSpPr>
      <p:pic>
        <p:nvPicPr>
          <p:cNvPr id="757" name="Google Shape;757;p111" descr="Microsoft logo white text version"/>
          <p:cNvPicPr preferRelativeResize="0"/>
          <p:nvPr/>
        </p:nvPicPr>
        <p:blipFill rotWithShape="1">
          <a:blip r:embed="rId2">
            <a:alphaModFix/>
          </a:blip>
          <a:srcRect/>
          <a:stretch/>
        </p:blipFill>
        <p:spPr>
          <a:xfrm>
            <a:off x="584200" y="585788"/>
            <a:ext cx="1366245" cy="292608"/>
          </a:xfrm>
          <a:prstGeom prst="rect">
            <a:avLst/>
          </a:prstGeom>
          <a:noFill/>
          <a:ln>
            <a:noFill/>
          </a:ln>
        </p:spPr>
      </p:pic>
      <p:sp>
        <p:nvSpPr>
          <p:cNvPr id="758" name="Google Shape;758;p111" descr="This is a copyright notice that should be included on the final slide."/>
          <p:cNvSpPr txBox="1"/>
          <p:nvPr/>
        </p:nvSpPr>
        <p:spPr>
          <a:xfrm>
            <a:off x="584200" y="6161316"/>
            <a:ext cx="4482124" cy="107722"/>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a:solidFill>
                  <a:schemeClr val="lt1"/>
                </a:solidFill>
                <a:latin typeface="Quattrocento Sans"/>
                <a:ea typeface="Quattrocento Sans"/>
                <a:cs typeface="Quattrocento Sans"/>
                <a:sym typeface="Quattrocento Sans"/>
              </a:rPr>
              <a:t>© Copyright Microsoft Corporation. All rights reserved. </a:t>
            </a:r>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9" Type="http://schemas.openxmlformats.org/officeDocument/2006/relationships/slideLayout" Target="../slideLayouts/slideLayout40.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42" Type="http://schemas.openxmlformats.org/officeDocument/2006/relationships/slideLayout" Target="../slideLayouts/slideLayout43.xml"/><Relationship Id="rId47" Type="http://schemas.openxmlformats.org/officeDocument/2006/relationships/slideLayout" Target="../slideLayouts/slideLayout48.xml"/><Relationship Id="rId50" Type="http://schemas.openxmlformats.org/officeDocument/2006/relationships/slideLayout" Target="../slideLayouts/slideLayout51.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38" Type="http://schemas.openxmlformats.org/officeDocument/2006/relationships/slideLayout" Target="../slideLayouts/slideLayout39.xml"/><Relationship Id="rId46" Type="http://schemas.openxmlformats.org/officeDocument/2006/relationships/slideLayout" Target="../slideLayouts/slideLayout47.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41" Type="http://schemas.openxmlformats.org/officeDocument/2006/relationships/slideLayout" Target="../slideLayouts/slideLayout42.xml"/><Relationship Id="rId54"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slideLayout" Target="../slideLayouts/slideLayout38.xml"/><Relationship Id="rId40" Type="http://schemas.openxmlformats.org/officeDocument/2006/relationships/slideLayout" Target="../slideLayouts/slideLayout41.xml"/><Relationship Id="rId45" Type="http://schemas.openxmlformats.org/officeDocument/2006/relationships/slideLayout" Target="../slideLayouts/slideLayout46.xml"/><Relationship Id="rId53" Type="http://schemas.openxmlformats.org/officeDocument/2006/relationships/theme" Target="../theme/theme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slideLayout" Target="../slideLayouts/slideLayout37.xml"/><Relationship Id="rId49" Type="http://schemas.openxmlformats.org/officeDocument/2006/relationships/slideLayout" Target="../slideLayouts/slideLayout50.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4" Type="http://schemas.openxmlformats.org/officeDocument/2006/relationships/slideLayout" Target="../slideLayouts/slideLayout45.xml"/><Relationship Id="rId52" Type="http://schemas.openxmlformats.org/officeDocument/2006/relationships/slideLayout" Target="../slideLayouts/slideLayout53.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 Id="rId43" Type="http://schemas.openxmlformats.org/officeDocument/2006/relationships/slideLayout" Target="../slideLayouts/slideLayout44.xml"/><Relationship Id="rId48" Type="http://schemas.openxmlformats.org/officeDocument/2006/relationships/slideLayout" Target="../slideLayouts/slideLayout49.xml"/><Relationship Id="rId8" Type="http://schemas.openxmlformats.org/officeDocument/2006/relationships/slideLayout" Target="../slideLayouts/slideLayout9.xml"/><Relationship Id="rId51"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png"/><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3.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12" name="Google Shape;12;p11"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3">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3600"/>
              <a:buFont typeface="Quattrocento Sans"/>
              <a:buNone/>
              <a:defRPr sz="36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0"/>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dk1"/>
              </a:buClr>
              <a:buSzPts val="25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dk1"/>
              </a:buClr>
              <a:buSzPts val="180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dk1"/>
              </a:buClr>
              <a:buSzPts val="144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dk1"/>
              </a:buClr>
              <a:buSzPts val="126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endParaRPr/>
          </a:p>
        </p:txBody>
      </p:sp>
      <p:pic>
        <p:nvPicPr>
          <p:cNvPr id="20" name="Google Shape;20;p10" descr="These are Microsoft Brand colors. The color bar is placed to the side of the Theme master so that it will be visible on all slides. Users can use the 'eye dropper' color tools under Color Fill Shape, Color Fill line etc. to easily select Brand colors. "/>
          <p:cNvPicPr preferRelativeResize="0"/>
          <p:nvPr/>
        </p:nvPicPr>
        <p:blipFill rotWithShape="1">
          <a:blip r:embed="rId54">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1"/>
        <p:cNvGrpSpPr/>
        <p:nvPr/>
      </p:nvGrpSpPr>
      <p:grpSpPr>
        <a:xfrm>
          <a:off x="0" y="0"/>
          <a:ext cx="0" cy="0"/>
          <a:chOff x="0" y="0"/>
          <a:chExt cx="0" cy="0"/>
        </a:xfrm>
      </p:grpSpPr>
      <p:sp>
        <p:nvSpPr>
          <p:cNvPr id="402" name="Google Shape;402;p6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3600"/>
              <a:buFont typeface="Quattrocento Sans"/>
              <a:buNone/>
              <a:defRPr sz="3600" b="0" i="0" u="none" strike="noStrike" cap="none">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3" name="Google Shape;403;p65"/>
          <p:cNvSpPr txBox="1">
            <a:spLocks noGrp="1"/>
          </p:cNvSpPr>
          <p:nvPr>
            <p:ph type="body" idx="1"/>
          </p:nvPr>
        </p:nvSpPr>
        <p:spPr>
          <a:xfrm>
            <a:off x="584200" y="1435503"/>
            <a:ext cx="11018520" cy="1612749"/>
          </a:xfrm>
          <a:prstGeom prst="rect">
            <a:avLst/>
          </a:prstGeom>
          <a:noFill/>
          <a:ln>
            <a:noFill/>
          </a:ln>
        </p:spPr>
        <p:txBody>
          <a:bodyPr spcFirstLastPara="1" wrap="square" lIns="0" tIns="0" rIns="0" bIns="0" anchor="t" anchorCtr="0">
            <a:spAutoFit/>
          </a:bodyPr>
          <a:lstStyle>
            <a:lvl1pPr marL="457200" marR="0" lvl="0" indent="-388620" algn="l" rtl="0">
              <a:lnSpc>
                <a:spcPct val="100000"/>
              </a:lnSpc>
              <a:spcBef>
                <a:spcPts val="560"/>
              </a:spcBef>
              <a:spcAft>
                <a:spcPts val="0"/>
              </a:spcAft>
              <a:buClr>
                <a:schemeClr val="lt1"/>
              </a:buClr>
              <a:buSzPts val="2520"/>
              <a:buFont typeface="Noto Sans Symbols"/>
              <a:buChar char="·"/>
              <a:defRPr sz="28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100000"/>
              </a:lnSpc>
              <a:spcBef>
                <a:spcPts val="400"/>
              </a:spcBef>
              <a:spcAft>
                <a:spcPts val="0"/>
              </a:spcAft>
              <a:buClr>
                <a:schemeClr val="lt1"/>
              </a:buClr>
              <a:buSzPts val="1800"/>
              <a:buFont typeface="Noto Sans Symbols"/>
              <a:buChar char="·"/>
              <a:defRPr sz="2000" b="0" i="0" u="none" strike="noStrike" cap="none">
                <a:solidFill>
                  <a:schemeClr val="lt1"/>
                </a:solidFill>
                <a:latin typeface="Quattrocento Sans"/>
                <a:ea typeface="Quattrocento Sans"/>
                <a:cs typeface="Quattrocento Sans"/>
                <a:sym typeface="Quattrocento Sans"/>
              </a:defRPr>
            </a:lvl2pPr>
            <a:lvl3pPr marL="1371600" marR="0" lvl="2" indent="-320039" algn="l" rtl="0">
              <a:lnSpc>
                <a:spcPct val="100000"/>
              </a:lnSpc>
              <a:spcBef>
                <a:spcPts val="320"/>
              </a:spcBef>
              <a:spcAft>
                <a:spcPts val="0"/>
              </a:spcAft>
              <a:buClr>
                <a:schemeClr val="lt1"/>
              </a:buClr>
              <a:buSzPts val="1440"/>
              <a:buFont typeface="Noto Sans Symbols"/>
              <a:buChar char="·"/>
              <a:defRPr sz="1600" b="0" i="0" u="none" strike="noStrike" cap="none">
                <a:solidFill>
                  <a:schemeClr val="lt1"/>
                </a:solidFill>
                <a:latin typeface="Quattrocento Sans"/>
                <a:ea typeface="Quattrocento Sans"/>
                <a:cs typeface="Quattrocento Sans"/>
                <a:sym typeface="Quattrocento Sans"/>
              </a:defRPr>
            </a:lvl3pPr>
            <a:lvl4pPr marL="1828800" marR="0" lvl="3"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4pPr>
            <a:lvl5pPr marL="2286000" marR="0" lvl="4" indent="-308610" algn="l" rtl="0">
              <a:lnSpc>
                <a:spcPct val="100000"/>
              </a:lnSpc>
              <a:spcBef>
                <a:spcPts val="280"/>
              </a:spcBef>
              <a:spcAft>
                <a:spcPts val="0"/>
              </a:spcAft>
              <a:buClr>
                <a:schemeClr val="lt1"/>
              </a:buClr>
              <a:buSzPts val="1260"/>
              <a:buFont typeface="Noto Sans Symbols"/>
              <a:buChar char="·"/>
              <a:defRPr sz="1400" b="0" i="0" u="none" strike="noStrike" cap="none">
                <a:solidFill>
                  <a:schemeClr val="lt1"/>
                </a:solidFill>
                <a:latin typeface="Quattrocento Sans"/>
                <a:ea typeface="Quattrocento Sans"/>
                <a:cs typeface="Quattrocento Sans"/>
                <a:sym typeface="Quattrocento Sans"/>
              </a:defRPr>
            </a:lvl5pPr>
            <a:lvl6pPr marL="2743200" marR="0" lvl="5"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6pPr>
            <a:lvl7pPr marL="3200400" marR="0" lvl="6"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7pPr>
            <a:lvl8pPr marL="3657600" marR="0" lvl="7"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8pPr>
            <a:lvl9pPr marL="4114800" marR="0" lvl="8" indent="-355600" algn="l" rtl="0">
              <a:spcBef>
                <a:spcPts val="400"/>
              </a:spcBef>
              <a:spcAft>
                <a:spcPts val="0"/>
              </a:spcAft>
              <a:buClr>
                <a:schemeClr val="lt1"/>
              </a:buClr>
              <a:buSzPts val="2000"/>
              <a:buFont typeface="Arial"/>
              <a:buChar char="•"/>
              <a:defRPr sz="2000" b="0" i="0" u="none" strike="noStrike" cap="none">
                <a:solidFill>
                  <a:schemeClr val="lt1"/>
                </a:solidFill>
                <a:latin typeface="Quattrocento Sans"/>
                <a:ea typeface="Quattrocento Sans"/>
                <a:cs typeface="Quattrocento Sans"/>
                <a:sym typeface="Quattrocento Sans"/>
              </a:defRPr>
            </a:lvl9pPr>
          </a:lstStyle>
          <a:p>
            <a:endParaRPr/>
          </a:p>
        </p:txBody>
      </p:sp>
      <p:pic>
        <p:nvPicPr>
          <p:cNvPr id="404" name="Google Shape;404;p65"/>
          <p:cNvPicPr preferRelativeResize="0"/>
          <p:nvPr/>
        </p:nvPicPr>
        <p:blipFill rotWithShape="1">
          <a:blip r:embed="rId49">
            <a:alphaModFix/>
          </a:blip>
          <a:srcRect l="761"/>
          <a:stretch/>
        </p:blipFill>
        <p:spPr>
          <a:xfrm rot="5400000">
            <a:off x="9464501" y="2843773"/>
            <a:ext cx="6858000" cy="11704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Lst>
  <p:transition>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ardinal_direction"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Shape 770"/>
        <p:cNvGrpSpPr/>
        <p:nvPr/>
      </p:nvGrpSpPr>
      <p:grpSpPr>
        <a:xfrm>
          <a:off x="0" y="0"/>
          <a:ext cx="0" cy="0"/>
          <a:chOff x="0" y="0"/>
          <a:chExt cx="0" cy="0"/>
        </a:xfrm>
      </p:grpSpPr>
      <p:sp>
        <p:nvSpPr>
          <p:cNvPr id="771" name="Google Shape;771;p1"/>
          <p:cNvSpPr txBox="1">
            <a:spLocks noGrp="1"/>
          </p:cNvSpPr>
          <p:nvPr>
            <p:ph type="title"/>
          </p:nvPr>
        </p:nvSpPr>
        <p:spPr>
          <a:xfrm>
            <a:off x="584200" y="2979778"/>
            <a:ext cx="9144000" cy="553998"/>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30E5D0"/>
              </a:buClr>
              <a:buSzPts val="3600"/>
              <a:buFont typeface="Quattrocento Sans"/>
              <a:buNone/>
            </a:pPr>
            <a:r>
              <a:rPr lang="en-US"/>
              <a:t>Lesson 2.07: Project 2 Text Monster</a:t>
            </a:r>
            <a:endParaRPr/>
          </a:p>
        </p:txBody>
      </p:sp>
      <p:sp>
        <p:nvSpPr>
          <p:cNvPr id="772" name="Google Shape;772;p1"/>
          <p:cNvSpPr txBox="1">
            <a:spLocks noGrp="1"/>
          </p:cNvSpPr>
          <p:nvPr>
            <p:ph type="body" idx="1"/>
          </p:nvPr>
        </p:nvSpPr>
        <p:spPr>
          <a:xfrm>
            <a:off x="584200" y="3962400"/>
            <a:ext cx="9144000" cy="101566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980"/>
              <a:buNone/>
            </a:pPr>
            <a:r>
              <a:rPr lang="en-US"/>
              <a:t>Microsoft Philanthropies TEALS Program</a:t>
            </a:r>
            <a:endParaRPr/>
          </a:p>
          <a:p>
            <a:pPr marL="0" lvl="0" indent="0" algn="l" rtl="0">
              <a:lnSpc>
                <a:spcPct val="100000"/>
              </a:lnSpc>
              <a:spcBef>
                <a:spcPts val="0"/>
              </a:spcBef>
              <a:spcAft>
                <a:spcPts val="0"/>
              </a:spcAft>
              <a:buClr>
                <a:schemeClr val="lt1"/>
              </a:buClr>
              <a:buSzPts val="1980"/>
              <a:buNone/>
            </a:pPr>
            <a:r>
              <a:rPr lang="en-US"/>
              <a:t>Introduction to Computer Science</a:t>
            </a:r>
            <a:endParaRPr/>
          </a:p>
          <a:p>
            <a:pPr marL="0" lvl="0" indent="0" algn="l" rtl="0">
              <a:lnSpc>
                <a:spcPct val="100000"/>
              </a:lnSpc>
              <a:spcBef>
                <a:spcPts val="0"/>
              </a:spcBef>
              <a:spcAft>
                <a:spcPts val="0"/>
              </a:spcAft>
              <a:buClr>
                <a:schemeClr val="lt1"/>
              </a:buClr>
              <a:buSzPts val="1980"/>
              <a:buNone/>
            </a:pPr>
            <a:r>
              <a:rPr lang="en-US"/>
              <a:t>Semester 2</a:t>
            </a:r>
            <a:endParaRPr/>
          </a:p>
        </p:txBody>
      </p:sp>
      <p:pic>
        <p:nvPicPr>
          <p:cNvPr id="773" name="Google Shape;773;p1" descr="Creative Commons Copyright. Prohibited Commercial Use. Microsoft Philanthropies TEALS Program"/>
          <p:cNvPicPr preferRelativeResize="0"/>
          <p:nvPr/>
        </p:nvPicPr>
        <p:blipFill rotWithShape="1">
          <a:blip r:embed="rId3">
            <a:alphaModFix/>
          </a:blip>
          <a:srcRect/>
          <a:stretch/>
        </p:blipFill>
        <p:spPr>
          <a:xfrm>
            <a:off x="9002536" y="6372049"/>
            <a:ext cx="3105150" cy="3905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78" name="Google Shape;778;p2"/>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Text Monster</a:t>
            </a:r>
            <a:endParaRPr/>
          </a:p>
        </p:txBody>
      </p:sp>
      <p:sp>
        <p:nvSpPr>
          <p:cNvPr id="779" name="Google Shape;779;p2"/>
          <p:cNvSpPr txBox="1">
            <a:spLocks noGrp="1"/>
          </p:cNvSpPr>
          <p:nvPr>
            <p:ph type="body" idx="1"/>
          </p:nvPr>
        </p:nvSpPr>
        <p:spPr>
          <a:xfrm>
            <a:off x="584200" y="1435100"/>
            <a:ext cx="11018838" cy="8617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b="1" dirty="0"/>
              <a:t>Using Python, students will use Boolean expressions, lists and </a:t>
            </a:r>
            <a:r>
              <a:rPr lang="en-US" b="1" dirty="0">
                <a:latin typeface="Consolas" panose="020B0609020204030204" pitchFamily="49" charset="0"/>
              </a:rPr>
              <a:t>while</a:t>
            </a:r>
            <a:r>
              <a:rPr lang="en-US" b="1" dirty="0"/>
              <a:t> loops to create a text-based adventure game!</a:t>
            </a:r>
            <a:endParaRPr dirty="0"/>
          </a:p>
        </p:txBody>
      </p:sp>
      <p:sp>
        <p:nvSpPr>
          <p:cNvPr id="4" name="Google Shape;779;p2">
            <a:extLst>
              <a:ext uri="{FF2B5EF4-FFF2-40B4-BE49-F238E27FC236}">
                <a16:creationId xmlns:a16="http://schemas.microsoft.com/office/drawing/2014/main" id="{059B6251-6E6F-43F0-9D4C-8D611F67FF96}"/>
              </a:ext>
            </a:extLst>
          </p:cNvPr>
          <p:cNvSpPr txBox="1">
            <a:spLocks/>
          </p:cNvSpPr>
          <p:nvPr/>
        </p:nvSpPr>
        <p:spPr>
          <a:xfrm>
            <a:off x="584200" y="3213556"/>
            <a:ext cx="11018838" cy="221599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331470" algn="l" rtl="0">
              <a:lnSpc>
                <a:spcPct val="100000"/>
              </a:lnSpc>
              <a:spcBef>
                <a:spcPts val="360"/>
              </a:spcBef>
              <a:spcAft>
                <a:spcPts val="0"/>
              </a:spcAft>
              <a:buClr>
                <a:schemeClr val="dk1"/>
              </a:buClr>
              <a:buSzPts val="1620"/>
              <a:buFont typeface="Noto Sans Symbols"/>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31469" algn="l" rtl="0">
              <a:lnSpc>
                <a:spcPct val="100000"/>
              </a:lnSpc>
              <a:spcBef>
                <a:spcPts val="360"/>
              </a:spcBef>
              <a:spcAft>
                <a:spcPts val="0"/>
              </a:spcAft>
              <a:buClr>
                <a:schemeClr val="dk1"/>
              </a:buClr>
              <a:buSzPts val="1620"/>
              <a:buFont typeface="Noto Sans Symbols"/>
              <a:buChar char="·"/>
              <a:defRPr sz="2000" b="0" i="0" u="none" strike="noStrike" cap="none">
                <a:solidFill>
                  <a:schemeClr val="dk1"/>
                </a:solidFill>
                <a:latin typeface="Quattrocento Sans"/>
                <a:ea typeface="Quattrocento Sans"/>
                <a:cs typeface="Quattrocento Sans"/>
                <a:sym typeface="Quattrocento Sans"/>
              </a:defRPr>
            </a:lvl2pPr>
            <a:lvl3pPr marL="1371600" marR="0" lvl="2" indent="-331469" algn="l" rtl="0">
              <a:lnSpc>
                <a:spcPct val="100000"/>
              </a:lnSpc>
              <a:spcBef>
                <a:spcPts val="360"/>
              </a:spcBef>
              <a:spcAft>
                <a:spcPts val="0"/>
              </a:spcAft>
              <a:buClr>
                <a:schemeClr val="dk1"/>
              </a:buClr>
              <a:buSzPts val="1620"/>
              <a:buFont typeface="Noto Sans Symbols"/>
              <a:buChar char="·"/>
              <a:defRPr sz="1600" b="0" i="0" u="none" strike="noStrike" cap="none">
                <a:solidFill>
                  <a:schemeClr val="dk1"/>
                </a:solidFill>
                <a:latin typeface="Quattrocento Sans"/>
                <a:ea typeface="Quattrocento Sans"/>
                <a:cs typeface="Quattrocento Sans"/>
                <a:sym typeface="Quattrocento Sans"/>
              </a:defRPr>
            </a:lvl3pPr>
            <a:lvl4pPr marL="1828800" marR="0" lvl="3" indent="-331469" algn="l" rtl="0">
              <a:lnSpc>
                <a:spcPct val="100000"/>
              </a:lnSpc>
              <a:spcBef>
                <a:spcPts val="360"/>
              </a:spcBef>
              <a:spcAft>
                <a:spcPts val="0"/>
              </a:spcAft>
              <a:buClr>
                <a:schemeClr val="dk1"/>
              </a:buClr>
              <a:buSzPts val="1620"/>
              <a:buFont typeface="Noto Sans Symbol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31470" algn="l" rtl="0">
              <a:lnSpc>
                <a:spcPct val="100000"/>
              </a:lnSpc>
              <a:spcBef>
                <a:spcPts val="360"/>
              </a:spcBef>
              <a:spcAft>
                <a:spcPts val="0"/>
              </a:spcAft>
              <a:buClr>
                <a:schemeClr val="dk1"/>
              </a:buClr>
              <a:buSzPts val="1620"/>
              <a:buFont typeface="Noto Sans Symbol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Quattrocento Sans"/>
                <a:ea typeface="Quattrocento Sans"/>
                <a:cs typeface="Quattrocento Sans"/>
                <a:sym typeface="Quattrocento Sans"/>
              </a:defRPr>
            </a:lvl9pPr>
          </a:lstStyle>
          <a:p>
            <a:pPr marL="0" indent="0">
              <a:spcBef>
                <a:spcPts val="0"/>
              </a:spcBef>
              <a:buSzPts val="2520"/>
              <a:buFont typeface="Noto Sans Symbols"/>
              <a:buNone/>
            </a:pPr>
            <a:r>
              <a:rPr lang="en-US" sz="2400" dirty="0"/>
              <a:t>Text adventure games have a very long history.  The first such game was "Colossal Cave Adventure", written by Will Crowther in the mid-1970s for a mainframe computer, the PDP-10.</a:t>
            </a:r>
          </a:p>
          <a:p>
            <a:pPr marL="0" indent="0">
              <a:spcBef>
                <a:spcPts val="0"/>
              </a:spcBef>
              <a:buSzPts val="2520"/>
              <a:buFont typeface="Noto Sans Symbols"/>
              <a:buNone/>
            </a:pPr>
            <a:endParaRPr lang="en-US" sz="2400" dirty="0"/>
          </a:p>
          <a:p>
            <a:pPr marL="0" indent="0">
              <a:spcBef>
                <a:spcPts val="0"/>
              </a:spcBef>
              <a:buSzPts val="2520"/>
              <a:buFont typeface="Noto Sans Symbols"/>
              <a:buNone/>
            </a:pPr>
            <a:r>
              <a:rPr lang="en-US" sz="2400" dirty="0"/>
              <a:t>Thousands of adventure games were written along similar lines in the next few decades, and "interactive fiction" text-based games are still being created today.</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Overview</a:t>
            </a:r>
            <a:endParaRPr/>
          </a:p>
        </p:txBody>
      </p:sp>
      <p:sp>
        <p:nvSpPr>
          <p:cNvPr id="786" name="Google Shape;786;p3"/>
          <p:cNvSpPr txBox="1">
            <a:spLocks noGrp="1"/>
          </p:cNvSpPr>
          <p:nvPr>
            <p:ph type="body" idx="1"/>
          </p:nvPr>
        </p:nvSpPr>
        <p:spPr>
          <a:xfrm>
            <a:off x="584200" y="1435100"/>
            <a:ext cx="11018700" cy="48333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This game takes place in a three-story virtual space/dungeon.</a:t>
            </a:r>
            <a:endParaRPr/>
          </a:p>
          <a:p>
            <a:pPr marL="228600" lvl="0" indent="-228600" algn="l" rtl="0">
              <a:lnSpc>
                <a:spcPct val="100000"/>
              </a:lnSpc>
              <a:spcBef>
                <a:spcPts val="560"/>
              </a:spcBef>
              <a:spcAft>
                <a:spcPts val="0"/>
              </a:spcAft>
              <a:buClr>
                <a:schemeClr val="dk1"/>
              </a:buClr>
              <a:buSzPts val="2520"/>
              <a:buChar char="·"/>
            </a:pPr>
            <a:r>
              <a:rPr lang="en-US"/>
              <a:t>Each story (or floor) has five rooms, arranged in a line from left to right. </a:t>
            </a:r>
            <a:endParaRPr/>
          </a:p>
          <a:p>
            <a:pPr marL="228600" lvl="0" indent="-228600" algn="l" rtl="0">
              <a:lnSpc>
                <a:spcPct val="100000"/>
              </a:lnSpc>
              <a:spcBef>
                <a:spcPts val="560"/>
              </a:spcBef>
              <a:spcAft>
                <a:spcPts val="0"/>
              </a:spcAft>
              <a:buClr>
                <a:schemeClr val="dk1"/>
              </a:buClr>
              <a:buSzPts val="2520"/>
              <a:buChar char="·"/>
            </a:pPr>
            <a:r>
              <a:rPr lang="en-US"/>
              <a:t>The player must navigate the levels in search of the prize.</a:t>
            </a:r>
            <a:endParaRPr/>
          </a:p>
          <a:p>
            <a:pPr marL="228600" lvl="0" indent="-228600" algn="l" rtl="0">
              <a:lnSpc>
                <a:spcPct val="100000"/>
              </a:lnSpc>
              <a:spcBef>
                <a:spcPts val="560"/>
              </a:spcBef>
              <a:spcAft>
                <a:spcPts val="0"/>
              </a:spcAft>
              <a:buClr>
                <a:schemeClr val="dk1"/>
              </a:buClr>
              <a:buSzPts val="2520"/>
              <a:buChar char="·"/>
            </a:pPr>
            <a:r>
              <a:rPr lang="en-US"/>
              <a:t>Along the way they collect items and fight monsters. On each move the player has seven possible commands: ‘left’, ‘right’, ‘up’, ‘down’, ‘grab’, ‘fight’ or ‘help’. </a:t>
            </a:r>
            <a:endParaRPr/>
          </a:p>
          <a:p>
            <a:pPr marL="457200" lvl="1" indent="-228600" algn="l" rtl="0">
              <a:lnSpc>
                <a:spcPct val="100000"/>
              </a:lnSpc>
              <a:spcBef>
                <a:spcPts val="400"/>
              </a:spcBef>
              <a:spcAft>
                <a:spcPts val="0"/>
              </a:spcAft>
              <a:buClr>
                <a:schemeClr val="dk1"/>
              </a:buClr>
              <a:buSzPts val="1800"/>
              <a:buChar char="·"/>
            </a:pPr>
            <a:r>
              <a:rPr lang="en-US"/>
              <a:t>If the input is invalid (not one of these commands,) the game will let the player know. Otherwise, the game will execute the player's command. </a:t>
            </a:r>
            <a:endParaRPr/>
          </a:p>
          <a:p>
            <a:pPr marL="228600" lvl="0" indent="-228600" algn="l" rtl="0">
              <a:lnSpc>
                <a:spcPct val="100000"/>
              </a:lnSpc>
              <a:spcBef>
                <a:spcPts val="560"/>
              </a:spcBef>
              <a:spcAft>
                <a:spcPts val="0"/>
              </a:spcAft>
              <a:buClr>
                <a:schemeClr val="dk1"/>
              </a:buClr>
              <a:buSzPts val="2520"/>
              <a:buChar char="·"/>
            </a:pPr>
            <a:r>
              <a:rPr lang="en-US"/>
              <a:t>The goal of the game is to collect the prize guarded by the boss monster.</a:t>
            </a:r>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4"/>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Behavior</a:t>
            </a:r>
            <a:endParaRPr/>
          </a:p>
        </p:txBody>
      </p:sp>
      <p:sp>
        <p:nvSpPr>
          <p:cNvPr id="793" name="Google Shape;793;p4"/>
          <p:cNvSpPr txBox="1">
            <a:spLocks noGrp="1"/>
          </p:cNvSpPr>
          <p:nvPr>
            <p:ph type="body" idx="1"/>
          </p:nvPr>
        </p:nvSpPr>
        <p:spPr>
          <a:xfrm>
            <a:off x="587945" y="1286016"/>
            <a:ext cx="11018700" cy="1539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a:t>The game has three floors:</a:t>
            </a:r>
            <a:endParaRPr/>
          </a:p>
          <a:p>
            <a:pPr marL="457200" lvl="1" indent="-228600" algn="l" rtl="0">
              <a:lnSpc>
                <a:spcPct val="100000"/>
              </a:lnSpc>
              <a:spcBef>
                <a:spcPts val="400"/>
              </a:spcBef>
              <a:spcAft>
                <a:spcPts val="0"/>
              </a:spcAft>
              <a:buClr>
                <a:schemeClr val="dk1"/>
              </a:buClr>
              <a:buSzPts val="1800"/>
              <a:buChar char="·"/>
            </a:pPr>
            <a:r>
              <a:rPr lang="en-US"/>
              <a:t>Each floor is made up of five rooms, arranged in a line from left to right</a:t>
            </a:r>
            <a:endParaRPr/>
          </a:p>
          <a:p>
            <a:pPr marL="457200" lvl="1" indent="-228600" algn="l" rtl="0">
              <a:lnSpc>
                <a:spcPct val="100000"/>
              </a:lnSpc>
              <a:spcBef>
                <a:spcPts val="400"/>
              </a:spcBef>
              <a:spcAft>
                <a:spcPts val="0"/>
              </a:spcAft>
              <a:buClr>
                <a:schemeClr val="dk1"/>
              </a:buClr>
              <a:buSzPts val="1800"/>
              <a:buChar char="·"/>
            </a:pPr>
            <a:r>
              <a:rPr lang="en-US"/>
              <a:t>A room can contain: a sword, a monster, magic stones, up-stairs, down-stairs or nothing</a:t>
            </a:r>
            <a:endParaRPr/>
          </a:p>
          <a:p>
            <a:pPr marL="457200" lvl="1" indent="-228600" algn="l" rtl="0">
              <a:lnSpc>
                <a:spcPct val="100000"/>
              </a:lnSpc>
              <a:spcBef>
                <a:spcPts val="400"/>
              </a:spcBef>
              <a:spcAft>
                <a:spcPts val="0"/>
              </a:spcAft>
              <a:buClr>
                <a:schemeClr val="dk1"/>
              </a:buClr>
              <a:buSzPts val="1800"/>
              <a:buChar char="·"/>
            </a:pPr>
            <a:r>
              <a:rPr lang="en-US"/>
              <a:t>The player should always start in the same room.</a:t>
            </a:r>
            <a:endParaRPr/>
          </a:p>
        </p:txBody>
      </p:sp>
      <p:sp>
        <p:nvSpPr>
          <p:cNvPr id="794" name="Google Shape;794;p4"/>
          <p:cNvSpPr txBox="1"/>
          <p:nvPr/>
        </p:nvSpPr>
        <p:spPr>
          <a:xfrm>
            <a:off x="587945" y="2854845"/>
            <a:ext cx="11379300" cy="36120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chemeClr val="dk1"/>
              </a:buClr>
              <a:buSzPts val="2520"/>
              <a:buFont typeface="Noto Sans Symbols"/>
              <a:buNone/>
            </a:pPr>
            <a:r>
              <a:rPr lang="en-US" sz="2800" b="0" i="0" u="none" strike="noStrike" cap="none">
                <a:solidFill>
                  <a:schemeClr val="dk1"/>
                </a:solidFill>
                <a:latin typeface="Quattrocento Sans"/>
                <a:ea typeface="Quattrocento Sans"/>
                <a:cs typeface="Quattrocento Sans"/>
                <a:sym typeface="Quattrocento Sans"/>
              </a:rPr>
              <a:t>Movement:</a:t>
            </a:r>
            <a:endParaRPr/>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The player can try to move to the left room or right room.</a:t>
            </a:r>
            <a:endParaRPr/>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If there is no room in that direction, the game should report this.</a:t>
            </a:r>
            <a:endParaRPr/>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a:solidFill>
                  <a:schemeClr val="dk1"/>
                </a:solidFill>
                <a:latin typeface="Quattrocento Sans"/>
                <a:ea typeface="Quattrocento Sans"/>
                <a:cs typeface="Quattrocento Sans"/>
                <a:sym typeface="Quattrocento Sans"/>
              </a:rPr>
              <a:t>The player cannot move outside the boundaries of the virtual world.</a:t>
            </a:r>
            <a:endParaRPr/>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The player can also move upstairs or downstairs if the room contains an up-staircase or a down-staircase.</a:t>
            </a:r>
            <a:endParaRPr/>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a:solidFill>
                  <a:schemeClr val="dk1"/>
                </a:solidFill>
                <a:latin typeface="Quattrocento Sans"/>
                <a:ea typeface="Quattrocento Sans"/>
                <a:cs typeface="Quattrocento Sans"/>
                <a:sym typeface="Quattrocento Sans"/>
              </a:rPr>
              <a:t>The player can only go up if there is an up-staircase</a:t>
            </a:r>
            <a:endParaRPr/>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a:solidFill>
                  <a:schemeClr val="dk1"/>
                </a:solidFill>
                <a:latin typeface="Quattrocento Sans"/>
                <a:ea typeface="Quattrocento Sans"/>
                <a:cs typeface="Quattrocento Sans"/>
                <a:sym typeface="Quattrocento Sans"/>
              </a:rPr>
              <a:t>The player can only go down if there is down-staircase.</a:t>
            </a:r>
            <a:endParaRPr/>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a:solidFill>
                  <a:schemeClr val="dk1"/>
                </a:solidFill>
                <a:latin typeface="Quattrocento Sans"/>
                <a:ea typeface="Quattrocento Sans"/>
                <a:cs typeface="Quattrocento Sans"/>
                <a:sym typeface="Quattrocento Sans"/>
              </a:rPr>
              <a:t>The program should not allow the player to go up, down or past bounds of the game.</a:t>
            </a:r>
            <a:endParaRPr/>
          </a:p>
          <a:p>
            <a:pPr marL="657225" marR="0" lvl="2" indent="-200025" algn="l" rtl="0">
              <a:lnSpc>
                <a:spcPct val="100000"/>
              </a:lnSpc>
              <a:spcBef>
                <a:spcPts val="320"/>
              </a:spcBef>
              <a:spcAft>
                <a:spcPts val="0"/>
              </a:spcAft>
              <a:buClr>
                <a:schemeClr val="dk1"/>
              </a:buClr>
              <a:buSzPts val="1440"/>
              <a:buFont typeface="Noto Sans Symbols"/>
              <a:buChar char="·"/>
            </a:pPr>
            <a:r>
              <a:rPr lang="en-US" sz="1600" b="0" i="0" u="none" strike="noStrike" cap="none">
                <a:solidFill>
                  <a:schemeClr val="dk1"/>
                </a:solidFill>
                <a:latin typeface="Quattrocento Sans"/>
                <a:ea typeface="Quattrocento Sans"/>
                <a:cs typeface="Quattrocento Sans"/>
                <a:sym typeface="Quattrocento Sans"/>
              </a:rPr>
              <a:t>If a player uses a staircase, the room the player enters </a:t>
            </a:r>
            <a:r>
              <a:rPr lang="en-US" sz="1600">
                <a:solidFill>
                  <a:schemeClr val="dk1"/>
                </a:solidFill>
                <a:latin typeface="Quattrocento Sans"/>
                <a:ea typeface="Quattrocento Sans"/>
                <a:cs typeface="Quattrocento Sans"/>
                <a:sym typeface="Quattrocento Sans"/>
              </a:rPr>
              <a:t>must</a:t>
            </a:r>
            <a:r>
              <a:rPr lang="en-US" sz="1600" b="0" i="0" u="none" strike="noStrike" cap="none">
                <a:solidFill>
                  <a:schemeClr val="dk1"/>
                </a:solidFill>
                <a:latin typeface="Quattrocento Sans"/>
                <a:ea typeface="Quattrocento Sans"/>
                <a:cs typeface="Quattrocento Sans"/>
                <a:sym typeface="Quattrocento Sans"/>
              </a:rPr>
              <a:t> contain a staircase in </a:t>
            </a:r>
            <a:r>
              <a:rPr lang="en-US" sz="1600">
                <a:solidFill>
                  <a:schemeClr val="dk1"/>
                </a:solidFill>
                <a:latin typeface="Quattrocento Sans"/>
                <a:ea typeface="Quattrocento Sans"/>
                <a:cs typeface="Quattrocento Sans"/>
                <a:sym typeface="Quattrocento Sans"/>
              </a:rPr>
              <a:t>the opposite direction</a:t>
            </a:r>
            <a:r>
              <a:rPr lang="en-US" sz="1600" b="0" i="0" u="none" strike="noStrike" cap="none">
                <a:solidFill>
                  <a:schemeClr val="dk1"/>
                </a:solidFill>
                <a:latin typeface="Quattrocento Sans"/>
                <a:ea typeface="Quattrocento Sans"/>
                <a:cs typeface="Quattrocento Sans"/>
                <a:sym typeface="Quattrocento Sans"/>
              </a:rPr>
              <a:t>.</a:t>
            </a:r>
            <a:endParaRPr/>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a:solidFill>
                  <a:schemeClr val="dk1"/>
                </a:solidFill>
                <a:latin typeface="Quattrocento Sans"/>
                <a:ea typeface="Quattrocento Sans"/>
                <a:cs typeface="Quattrocento Sans"/>
                <a:sym typeface="Quattrocento Sans"/>
              </a:rPr>
              <a:t>The program should not allow the player to run past a monster.</a:t>
            </a:r>
            <a:endParaRPr sz="1600" b="1" i="0" u="none" strike="noStrike" cap="none">
              <a:solidFill>
                <a:schemeClr val="dk1"/>
              </a:solidFill>
              <a:latin typeface="Consolas"/>
              <a:ea typeface="Consolas"/>
              <a:cs typeface="Consolas"/>
              <a:sym typeface="Consola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Implementation</a:t>
            </a:r>
            <a:endParaRPr/>
          </a:p>
        </p:txBody>
      </p:sp>
      <p:sp>
        <p:nvSpPr>
          <p:cNvPr id="801" name="Google Shape;801;p5"/>
          <p:cNvSpPr txBox="1">
            <a:spLocks noGrp="1"/>
          </p:cNvSpPr>
          <p:nvPr>
            <p:ph type="body" idx="1"/>
          </p:nvPr>
        </p:nvSpPr>
        <p:spPr>
          <a:xfrm>
            <a:off x="584200" y="1435100"/>
            <a:ext cx="11018838" cy="227754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Contents of rooms </a:t>
            </a:r>
            <a:endParaRPr dirty="0"/>
          </a:p>
          <a:p>
            <a:pPr marL="228600" lvl="0" indent="-228600" algn="l" rtl="0">
              <a:lnSpc>
                <a:spcPct val="100000"/>
              </a:lnSpc>
              <a:spcBef>
                <a:spcPts val="400"/>
              </a:spcBef>
              <a:spcAft>
                <a:spcPts val="0"/>
              </a:spcAft>
              <a:buClr>
                <a:schemeClr val="dk1"/>
              </a:buClr>
              <a:buSzPts val="1800"/>
              <a:buChar char="·"/>
            </a:pPr>
            <a:r>
              <a:rPr lang="en-US" sz="2000" dirty="0"/>
              <a:t>The game prints out the contents of the current room after every command.</a:t>
            </a:r>
            <a:endParaRPr dirty="0"/>
          </a:p>
          <a:p>
            <a:pPr marL="228600" lvl="0" indent="-228600" algn="l" rtl="0">
              <a:lnSpc>
                <a:spcPct val="100000"/>
              </a:lnSpc>
              <a:spcBef>
                <a:spcPts val="400"/>
              </a:spcBef>
              <a:spcAft>
                <a:spcPts val="0"/>
              </a:spcAft>
              <a:buClr>
                <a:schemeClr val="dk1"/>
              </a:buClr>
              <a:buSzPts val="1800"/>
              <a:buChar char="·"/>
            </a:pPr>
            <a:r>
              <a:rPr lang="en-US" sz="2000" dirty="0"/>
              <a:t>The player can grab swords or magic stones if they walk into a room with them.</a:t>
            </a:r>
            <a:endParaRPr dirty="0"/>
          </a:p>
          <a:p>
            <a:pPr marL="228600" lvl="0" indent="-228600" algn="l" rtl="0">
              <a:lnSpc>
                <a:spcPct val="100000"/>
              </a:lnSpc>
              <a:spcBef>
                <a:spcPts val="400"/>
              </a:spcBef>
              <a:spcAft>
                <a:spcPts val="0"/>
              </a:spcAft>
              <a:buClr>
                <a:schemeClr val="dk1"/>
              </a:buClr>
              <a:buSzPts val="1800"/>
              <a:buChar char="·"/>
            </a:pPr>
            <a:r>
              <a:rPr lang="en-US" sz="2000" dirty="0"/>
              <a:t>The sword or stones are no longer in the room once grabbed.</a:t>
            </a:r>
            <a:endParaRPr dirty="0"/>
          </a:p>
          <a:p>
            <a:pPr marL="228600" lvl="0" indent="-228600" algn="l" rtl="0">
              <a:lnSpc>
                <a:spcPct val="100000"/>
              </a:lnSpc>
              <a:spcBef>
                <a:spcPts val="400"/>
              </a:spcBef>
              <a:spcAft>
                <a:spcPts val="0"/>
              </a:spcAft>
              <a:buClr>
                <a:schemeClr val="dk1"/>
              </a:buClr>
              <a:buSzPts val="1800"/>
              <a:buChar char="·"/>
            </a:pPr>
            <a:r>
              <a:rPr lang="en-US" sz="2000" dirty="0"/>
              <a:t>Your virtual world should have a minimum of 4 swords.</a:t>
            </a:r>
            <a:endParaRPr dirty="0"/>
          </a:p>
          <a:p>
            <a:pPr marL="228600" lvl="0" indent="-228600" algn="l" rtl="0">
              <a:lnSpc>
                <a:spcPct val="100000"/>
              </a:lnSpc>
              <a:spcBef>
                <a:spcPts val="400"/>
              </a:spcBef>
              <a:spcAft>
                <a:spcPts val="0"/>
              </a:spcAft>
              <a:buClr>
                <a:schemeClr val="dk1"/>
              </a:buClr>
              <a:buSzPts val="1800"/>
              <a:buChar char="·"/>
            </a:pPr>
            <a:r>
              <a:rPr lang="en-US" sz="2000" dirty="0"/>
              <a:t>Your virtual world must have a minimum of 1 magic stone.</a:t>
            </a:r>
            <a:endParaRPr dirty="0"/>
          </a:p>
        </p:txBody>
      </p:sp>
      <p:sp>
        <p:nvSpPr>
          <p:cNvPr id="802" name="Google Shape;802;p5"/>
          <p:cNvSpPr txBox="1"/>
          <p:nvPr/>
        </p:nvSpPr>
        <p:spPr>
          <a:xfrm>
            <a:off x="404018" y="3928106"/>
            <a:ext cx="11379300" cy="2586000"/>
          </a:xfrm>
          <a:prstGeom prst="rect">
            <a:avLst/>
          </a:prstGeom>
          <a:noFill/>
          <a:ln>
            <a:noFill/>
          </a:ln>
        </p:spPr>
        <p:txBody>
          <a:bodyPr spcFirstLastPara="1" wrap="square" lIns="0" tIns="0" rIns="0" bIns="0" anchor="t" anchorCtr="0">
            <a:spAutoFit/>
          </a:bodyPr>
          <a:lstStyle/>
          <a:p>
            <a:pPr marL="228600" marR="0" lvl="0" indent="-228600" algn="l" rtl="0">
              <a:lnSpc>
                <a:spcPct val="100000"/>
              </a:lnSpc>
              <a:spcBef>
                <a:spcPts val="0"/>
              </a:spcBef>
              <a:spcAft>
                <a:spcPts val="0"/>
              </a:spcAft>
              <a:buClr>
                <a:schemeClr val="dk1"/>
              </a:buClr>
              <a:buSzPts val="2520"/>
              <a:buFont typeface="Noto Sans Symbols"/>
              <a:buChar char="·"/>
            </a:pPr>
            <a:r>
              <a:rPr lang="en-US" sz="2800" b="0" i="0" u="none" strike="noStrike" cap="none" dirty="0">
                <a:solidFill>
                  <a:schemeClr val="dk1"/>
                </a:solidFill>
                <a:latin typeface="Quattrocento Sans"/>
                <a:ea typeface="Quattrocento Sans"/>
                <a:cs typeface="Quattrocento Sans"/>
                <a:sym typeface="Quattrocento Sans"/>
              </a:rPr>
              <a:t>Monsters guard some rooms</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player can use a sword to defeat a monster using the `fight` command.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The sword and monster disappear after fighting.</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they have no sword, the player can exit in the direction from which they came.</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 player fights without a sword, they will be defeated and the game will end.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If they try to walk past a monster, they will be defeated and the game will end.</a:t>
            </a:r>
            <a:endParaRPr dirty="0"/>
          </a:p>
          <a:p>
            <a:pPr marL="457200" marR="0" lvl="1" indent="-228600" algn="l" rtl="0">
              <a:lnSpc>
                <a:spcPct val="100000"/>
              </a:lnSpc>
              <a:spcBef>
                <a:spcPts val="400"/>
              </a:spcBef>
              <a:spcAft>
                <a:spcPts val="0"/>
              </a:spcAft>
              <a:buClr>
                <a:schemeClr val="dk1"/>
              </a:buClr>
              <a:buSzPts val="1800"/>
              <a:buFont typeface="Noto Sans Symbols"/>
              <a:buChar char="·"/>
            </a:pPr>
            <a:r>
              <a:rPr lang="en-US" sz="2000" b="0" i="0" u="none" strike="noStrike" cap="none" dirty="0">
                <a:solidFill>
                  <a:schemeClr val="dk1"/>
                </a:solidFill>
                <a:latin typeface="Quattrocento Sans"/>
                <a:ea typeface="Quattrocento Sans"/>
                <a:cs typeface="Quattrocento Sans"/>
                <a:sym typeface="Quattrocento Sans"/>
              </a:rPr>
              <a:t>A sword and magic stones are required to defeat a boss monster.</a:t>
            </a:r>
            <a:endParaRPr sz="1600" b="1" i="0" u="none" strike="noStrike" cap="none" dirty="0">
              <a:solidFill>
                <a:schemeClr val="dk1"/>
              </a:solidFill>
              <a:latin typeface="Consolas"/>
              <a:ea typeface="Consolas"/>
              <a:cs typeface="Consolas"/>
              <a:sym typeface="Consolas"/>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6"/>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 Text Monster Implementation Details</a:t>
            </a:r>
            <a:endParaRPr/>
          </a:p>
        </p:txBody>
      </p:sp>
      <p:sp>
        <p:nvSpPr>
          <p:cNvPr id="809" name="Google Shape;809;p6"/>
          <p:cNvSpPr txBox="1">
            <a:spLocks noGrp="1"/>
          </p:cNvSpPr>
          <p:nvPr>
            <p:ph type="body" idx="1"/>
          </p:nvPr>
        </p:nvSpPr>
        <p:spPr>
          <a:xfrm>
            <a:off x="586740" y="1113476"/>
            <a:ext cx="11018400" cy="5270674"/>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440"/>
              <a:buNone/>
            </a:pPr>
            <a:r>
              <a:rPr lang="en-US" sz="1600" b="1" dirty="0"/>
              <a:t>The game should be implemented using lists.</a:t>
            </a:r>
            <a:endParaRPr dirty="0"/>
          </a:p>
          <a:p>
            <a:pPr marL="0" lvl="0" indent="0" algn="l" rtl="0">
              <a:lnSpc>
                <a:spcPct val="100000"/>
              </a:lnSpc>
              <a:spcBef>
                <a:spcPts val="320"/>
              </a:spcBef>
              <a:spcAft>
                <a:spcPts val="0"/>
              </a:spcAft>
              <a:buClr>
                <a:schemeClr val="dk1"/>
              </a:buClr>
              <a:buSzPts val="1440"/>
              <a:buNone/>
            </a:pPr>
            <a:r>
              <a:rPr lang="en-US" sz="1600" b="1" dirty="0"/>
              <a:t>Player Items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Use a list to keep track of the player's items.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At the beginning of the game, it should be empty.</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Players can hold a maximum of three items.</a:t>
            </a:r>
            <a:endParaRPr dirty="0"/>
          </a:p>
          <a:p>
            <a:pPr marL="0" lvl="0" indent="0" algn="l" rtl="0">
              <a:lnSpc>
                <a:spcPct val="100000"/>
              </a:lnSpc>
              <a:spcBef>
                <a:spcPts val="320"/>
              </a:spcBef>
              <a:spcAft>
                <a:spcPts val="0"/>
              </a:spcAft>
              <a:buClr>
                <a:schemeClr val="dk1"/>
              </a:buClr>
              <a:buSzPts val="1440"/>
              <a:buNone/>
            </a:pPr>
            <a:endParaRPr sz="1600" dirty="0"/>
          </a:p>
          <a:p>
            <a:pPr marL="0" lvl="0" indent="0" algn="l" rtl="0">
              <a:lnSpc>
                <a:spcPct val="100000"/>
              </a:lnSpc>
              <a:spcBef>
                <a:spcPts val="320"/>
              </a:spcBef>
              <a:spcAft>
                <a:spcPts val="0"/>
              </a:spcAft>
              <a:buClr>
                <a:schemeClr val="dk1"/>
              </a:buClr>
              <a:buSzPts val="1440"/>
              <a:buNone/>
            </a:pPr>
            <a:r>
              <a:rPr lang="en-US" sz="1600" b="1" dirty="0"/>
              <a:t>Monsters</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There should be three regular monsters placed throughout the game.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These require a sword to defeat.</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There should be a boss monster in the room just before the room that contains the prize.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boss monster requires magic stones and a sword to defeat.</a:t>
            </a:r>
          </a:p>
          <a:p>
            <a:pPr marL="0" lvl="0" indent="0" algn="l" rtl="0">
              <a:lnSpc>
                <a:spcPct val="100000"/>
              </a:lnSpc>
              <a:spcBef>
                <a:spcPts val="320"/>
              </a:spcBef>
              <a:spcAft>
                <a:spcPts val="0"/>
              </a:spcAft>
              <a:buClr>
                <a:schemeClr val="dk1"/>
              </a:buClr>
              <a:buSzPts val="1440"/>
            </a:pPr>
            <a:endParaRPr dirty="0"/>
          </a:p>
          <a:p>
            <a:pPr marL="0" lvl="0" indent="0" algn="l" rtl="0">
              <a:lnSpc>
                <a:spcPct val="100000"/>
              </a:lnSpc>
              <a:spcBef>
                <a:spcPts val="320"/>
              </a:spcBef>
              <a:spcAft>
                <a:spcPts val="0"/>
              </a:spcAft>
              <a:buClr>
                <a:schemeClr val="dk1"/>
              </a:buClr>
              <a:buSzPts val="1440"/>
              <a:buNone/>
            </a:pPr>
            <a:r>
              <a:rPr lang="en-US" sz="1600" b="1" dirty="0"/>
              <a:t>Win or lose</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game is won when the player grabs the prize after defeating the boss monster</a:t>
            </a:r>
            <a:endParaRPr dirty="0"/>
          </a:p>
          <a:p>
            <a:pPr marL="285750" lvl="0" indent="-285750" algn="l" rtl="0">
              <a:lnSpc>
                <a:spcPct val="100000"/>
              </a:lnSpc>
              <a:spcBef>
                <a:spcPts val="320"/>
              </a:spcBef>
              <a:spcAft>
                <a:spcPts val="0"/>
              </a:spcAft>
              <a:buClr>
                <a:schemeClr val="dk1"/>
              </a:buClr>
              <a:buSzPts val="1440"/>
              <a:buFont typeface="Arial"/>
              <a:buChar char="•"/>
            </a:pPr>
            <a:r>
              <a:rPr lang="en-US" sz="1600" dirty="0"/>
              <a:t>The game is lost if the player:</a:t>
            </a:r>
            <a:endParaRPr dirty="0"/>
          </a:p>
          <a:p>
            <a:pPr marL="685800" lvl="3" indent="0" algn="l" rtl="0">
              <a:lnSpc>
                <a:spcPct val="100000"/>
              </a:lnSpc>
              <a:spcBef>
                <a:spcPts val="320"/>
              </a:spcBef>
              <a:spcAft>
                <a:spcPts val="0"/>
              </a:spcAft>
              <a:buClr>
                <a:schemeClr val="dk1"/>
              </a:buClr>
              <a:buSzPts val="1440"/>
              <a:buFont typeface="Arial"/>
              <a:buNone/>
            </a:pPr>
            <a:r>
              <a:rPr lang="en-US" sz="1600" dirty="0"/>
              <a:t>1. Fights a monster without a sword</a:t>
            </a:r>
            <a:endParaRPr dirty="0"/>
          </a:p>
          <a:p>
            <a:pPr marL="457200" lvl="0" indent="0" algn="l" rtl="0">
              <a:lnSpc>
                <a:spcPct val="100000"/>
              </a:lnSpc>
              <a:spcBef>
                <a:spcPts val="320"/>
              </a:spcBef>
              <a:spcAft>
                <a:spcPts val="0"/>
              </a:spcAft>
              <a:buNone/>
            </a:pPr>
            <a:r>
              <a:rPr lang="en-US" sz="1600" dirty="0"/>
              <a:t>    2. Fights the boss monster without a sword and stones</a:t>
            </a:r>
            <a:endParaRPr dirty="0"/>
          </a:p>
          <a:p>
            <a:pPr marL="0" lvl="0" indent="0" algn="l" rtl="0">
              <a:lnSpc>
                <a:spcPct val="100000"/>
              </a:lnSpc>
              <a:spcBef>
                <a:spcPts val="320"/>
              </a:spcBef>
              <a:spcAft>
                <a:spcPts val="0"/>
              </a:spcAft>
              <a:buNone/>
            </a:pPr>
            <a:r>
              <a:rPr lang="en-US" sz="1600" dirty="0"/>
              <a:t>             3. Tries to move past the monster</a:t>
            </a:r>
            <a:endParaRPr dirty="0"/>
          </a:p>
        </p:txBody>
      </p:sp>
      <p:sp>
        <p:nvSpPr>
          <p:cNvPr id="810" name="Google Shape;810;p6"/>
          <p:cNvSpPr txBox="1"/>
          <p:nvPr/>
        </p:nvSpPr>
        <p:spPr>
          <a:xfrm>
            <a:off x="519127" y="4797821"/>
            <a:ext cx="11379300" cy="533700"/>
          </a:xfrm>
          <a:prstGeom prst="rect">
            <a:avLst/>
          </a:prstGeom>
          <a:noFill/>
          <a:ln>
            <a:noFill/>
          </a:ln>
        </p:spPr>
        <p:txBody>
          <a:bodyPr spcFirstLastPara="1" wrap="square" lIns="0" tIns="0" rIns="0" bIns="0" anchor="t" anchorCtr="0">
            <a:spAutoFit/>
          </a:bodyPr>
          <a:lstStyle/>
          <a:p>
            <a:pPr marL="228600" marR="0" lvl="1" indent="0" algn="l" rtl="0">
              <a:lnSpc>
                <a:spcPct val="100000"/>
              </a:lnSpc>
              <a:spcBef>
                <a:spcPts val="0"/>
              </a:spcBef>
              <a:spcAft>
                <a:spcPts val="0"/>
              </a:spcAft>
              <a:buClr>
                <a:schemeClr val="dk1"/>
              </a:buClr>
              <a:buSzPts val="1440"/>
              <a:buFont typeface="Noto Sans Symbols"/>
              <a:buNone/>
            </a:pPr>
            <a:endParaRPr sz="1600" b="1" i="0" u="none" strike="noStrike" cap="none">
              <a:solidFill>
                <a:schemeClr val="dk1"/>
              </a:solidFill>
              <a:latin typeface="Consolas"/>
              <a:ea typeface="Consolas"/>
              <a:cs typeface="Consolas"/>
              <a:sym typeface="Consolas"/>
            </a:endParaRPr>
          </a:p>
          <a:p>
            <a:pPr marL="457200" marR="0" lvl="1" indent="-137159" algn="l" rtl="0">
              <a:lnSpc>
                <a:spcPct val="100000"/>
              </a:lnSpc>
              <a:spcBef>
                <a:spcPts val="320"/>
              </a:spcBef>
              <a:spcAft>
                <a:spcPts val="0"/>
              </a:spcAft>
              <a:buClr>
                <a:schemeClr val="dk1"/>
              </a:buClr>
              <a:buSzPts val="1440"/>
              <a:buFont typeface="Noto Sans Symbols"/>
              <a:buNone/>
            </a:pPr>
            <a:endParaRPr sz="1600" b="1" i="0" u="none" strike="noStrike" cap="none">
              <a:solidFill>
                <a:schemeClr val="dk1"/>
              </a:solidFill>
              <a:latin typeface="Consolas"/>
              <a:ea typeface="Consolas"/>
              <a:cs typeface="Consolas"/>
              <a:sym typeface="Consolas"/>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7"/>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Test Monster – Game Board</a:t>
            </a:r>
            <a:endParaRPr/>
          </a:p>
        </p:txBody>
      </p:sp>
      <p:sp>
        <p:nvSpPr>
          <p:cNvPr id="817" name="Google Shape;817;p7"/>
          <p:cNvSpPr txBox="1">
            <a:spLocks noGrp="1"/>
          </p:cNvSpPr>
          <p:nvPr>
            <p:ph type="body" idx="1"/>
          </p:nvPr>
        </p:nvSpPr>
        <p:spPr>
          <a:xfrm>
            <a:off x="584200" y="1435100"/>
            <a:ext cx="11018838" cy="402571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520"/>
              <a:buNone/>
            </a:pPr>
            <a:r>
              <a:rPr lang="en-US" dirty="0"/>
              <a:t>The game board is the basis of the game. The following is a way to think of a smaller game board as a set of three lists:</a:t>
            </a:r>
            <a:endParaRPr dirty="0"/>
          </a:p>
          <a:p>
            <a:pPr marL="974725" lvl="0" indent="-205740" algn="l" rtl="0">
              <a:lnSpc>
                <a:spcPct val="100000"/>
              </a:lnSpc>
              <a:spcBef>
                <a:spcPts val="0"/>
              </a:spcBef>
              <a:spcAft>
                <a:spcPts val="0"/>
              </a:spcAft>
              <a:buClr>
                <a:srgbClr val="C57A15"/>
              </a:buClr>
              <a:buSzPts val="2160"/>
              <a:buFont typeface="Consolas"/>
              <a:buNone/>
            </a:pPr>
            <a:endParaRPr sz="2400" dirty="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Floor_1  = [</a:t>
            </a:r>
            <a:r>
              <a:rPr lang="en-US" sz="2400" dirty="0">
                <a:solidFill>
                  <a:srgbClr val="FF0000"/>
                </a:solidFill>
                <a:latin typeface="Consolas"/>
                <a:ea typeface="Consolas"/>
                <a:cs typeface="Consolas"/>
                <a:sym typeface="Consolas"/>
              </a:rPr>
              <a:t>‘nothing’, ‘nothing’, ‘nothing’</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Floor_2  = [</a:t>
            </a:r>
            <a:r>
              <a:rPr lang="en-US" sz="2400" dirty="0">
                <a:solidFill>
                  <a:srgbClr val="FF0000"/>
                </a:solidFill>
                <a:latin typeface="Consolas"/>
                <a:ea typeface="Consolas"/>
                <a:cs typeface="Consolas"/>
                <a:sym typeface="Consolas"/>
              </a:rPr>
              <a:t>‘nothing’, ‘nothing’, ‘nothing’</a:t>
            </a:r>
            <a:r>
              <a:rPr lang="en-US" sz="2400" dirty="0">
                <a:latin typeface="Consolas"/>
                <a:ea typeface="Consolas"/>
                <a:cs typeface="Consolas"/>
                <a:sym typeface="Consolas"/>
              </a:rPr>
              <a:t>]</a:t>
            </a:r>
            <a:endParaRPr dirty="0"/>
          </a:p>
          <a:p>
            <a:pPr marL="1089025" lvl="0" indent="-457200" algn="l" rtl="0">
              <a:lnSpc>
                <a:spcPct val="100000"/>
              </a:lnSpc>
              <a:spcBef>
                <a:spcPts val="0"/>
              </a:spcBef>
              <a:spcAft>
                <a:spcPts val="0"/>
              </a:spcAft>
              <a:buClr>
                <a:srgbClr val="C57A15"/>
              </a:buClr>
              <a:buSzPts val="2160"/>
              <a:buFont typeface="Quattrocento Sans"/>
              <a:buAutoNum type="arabicPeriod"/>
            </a:pPr>
            <a:r>
              <a:rPr lang="en-US" sz="2400" dirty="0">
                <a:latin typeface="Consolas"/>
                <a:ea typeface="Consolas"/>
                <a:cs typeface="Consolas"/>
                <a:sym typeface="Consolas"/>
              </a:rPr>
              <a:t>Floor_3  = [</a:t>
            </a:r>
            <a:r>
              <a:rPr lang="en-US" sz="2400" dirty="0">
                <a:solidFill>
                  <a:srgbClr val="FF0000"/>
                </a:solidFill>
                <a:latin typeface="Consolas"/>
                <a:ea typeface="Consolas"/>
                <a:cs typeface="Consolas"/>
                <a:sym typeface="Consolas"/>
              </a:rPr>
              <a:t>‘nothing’, ‘nothing’, ‘nothing’</a:t>
            </a:r>
            <a:r>
              <a:rPr lang="en-US" sz="2400" dirty="0">
                <a:latin typeface="Consolas"/>
                <a:ea typeface="Consolas"/>
                <a:cs typeface="Consolas"/>
                <a:sym typeface="Consolas"/>
              </a:rPr>
              <a:t>]</a:t>
            </a:r>
            <a:endParaRPr dirty="0"/>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631825" lvl="0" indent="0" algn="l" rtl="0">
              <a:lnSpc>
                <a:spcPct val="100000"/>
              </a:lnSpc>
              <a:spcBef>
                <a:spcPts val="0"/>
              </a:spcBef>
              <a:spcAft>
                <a:spcPts val="0"/>
              </a:spcAft>
              <a:buClr>
                <a:srgbClr val="C57A15"/>
              </a:buClr>
              <a:buSzPts val="2160"/>
              <a:buNone/>
            </a:pPr>
            <a:endParaRPr sz="2400" b="1" dirty="0">
              <a:latin typeface="Consolas"/>
              <a:ea typeface="Consolas"/>
              <a:cs typeface="Consolas"/>
              <a:sym typeface="Consolas"/>
            </a:endParaRPr>
          </a:p>
          <a:p>
            <a:pPr marL="0" lvl="0" indent="0" algn="l" rtl="0">
              <a:lnSpc>
                <a:spcPct val="100000"/>
              </a:lnSpc>
              <a:spcBef>
                <a:spcPts val="560"/>
              </a:spcBef>
              <a:spcAft>
                <a:spcPts val="0"/>
              </a:spcAft>
              <a:buClr>
                <a:schemeClr val="dk1"/>
              </a:buClr>
              <a:buSzPts val="2520"/>
              <a:buNone/>
            </a:pPr>
            <a:r>
              <a:rPr lang="en-US" dirty="0"/>
              <a:t>The above code has each floor beings its own list. Feel free to use a different implementation, but this is a reasonably simple approach.</a:t>
            </a:r>
            <a:endParaRPr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8"/>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3600"/>
              <a:buFont typeface="Quattrocento Sans"/>
              <a:buNone/>
            </a:pPr>
            <a:r>
              <a:rPr lang="en-US"/>
              <a:t>2.07 Text Monster player position and validating input</a:t>
            </a:r>
            <a:endParaRPr/>
          </a:p>
        </p:txBody>
      </p:sp>
      <p:sp>
        <p:nvSpPr>
          <p:cNvPr id="824" name="Google Shape;824;p8"/>
          <p:cNvSpPr txBox="1">
            <a:spLocks noGrp="1"/>
          </p:cNvSpPr>
          <p:nvPr>
            <p:ph type="body" idx="1"/>
          </p:nvPr>
        </p:nvSpPr>
        <p:spPr>
          <a:xfrm>
            <a:off x="584200" y="1435100"/>
            <a:ext cx="11018838" cy="4321183"/>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2160"/>
              <a:buNone/>
            </a:pPr>
            <a:r>
              <a:rPr lang="en-US" sz="2400"/>
              <a:t>It will be useful to keep track of the player’s position through a variable</a:t>
            </a:r>
            <a:endParaRPr/>
          </a:p>
          <a:p>
            <a:pPr marL="974725" lvl="0" indent="-228600" algn="l" rtl="0">
              <a:lnSpc>
                <a:spcPct val="100000"/>
              </a:lnSpc>
              <a:spcBef>
                <a:spcPts val="0"/>
              </a:spcBef>
              <a:spcAft>
                <a:spcPts val="0"/>
              </a:spcAft>
              <a:buClr>
                <a:srgbClr val="C57A15"/>
              </a:buClr>
              <a:buSzPts val="1800"/>
              <a:buFont typeface="Consolas"/>
              <a:buNone/>
            </a:pPr>
            <a:endParaRPr sz="200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latin typeface="Consolas"/>
                <a:ea typeface="Consolas"/>
                <a:cs typeface="Consolas"/>
                <a:sym typeface="Consolas"/>
              </a:rPr>
              <a:t>player_room = 0</a:t>
            </a:r>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latin typeface="Consolas"/>
                <a:ea typeface="Consolas"/>
                <a:cs typeface="Consolas"/>
                <a:sym typeface="Consolas"/>
              </a:rPr>
              <a:t>player_floor = floor_1</a:t>
            </a:r>
            <a:endParaRPr/>
          </a:p>
          <a:p>
            <a:pPr marL="631825" lvl="0" indent="0" algn="l" rtl="0">
              <a:lnSpc>
                <a:spcPct val="100000"/>
              </a:lnSpc>
              <a:spcBef>
                <a:spcPts val="0"/>
              </a:spcBef>
              <a:spcAft>
                <a:spcPts val="0"/>
              </a:spcAft>
              <a:buClr>
                <a:srgbClr val="C57A15"/>
              </a:buClr>
              <a:buSzPts val="1800"/>
              <a:buNone/>
            </a:pPr>
            <a:endParaRPr sz="2000">
              <a:latin typeface="Consolas"/>
              <a:ea typeface="Consolas"/>
              <a:cs typeface="Consolas"/>
              <a:sym typeface="Consolas"/>
            </a:endParaRPr>
          </a:p>
          <a:p>
            <a:pPr marL="0" lvl="0" indent="0" algn="l" rtl="0">
              <a:lnSpc>
                <a:spcPct val="100000"/>
              </a:lnSpc>
              <a:spcBef>
                <a:spcPts val="0"/>
              </a:spcBef>
              <a:spcAft>
                <a:spcPts val="0"/>
              </a:spcAft>
              <a:buClr>
                <a:srgbClr val="C57A15"/>
              </a:buClr>
              <a:buSzPts val="2160"/>
              <a:buNone/>
            </a:pPr>
            <a:r>
              <a:rPr lang="en-US" sz="2400" b="1"/>
              <a:t>Validating player input</a:t>
            </a:r>
            <a:endParaRPr/>
          </a:p>
          <a:p>
            <a:pPr marL="228600" lvl="0" indent="-228600" algn="l" rtl="0">
              <a:lnSpc>
                <a:spcPct val="100000"/>
              </a:lnSpc>
              <a:spcBef>
                <a:spcPts val="480"/>
              </a:spcBef>
              <a:spcAft>
                <a:spcPts val="0"/>
              </a:spcAft>
              <a:buClr>
                <a:schemeClr val="dk1"/>
              </a:buClr>
              <a:buSzPts val="2160"/>
              <a:buChar char="·"/>
            </a:pPr>
            <a:r>
              <a:rPr lang="en-US" sz="2400"/>
              <a:t>You will need to check the input of the player to make sure it is valid for the current state:</a:t>
            </a:r>
            <a:endParaRPr/>
          </a:p>
          <a:p>
            <a:pPr marL="974725" lvl="0" indent="-228600" algn="l" rtl="0">
              <a:lnSpc>
                <a:spcPct val="100000"/>
              </a:lnSpc>
              <a:spcBef>
                <a:spcPts val="0"/>
              </a:spcBef>
              <a:spcAft>
                <a:spcPts val="0"/>
              </a:spcAft>
              <a:buClr>
                <a:srgbClr val="C57A15"/>
              </a:buClr>
              <a:buSzPts val="1800"/>
              <a:buFont typeface="Consolas"/>
              <a:buNone/>
            </a:pPr>
            <a:endParaRPr sz="2000">
              <a:solidFill>
                <a:srgbClr val="0000FF"/>
              </a:solidFill>
              <a:latin typeface="Consolas"/>
              <a:ea typeface="Consolas"/>
              <a:cs typeface="Consolas"/>
              <a:sym typeface="Consolas"/>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solidFill>
                  <a:srgbClr val="0000FF"/>
                </a:solidFill>
                <a:latin typeface="Consolas"/>
                <a:ea typeface="Consolas"/>
                <a:cs typeface="Consolas"/>
                <a:sym typeface="Consolas"/>
              </a:rPr>
              <a:t>if</a:t>
            </a:r>
            <a:r>
              <a:rPr lang="en-US" sz="2000">
                <a:latin typeface="Consolas"/>
                <a:ea typeface="Consolas"/>
                <a:cs typeface="Consolas"/>
                <a:sym typeface="Consolas"/>
              </a:rPr>
              <a:t> player_input == </a:t>
            </a:r>
            <a:r>
              <a:rPr lang="en-US" sz="2000">
                <a:solidFill>
                  <a:srgbClr val="FF0000"/>
                </a:solidFill>
                <a:latin typeface="Consolas"/>
                <a:ea typeface="Consolas"/>
                <a:cs typeface="Consolas"/>
                <a:sym typeface="Consolas"/>
              </a:rPr>
              <a:t>‘down’</a:t>
            </a:r>
            <a:r>
              <a:rPr lang="en-US" sz="20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latin typeface="Consolas"/>
                <a:ea typeface="Consolas"/>
                <a:cs typeface="Consolas"/>
                <a:sym typeface="Consolas"/>
              </a:rPr>
              <a:t>     current_room = player_floor[player_room]</a:t>
            </a:r>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latin typeface="Consolas"/>
                <a:ea typeface="Consolas"/>
                <a:cs typeface="Consolas"/>
                <a:sym typeface="Consolas"/>
              </a:rPr>
              <a:t>     </a:t>
            </a:r>
            <a:r>
              <a:rPr lang="en-US" sz="2000">
                <a:solidFill>
                  <a:srgbClr val="0000FF"/>
                </a:solidFill>
                <a:latin typeface="Consolas"/>
                <a:ea typeface="Consolas"/>
                <a:cs typeface="Consolas"/>
                <a:sym typeface="Consolas"/>
              </a:rPr>
              <a:t>if</a:t>
            </a:r>
            <a:r>
              <a:rPr lang="en-US" sz="2000">
                <a:latin typeface="Consolas"/>
                <a:ea typeface="Consolas"/>
                <a:cs typeface="Consolas"/>
                <a:sym typeface="Consolas"/>
              </a:rPr>
              <a:t> current_room != </a:t>
            </a:r>
            <a:r>
              <a:rPr lang="en-US" sz="2000">
                <a:solidFill>
                  <a:srgbClr val="FF0000"/>
                </a:solidFill>
                <a:latin typeface="Consolas"/>
                <a:ea typeface="Consolas"/>
                <a:cs typeface="Consolas"/>
                <a:sym typeface="Consolas"/>
              </a:rPr>
              <a:t>“stairs down”</a:t>
            </a:r>
            <a:r>
              <a:rPr lang="en-US" sz="2000">
                <a:latin typeface="Consolas"/>
                <a:ea typeface="Consolas"/>
                <a:cs typeface="Consolas"/>
                <a:sym typeface="Consolas"/>
              </a:rPr>
              <a:t>:</a:t>
            </a:r>
            <a:endParaRPr/>
          </a:p>
          <a:p>
            <a:pPr marL="1089025" lvl="0" indent="-457200" algn="l" rtl="0">
              <a:lnSpc>
                <a:spcPct val="100000"/>
              </a:lnSpc>
              <a:spcBef>
                <a:spcPts val="0"/>
              </a:spcBef>
              <a:spcAft>
                <a:spcPts val="0"/>
              </a:spcAft>
              <a:buClr>
                <a:srgbClr val="C57A15"/>
              </a:buClr>
              <a:buSzPts val="1800"/>
              <a:buFont typeface="Quattrocento Sans"/>
              <a:buAutoNum type="arabicPeriod"/>
            </a:pPr>
            <a:r>
              <a:rPr lang="en-US" sz="2000">
                <a:latin typeface="Consolas"/>
                <a:ea typeface="Consolas"/>
                <a:cs typeface="Consolas"/>
                <a:sym typeface="Consolas"/>
              </a:rPr>
              <a:t>          </a:t>
            </a:r>
            <a:r>
              <a:rPr lang="en-US" sz="2000">
                <a:solidFill>
                  <a:srgbClr val="0000FF"/>
                </a:solidFill>
                <a:latin typeface="Consolas"/>
                <a:ea typeface="Consolas"/>
                <a:cs typeface="Consolas"/>
                <a:sym typeface="Consolas"/>
              </a:rPr>
              <a:t>print</a:t>
            </a:r>
            <a:r>
              <a:rPr lang="en-US" sz="2000">
                <a:latin typeface="Consolas"/>
                <a:ea typeface="Consolas"/>
                <a:cs typeface="Consolas"/>
                <a:sym typeface="Consolas"/>
              </a:rPr>
              <a:t>(</a:t>
            </a:r>
            <a:r>
              <a:rPr lang="en-US" sz="2000">
                <a:solidFill>
                  <a:srgbClr val="FF0000"/>
                </a:solidFill>
                <a:latin typeface="Consolas"/>
                <a:ea typeface="Consolas"/>
                <a:cs typeface="Consolas"/>
                <a:sym typeface="Consolas"/>
              </a:rPr>
              <a:t>“Can’t go downstairs; there are not stairs.”</a:t>
            </a:r>
            <a:r>
              <a:rPr lang="en-US" sz="2000">
                <a:latin typeface="Consolas"/>
                <a:ea typeface="Consolas"/>
                <a:cs typeface="Consolas"/>
                <a:sym typeface="Consolas"/>
              </a:rPr>
              <a:t>)</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
          <p:cNvSpPr txBox="1">
            <a:spLocks noGrp="1"/>
          </p:cNvSpPr>
          <p:nvPr>
            <p:ph type="title"/>
          </p:nvPr>
        </p:nvSpPr>
        <p:spPr>
          <a:xfrm>
            <a:off x="588263" y="457200"/>
            <a:ext cx="11018520" cy="553998"/>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dk1"/>
              </a:buClr>
              <a:buSzPts val="3600"/>
              <a:buFont typeface="Quattrocento Sans"/>
              <a:buNone/>
            </a:pPr>
            <a:r>
              <a:rPr lang="en-US" dirty="0"/>
              <a:t>Bonus</a:t>
            </a:r>
            <a:endParaRPr dirty="0"/>
          </a:p>
        </p:txBody>
      </p:sp>
      <p:sp>
        <p:nvSpPr>
          <p:cNvPr id="831" name="Google Shape;831;p9"/>
          <p:cNvSpPr txBox="1">
            <a:spLocks noGrp="1"/>
          </p:cNvSpPr>
          <p:nvPr>
            <p:ph type="body" idx="1"/>
          </p:nvPr>
        </p:nvSpPr>
        <p:spPr>
          <a:xfrm>
            <a:off x="293700" y="1435100"/>
            <a:ext cx="6208500" cy="4833900"/>
          </a:xfrm>
          <a:prstGeom prst="rect">
            <a:avLst/>
          </a:prstGeom>
          <a:noFill/>
          <a:ln>
            <a:noFill/>
          </a:ln>
        </p:spPr>
        <p:txBody>
          <a:bodyPr spcFirstLastPara="1" wrap="square" lIns="0" tIns="0" rIns="0" bIns="0" anchor="t" anchorCtr="0">
            <a:normAutofit lnSpcReduction="10000"/>
          </a:bodyPr>
          <a:lstStyle/>
          <a:p>
            <a:pPr marL="228600" lvl="0" indent="-228600" algn="l" rtl="0">
              <a:lnSpc>
                <a:spcPct val="100000"/>
              </a:lnSpc>
              <a:spcBef>
                <a:spcPts val="0"/>
              </a:spcBef>
              <a:spcAft>
                <a:spcPts val="0"/>
              </a:spcAft>
              <a:buClr>
                <a:schemeClr val="dk1"/>
              </a:buClr>
              <a:buSzPts val="2520"/>
              <a:buChar char="·"/>
            </a:pPr>
            <a:r>
              <a:rPr lang="en-US" dirty="0"/>
              <a:t>Randomly generate locations of monsters, magic stones and swords.</a:t>
            </a:r>
            <a:br>
              <a:rPr lang="en-US" dirty="0"/>
            </a:br>
            <a:endParaRPr dirty="0"/>
          </a:p>
          <a:p>
            <a:pPr marL="228600" lvl="0" indent="-228600" algn="l" rtl="0">
              <a:lnSpc>
                <a:spcPct val="100000"/>
              </a:lnSpc>
              <a:spcBef>
                <a:spcPts val="560"/>
              </a:spcBef>
              <a:spcAft>
                <a:spcPts val="0"/>
              </a:spcAft>
              <a:buClr>
                <a:schemeClr val="dk1"/>
              </a:buClr>
              <a:buSzPts val="2520"/>
              <a:buChar char="·"/>
            </a:pPr>
            <a:r>
              <a:rPr lang="en-US" dirty="0"/>
              <a:t>Implement [</a:t>
            </a:r>
            <a:r>
              <a:rPr lang="en-US" u="sng" dirty="0">
                <a:solidFill>
                  <a:schemeClr val="hlink"/>
                </a:solidFill>
                <a:hlinkClick r:id="rId3"/>
              </a:rPr>
              <a:t>Cardinal Directions</a:t>
            </a:r>
            <a:r>
              <a:rPr lang="en-US" dirty="0"/>
              <a:t>] into your code to give more control over direction for the player.</a:t>
            </a:r>
            <a:br>
              <a:rPr lang="en-US" dirty="0"/>
            </a:br>
            <a:endParaRPr dirty="0"/>
          </a:p>
          <a:p>
            <a:pPr marL="228600" lvl="0" indent="-228600" algn="l" rtl="0">
              <a:lnSpc>
                <a:spcPct val="100000"/>
              </a:lnSpc>
              <a:spcBef>
                <a:spcPts val="560"/>
              </a:spcBef>
              <a:spcAft>
                <a:spcPts val="0"/>
              </a:spcAft>
              <a:buClr>
                <a:schemeClr val="dk1"/>
              </a:buClr>
              <a:buSzPts val="2520"/>
              <a:buChar char="·"/>
            </a:pPr>
            <a:r>
              <a:rPr lang="en-US" dirty="0"/>
              <a:t>Include a short description of each room, printed each time a player enters it -- and optionally a longer description of the same room, printed only the first time the player enters.</a:t>
            </a:r>
            <a:endParaRPr dirty="0"/>
          </a:p>
        </p:txBody>
      </p:sp>
      <p:pic>
        <p:nvPicPr>
          <p:cNvPr id="832" name="Google Shape;832;p9" descr="A white star with a black background&#10;&#10;Description automatically generated with medium confidence"/>
          <p:cNvPicPr preferRelativeResize="0"/>
          <p:nvPr/>
        </p:nvPicPr>
        <p:blipFill rotWithShape="1">
          <a:blip r:embed="rId4">
            <a:alphaModFix/>
          </a:blip>
          <a:srcRect/>
          <a:stretch/>
        </p:blipFill>
        <p:spPr>
          <a:xfrm>
            <a:off x="6582569" y="1435100"/>
            <a:ext cx="4833938" cy="4833938"/>
          </a:xfrm>
          <a:prstGeom prst="rect">
            <a:avLst/>
          </a:prstGeom>
          <a:solidFill>
            <a:srgbClr val="FFFFFF"/>
          </a:solidFill>
          <a:ln>
            <a:noFill/>
          </a:ln>
        </p:spPr>
      </p:pic>
    </p:spTree>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1061</Words>
  <Application>Microsoft Office PowerPoint</Application>
  <PresentationFormat>Widescreen</PresentationFormat>
  <Paragraphs>100</Paragraphs>
  <Slides>9</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Quattrocento Sans</vt:lpstr>
      <vt:lpstr>Arial</vt:lpstr>
      <vt:lpstr>Calibri</vt:lpstr>
      <vt:lpstr>Noto Sans Symbols</vt:lpstr>
      <vt:lpstr>Consolas</vt:lpstr>
      <vt:lpstr>Microsoft Philanthropies TEALS</vt:lpstr>
      <vt:lpstr>Microsoft Philanthropies TEALS</vt:lpstr>
      <vt:lpstr>Black Template</vt:lpstr>
      <vt:lpstr>Lesson 2.07: Project 2 Text Monster</vt:lpstr>
      <vt:lpstr>Text Monster</vt:lpstr>
      <vt:lpstr>2.07 – Text Monster Overview</vt:lpstr>
      <vt:lpstr>2.07 – Text Monster Behavior</vt:lpstr>
      <vt:lpstr>2.07 – Text Monster Implementation</vt:lpstr>
      <vt:lpstr>2.07 – Text Monster Implementation Details</vt:lpstr>
      <vt:lpstr>2.07 Test Monster – Game Board</vt:lpstr>
      <vt:lpstr>2.07 Text Monster player position and validating input</vt:lpstr>
      <vt:lpstr>Bonus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2.07: Project 2 Text Monster</dc:title>
  <cp:lastModifiedBy>Greene, David</cp:lastModifiedBy>
  <cp:revision>3</cp:revision>
  <dcterms:created xsi:type="dcterms:W3CDTF">2019-12-20T18:32:57Z</dcterms:created>
  <dcterms:modified xsi:type="dcterms:W3CDTF">2021-03-03T14:28:17Z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55FC9D2D-88A7-4921-8D6D-C15D0CA006CF</vt:lpwstr>
  </property>
  <property fmtid="{D5CDD505-2E9C-101B-9397-08002B2CF9AE}" pid="4" name="ArticulatePath">
    <vt:lpwstr>Intro Python 2.07 TEALS</vt:lpwstr>
  </property>
</Properties>
</file>