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2.xml" ContentType="application/vnd.openxmlformats-officedocument.presentationml.comments+xml"/>
  <Override PartName="/ppt/notesSlides/notesSlide5.xml" ContentType="application/vnd.openxmlformats-officedocument.presentationml.notesSlide+xml"/>
  <Override PartName="/ppt/comments/comment3.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omments/comment4.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2" r:id="rId4"/>
    <p:sldMasterId id="2147483715" r:id="rId5"/>
  </p:sldMasterIdLst>
  <p:notesMasterIdLst>
    <p:notesMasterId r:id="rId13"/>
  </p:notesMasterIdLst>
  <p:sldIdLst>
    <p:sldId id="1670" r:id="rId6"/>
    <p:sldId id="1679" r:id="rId7"/>
    <p:sldId id="1680" r:id="rId8"/>
    <p:sldId id="1681" r:id="rId9"/>
    <p:sldId id="1682" r:id="rId10"/>
    <p:sldId id="1683" r:id="rId11"/>
    <p:sldId id="1684" r:id="rId12"/>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274B47"/>
    <a:srgbClr val="30E5D0"/>
    <a:srgbClr val="008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77645" autoAdjust="0"/>
  </p:normalViewPr>
  <p:slideViewPr>
    <p:cSldViewPr snapToGrid="0">
      <p:cViewPr varScale="1">
        <p:scale>
          <a:sx n="58" d="100"/>
          <a:sy n="58" d="100"/>
        </p:scale>
        <p:origin x="34" y="125"/>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19-12-20T12:12:07.954" idx="1">
    <p:pos x="10" y="10"/>
    <p:text>Checked reading order</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19-12-20T11:01:00.484" idx="2">
    <p:pos x="7303" y="2824"/>
    <p:text>The third do now has the repeated question "What does line 2 do" so I deleted it.</p:text>
    <p:extLst>
      <p:ext uri="{C676402C-5697-4E1C-873F-D02D1690AC5C}">
        <p15:threadingInfo xmlns:p15="http://schemas.microsoft.com/office/powerpoint/2012/main" timeZoneBias="480"/>
      </p:ext>
    </p:extLst>
  </p:cm>
  <p:cm authorId="2" dt="2019-12-20T12:12:26.305" idx="3">
    <p:pos x="10" y="10"/>
    <p:text>Checked reading order</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19-12-20T12:12:31.189" idx="4">
    <p:pos x="10" y="10"/>
    <p:text>Checked reading order</p:text>
    <p:extLst>
      <p:ext uri="{C676402C-5697-4E1C-873F-D02D1690AC5C}">
        <p15:threadingInfo xmlns:p15="http://schemas.microsoft.com/office/powerpoint/2012/main" timeZoneBias="480"/>
      </p:ext>
    </p:extLst>
  </p:cm>
  <p:cm authorId="2" dt="2019-12-30T19:39:10.653" idx="5">
    <p:pos x="106" y="106"/>
    <p:text>I added this slide to included all the methods students should know by 6,02.</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19-12-30T20:33:36.450" idx="6">
    <p:pos x="10" y="10"/>
    <p:text>Checked reading order</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842061-5666-4FE0-A4D7-BA9258B106B6}" type="datetimeFigureOut">
              <a:rPr lang="en-US" smtClean="0"/>
              <a:t>12/30/2019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2DE32-493B-4797-AE32-069E4744FC89}" type="slidenum">
              <a:rPr lang="en-US" smtClean="0"/>
              <a:t>‹#›</a:t>
            </a:fld>
            <a:endParaRPr lang="en-US"/>
          </a:p>
        </p:txBody>
      </p:sp>
    </p:spTree>
    <p:extLst>
      <p:ext uri="{BB962C8B-B14F-4D97-AF65-F5344CB8AC3E}">
        <p14:creationId xmlns:p14="http://schemas.microsoft.com/office/powerpoint/2010/main" val="1299024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tealsk12.gitbook.io/intro-cs-2/unit6/lesson-1"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tealsk12.gitbook.io/intro-cs-2/unit6/lesson-1/do_now"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tealsk12.gitbook.io/intro-cs-2/unit6/lesson-1/lab" TargetMode="External"/><Relationship Id="rId4" Type="http://schemas.openxmlformats.org/officeDocument/2006/relationships/hyperlink" Target="https://tealsk12.gitbook.io/intro-cs-2/unit6/lesson-1"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Link Updated 12/29/19</a:t>
            </a:r>
          </a:p>
          <a:p>
            <a:r>
              <a:rPr lang="en-US" dirty="0"/>
              <a:t>Link to Lesson 6.02:</a:t>
            </a:r>
            <a:r>
              <a:rPr lang="en-US" dirty="0">
                <a:hlinkClick r:id="rId3"/>
              </a:rPr>
              <a:t>https://tealsk12.gitbook.io/intro-cs-2/unit6/lesson-1</a:t>
            </a:r>
            <a:r>
              <a:rPr lang="en-US" dirty="0"/>
              <a:t> </a:t>
            </a:r>
          </a:p>
        </p:txBody>
      </p:sp>
      <p:sp>
        <p:nvSpPr>
          <p:cNvPr id="4" name="Slide Number Placeholder 3"/>
          <p:cNvSpPr>
            <a:spLocks noGrp="1"/>
          </p:cNvSpPr>
          <p:nvPr>
            <p:ph type="sldNum" sz="quarter" idx="5"/>
          </p:nvPr>
        </p:nvSpPr>
        <p:spPr/>
        <p:txBody>
          <a:bodyPr/>
          <a:lstStyle/>
          <a:p>
            <a:fld id="{8402DE32-493B-4797-AE32-069E4744FC89}" type="slidenum">
              <a:rPr lang="en-US" smtClean="0"/>
              <a:t>1</a:t>
            </a:fld>
            <a:endParaRPr lang="en-US"/>
          </a:p>
        </p:txBody>
      </p:sp>
    </p:spTree>
    <p:extLst>
      <p:ext uri="{BB962C8B-B14F-4D97-AF65-F5344CB8AC3E}">
        <p14:creationId xmlns:p14="http://schemas.microsoft.com/office/powerpoint/2010/main" val="27055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02DE32-493B-4797-AE32-069E4744FC89}" type="slidenum">
              <a:rPr lang="en-US" smtClean="0"/>
              <a:t>2</a:t>
            </a:fld>
            <a:endParaRPr lang="en-US"/>
          </a:p>
        </p:txBody>
      </p:sp>
    </p:spTree>
    <p:extLst>
      <p:ext uri="{BB962C8B-B14F-4D97-AF65-F5344CB8AC3E}">
        <p14:creationId xmlns:p14="http://schemas.microsoft.com/office/powerpoint/2010/main" val="3667147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Links Updated 12/29/19</a:t>
            </a:r>
          </a:p>
          <a:p>
            <a:r>
              <a:rPr lang="en-US" dirty="0">
                <a:effectLst/>
              </a:rPr>
              <a:t>5 Minutes - Do Now - </a:t>
            </a:r>
            <a:r>
              <a:rPr lang="en-US" dirty="0">
                <a:hlinkClick r:id="rId3"/>
              </a:rPr>
              <a:t>https://tealsk12.gitbook.io/intro-cs-2/unit6/lesson-1/do_now</a:t>
            </a:r>
            <a:endParaRPr lang="en-US" dirty="0">
              <a:effectLst/>
            </a:endParaRPr>
          </a:p>
          <a:p>
            <a:r>
              <a:rPr lang="en-US" dirty="0">
                <a:effectLst/>
              </a:rPr>
              <a:t>10 Minutes – Lesson - </a:t>
            </a:r>
            <a:r>
              <a:rPr lang="en-US" dirty="0">
                <a:hlinkClick r:id="rId4"/>
              </a:rPr>
              <a:t>https://tealsk12.gitbook.io/intro-cs-2/unit6/lesson-1</a:t>
            </a:r>
            <a:endParaRPr lang="en-US" dirty="0">
              <a:effectLst/>
            </a:endParaRPr>
          </a:p>
          <a:p>
            <a:r>
              <a:rPr lang="en-US" dirty="0">
                <a:effectLst/>
              </a:rPr>
              <a:t>35 Minutes – Lab -  </a:t>
            </a:r>
            <a:r>
              <a:rPr lang="en-US" dirty="0">
                <a:hlinkClick r:id="rId5"/>
              </a:rPr>
              <a:t>https://tealsk12.gitbook.io/intro-cs-2/unit6/lesson-1/lab</a:t>
            </a:r>
            <a:endParaRPr lang="en-US" dirty="0">
              <a:effectLst/>
            </a:endParaRPr>
          </a:p>
          <a:p>
            <a:r>
              <a:rPr lang="en-US" dirty="0">
                <a:effectLst/>
              </a:rPr>
              <a:t>5 Minutes - Debrief</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3</a:t>
            </a:fld>
            <a:endParaRPr lang="en-US"/>
          </a:p>
        </p:txBody>
      </p:sp>
    </p:spTree>
    <p:extLst>
      <p:ext uri="{BB962C8B-B14F-4D97-AF65-F5344CB8AC3E}">
        <p14:creationId xmlns:p14="http://schemas.microsoft.com/office/powerpoint/2010/main" val="29016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Part 1 of the Do Now</a:t>
            </a:r>
          </a:p>
          <a:p>
            <a:pPr marL="171450" indent="-171450">
              <a:buFont typeface="Arial" panose="020B0604020202020204" pitchFamily="34" charset="0"/>
              <a:buChar char="•"/>
            </a:pPr>
            <a:r>
              <a:rPr lang="en-US" dirty="0"/>
              <a:t>Discuss what the students learned from and go over what the code is doing.</a:t>
            </a:r>
          </a:p>
          <a:p>
            <a:pPr marL="171450" indent="-171450">
              <a:buFont typeface="Arial" panose="020B0604020202020204" pitchFamily="34" charset="0"/>
              <a:buChar char="•"/>
            </a:pPr>
            <a:r>
              <a:rPr lang="en-US" dirty="0"/>
              <a:t>Describe that you can update a value in a dictionary in a similar way to how you would update a value in a list.</a:t>
            </a:r>
          </a:p>
          <a:p>
            <a:r>
              <a:rPr lang="en-US" b="1" dirty="0"/>
              <a:t>Part 2 of the Do Now</a:t>
            </a:r>
          </a:p>
          <a:p>
            <a:pPr marL="171450" indent="-171450">
              <a:buFont typeface="Arial" panose="020B0604020202020204" pitchFamily="34" charset="0"/>
              <a:buChar char="•"/>
            </a:pPr>
            <a:r>
              <a:rPr lang="en-US" dirty="0"/>
              <a:t>Discuss what the students learned from and go over what the code is doing.</a:t>
            </a:r>
          </a:p>
          <a:p>
            <a:pPr marL="171450" indent="-171450">
              <a:buFont typeface="Arial" panose="020B0604020202020204" pitchFamily="34" charset="0"/>
              <a:buChar char="•"/>
            </a:pPr>
            <a:r>
              <a:rPr lang="en-US" dirty="0"/>
              <a:t>Note that you can add values to a dictionary by using the same syntax.</a:t>
            </a:r>
          </a:p>
          <a:p>
            <a:pPr marL="171450" indent="-171450">
              <a:buFont typeface="Arial" panose="020B0604020202020204" pitchFamily="34" charset="0"/>
              <a:buChar char="•"/>
            </a:pPr>
            <a:r>
              <a:rPr lang="en-US" dirty="0"/>
              <a:t>Review: How might you check if a value was in a dictionary before adding it?</a:t>
            </a:r>
          </a:p>
          <a:p>
            <a:r>
              <a:rPr lang="en-US" b="1" dirty="0"/>
              <a:t>Part 3 of the Do Now</a:t>
            </a:r>
          </a:p>
          <a:p>
            <a:pPr marL="171450" indent="-171450">
              <a:buFont typeface="Arial" panose="020B0604020202020204" pitchFamily="34" charset="0"/>
              <a:buChar char="•"/>
            </a:pPr>
            <a:r>
              <a:rPr lang="en-US" dirty="0"/>
              <a:t>Discuss what the students learned from and go over what the code is doing.</a:t>
            </a:r>
          </a:p>
          <a:p>
            <a:pPr marL="171450" indent="-171450">
              <a:buFont typeface="Arial" panose="020B0604020202020204" pitchFamily="34" charset="0"/>
              <a:buChar char="•"/>
            </a:pPr>
            <a:r>
              <a:rPr lang="en-US" dirty="0"/>
              <a:t>Review what </a:t>
            </a:r>
            <a:r>
              <a:rPr lang="en-US" b="1" dirty="0"/>
              <a:t>pop</a:t>
            </a:r>
            <a:r>
              <a:rPr lang="en-US" dirty="0"/>
              <a:t> does, as well as what the second argument does.</a:t>
            </a:r>
          </a:p>
          <a:p>
            <a:pPr marL="171450" indent="-171450">
              <a:buFont typeface="Arial" panose="020B0604020202020204" pitchFamily="34" charset="0"/>
              <a:buChar char="•"/>
            </a:pPr>
            <a:r>
              <a:rPr lang="en-US" dirty="0"/>
              <a:t>This is the value that will be returned if the first argument is not in the dictionary.</a:t>
            </a:r>
          </a:p>
          <a:p>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4</a:t>
            </a:fld>
            <a:endParaRPr lang="en-US"/>
          </a:p>
        </p:txBody>
      </p:sp>
    </p:spTree>
    <p:extLst>
      <p:ext uri="{BB962C8B-B14F-4D97-AF65-F5344CB8AC3E}">
        <p14:creationId xmlns:p14="http://schemas.microsoft.com/office/powerpoint/2010/main" val="496120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Quickly review dictionary methods with students </a:t>
            </a:r>
          </a:p>
        </p:txBody>
      </p:sp>
      <p:sp>
        <p:nvSpPr>
          <p:cNvPr id="4" name="Slide Number Placeholder 3"/>
          <p:cNvSpPr>
            <a:spLocks noGrp="1"/>
          </p:cNvSpPr>
          <p:nvPr>
            <p:ph type="sldNum" sz="quarter" idx="5"/>
          </p:nvPr>
        </p:nvSpPr>
        <p:spPr/>
        <p:txBody>
          <a:bodyPr/>
          <a:lstStyle/>
          <a:p>
            <a:fld id="{8402DE32-493B-4797-AE32-069E4744FC89}" type="slidenum">
              <a:rPr lang="en-US" smtClean="0"/>
              <a:t>5</a:t>
            </a:fld>
            <a:endParaRPr lang="en-US"/>
          </a:p>
        </p:txBody>
      </p:sp>
    </p:spTree>
    <p:extLst>
      <p:ext uri="{BB962C8B-B14F-4D97-AF65-F5344CB8AC3E}">
        <p14:creationId xmlns:p14="http://schemas.microsoft.com/office/powerpoint/2010/main" val="2051535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give the this example to students:</a:t>
            </a:r>
          </a:p>
          <a:p>
            <a:r>
              <a:rPr lang="en-US" dirty="0"/>
              <a:t>Consider the following phrase: 'Cats are cool. Baby cats are called kittens. Cats make great pets.' The word 'cats' appears 3 times. The word 'are' appears 2 times.</a:t>
            </a:r>
          </a:p>
        </p:txBody>
      </p:sp>
      <p:sp>
        <p:nvSpPr>
          <p:cNvPr id="4" name="Slide Number Placeholder 3"/>
          <p:cNvSpPr>
            <a:spLocks noGrp="1"/>
          </p:cNvSpPr>
          <p:nvPr>
            <p:ph type="sldNum" sz="quarter" idx="5"/>
          </p:nvPr>
        </p:nvSpPr>
        <p:spPr/>
        <p:txBody>
          <a:bodyPr/>
          <a:lstStyle/>
          <a:p>
            <a:fld id="{8402DE32-493B-4797-AE32-069E4744FC89}" type="slidenum">
              <a:rPr lang="en-US" smtClean="0"/>
              <a:t>6</a:t>
            </a:fld>
            <a:endParaRPr lang="en-US"/>
          </a:p>
        </p:txBody>
      </p:sp>
    </p:spTree>
    <p:extLst>
      <p:ext uri="{BB962C8B-B14F-4D97-AF65-F5344CB8AC3E}">
        <p14:creationId xmlns:p14="http://schemas.microsoft.com/office/powerpoint/2010/main" val="2545689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ffectLst/>
              </a:rPr>
              <a:t>Talk about any confusion the students had. Discuss additional ideas of how dictionaries might be useful.</a:t>
            </a:r>
            <a:endParaRPr lang="en-US" dirty="0"/>
          </a:p>
        </p:txBody>
      </p:sp>
      <p:sp>
        <p:nvSpPr>
          <p:cNvPr id="4" name="Slide Number Placeholder 3"/>
          <p:cNvSpPr>
            <a:spLocks noGrp="1"/>
          </p:cNvSpPr>
          <p:nvPr>
            <p:ph type="sldNum" sz="quarter" idx="5"/>
          </p:nvPr>
        </p:nvSpPr>
        <p:spPr/>
        <p:txBody>
          <a:bodyPr/>
          <a:lstStyle/>
          <a:p>
            <a:fld id="{8402DE32-493B-4797-AE32-069E4744FC89}" type="slidenum">
              <a:rPr lang="en-US" smtClean="0"/>
              <a:t>7</a:t>
            </a:fld>
            <a:endParaRPr lang="en-US"/>
          </a:p>
        </p:txBody>
      </p:sp>
    </p:spTree>
    <p:extLst>
      <p:ext uri="{BB962C8B-B14F-4D97-AF65-F5344CB8AC3E}">
        <p14:creationId xmlns:p14="http://schemas.microsoft.com/office/powerpoint/2010/main" val="3943386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3"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67574120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chemeClr val="bg1"/>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chemeClr val="bg1"/>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chemeClr val="bg1"/>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chemeClr val="bg1"/>
                </a:solidFill>
              </a:defRPr>
            </a:lvl1pPr>
          </a:lstStyle>
          <a:p>
            <a:pPr lvl="0"/>
            <a:r>
              <a:rPr lang="en-US" dirty="0"/>
              <a:t>04</a:t>
            </a:r>
          </a:p>
        </p:txBody>
      </p:sp>
      <p:sp>
        <p:nvSpPr>
          <p:cNvPr id="49" name="Text Placeholder 48">
            <a:extLst>
              <a:ext uri="{FF2B5EF4-FFF2-40B4-BE49-F238E27FC236}">
                <a16:creationId xmlns:a16="http://schemas.microsoft.com/office/drawing/2014/main" id="{F1DBD5A6-0F62-4793-B752-F73E2C819E0A}"/>
              </a:ext>
            </a:extLst>
          </p:cNvPr>
          <p:cNvSpPr>
            <a:spLocks noGrp="1"/>
          </p:cNvSpPr>
          <p:nvPr>
            <p:ph type="body" sz="quarter" idx="16" hasCustomPrompt="1"/>
          </p:nvPr>
        </p:nvSpPr>
        <p:spPr>
          <a:xfrm>
            <a:off x="3749675" y="1401762"/>
            <a:ext cx="3413125" cy="5080057"/>
          </a:xfrm>
        </p:spPr>
        <p:txBody>
          <a:bodyPr/>
          <a:lstStyle>
            <a:lvl1pPr marL="0" marR="0" indent="0" algn="l" defTabSz="932472" rtl="0" eaLnBrk="1" fontAlgn="base" latinLnBrk="0" hangingPunct="1">
              <a:lnSpc>
                <a:spcPct val="100000"/>
              </a:lnSpc>
              <a:spcBef>
                <a:spcPts val="1800"/>
              </a:spcBef>
              <a:spcAft>
                <a:spcPct val="0"/>
              </a:spcAft>
              <a:buClrTx/>
              <a:buSzTx/>
              <a:buFontTx/>
              <a:buNone/>
              <a:tabLst/>
              <a:defRPr sz="2000"/>
            </a:lvl1pPr>
            <a:lvl2pPr>
              <a:defRPr sz="2000"/>
            </a:lvl2pPr>
            <a:lvl3pPr>
              <a:defRPr sz="2000"/>
            </a:lvl3pPr>
            <a:lvl4pPr>
              <a:defRPr sz="2000"/>
            </a:lvl4pPr>
            <a:lvl5pPr>
              <a:defRPr sz="2000"/>
            </a:lvl5pPr>
          </a:lstStyle>
          <a:p>
            <a:pPr marL="0" marR="0" lvl="0" indent="0" algn="l" defTabSz="932472" rtl="0" eaLnBrk="1" fontAlgn="base" latinLnBrk="0" hangingPunct="1">
              <a:lnSpc>
                <a:spcPct val="100000"/>
              </a:lnSpc>
              <a:spcBef>
                <a:spcPts val="180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Lorem ipsum dolor sit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amet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consectetuer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adipiscing</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elit</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Maecenas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porttitor</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congue</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 </a:t>
            </a:r>
            <a:r>
              <a:rPr kumimoji="0" lang="en-US" sz="2000" b="0" i="0" u="none" strike="noStrike" kern="1200" cap="none" spc="0" normalizeH="0" baseline="0" noProof="0" dirty="0" err="1">
                <a:ln>
                  <a:noFill/>
                </a:ln>
                <a:solidFill>
                  <a:srgbClr val="000000"/>
                </a:solidFill>
                <a:effectLst/>
                <a:uLnTx/>
                <a:uFillTx/>
                <a:latin typeface="+mn-lt"/>
                <a:ea typeface="Segoe UI" pitchFamily="34" charset="0"/>
                <a:cs typeface="Segoe UI" panose="020B0502040204020203" pitchFamily="34" charset="0"/>
              </a:rPr>
              <a:t>massa</a:t>
            </a:r>
            <a:r>
              <a:rPr kumimoji="0" lang="en-US" sz="2000" b="0" i="0" u="none" strike="noStrike" kern="1200" cap="none" spc="0" normalizeH="0" baseline="0" noProof="0" dirty="0">
                <a:ln>
                  <a:noFill/>
                </a:ln>
                <a:solidFill>
                  <a:srgbClr val="000000"/>
                </a:solidFill>
                <a:effectLst/>
                <a:uLnTx/>
                <a:uFillTx/>
                <a:latin typeface="+mn-lt"/>
                <a:ea typeface="Segoe UI" pitchFamily="34" charset="0"/>
                <a:cs typeface="Segoe UI" panose="020B0502040204020203" pitchFamily="34" charset="0"/>
              </a:rPr>
              <a:t>.</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bg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146973019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78385399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5860759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gradFill>
                <a:gsLst>
                  <a:gs pos="0">
                    <a:srgbClr val="FFFFFF"/>
                  </a:gs>
                  <a:gs pos="100000">
                    <a:srgbClr val="FFFFFF"/>
                  </a:gs>
                </a:gsLst>
                <a:lin ang="5400000" scaled="0"/>
              </a:gra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bg1">
                  <a:lumMod val="7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Tree>
    <p:extLst>
      <p:ext uri="{BB962C8B-B14F-4D97-AF65-F5344CB8AC3E}">
        <p14:creationId xmlns:p14="http://schemas.microsoft.com/office/powerpoint/2010/main" val="15840904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chemeClr val="accent2"/>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bg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solidFill>
            <a:schemeClr val="bg2"/>
          </a:solidFill>
          <a:effectLst>
            <a:outerShdw dist="50800" dir="10800000" algn="r" rotWithShape="0">
              <a:schemeClr val="accent1"/>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solidFill>
            <a:schemeClr val="bg2"/>
          </a:solidFill>
          <a:effectLst>
            <a:outerShdw dist="50800" dir="10800000" algn="r" rotWithShape="0">
              <a:schemeClr val="accent2"/>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solidFill>
            <a:schemeClr val="bg2"/>
          </a:solidFill>
          <a:effectLst>
            <a:outerShdw dist="50800" dir="10800000" algn="r" rotWithShape="0">
              <a:schemeClr val="accent3"/>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solidFill>
            <a:schemeClr val="bg2"/>
          </a:solidFill>
          <a:effectLst>
            <a:outerShdw dist="50800" dir="10800000" algn="r" rotWithShape="0">
              <a:schemeClr val="accent4"/>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solidFill>
            <a:schemeClr val="bg2"/>
          </a:solidFill>
          <a:effectLst>
            <a:outerShdw dist="50800" dir="10800000" algn="r" rotWithShape="0">
              <a:schemeClr val="accent5"/>
            </a:outerShdw>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Tree>
    <p:extLst>
      <p:ext uri="{BB962C8B-B14F-4D97-AF65-F5344CB8AC3E}">
        <p14:creationId xmlns:p14="http://schemas.microsoft.com/office/powerpoint/2010/main" val="21697944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C8687D-0037-461B-8E4E-8A0992B27DF5}"/>
              </a:ext>
            </a:extLst>
          </p:cNvPr>
          <p:cNvSpPr>
            <a:spLocks noGrp="1"/>
          </p:cNvSpPr>
          <p:nvPr>
            <p:ph type="body" sz="quarter" idx="10"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7" name="Text Placeholder 3">
            <a:extLst>
              <a:ext uri="{FF2B5EF4-FFF2-40B4-BE49-F238E27FC236}">
                <a16:creationId xmlns:a16="http://schemas.microsoft.com/office/drawing/2014/main" id="{C6D0C741-691C-40E8-8A6A-9B4FF3D75FE4}"/>
              </a:ext>
            </a:extLst>
          </p:cNvPr>
          <p:cNvSpPr>
            <a:spLocks noGrp="1"/>
          </p:cNvSpPr>
          <p:nvPr>
            <p:ph type="body" sz="quarter" idx="11"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8" name="Text Placeholder 3">
            <a:extLst>
              <a:ext uri="{FF2B5EF4-FFF2-40B4-BE49-F238E27FC236}">
                <a16:creationId xmlns:a16="http://schemas.microsoft.com/office/drawing/2014/main" id="{CC5CA83C-A53A-4CDA-B811-309C91C5B672}"/>
              </a:ext>
            </a:extLst>
          </p:cNvPr>
          <p:cNvSpPr>
            <a:spLocks noGrp="1"/>
          </p:cNvSpPr>
          <p:nvPr>
            <p:ph type="body" sz="quarter" idx="12"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39" name="Text Placeholder 3">
            <a:extLst>
              <a:ext uri="{FF2B5EF4-FFF2-40B4-BE49-F238E27FC236}">
                <a16:creationId xmlns:a16="http://schemas.microsoft.com/office/drawing/2014/main" id="{28D81D30-3DA5-4429-BCE4-70B07F9EA2E7}"/>
              </a:ext>
            </a:extLst>
          </p:cNvPr>
          <p:cNvSpPr>
            <a:spLocks noGrp="1"/>
          </p:cNvSpPr>
          <p:nvPr>
            <p:ph type="body" sz="quarter" idx="13"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lang="en-US" sz="1600" b="1" dirty="0">
                <a:solidFill>
                  <a:schemeClr val="bg1"/>
                </a:solidFill>
                <a:ea typeface="Segoe UI" pitchFamily="34" charset="0"/>
                <a:cs typeface="Segoe UI" pitchFamily="34" charset="0"/>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299331903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354217"/>
          </a:xfrm>
        </p:spPr>
        <p:txBody>
          <a:bodyPr/>
          <a:lstStyle>
            <a:lvl1pPr marL="0" indent="0">
              <a:spcBef>
                <a:spcPts val="0"/>
              </a:spcBef>
              <a:buNone/>
              <a:defRPr sz="22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bg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2761611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015516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6" name="Text Placeholder 5">
            <a:extLst>
              <a:ext uri="{FF2B5EF4-FFF2-40B4-BE49-F238E27FC236}">
                <a16:creationId xmlns:a16="http://schemas.microsoft.com/office/drawing/2014/main" id="{E0BD6C8F-CFF8-4B2D-9811-9A14B52F94D5}"/>
              </a:ext>
            </a:extLst>
          </p:cNvPr>
          <p:cNvSpPr>
            <a:spLocks noGrp="1"/>
          </p:cNvSpPr>
          <p:nvPr>
            <p:ph type="body" sz="quarter" idx="16" hasCustomPrompt="1"/>
          </p:nvPr>
        </p:nvSpPr>
        <p:spPr>
          <a:xfrm>
            <a:off x="588263" y="1333500"/>
            <a:ext cx="5657850" cy="5155257"/>
          </a:xfrm>
        </p:spPr>
        <p:txBody>
          <a:bodyPr/>
          <a:lstStyle>
            <a:lvl1pPr marL="173038" marR="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kumimoji="0" lang="en-IN" sz="1600" b="0" i="0" u="none" strike="noStrike" kern="1200" cap="none" spc="0" normalizeH="0" baseline="0" noProof="0">
                <a:ln>
                  <a:noFill/>
                </a:ln>
                <a:solidFill>
                  <a:srgbClr val="000000"/>
                </a:solidFill>
                <a:effectLst/>
                <a:uLnTx/>
                <a:uFillTx/>
              </a:defRPr>
            </a:lvl1pPr>
            <a:lvl2pPr marL="168275" indent="-168275">
              <a:spcBef>
                <a:spcPts val="300"/>
              </a:spcBef>
              <a:spcAft>
                <a:spcPts val="600"/>
              </a:spcAft>
              <a:defRPr sz="1600"/>
            </a:lvl2pPr>
            <a:lvl3pPr marL="168275" indent="-168275">
              <a:spcBef>
                <a:spcPts val="300"/>
              </a:spcBef>
              <a:spcAft>
                <a:spcPts val="600"/>
              </a:spcAft>
              <a:defRPr sz="1600"/>
            </a:lvl3pPr>
            <a:lvl4pPr marL="168275" indent="-168275">
              <a:spcBef>
                <a:spcPts val="300"/>
              </a:spcBef>
              <a:spcAft>
                <a:spcPts val="600"/>
              </a:spcAft>
              <a:defRPr sz="1600"/>
            </a:lvl4pPr>
            <a:lvl5pPr marL="0" indent="0">
              <a:spcBef>
                <a:spcPts val="300"/>
              </a:spcBef>
              <a:spcAft>
                <a:spcPts val="600"/>
              </a:spcAft>
              <a:buNone/>
              <a:defRPr sz="16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IN" sz="2400" b="0" i="0" u="none" strike="noStrike" kern="1200" cap="none" spc="0" normalizeH="0" baseline="0" noProof="0" dirty="0">
                <a:ln>
                  <a:noFill/>
                </a:ln>
                <a:solidFill>
                  <a:srgbClr val="008575"/>
                </a:solidFill>
                <a:effectLst/>
                <a:uLnTx/>
                <a:uFillTx/>
                <a:latin typeface="Segoe UI Semibold"/>
                <a:ea typeface="+mn-ea"/>
                <a:cs typeface="+mn-cs"/>
              </a:rPr>
              <a:t>Lorem ipsum</a:t>
            </a:r>
            <a:endParaRPr lang="en-US" dirty="0"/>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Lorem ipsum </a:t>
            </a:r>
            <a:r>
              <a:rPr kumimoji="0" lang="en-IN" sz="1600" b="0" i="0" u="none" strike="noStrike" kern="1200" cap="none" spc="0" normalizeH="0" baseline="0" noProof="0" dirty="0" err="1">
                <a:ln>
                  <a:noFill/>
                </a:ln>
                <a:solidFill>
                  <a:srgbClr val="000000"/>
                </a:solidFill>
                <a:effectLst/>
                <a:uLnTx/>
                <a:uFillTx/>
                <a:latin typeface="+mn-lt"/>
                <a:ea typeface="+mn-ea"/>
                <a:cs typeface="+mn-cs"/>
              </a:rPr>
              <a:t>dolor</a:t>
            </a:r>
            <a:r>
              <a:rPr kumimoji="0" lang="en-IN" sz="1600" b="0" i="0" u="none" strike="noStrike" kern="1200" cap="none" spc="0" normalizeH="0" baseline="0" noProof="0" dirty="0">
                <a:ln>
                  <a:noFill/>
                </a:ln>
                <a:solidFill>
                  <a:srgbClr val="000000"/>
                </a:solidFill>
                <a:effectLst/>
                <a:uLnTx/>
                <a:uFillTx/>
                <a:latin typeface="+mn-lt"/>
                <a:ea typeface="+mn-ea"/>
                <a:cs typeface="+mn-cs"/>
              </a:rPr>
              <a:t>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consectetuer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adipiscing</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elit</a:t>
            </a:r>
            <a:r>
              <a:rPr kumimoji="0" lang="en-IN" sz="1600" b="0" i="0" u="none" strike="noStrike" kern="1200" cap="none" spc="0" normalizeH="0" baseline="0" noProof="0" dirty="0">
                <a:ln>
                  <a:noFill/>
                </a:ln>
                <a:solidFill>
                  <a:srgbClr val="000000"/>
                </a:solidFill>
                <a:effectLst/>
                <a:uLnTx/>
                <a:uFillTx/>
                <a:latin typeface="+mn-lt"/>
                <a:ea typeface="+mn-ea"/>
                <a:cs typeface="+mn-cs"/>
              </a:rPr>
              <a:t>. Maecenas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porttitor</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congue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massa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posuere</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sed</a:t>
            </a:r>
            <a:r>
              <a:rPr kumimoji="0" lang="en-IN" sz="1600" b="0" i="0" u="none" strike="noStrike" kern="1200" cap="none" spc="0" normalizeH="0" baseline="0" noProof="0" dirty="0">
                <a:ln>
                  <a:noFill/>
                </a:ln>
                <a:solidFill>
                  <a:srgbClr val="000000"/>
                </a:solidFill>
                <a:effectLst/>
                <a:uLnTx/>
                <a:uFillTx/>
                <a:latin typeface="+mn-lt"/>
                <a:ea typeface="+mn-ea"/>
                <a:cs typeface="+mn-cs"/>
              </a:rPr>
              <a:t> pulvinar </a:t>
            </a:r>
            <a:r>
              <a:rPr kumimoji="0" lang="en-IN" sz="1600" b="0" i="0" u="none" strike="noStrike" kern="1200" cap="none" spc="0" normalizeH="0" baseline="0" noProof="0" dirty="0" err="1">
                <a:ln>
                  <a:noFill/>
                </a:ln>
                <a:solidFill>
                  <a:srgbClr val="000000"/>
                </a:solidFill>
                <a:effectLst/>
                <a:uLnTx/>
                <a:uFillTx/>
                <a:latin typeface="+mn-lt"/>
                <a:ea typeface="+mn-ea"/>
                <a:cs typeface="+mn-cs"/>
              </a:rPr>
              <a:t>ultricies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purus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lectus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libero, sit </a:t>
            </a:r>
            <a:r>
              <a:rPr kumimoji="0" lang="en-IN" sz="1600" b="0" i="0" u="none" strike="noStrike" kern="1200" cap="none" spc="0" normalizeH="0" baseline="0" noProof="0" dirty="0" err="1">
                <a:ln>
                  <a:noFill/>
                </a:ln>
                <a:solidFill>
                  <a:srgbClr val="000000"/>
                </a:solidFill>
                <a:effectLst/>
                <a:uLnTx/>
                <a:uFillTx/>
                <a:latin typeface="+mn-lt"/>
                <a:ea typeface="+mn-ea"/>
                <a:cs typeface="+mn-cs"/>
              </a:rPr>
              <a:t>amet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commodo</a:t>
            </a:r>
            <a:r>
              <a:rPr kumimoji="0" lang="en-IN" sz="1600" b="0" i="0" u="none" strike="noStrike" kern="1200" cap="none" spc="0" normalizeH="0" baseline="0" noProof="0" dirty="0">
                <a:ln>
                  <a:noFill/>
                </a:ln>
                <a:solidFill>
                  <a:srgbClr val="000000"/>
                </a:solidFill>
                <a:effectLst/>
                <a:uLnTx/>
                <a:uFillTx/>
                <a:latin typeface="+mn-lt"/>
                <a:ea typeface="+mn-ea"/>
                <a:cs typeface="+mn-cs"/>
              </a:rPr>
              <a:t> magna </a:t>
            </a:r>
            <a:r>
              <a:rPr kumimoji="0" lang="en-IN" sz="1600" b="0" i="0" u="none" strike="noStrike" kern="1200" cap="none" spc="0" normalizeH="0" baseline="0" noProof="0" dirty="0" err="1">
                <a:ln>
                  <a:noFill/>
                </a:ln>
                <a:solidFill>
                  <a:srgbClr val="000000"/>
                </a:solidFill>
                <a:effectLst/>
                <a:uLnTx/>
                <a:uFillTx/>
                <a:latin typeface="+mn-lt"/>
                <a:ea typeface="+mn-ea"/>
                <a:cs typeface="+mn-cs"/>
              </a:rPr>
              <a:t>eros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quis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urna</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srgbClr val="000000"/>
                </a:solidFill>
                <a:effectLst/>
                <a:uLnTx/>
                <a:uFillTx/>
                <a:latin typeface="+mn-lt"/>
                <a:ea typeface="+mn-ea"/>
                <a:cs typeface="+mn-cs"/>
              </a:rPr>
              <a:t>Nunc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viverra</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imperdiet</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enim</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Fusce</a:t>
            </a:r>
            <a:r>
              <a:rPr kumimoji="0" lang="en-IN" sz="1600" b="0" i="0" u="none" strike="noStrike" kern="1200" cap="none" spc="0" normalizeH="0" baseline="0" noProof="0" dirty="0">
                <a:ln>
                  <a:noFill/>
                </a:ln>
                <a:solidFill>
                  <a:srgbClr val="000000"/>
                </a:solidFill>
                <a:effectLst/>
                <a:uLnTx/>
                <a:uFillTx/>
                <a:latin typeface="+mn-lt"/>
                <a:ea typeface="+mn-ea"/>
                <a:cs typeface="+mn-cs"/>
              </a:rPr>
              <a:t> est. </a:t>
            </a:r>
            <a:r>
              <a:rPr kumimoji="0" lang="en-IN" sz="1600" b="0" i="0" u="none" strike="noStrike" kern="1200" cap="none" spc="0" normalizeH="0" baseline="0" noProof="0" dirty="0" err="1">
                <a:ln>
                  <a:noFill/>
                </a:ln>
                <a:solidFill>
                  <a:srgbClr val="000000"/>
                </a:solidFill>
                <a:effectLst/>
                <a:uLnTx/>
                <a:uFillTx/>
                <a:latin typeface="+mn-lt"/>
                <a:ea typeface="+mn-ea"/>
                <a:cs typeface="+mn-cs"/>
              </a:rPr>
              <a:t>Vivamus</a:t>
            </a:r>
            <a:r>
              <a:rPr kumimoji="0" lang="en-IN" sz="1600" b="0" i="0" u="none" strike="noStrike" kern="1200" cap="none" spc="0" normalizeH="0" baseline="0" noProof="0" dirty="0">
                <a:ln>
                  <a:noFill/>
                </a:ln>
                <a:solidFill>
                  <a:srgbClr val="000000"/>
                </a:solidFill>
                <a:effectLst/>
                <a:uLnTx/>
                <a:uFillTx/>
                <a:latin typeface="+mn-lt"/>
                <a:ea typeface="+mn-ea"/>
                <a:cs typeface="+mn-cs"/>
              </a:rPr>
              <a:t> a </a:t>
            </a:r>
            <a:r>
              <a:rPr kumimoji="0" lang="en-IN" sz="1600" b="0" i="0" u="none" strike="noStrike" kern="1200" cap="none" spc="0" normalizeH="0" baseline="0" noProof="0" dirty="0" err="1">
                <a:ln>
                  <a:noFill/>
                </a:ln>
                <a:solidFill>
                  <a:srgbClr val="000000"/>
                </a:solidFill>
                <a:effectLst/>
                <a:uLnTx/>
                <a:uFillTx/>
                <a:latin typeface="+mn-lt"/>
                <a:ea typeface="+mn-ea"/>
                <a:cs typeface="+mn-cs"/>
              </a:rPr>
              <a:t>tellus</a:t>
            </a:r>
            <a:r>
              <a:rPr kumimoji="0" lang="en-IN" sz="1600" b="0" i="0" u="none" strike="noStrike" kern="1200" cap="none" spc="0" normalizeH="0" baseline="0" noProof="0" dirty="0">
                <a:ln>
                  <a:noFill/>
                </a:ln>
                <a:solidFill>
                  <a:srgbClr val="000000"/>
                </a:solidFill>
                <a:effectLst/>
                <a:uLnTx/>
                <a:uFillTx/>
                <a:latin typeface="+mn-lt"/>
                <a:ea typeface="+mn-ea"/>
                <a:cs typeface="+mn-cs"/>
              </a:rPr>
              <a:t>.</a:t>
            </a:r>
          </a:p>
          <a:p>
            <a:pPr marL="173038" marR="0" lvl="0" indent="-173038" algn="l" defTabSz="914367" rtl="0" eaLnBrk="1" fontAlgn="auto" latinLnBrk="0" hangingPunct="1">
              <a:lnSpc>
                <a:spcPct val="100000"/>
              </a:lnSpc>
              <a:spcBef>
                <a:spcPts val="600"/>
              </a:spcBef>
              <a:spcAft>
                <a:spcPts val="600"/>
              </a:spcAft>
              <a:buClrTx/>
              <a:buSzTx/>
              <a:buFont typeface="Arial" panose="020B0604020202020204" pitchFamily="34" charset="0"/>
              <a:buChar char="•"/>
              <a:tabLst/>
              <a:defRPr/>
            </a:pPr>
            <a:r>
              <a:rPr kumimoji="0" lang="en-IN" sz="1600" b="0" i="0" u="none" strike="noStrike" kern="1200" cap="none" spc="0" normalizeH="0" baseline="0" noProof="0" dirty="0" err="1">
                <a:ln>
                  <a:noFill/>
                </a:ln>
                <a:solidFill>
                  <a:srgbClr val="000000"/>
                </a:solidFill>
                <a:effectLst/>
                <a:uLnTx/>
                <a:uFillTx/>
                <a:latin typeface="+mn-lt"/>
                <a:ea typeface="+mn-ea"/>
                <a:cs typeface="+mn-cs"/>
              </a:rPr>
              <a:t>Pellentesque</a:t>
            </a:r>
            <a:r>
              <a:rPr kumimoji="0" lang="en-IN" sz="1600" b="0" i="0" u="none" strike="noStrike" kern="1200" cap="none" spc="0" normalizeH="0" baseline="0" noProof="0" dirty="0">
                <a:ln>
                  <a:noFill/>
                </a:ln>
                <a:solidFill>
                  <a:srgbClr val="000000"/>
                </a:solidFill>
                <a:effectLst/>
                <a:uLnTx/>
                <a:uFillTx/>
                <a:latin typeface="+mn-lt"/>
                <a:ea typeface="+mn-ea"/>
                <a:cs typeface="+mn-cs"/>
              </a:rPr>
              <a:t> habitant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morbi</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tristique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senectus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netus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malesuada</a:t>
            </a:r>
            <a:r>
              <a:rPr kumimoji="0" lang="en-IN" sz="1600" b="0" i="0" u="none" strike="noStrike" kern="1200" cap="none" spc="0" normalizeH="0" baseline="0" noProof="0" dirty="0">
                <a:ln>
                  <a:noFill/>
                </a:ln>
                <a:solidFill>
                  <a:srgbClr val="000000"/>
                </a:solidFill>
                <a:effectLst/>
                <a:uLnTx/>
                <a:uFillTx/>
                <a:latin typeface="+mn-lt"/>
                <a:ea typeface="+mn-ea"/>
                <a:cs typeface="+mn-cs"/>
              </a:rPr>
              <a:t> fames ac </a:t>
            </a:r>
            <a:r>
              <a:rPr kumimoji="0" lang="en-IN" sz="1600" b="0" i="0" u="none" strike="noStrike" kern="1200" cap="none" spc="0" normalizeH="0" baseline="0" noProof="0" dirty="0" err="1">
                <a:ln>
                  <a:noFill/>
                </a:ln>
                <a:solidFill>
                  <a:srgbClr val="000000"/>
                </a:solidFill>
                <a:effectLst/>
                <a:uLnTx/>
                <a:uFillTx/>
                <a:latin typeface="+mn-lt"/>
                <a:ea typeface="+mn-ea"/>
                <a:cs typeface="+mn-cs"/>
              </a:rPr>
              <a:t>turpis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egestas</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Proin</a:t>
            </a:r>
            <a:r>
              <a:rPr kumimoji="0" lang="en-IN" sz="1600" b="0" i="0" u="none" strike="noStrike" kern="1200" cap="none" spc="0" normalizeH="0" baseline="0" noProof="0" dirty="0">
                <a:ln>
                  <a:noFill/>
                </a:ln>
                <a:solidFill>
                  <a:srgbClr val="000000"/>
                </a:solidFill>
                <a:effectLst/>
                <a:uLnTx/>
                <a:uFillTx/>
                <a:latin typeface="+mn-lt"/>
                <a:ea typeface="+mn-ea"/>
                <a:cs typeface="+mn-cs"/>
              </a:rPr>
              <a:t> pharetra </a:t>
            </a:r>
            <a:r>
              <a:rPr kumimoji="0" lang="en-IN" sz="1600" b="0" i="0" u="none" strike="noStrike" kern="1200" cap="none" spc="0" normalizeH="0" baseline="0" noProof="0" dirty="0" err="1">
                <a:ln>
                  <a:noFill/>
                </a:ln>
                <a:solidFill>
                  <a:srgbClr val="000000"/>
                </a:solidFill>
                <a:effectLst/>
                <a:uLnTx/>
                <a:uFillTx/>
                <a:latin typeface="+mn-lt"/>
                <a:ea typeface="+mn-ea"/>
                <a:cs typeface="+mn-cs"/>
              </a:rPr>
              <a:t>nonummy</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pede</a:t>
            </a:r>
            <a:r>
              <a:rPr kumimoji="0" lang="en-IN" sz="1600" b="0" i="0" u="none" strike="noStrike" kern="1200" cap="none" spc="0" normalizeH="0" baseline="0" noProof="0" dirty="0">
                <a:ln>
                  <a:noFill/>
                </a:ln>
                <a:solidFill>
                  <a:srgbClr val="000000"/>
                </a:solidFill>
                <a:effectLst/>
                <a:uLnTx/>
                <a:uFillTx/>
                <a:latin typeface="+mn-lt"/>
                <a:ea typeface="+mn-ea"/>
                <a:cs typeface="+mn-cs"/>
              </a:rPr>
              <a:t>. </a:t>
            </a:r>
            <a:r>
              <a:rPr kumimoji="0" lang="en-IN" sz="1600" b="0" i="0" u="none" strike="noStrike" kern="1200" cap="none" spc="0" normalizeH="0" baseline="0" noProof="0" dirty="0" err="1">
                <a:ln>
                  <a:noFill/>
                </a:ln>
                <a:solidFill>
                  <a:srgbClr val="000000"/>
                </a:solidFill>
                <a:effectLst/>
                <a:uLnTx/>
                <a:uFillTx/>
                <a:latin typeface="+mn-lt"/>
                <a:ea typeface="+mn-ea"/>
                <a:cs typeface="+mn-cs"/>
              </a:rPr>
              <a:t>Mauris</a:t>
            </a:r>
            <a:r>
              <a:rPr kumimoji="0" lang="en-IN" sz="1600" b="0" i="0" u="none" strike="noStrike" kern="1200" cap="none" spc="0" normalizeH="0" baseline="0" noProof="0" dirty="0">
                <a:ln>
                  <a:noFill/>
                </a:ln>
                <a:solidFill>
                  <a:srgbClr val="000000"/>
                </a:solidFill>
                <a:effectLst/>
                <a:uLnTx/>
                <a:uFillTx/>
                <a:latin typeface="+mn-lt"/>
                <a:ea typeface="+mn-ea"/>
                <a:cs typeface="+mn-cs"/>
              </a:rPr>
              <a:t> et </a:t>
            </a:r>
            <a:r>
              <a:rPr kumimoji="0" lang="en-IN" sz="1600" b="0" i="0" u="none" strike="noStrike" kern="1200" cap="none" spc="0" normalizeH="0" baseline="0" noProof="0" dirty="0" err="1">
                <a:ln>
                  <a:noFill/>
                </a:ln>
                <a:solidFill>
                  <a:srgbClr val="000000"/>
                </a:solidFill>
                <a:effectLst/>
                <a:uLnTx/>
                <a:uFillTx/>
                <a:latin typeface="+mn-lt"/>
                <a:ea typeface="+mn-ea"/>
                <a:cs typeface="+mn-cs"/>
              </a:rPr>
              <a:t>orci</a:t>
            </a:r>
            <a:r>
              <a:rPr kumimoji="0" lang="en-IN" sz="1600" b="0" i="0" u="none" strike="noStrike" kern="1200" cap="none" spc="0" normalizeH="0" baseline="0" noProof="0" dirty="0">
                <a:ln>
                  <a:noFill/>
                </a:ln>
                <a:solidFill>
                  <a:srgbClr val="000000"/>
                </a:solidFill>
                <a:effectLst/>
                <a:uLnTx/>
                <a:uFillTx/>
                <a:latin typeface="+mn-lt"/>
                <a:ea typeface="+mn-ea"/>
                <a:cs typeface="+mn-cs"/>
              </a:rPr>
              <a:t>.</a:t>
            </a:r>
            <a:endParaRPr lang="en-US" dirty="0"/>
          </a:p>
        </p:txBody>
      </p:sp>
    </p:spTree>
    <p:extLst>
      <p:ext uri="{BB962C8B-B14F-4D97-AF65-F5344CB8AC3E}">
        <p14:creationId xmlns:p14="http://schemas.microsoft.com/office/powerpoint/2010/main" val="7959142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bg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93314868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 name="Text Placeholder 4">
            <a:extLst>
              <a:ext uri="{FF2B5EF4-FFF2-40B4-BE49-F238E27FC236}">
                <a16:creationId xmlns:a16="http://schemas.microsoft.com/office/drawing/2014/main" id="{3C03664C-8731-4E38-92A9-09532E738947}"/>
              </a:ext>
            </a:extLst>
          </p:cNvPr>
          <p:cNvSpPr>
            <a:spLocks noGrp="1"/>
          </p:cNvSpPr>
          <p:nvPr>
            <p:ph type="body" sz="quarter" idx="20" hasCustomPrompt="1"/>
          </p:nvPr>
        </p:nvSpPr>
        <p:spPr>
          <a:xfrm>
            <a:off x="780062"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8" name="Text Placeholder 4">
            <a:extLst>
              <a:ext uri="{FF2B5EF4-FFF2-40B4-BE49-F238E27FC236}">
                <a16:creationId xmlns:a16="http://schemas.microsoft.com/office/drawing/2014/main" id="{82C9E126-8907-4D01-AFBA-8B32705B35C5}"/>
              </a:ext>
            </a:extLst>
          </p:cNvPr>
          <p:cNvSpPr>
            <a:spLocks noGrp="1"/>
          </p:cNvSpPr>
          <p:nvPr>
            <p:ph type="body" sz="quarter" idx="22" hasCustomPrompt="1"/>
          </p:nvPr>
        </p:nvSpPr>
        <p:spPr>
          <a:xfrm>
            <a:off x="3032566"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4" name="Text Placeholder 4">
            <a:extLst>
              <a:ext uri="{FF2B5EF4-FFF2-40B4-BE49-F238E27FC236}">
                <a16:creationId xmlns:a16="http://schemas.microsoft.com/office/drawing/2014/main" id="{73BEA7CC-D041-4BAE-968A-C88438270D27}"/>
              </a:ext>
            </a:extLst>
          </p:cNvPr>
          <p:cNvSpPr>
            <a:spLocks noGrp="1"/>
          </p:cNvSpPr>
          <p:nvPr>
            <p:ph type="body" sz="quarter" idx="24" hasCustomPrompt="1"/>
          </p:nvPr>
        </p:nvSpPr>
        <p:spPr>
          <a:xfrm>
            <a:off x="5285070"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0" name="Text Placeholder 4">
            <a:extLst>
              <a:ext uri="{FF2B5EF4-FFF2-40B4-BE49-F238E27FC236}">
                <a16:creationId xmlns:a16="http://schemas.microsoft.com/office/drawing/2014/main" id="{D3CF6030-3571-489B-B4C5-327CDC3F9812}"/>
              </a:ext>
            </a:extLst>
          </p:cNvPr>
          <p:cNvSpPr>
            <a:spLocks noGrp="1"/>
          </p:cNvSpPr>
          <p:nvPr>
            <p:ph type="body" sz="quarter" idx="26" hasCustomPrompt="1"/>
          </p:nvPr>
        </p:nvSpPr>
        <p:spPr>
          <a:xfrm>
            <a:off x="7537574"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6" name="Text Placeholder 4">
            <a:extLst>
              <a:ext uri="{FF2B5EF4-FFF2-40B4-BE49-F238E27FC236}">
                <a16:creationId xmlns:a16="http://schemas.microsoft.com/office/drawing/2014/main" id="{07D73DA4-E4BD-4FD3-8EDA-B8AF9E18EF85}"/>
              </a:ext>
            </a:extLst>
          </p:cNvPr>
          <p:cNvSpPr>
            <a:spLocks noGrp="1"/>
          </p:cNvSpPr>
          <p:nvPr>
            <p:ph type="body" sz="quarter" idx="28" hasCustomPrompt="1"/>
          </p:nvPr>
        </p:nvSpPr>
        <p:spPr>
          <a:xfrm>
            <a:off x="9790079" y="4189334"/>
            <a:ext cx="1816483" cy="276999"/>
          </a:xfrm>
        </p:spPr>
        <p:txBody>
          <a:bodyPr/>
          <a:lstStyle>
            <a:lvl1pPr marL="0" indent="0">
              <a:buNone/>
              <a:defRPr lang="en-US" sz="1800" i="0" dirty="0">
                <a:solidFill>
                  <a:schemeClr val="accent1"/>
                </a:solidFill>
                <a:ea typeface="Segoe UI" pitchFamily="34" charset="0"/>
                <a:cs typeface="Segoe UI" pitchFamily="34" charset="0"/>
              </a:defRPr>
            </a:lvl1pPr>
            <a:lvl2pPr marL="228600" indent="0">
              <a:buNone/>
              <a:defRPr sz="1800">
                <a:latin typeface="+mn-lt"/>
              </a:defRPr>
            </a:lvl2pPr>
            <a:lvl3pPr marL="457200" indent="0">
              <a:buNone/>
              <a:defRPr sz="1800">
                <a:latin typeface="+mn-lt"/>
              </a:defRPr>
            </a:lvl3pPr>
            <a:lvl4pPr marL="661988" indent="0">
              <a:buNone/>
              <a:defRPr sz="1800">
                <a:latin typeface="+mn-lt"/>
              </a:defRPr>
            </a:lvl4pPr>
            <a:lvl5pPr marL="855663" indent="0">
              <a:buNone/>
              <a:defRPr sz="1800">
                <a:latin typeface="+mn-lt"/>
              </a:defRPr>
            </a:lvl5pPr>
          </a:lstStyle>
          <a:p>
            <a:pPr defTabSz="932472" fontAlgn="base">
              <a:spcBef>
                <a:spcPct val="0"/>
              </a:spcBef>
              <a:spcAft>
                <a:spcPct val="0"/>
              </a:spcAft>
            </a:pPr>
            <a:r>
              <a:rPr lang="en-US" sz="1800" i="0" dirty="0">
                <a:solidFill>
                  <a:schemeClr val="accent1"/>
                </a:solidFill>
                <a:latin typeface="+mj-lt"/>
                <a:ea typeface="Segoe UI" pitchFamily="34" charset="0"/>
                <a:cs typeface="Segoe UI" pitchFamily="34" charset="0"/>
              </a:rPr>
              <a:t>Lorem ipsum</a:t>
            </a:r>
          </a:p>
        </p:txBody>
      </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19211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quare photo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bg1"/>
                </a:solidFill>
                <a:latin typeface="+mn-lt"/>
                <a:cs typeface="Segoe UI" panose="020B0502040204020203" pitchFamily="34" charset="0"/>
              </a:defRPr>
            </a:lvl1pPr>
          </a:lstStyle>
          <a:p>
            <a:pPr lvl="0"/>
            <a:r>
              <a:rPr lang="en-US" dirty="0"/>
              <a:t>Speaker name or subtitle</a:t>
            </a:r>
          </a:p>
        </p:txBody>
      </p:sp>
      <p:sp>
        <p:nvSpPr>
          <p:cNvPr id="4" name="Picture Placeholder 3">
            <a:extLst>
              <a:ext uri="{FF2B5EF4-FFF2-40B4-BE49-F238E27FC236}">
                <a16:creationId xmlns:a16="http://schemas.microsoft.com/office/drawing/2014/main" id="{23B39CBC-7774-4227-BF3E-DC4467CD1CFD}"/>
              </a:ext>
            </a:extLst>
          </p:cNvPr>
          <p:cNvSpPr>
            <a:spLocks noGrp="1"/>
          </p:cNvSpPr>
          <p:nvPr>
            <p:ph type="pic" sz="quarter" idx="13" hasCustomPrompt="1"/>
          </p:nvPr>
        </p:nvSpPr>
        <p:spPr>
          <a:xfrm>
            <a:off x="5334000" y="0"/>
            <a:ext cx="6858000" cy="6858000"/>
          </a:xfrm>
          <a:blipFill>
            <a:blip r:embed="rId2" cstate="screen">
              <a:extLst>
                <a:ext uri="{28A0092B-C50C-407E-A947-70E740481C1C}">
                  <a14:useLocalDpi xmlns:a14="http://schemas.microsoft.com/office/drawing/2010/main"/>
                </a:ext>
              </a:extLst>
            </a:blip>
            <a:stretch>
              <a:fillRect/>
            </a:stretch>
          </a:blipFill>
        </p:spPr>
        <p:txBody>
          <a:bodyPr tIns="1645920" anchor="t">
            <a:noAutofit/>
          </a:bodyPr>
          <a:lstStyle>
            <a:lvl1pPr marL="0" indent="0" algn="ctr">
              <a:buNone/>
              <a:defRPr>
                <a:solidFill>
                  <a:schemeClr val="tx1"/>
                </a:solidFill>
                <a:latin typeface="+mj-lt"/>
              </a:defRPr>
            </a:lvl1pPr>
          </a:lstStyle>
          <a:p>
            <a:r>
              <a:rPr lang="en-US" dirty="0"/>
              <a:t>Drag &amp; drop your photo here </a:t>
            </a:r>
            <a:br>
              <a:rPr lang="en-US" dirty="0"/>
            </a:br>
            <a:r>
              <a:rPr lang="en-US" dirty="0"/>
              <a:t>or click or tap icon below </a:t>
            </a:r>
            <a:br>
              <a:rPr lang="en-US" dirty="0"/>
            </a:br>
            <a:r>
              <a:rPr lang="en-US" dirty="0"/>
              <a:t>to insert</a:t>
            </a:r>
          </a:p>
        </p:txBody>
      </p:sp>
      <p:pic>
        <p:nvPicPr>
          <p:cNvPr id="6" name="MS logo white - EMF" descr="Microsoft logo white text version">
            <a:extLst>
              <a:ext uri="{FF2B5EF4-FFF2-40B4-BE49-F238E27FC236}">
                <a16:creationId xmlns:a16="http://schemas.microsoft.com/office/drawing/2014/main" id="{3B64A24C-3A11-4298-B36C-D12EFE1A5B6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539188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bg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bg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382975729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4287005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76829391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318206203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15738731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268512264"/>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6781184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358233420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67955594"/>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543423263"/>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61827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979233928"/>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6697395"/>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68717741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216569857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158224981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6605383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8838052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636988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hank you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Thank you!</a:t>
            </a:r>
          </a:p>
        </p:txBody>
      </p:sp>
    </p:spTree>
    <p:extLst>
      <p:ext uri="{BB962C8B-B14F-4D97-AF65-F5344CB8AC3E}">
        <p14:creationId xmlns:p14="http://schemas.microsoft.com/office/powerpoint/2010/main" val="8214894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00794402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0078854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142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bg2"/>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bg1"/>
              </a:solidFill>
              <a:latin typeface="+mj-lt"/>
              <a:ea typeface="Segoe UI" pitchFamily="34" charset="0"/>
              <a:cs typeface="Segoe UI" pitchFamily="34" charset="0"/>
            </a:endParaRPr>
          </a:p>
        </p:txBody>
      </p:sp>
      <p:sp>
        <p:nvSpPr>
          <p:cNvPr id="20" name="Text Placeholder 19">
            <a:extLst>
              <a:ext uri="{FF2B5EF4-FFF2-40B4-BE49-F238E27FC236}">
                <a16:creationId xmlns:a16="http://schemas.microsoft.com/office/drawing/2014/main" id="{3F8A0129-6914-4A8D-BBF6-EE04240EB0A0}"/>
              </a:ext>
            </a:extLst>
          </p:cNvPr>
          <p:cNvSpPr>
            <a:spLocks noGrp="1"/>
          </p:cNvSpPr>
          <p:nvPr>
            <p:ph type="body" sz="quarter" idx="10" hasCustomPrompt="1"/>
          </p:nvPr>
        </p:nvSpPr>
        <p:spPr>
          <a:xfrm>
            <a:off x="3597275" y="123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1" name="Text Placeholder 19">
            <a:extLst>
              <a:ext uri="{FF2B5EF4-FFF2-40B4-BE49-F238E27FC236}">
                <a16:creationId xmlns:a16="http://schemas.microsoft.com/office/drawing/2014/main" id="{8E16B3EE-02B9-4AD2-A4CF-2C92DF6A541D}"/>
              </a:ext>
            </a:extLst>
          </p:cNvPr>
          <p:cNvSpPr>
            <a:spLocks noGrp="1"/>
          </p:cNvSpPr>
          <p:nvPr>
            <p:ph type="body" sz="quarter" idx="11" hasCustomPrompt="1"/>
          </p:nvPr>
        </p:nvSpPr>
        <p:spPr>
          <a:xfrm>
            <a:off x="4465716" y="243530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2" name="Text Placeholder 19">
            <a:extLst>
              <a:ext uri="{FF2B5EF4-FFF2-40B4-BE49-F238E27FC236}">
                <a16:creationId xmlns:a16="http://schemas.microsoft.com/office/drawing/2014/main" id="{C3C1BCC2-9583-49A2-89B2-75C80AFDFE89}"/>
              </a:ext>
            </a:extLst>
          </p:cNvPr>
          <p:cNvSpPr>
            <a:spLocks noGrp="1"/>
          </p:cNvSpPr>
          <p:nvPr>
            <p:ph type="body" sz="quarter" idx="12" hasCustomPrompt="1"/>
          </p:nvPr>
        </p:nvSpPr>
        <p:spPr>
          <a:xfrm>
            <a:off x="4465716" y="385262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3" name="Text Placeholder 19">
            <a:extLst>
              <a:ext uri="{FF2B5EF4-FFF2-40B4-BE49-F238E27FC236}">
                <a16:creationId xmlns:a16="http://schemas.microsoft.com/office/drawing/2014/main" id="{34F2EB63-40C2-4690-8787-579A7DE47872}"/>
              </a:ext>
            </a:extLst>
          </p:cNvPr>
          <p:cNvSpPr>
            <a:spLocks noGrp="1"/>
          </p:cNvSpPr>
          <p:nvPr>
            <p:ph type="body" sz="quarter" idx="13" hasCustomPrompt="1"/>
          </p:nvPr>
        </p:nvSpPr>
        <p:spPr>
          <a:xfrm>
            <a:off x="3597275" y="5041341"/>
            <a:ext cx="1322388" cy="492443"/>
          </a:xfrm>
        </p:spPr>
        <p:txBody>
          <a:bodyPr anchor="ctr"/>
          <a:lstStyle>
            <a:lvl1pPr marL="0" indent="0" algn="r" defTabSz="932472" fontAlgn="base">
              <a:spcBef>
                <a:spcPct val="0"/>
              </a:spcBef>
              <a:spcAft>
                <a:spcPct val="0"/>
              </a:spcAft>
              <a:buNone/>
              <a:defRPr sz="16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algn="r" defTabSz="932472" fontAlgn="base">
              <a:spcBef>
                <a:spcPct val="0"/>
              </a:spcBef>
              <a:spcAft>
                <a:spcPct val="0"/>
              </a:spcAft>
            </a:pPr>
            <a:r>
              <a:rPr lang="en-US" sz="1600" b="1" dirty="0">
                <a:solidFill>
                  <a:schemeClr val="bg1"/>
                </a:solidFill>
                <a:latin typeface="+mj-lt"/>
                <a:ea typeface="Segoe UI" pitchFamily="34" charset="0"/>
                <a:cs typeface="Segoe UI" pitchFamily="34" charset="0"/>
              </a:rPr>
              <a:t>Lorem ipsum dolor </a:t>
            </a: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290826"/>
            <a:ext cx="3348038" cy="163753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bg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39" name="Rectangle 38">
            <a:extLst>
              <a:ext uri="{FF2B5EF4-FFF2-40B4-BE49-F238E27FC236}">
                <a16:creationId xmlns:a16="http://schemas.microsoft.com/office/drawing/2014/main" id="{FD913F0C-084D-444D-B3E7-C4C1668940C7}"/>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3DFC9F5E-B83C-4226-9C95-770E7B64B191}"/>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EEEFEC6-C242-483E-BD45-C2FF105EDEDD}"/>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a:extLst>
              <a:ext uri="{FF2B5EF4-FFF2-40B4-BE49-F238E27FC236}">
                <a16:creationId xmlns:a16="http://schemas.microsoft.com/office/drawing/2014/main" id="{C4F41D6D-8494-4642-8E82-43CF48F67FA5}"/>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925761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Layout_9">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bg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8936917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ank you_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5740216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bg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bg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661635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820354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5569937"/>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3415222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22172290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cSld name="Icon librar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63546" y="425183"/>
            <a:ext cx="5288906" cy="120674"/>
          </a:xfrm>
        </p:spPr>
        <p:txBody>
          <a:bodyPr wrap="square" lIns="0" tIns="0" rIns="0" bIns="0" anchor="ctr">
            <a:spAutoFit/>
          </a:bodyPr>
          <a:lstStyle>
            <a:lvl1pPr>
              <a:defRPr sz="784" spc="0">
                <a:gradFill>
                  <a:gsLst>
                    <a:gs pos="0">
                      <a:schemeClr val="tx1">
                        <a:lumMod val="60000"/>
                        <a:lumOff val="40000"/>
                      </a:schemeClr>
                    </a:gs>
                    <a:gs pos="100000">
                      <a:schemeClr val="tx1">
                        <a:lumMod val="60000"/>
                        <a:lumOff val="40000"/>
                      </a:schemeClr>
                    </a:gs>
                  </a:gsLst>
                  <a:lin ang="5400000" scaled="0"/>
                </a:gradFill>
                <a:latin typeface="Segoe UI Semibold" panose="020B0702040204020203" pitchFamily="34" charset="0"/>
                <a:cs typeface="Segoe UI Semibold" panose="020B0702040204020203" pitchFamily="34" charset="0"/>
              </a:defRPr>
            </a:lvl1pPr>
          </a:lstStyle>
          <a:p>
            <a:r>
              <a:rPr lang="en-US" dirty="0"/>
              <a:t>Section title</a:t>
            </a:r>
          </a:p>
        </p:txBody>
      </p:sp>
      <p:sp>
        <p:nvSpPr>
          <p:cNvPr id="3" name="TextBox 2"/>
          <p:cNvSpPr txBox="1"/>
          <p:nvPr/>
        </p:nvSpPr>
        <p:spPr>
          <a:xfrm>
            <a:off x="445198" y="431201"/>
            <a:ext cx="2065142" cy="108637"/>
          </a:xfrm>
          <a:prstGeom prst="rect">
            <a:avLst/>
          </a:prstGeom>
        </p:spPr>
        <p:txBody>
          <a:bodyPr vert="horz" wrap="square" lIns="0" tIns="0" rIns="0" bIns="0" rtlCol="0" anchor="ctr">
            <a:spAutoFit/>
          </a:bodyPr>
          <a:lstStyle>
            <a:lvl1pPr algn="l" defTabSz="932742" eaLnBrk="1" latinLnBrk="0" hangingPunct="1">
              <a:lnSpc>
                <a:spcPct val="90000"/>
              </a:lnSpc>
              <a:spcBef>
                <a:spcPct val="0"/>
              </a:spcBef>
              <a:buNone/>
              <a:defRPr lang="en-US" sz="1000" b="0" cap="none" spc="0" baseline="0" dirty="0" smtClean="0">
                <a:ln w="3175">
                  <a:noFill/>
                </a:ln>
                <a:gradFill>
                  <a:gsLst>
                    <a:gs pos="0">
                      <a:schemeClr val="tx1">
                        <a:lumMod val="60000"/>
                        <a:lumOff val="40000"/>
                      </a:schemeClr>
                    </a:gs>
                    <a:gs pos="100000">
                      <a:schemeClr val="tx1">
                        <a:lumMod val="60000"/>
                        <a:lumOff val="40000"/>
                      </a:schemeClr>
                    </a:gs>
                  </a:gsLst>
                  <a:lin ang="5400000" scaled="0"/>
                </a:gradFill>
                <a:effectLst/>
                <a:cs typeface="Segoe UI" pitchFamily="34" charset="0"/>
              </a:defRPr>
            </a:lvl1pPr>
          </a:lstStyle>
          <a:p>
            <a:pPr lvl="0"/>
            <a:r>
              <a:rPr lang="en-US" sz="784" dirty="0">
                <a:latin typeface="Segoe UI Semibold" panose="020B0702040204020203" pitchFamily="34" charset="0"/>
                <a:cs typeface="Segoe UI Semibold" panose="020B0702040204020203" pitchFamily="34" charset="0"/>
              </a:rPr>
              <a:t>Monoline icons </a:t>
            </a:r>
            <a:r>
              <a:rPr lang="en-US" sz="784" b="0" kern="1200" cap="none" spc="0" baseline="0" dirty="0">
                <a:ln w="3175">
                  <a:noFill/>
                </a:ln>
                <a:gradFill>
                  <a:gsLst>
                    <a:gs pos="0">
                      <a:schemeClr val="tx1">
                        <a:lumMod val="60000"/>
                        <a:lumOff val="40000"/>
                      </a:schemeClr>
                    </a:gs>
                    <a:gs pos="100000">
                      <a:schemeClr val="tx1">
                        <a:lumMod val="60000"/>
                        <a:lumOff val="40000"/>
                      </a:schemeClr>
                    </a:gs>
                  </a:gsLst>
                  <a:lin ang="5400000" scaled="0"/>
                </a:gradFill>
                <a:effectLst/>
                <a:latin typeface="+mn-lt"/>
                <a:ea typeface="+mn-ea"/>
                <a:cs typeface="Segoe UI Semibold" panose="020B0702040204020203" pitchFamily="34" charset="0"/>
              </a:rPr>
              <a:t>/ PowerPoint</a:t>
            </a:r>
            <a:endParaRPr lang="en-US" sz="784" dirty="0">
              <a:latin typeface="+mn-lt"/>
              <a:cs typeface="Segoe UI Semibold" panose="020B0702040204020203" pitchFamily="34" charset="0"/>
            </a:endParaRPr>
          </a:p>
        </p:txBody>
      </p:sp>
      <p:grpSp>
        <p:nvGrpSpPr>
          <p:cNvPr id="4" name="Group 3"/>
          <p:cNvGrpSpPr>
            <a:grpSpLocks noChangeAspect="1"/>
          </p:cNvGrpSpPr>
          <p:nvPr/>
        </p:nvGrpSpPr>
        <p:grpSpPr>
          <a:xfrm>
            <a:off x="11023167" y="412549"/>
            <a:ext cx="719065" cy="153377"/>
            <a:chOff x="4846638" y="3441700"/>
            <a:chExt cx="5910262" cy="1260475"/>
          </a:xfrm>
        </p:grpSpPr>
        <p:sp>
          <p:nvSpPr>
            <p:cNvPr id="5" name="Freeform 27"/>
            <p:cNvSpPr>
              <a:spLocks noEditPoints="1"/>
            </p:cNvSpPr>
            <p:nvPr/>
          </p:nvSpPr>
          <p:spPr bwMode="auto">
            <a:xfrm>
              <a:off x="6484938" y="3636963"/>
              <a:ext cx="4271962" cy="823913"/>
            </a:xfrm>
            <a:custGeom>
              <a:avLst/>
              <a:gdLst>
                <a:gd name="T0" fmla="*/ 218 w 1139"/>
                <a:gd name="T1" fmla="*/ 217 h 220"/>
                <a:gd name="T2" fmla="*/ 170 w 1139"/>
                <a:gd name="T3" fmla="*/ 15 h 220"/>
                <a:gd name="T4" fmla="*/ 0 w 1139"/>
                <a:gd name="T5" fmla="*/ 15 h 220"/>
                <a:gd name="T6" fmla="*/ 33 w 1139"/>
                <a:gd name="T7" fmla="*/ 62 h 220"/>
                <a:gd name="T8" fmla="*/ 121 w 1139"/>
                <a:gd name="T9" fmla="*/ 217 h 220"/>
                <a:gd name="T10" fmla="*/ 268 w 1139"/>
                <a:gd name="T11" fmla="*/ 11 h 220"/>
                <a:gd name="T12" fmla="*/ 254 w 1139"/>
                <a:gd name="T13" fmla="*/ 44 h 220"/>
                <a:gd name="T14" fmla="*/ 289 w 1139"/>
                <a:gd name="T15" fmla="*/ 31 h 220"/>
                <a:gd name="T16" fmla="*/ 285 w 1139"/>
                <a:gd name="T17" fmla="*/ 72 h 220"/>
                <a:gd name="T18" fmla="*/ 285 w 1139"/>
                <a:gd name="T19" fmla="*/ 217 h 220"/>
                <a:gd name="T20" fmla="*/ 345 w 1139"/>
                <a:gd name="T21" fmla="*/ 79 h 220"/>
                <a:gd name="T22" fmla="*/ 318 w 1139"/>
                <a:gd name="T23" fmla="*/ 185 h 220"/>
                <a:gd name="T24" fmla="*/ 421 w 1139"/>
                <a:gd name="T25" fmla="*/ 211 h 220"/>
                <a:gd name="T26" fmla="*/ 420 w 1139"/>
                <a:gd name="T27" fmla="*/ 180 h 220"/>
                <a:gd name="T28" fmla="*/ 356 w 1139"/>
                <a:gd name="T29" fmla="*/ 180 h 220"/>
                <a:gd name="T30" fmla="*/ 388 w 1139"/>
                <a:gd name="T31" fmla="*/ 97 h 220"/>
                <a:gd name="T32" fmla="*/ 422 w 1139"/>
                <a:gd name="T33" fmla="*/ 76 h 220"/>
                <a:gd name="T34" fmla="*/ 386 w 1139"/>
                <a:gd name="T35" fmla="*/ 69 h 220"/>
                <a:gd name="T36" fmla="*/ 447 w 1139"/>
                <a:gd name="T37" fmla="*/ 72 h 220"/>
                <a:gd name="T38" fmla="*/ 481 w 1139"/>
                <a:gd name="T39" fmla="*/ 143 h 220"/>
                <a:gd name="T40" fmla="*/ 522 w 1139"/>
                <a:gd name="T41" fmla="*/ 102 h 220"/>
                <a:gd name="T42" fmla="*/ 531 w 1139"/>
                <a:gd name="T43" fmla="*/ 72 h 220"/>
                <a:gd name="T44" fmla="*/ 517 w 1139"/>
                <a:gd name="T45" fmla="*/ 70 h 220"/>
                <a:gd name="T46" fmla="*/ 481 w 1139"/>
                <a:gd name="T47" fmla="*/ 97 h 220"/>
                <a:gd name="T48" fmla="*/ 534 w 1139"/>
                <a:gd name="T49" fmla="*/ 146 h 220"/>
                <a:gd name="T50" fmla="*/ 662 w 1139"/>
                <a:gd name="T51" fmla="*/ 199 h 220"/>
                <a:gd name="T52" fmla="*/ 610 w 1139"/>
                <a:gd name="T53" fmla="*/ 69 h 220"/>
                <a:gd name="T54" fmla="*/ 569 w 1139"/>
                <a:gd name="T55" fmla="*/ 145 h 220"/>
                <a:gd name="T56" fmla="*/ 636 w 1139"/>
                <a:gd name="T57" fmla="*/ 109 h 220"/>
                <a:gd name="T58" fmla="*/ 609 w 1139"/>
                <a:gd name="T59" fmla="*/ 192 h 220"/>
                <a:gd name="T60" fmla="*/ 698 w 1139"/>
                <a:gd name="T61" fmla="*/ 113 h 220"/>
                <a:gd name="T62" fmla="*/ 733 w 1139"/>
                <a:gd name="T63" fmla="*/ 156 h 220"/>
                <a:gd name="T64" fmla="*/ 760 w 1139"/>
                <a:gd name="T65" fmla="*/ 179 h 220"/>
                <a:gd name="T66" fmla="*/ 700 w 1139"/>
                <a:gd name="T67" fmla="*/ 180 h 220"/>
                <a:gd name="T68" fmla="*/ 699 w 1139"/>
                <a:gd name="T69" fmla="*/ 212 h 220"/>
                <a:gd name="T70" fmla="*/ 779 w 1139"/>
                <a:gd name="T71" fmla="*/ 208 h 220"/>
                <a:gd name="T72" fmla="*/ 757 w 1139"/>
                <a:gd name="T73" fmla="*/ 132 h 220"/>
                <a:gd name="T74" fmla="*/ 738 w 1139"/>
                <a:gd name="T75" fmla="*/ 100 h 220"/>
                <a:gd name="T76" fmla="*/ 785 w 1139"/>
                <a:gd name="T77" fmla="*/ 105 h 220"/>
                <a:gd name="T78" fmla="*/ 786 w 1139"/>
                <a:gd name="T79" fmla="*/ 75 h 220"/>
                <a:gd name="T80" fmla="*/ 886 w 1139"/>
                <a:gd name="T81" fmla="*/ 69 h 220"/>
                <a:gd name="T82" fmla="*/ 829 w 1139"/>
                <a:gd name="T83" fmla="*/ 200 h 220"/>
                <a:gd name="T84" fmla="*/ 958 w 1139"/>
                <a:gd name="T85" fmla="*/ 143 h 220"/>
                <a:gd name="T86" fmla="*/ 884 w 1139"/>
                <a:gd name="T87" fmla="*/ 192 h 220"/>
                <a:gd name="T88" fmla="*/ 855 w 1139"/>
                <a:gd name="T89" fmla="*/ 109 h 220"/>
                <a:gd name="T90" fmla="*/ 922 w 1139"/>
                <a:gd name="T91" fmla="*/ 144 h 220"/>
                <a:gd name="T92" fmla="*/ 1104 w 1139"/>
                <a:gd name="T93" fmla="*/ 100 h 220"/>
                <a:gd name="T94" fmla="*/ 1124 w 1139"/>
                <a:gd name="T95" fmla="*/ 192 h 220"/>
                <a:gd name="T96" fmla="*/ 1139 w 1139"/>
                <a:gd name="T97" fmla="*/ 187 h 220"/>
                <a:gd name="T98" fmla="*/ 1128 w 1139"/>
                <a:gd name="T99" fmla="*/ 219 h 220"/>
                <a:gd name="T100" fmla="*/ 1070 w 1139"/>
                <a:gd name="T101" fmla="*/ 100 h 220"/>
                <a:gd name="T102" fmla="*/ 985 w 1139"/>
                <a:gd name="T103" fmla="*/ 217 h 220"/>
                <a:gd name="T104" fmla="*/ 961 w 1139"/>
                <a:gd name="T105" fmla="*/ 72 h 220"/>
                <a:gd name="T106" fmla="*/ 991 w 1139"/>
                <a:gd name="T107" fmla="*/ 25 h 220"/>
                <a:gd name="T108" fmla="*/ 1056 w 1139"/>
                <a:gd name="T109" fmla="*/ 3 h 220"/>
                <a:gd name="T110" fmla="*/ 1056 w 1139"/>
                <a:gd name="T111" fmla="*/ 32 h 220"/>
                <a:gd name="T112" fmla="*/ 1019 w 1139"/>
                <a:gd name="T113" fmla="*/ 54 h 220"/>
                <a:gd name="T114" fmla="*/ 1070 w 1139"/>
                <a:gd name="T115" fmla="*/ 40 h 220"/>
                <a:gd name="T116" fmla="*/ 1104 w 1139"/>
                <a:gd name="T117" fmla="*/ 29 h 220"/>
                <a:gd name="T118" fmla="*/ 1139 w 1139"/>
                <a:gd name="T119"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39" h="220">
                  <a:moveTo>
                    <a:pt x="184" y="62"/>
                  </a:moveTo>
                  <a:cubicBezTo>
                    <a:pt x="184" y="217"/>
                    <a:pt x="184" y="217"/>
                    <a:pt x="184" y="217"/>
                  </a:cubicBezTo>
                  <a:cubicBezTo>
                    <a:pt x="218" y="217"/>
                    <a:pt x="218" y="217"/>
                    <a:pt x="218" y="217"/>
                  </a:cubicBezTo>
                  <a:cubicBezTo>
                    <a:pt x="218" y="15"/>
                    <a:pt x="218" y="15"/>
                    <a:pt x="218" y="15"/>
                  </a:cubicBezTo>
                  <a:cubicBezTo>
                    <a:pt x="218" y="15"/>
                    <a:pt x="218" y="15"/>
                    <a:pt x="218" y="15"/>
                  </a:cubicBezTo>
                  <a:cubicBezTo>
                    <a:pt x="170" y="15"/>
                    <a:pt x="170" y="15"/>
                    <a:pt x="170" y="15"/>
                  </a:cubicBezTo>
                  <a:cubicBezTo>
                    <a:pt x="109" y="165"/>
                    <a:pt x="109" y="165"/>
                    <a:pt x="109" y="165"/>
                  </a:cubicBezTo>
                  <a:cubicBezTo>
                    <a:pt x="50" y="15"/>
                    <a:pt x="50" y="15"/>
                    <a:pt x="50" y="15"/>
                  </a:cubicBezTo>
                  <a:cubicBezTo>
                    <a:pt x="0" y="15"/>
                    <a:pt x="0" y="15"/>
                    <a:pt x="0" y="15"/>
                  </a:cubicBezTo>
                  <a:cubicBezTo>
                    <a:pt x="0" y="217"/>
                    <a:pt x="0" y="217"/>
                    <a:pt x="0" y="217"/>
                  </a:cubicBezTo>
                  <a:cubicBezTo>
                    <a:pt x="33" y="217"/>
                    <a:pt x="33" y="217"/>
                    <a:pt x="33" y="217"/>
                  </a:cubicBezTo>
                  <a:cubicBezTo>
                    <a:pt x="33" y="62"/>
                    <a:pt x="33" y="62"/>
                    <a:pt x="33" y="62"/>
                  </a:cubicBezTo>
                  <a:cubicBezTo>
                    <a:pt x="34" y="62"/>
                    <a:pt x="34" y="62"/>
                    <a:pt x="34" y="62"/>
                  </a:cubicBezTo>
                  <a:cubicBezTo>
                    <a:pt x="96" y="217"/>
                    <a:pt x="96" y="217"/>
                    <a:pt x="96" y="217"/>
                  </a:cubicBezTo>
                  <a:cubicBezTo>
                    <a:pt x="121" y="217"/>
                    <a:pt x="121" y="217"/>
                    <a:pt x="121" y="217"/>
                  </a:cubicBezTo>
                  <a:cubicBezTo>
                    <a:pt x="183" y="62"/>
                    <a:pt x="183" y="62"/>
                    <a:pt x="183" y="62"/>
                  </a:cubicBezTo>
                  <a:lnTo>
                    <a:pt x="184" y="62"/>
                  </a:lnTo>
                  <a:close/>
                  <a:moveTo>
                    <a:pt x="268" y="11"/>
                  </a:moveTo>
                  <a:cubicBezTo>
                    <a:pt x="263" y="11"/>
                    <a:pt x="258" y="13"/>
                    <a:pt x="254" y="16"/>
                  </a:cubicBezTo>
                  <a:cubicBezTo>
                    <a:pt x="250" y="20"/>
                    <a:pt x="248" y="25"/>
                    <a:pt x="248" y="31"/>
                  </a:cubicBezTo>
                  <a:cubicBezTo>
                    <a:pt x="248" y="36"/>
                    <a:pt x="250" y="41"/>
                    <a:pt x="254" y="44"/>
                  </a:cubicBezTo>
                  <a:cubicBezTo>
                    <a:pt x="258" y="48"/>
                    <a:pt x="263" y="50"/>
                    <a:pt x="268" y="50"/>
                  </a:cubicBezTo>
                  <a:cubicBezTo>
                    <a:pt x="274" y="50"/>
                    <a:pt x="279" y="48"/>
                    <a:pt x="283" y="44"/>
                  </a:cubicBezTo>
                  <a:cubicBezTo>
                    <a:pt x="287" y="41"/>
                    <a:pt x="289" y="36"/>
                    <a:pt x="289" y="31"/>
                  </a:cubicBezTo>
                  <a:cubicBezTo>
                    <a:pt x="289" y="25"/>
                    <a:pt x="287" y="20"/>
                    <a:pt x="283" y="17"/>
                  </a:cubicBezTo>
                  <a:cubicBezTo>
                    <a:pt x="279" y="13"/>
                    <a:pt x="274" y="11"/>
                    <a:pt x="268" y="11"/>
                  </a:cubicBezTo>
                  <a:close/>
                  <a:moveTo>
                    <a:pt x="285" y="72"/>
                  </a:moveTo>
                  <a:cubicBezTo>
                    <a:pt x="251" y="72"/>
                    <a:pt x="251" y="72"/>
                    <a:pt x="251" y="72"/>
                  </a:cubicBezTo>
                  <a:cubicBezTo>
                    <a:pt x="251" y="217"/>
                    <a:pt x="251" y="217"/>
                    <a:pt x="251" y="217"/>
                  </a:cubicBezTo>
                  <a:cubicBezTo>
                    <a:pt x="285" y="217"/>
                    <a:pt x="285" y="217"/>
                    <a:pt x="285" y="217"/>
                  </a:cubicBezTo>
                  <a:cubicBezTo>
                    <a:pt x="285" y="72"/>
                    <a:pt x="285" y="72"/>
                    <a:pt x="285" y="72"/>
                  </a:cubicBezTo>
                  <a:close/>
                  <a:moveTo>
                    <a:pt x="386" y="69"/>
                  </a:move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6"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ubicBezTo>
                    <a:pt x="399" y="69"/>
                    <a:pt x="393" y="69"/>
                    <a:pt x="386" y="69"/>
                  </a:cubicBezTo>
                  <a:close/>
                  <a:moveTo>
                    <a:pt x="481" y="97"/>
                  </a:move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ubicBezTo>
                    <a:pt x="517" y="70"/>
                    <a:pt x="517" y="70"/>
                    <a:pt x="517" y="70"/>
                  </a:cubicBezTo>
                  <a:cubicBezTo>
                    <a:pt x="509" y="70"/>
                    <a:pt x="501" y="72"/>
                    <a:pt x="495" y="78"/>
                  </a:cubicBezTo>
                  <a:cubicBezTo>
                    <a:pt x="489" y="83"/>
                    <a:pt x="485" y="89"/>
                    <a:pt x="482" y="97"/>
                  </a:cubicBezTo>
                  <a:lnTo>
                    <a:pt x="481" y="97"/>
                  </a:lnTo>
                  <a:close/>
                  <a:moveTo>
                    <a:pt x="610" y="69"/>
                  </a:moveTo>
                  <a:cubicBezTo>
                    <a:pt x="586" y="69"/>
                    <a:pt x="567" y="76"/>
                    <a:pt x="554" y="89"/>
                  </a:cubicBezTo>
                  <a:cubicBezTo>
                    <a:pt x="540" y="103"/>
                    <a:pt x="534" y="122"/>
                    <a:pt x="534" y="146"/>
                  </a:cubicBezTo>
                  <a:cubicBezTo>
                    <a:pt x="534" y="169"/>
                    <a:pt x="540" y="187"/>
                    <a:pt x="553" y="200"/>
                  </a:cubicBezTo>
                  <a:cubicBezTo>
                    <a:pt x="567" y="213"/>
                    <a:pt x="584" y="220"/>
                    <a:pt x="607" y="220"/>
                  </a:cubicBezTo>
                  <a:cubicBezTo>
                    <a:pt x="630" y="220"/>
                    <a:pt x="648" y="213"/>
                    <a:pt x="662" y="199"/>
                  </a:cubicBezTo>
                  <a:cubicBezTo>
                    <a:pt x="675" y="185"/>
                    <a:pt x="682" y="166"/>
                    <a:pt x="682" y="143"/>
                  </a:cubicBezTo>
                  <a:cubicBezTo>
                    <a:pt x="682" y="120"/>
                    <a:pt x="676" y="102"/>
                    <a:pt x="663" y="89"/>
                  </a:cubicBezTo>
                  <a:cubicBezTo>
                    <a:pt x="650" y="75"/>
                    <a:pt x="632" y="69"/>
                    <a:pt x="610" y="69"/>
                  </a:cubicBezTo>
                  <a:close/>
                  <a:moveTo>
                    <a:pt x="609" y="192"/>
                  </a:moveTo>
                  <a:cubicBezTo>
                    <a:pt x="596" y="192"/>
                    <a:pt x="586" y="188"/>
                    <a:pt x="579" y="180"/>
                  </a:cubicBezTo>
                  <a:cubicBezTo>
                    <a:pt x="572" y="172"/>
                    <a:pt x="569" y="160"/>
                    <a:pt x="569" y="145"/>
                  </a:cubicBezTo>
                  <a:cubicBezTo>
                    <a:pt x="569" y="130"/>
                    <a:pt x="572" y="118"/>
                    <a:pt x="579" y="109"/>
                  </a:cubicBezTo>
                  <a:cubicBezTo>
                    <a:pt x="586" y="101"/>
                    <a:pt x="596" y="97"/>
                    <a:pt x="608" y="97"/>
                  </a:cubicBezTo>
                  <a:cubicBezTo>
                    <a:pt x="620" y="97"/>
                    <a:pt x="630" y="101"/>
                    <a:pt x="636" y="109"/>
                  </a:cubicBezTo>
                  <a:cubicBezTo>
                    <a:pt x="643" y="117"/>
                    <a:pt x="647" y="129"/>
                    <a:pt x="647" y="144"/>
                  </a:cubicBezTo>
                  <a:cubicBezTo>
                    <a:pt x="647" y="160"/>
                    <a:pt x="644" y="172"/>
                    <a:pt x="637" y="180"/>
                  </a:cubicBezTo>
                  <a:cubicBezTo>
                    <a:pt x="631" y="188"/>
                    <a:pt x="621" y="192"/>
                    <a:pt x="609" y="192"/>
                  </a:cubicBezTo>
                  <a:close/>
                  <a:moveTo>
                    <a:pt x="754" y="69"/>
                  </a:moveTo>
                  <a:cubicBezTo>
                    <a:pt x="737" y="69"/>
                    <a:pt x="724" y="73"/>
                    <a:pt x="714" y="81"/>
                  </a:cubicBezTo>
                  <a:cubicBezTo>
                    <a:pt x="703" y="89"/>
                    <a:pt x="698" y="100"/>
                    <a:pt x="698" y="113"/>
                  </a:cubicBezTo>
                  <a:cubicBezTo>
                    <a:pt x="698" y="120"/>
                    <a:pt x="699" y="126"/>
                    <a:pt x="702" y="131"/>
                  </a:cubicBezTo>
                  <a:cubicBezTo>
                    <a:pt x="704" y="136"/>
                    <a:pt x="707" y="141"/>
                    <a:pt x="712" y="144"/>
                  </a:cubicBezTo>
                  <a:cubicBezTo>
                    <a:pt x="716" y="148"/>
                    <a:pt x="723" y="152"/>
                    <a:pt x="733" y="156"/>
                  </a:cubicBezTo>
                  <a:cubicBezTo>
                    <a:pt x="741"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4" y="215"/>
                    <a:pt x="710" y="216"/>
                    <a:pt x="717" y="218"/>
                  </a:cubicBezTo>
                  <a:cubicBezTo>
                    <a:pt x="724" y="219"/>
                    <a:pt x="731" y="220"/>
                    <a:pt x="736" y="220"/>
                  </a:cubicBezTo>
                  <a:cubicBezTo>
                    <a:pt x="754" y="220"/>
                    <a:pt x="768" y="216"/>
                    <a:pt x="779" y="208"/>
                  </a:cubicBezTo>
                  <a:cubicBezTo>
                    <a:pt x="789" y="200"/>
                    <a:pt x="794" y="188"/>
                    <a:pt x="794" y="175"/>
                  </a:cubicBezTo>
                  <a:cubicBezTo>
                    <a:pt x="794" y="165"/>
                    <a:pt x="791" y="157"/>
                    <a:pt x="786" y="150"/>
                  </a:cubicBezTo>
                  <a:cubicBezTo>
                    <a:pt x="780" y="143"/>
                    <a:pt x="771" y="137"/>
                    <a:pt x="757" y="132"/>
                  </a:cubicBezTo>
                  <a:cubicBezTo>
                    <a:pt x="746" y="128"/>
                    <a:pt x="740" y="124"/>
                    <a:pt x="737" y="121"/>
                  </a:cubicBezTo>
                  <a:cubicBezTo>
                    <a:pt x="734" y="119"/>
                    <a:pt x="733" y="115"/>
                    <a:pt x="733" y="110"/>
                  </a:cubicBezTo>
                  <a:cubicBezTo>
                    <a:pt x="733" y="106"/>
                    <a:pt x="734" y="103"/>
                    <a:pt x="738" y="100"/>
                  </a:cubicBezTo>
                  <a:cubicBezTo>
                    <a:pt x="741" y="97"/>
                    <a:pt x="746" y="96"/>
                    <a:pt x="752" y="96"/>
                  </a:cubicBezTo>
                  <a:cubicBezTo>
                    <a:pt x="758" y="96"/>
                    <a:pt x="764" y="97"/>
                    <a:pt x="770" y="98"/>
                  </a:cubicBezTo>
                  <a:cubicBezTo>
                    <a:pt x="776" y="100"/>
                    <a:pt x="781" y="103"/>
                    <a:pt x="785" y="105"/>
                  </a:cubicBezTo>
                  <a:cubicBezTo>
                    <a:pt x="787" y="106"/>
                    <a:pt x="787" y="106"/>
                    <a:pt x="787" y="106"/>
                  </a:cubicBezTo>
                  <a:cubicBezTo>
                    <a:pt x="787" y="75"/>
                    <a:pt x="787" y="75"/>
                    <a:pt x="787" y="75"/>
                  </a:cubicBezTo>
                  <a:cubicBezTo>
                    <a:pt x="786" y="75"/>
                    <a:pt x="786" y="75"/>
                    <a:pt x="786" y="75"/>
                  </a:cubicBezTo>
                  <a:cubicBezTo>
                    <a:pt x="782" y="73"/>
                    <a:pt x="777" y="72"/>
                    <a:pt x="771" y="71"/>
                  </a:cubicBezTo>
                  <a:cubicBezTo>
                    <a:pt x="764" y="69"/>
                    <a:pt x="759" y="69"/>
                    <a:pt x="754" y="69"/>
                  </a:cubicBezTo>
                  <a:close/>
                  <a:moveTo>
                    <a:pt x="886" y="69"/>
                  </a:moveTo>
                  <a:cubicBezTo>
                    <a:pt x="862" y="69"/>
                    <a:pt x="843" y="76"/>
                    <a:pt x="829" y="89"/>
                  </a:cubicBezTo>
                  <a:cubicBezTo>
                    <a:pt x="816" y="103"/>
                    <a:pt x="809" y="122"/>
                    <a:pt x="809" y="146"/>
                  </a:cubicBezTo>
                  <a:cubicBezTo>
                    <a:pt x="809" y="169"/>
                    <a:pt x="816" y="187"/>
                    <a:pt x="829" y="200"/>
                  </a:cubicBezTo>
                  <a:cubicBezTo>
                    <a:pt x="842" y="213"/>
                    <a:pt x="860" y="220"/>
                    <a:pt x="882" y="220"/>
                  </a:cubicBezTo>
                  <a:cubicBezTo>
                    <a:pt x="905" y="220"/>
                    <a:pt x="924" y="213"/>
                    <a:pt x="937" y="199"/>
                  </a:cubicBezTo>
                  <a:cubicBezTo>
                    <a:pt x="951" y="185"/>
                    <a:pt x="958" y="166"/>
                    <a:pt x="958" y="143"/>
                  </a:cubicBezTo>
                  <a:cubicBezTo>
                    <a:pt x="958" y="120"/>
                    <a:pt x="951" y="102"/>
                    <a:pt x="938" y="89"/>
                  </a:cubicBezTo>
                  <a:cubicBezTo>
                    <a:pt x="926" y="75"/>
                    <a:pt x="908" y="69"/>
                    <a:pt x="886" y="69"/>
                  </a:cubicBezTo>
                  <a:close/>
                  <a:moveTo>
                    <a:pt x="884" y="192"/>
                  </a:moveTo>
                  <a:cubicBezTo>
                    <a:pt x="872" y="192"/>
                    <a:pt x="862" y="188"/>
                    <a:pt x="855" y="180"/>
                  </a:cubicBezTo>
                  <a:cubicBezTo>
                    <a:pt x="848" y="172"/>
                    <a:pt x="844" y="160"/>
                    <a:pt x="844" y="145"/>
                  </a:cubicBezTo>
                  <a:cubicBezTo>
                    <a:pt x="844" y="130"/>
                    <a:pt x="848" y="118"/>
                    <a:pt x="855" y="109"/>
                  </a:cubicBezTo>
                  <a:cubicBezTo>
                    <a:pt x="862" y="101"/>
                    <a:pt x="871" y="97"/>
                    <a:pt x="884" y="97"/>
                  </a:cubicBezTo>
                  <a:cubicBezTo>
                    <a:pt x="896" y="97"/>
                    <a:pt x="905" y="101"/>
                    <a:pt x="912" y="109"/>
                  </a:cubicBezTo>
                  <a:cubicBezTo>
                    <a:pt x="919" y="117"/>
                    <a:pt x="922" y="129"/>
                    <a:pt x="922" y="144"/>
                  </a:cubicBezTo>
                  <a:cubicBezTo>
                    <a:pt x="922" y="160"/>
                    <a:pt x="919" y="172"/>
                    <a:pt x="913" y="180"/>
                  </a:cubicBezTo>
                  <a:cubicBezTo>
                    <a:pt x="906" y="188"/>
                    <a:pt x="897" y="192"/>
                    <a:pt x="884" y="192"/>
                  </a:cubicBezTo>
                  <a:close/>
                  <a:moveTo>
                    <a:pt x="1104" y="100"/>
                  </a:moveTo>
                  <a:cubicBezTo>
                    <a:pt x="1104" y="168"/>
                    <a:pt x="1104" y="168"/>
                    <a:pt x="1104" y="168"/>
                  </a:cubicBezTo>
                  <a:cubicBezTo>
                    <a:pt x="1104" y="177"/>
                    <a:pt x="1106" y="183"/>
                    <a:pt x="1109" y="187"/>
                  </a:cubicBezTo>
                  <a:cubicBezTo>
                    <a:pt x="1112" y="190"/>
                    <a:pt x="1117" y="192"/>
                    <a:pt x="1124" y="192"/>
                  </a:cubicBezTo>
                  <a:cubicBezTo>
                    <a:pt x="1125" y="192"/>
                    <a:pt x="1128" y="192"/>
                    <a:pt x="1130" y="191"/>
                  </a:cubicBezTo>
                  <a:cubicBezTo>
                    <a:pt x="1133" y="190"/>
                    <a:pt x="1135" y="189"/>
                    <a:pt x="1137" y="188"/>
                  </a:cubicBezTo>
                  <a:cubicBezTo>
                    <a:pt x="1139" y="187"/>
                    <a:pt x="1139" y="187"/>
                    <a:pt x="1139" y="187"/>
                  </a:cubicBezTo>
                  <a:cubicBezTo>
                    <a:pt x="1139" y="215"/>
                    <a:pt x="1139" y="215"/>
                    <a:pt x="1139" y="215"/>
                  </a:cubicBezTo>
                  <a:cubicBezTo>
                    <a:pt x="1138" y="215"/>
                    <a:pt x="1138" y="215"/>
                    <a:pt x="1138" y="215"/>
                  </a:cubicBezTo>
                  <a:cubicBezTo>
                    <a:pt x="1136" y="216"/>
                    <a:pt x="1133" y="217"/>
                    <a:pt x="1128" y="219"/>
                  </a:cubicBezTo>
                  <a:cubicBezTo>
                    <a:pt x="1123" y="220"/>
                    <a:pt x="1118" y="220"/>
                    <a:pt x="1113" y="220"/>
                  </a:cubicBezTo>
                  <a:cubicBezTo>
                    <a:pt x="1085" y="220"/>
                    <a:pt x="1070" y="205"/>
                    <a:pt x="1070" y="174"/>
                  </a:cubicBezTo>
                  <a:cubicBezTo>
                    <a:pt x="1070" y="100"/>
                    <a:pt x="1070" y="100"/>
                    <a:pt x="1070" y="100"/>
                  </a:cubicBezTo>
                  <a:cubicBezTo>
                    <a:pt x="1019" y="100"/>
                    <a:pt x="1019" y="100"/>
                    <a:pt x="1019" y="100"/>
                  </a:cubicBezTo>
                  <a:cubicBezTo>
                    <a:pt x="1019" y="217"/>
                    <a:pt x="1019" y="217"/>
                    <a:pt x="1019" y="217"/>
                  </a:cubicBezTo>
                  <a:cubicBezTo>
                    <a:pt x="985" y="217"/>
                    <a:pt x="985" y="217"/>
                    <a:pt x="985" y="217"/>
                  </a:cubicBezTo>
                  <a:cubicBezTo>
                    <a:pt x="985" y="100"/>
                    <a:pt x="985" y="100"/>
                    <a:pt x="985" y="100"/>
                  </a:cubicBezTo>
                  <a:cubicBezTo>
                    <a:pt x="961" y="100"/>
                    <a:pt x="961" y="100"/>
                    <a:pt x="961" y="100"/>
                  </a:cubicBezTo>
                  <a:cubicBezTo>
                    <a:pt x="961" y="72"/>
                    <a:pt x="961" y="72"/>
                    <a:pt x="961" y="72"/>
                  </a:cubicBezTo>
                  <a:cubicBezTo>
                    <a:pt x="985" y="72"/>
                    <a:pt x="985" y="72"/>
                    <a:pt x="985" y="72"/>
                  </a:cubicBezTo>
                  <a:cubicBezTo>
                    <a:pt x="985" y="52"/>
                    <a:pt x="985" y="52"/>
                    <a:pt x="985" y="52"/>
                  </a:cubicBezTo>
                  <a:cubicBezTo>
                    <a:pt x="985" y="42"/>
                    <a:pt x="987" y="33"/>
                    <a:pt x="991" y="25"/>
                  </a:cubicBezTo>
                  <a:cubicBezTo>
                    <a:pt x="996" y="17"/>
                    <a:pt x="1002" y="11"/>
                    <a:pt x="1010" y="7"/>
                  </a:cubicBezTo>
                  <a:cubicBezTo>
                    <a:pt x="1018" y="3"/>
                    <a:pt x="1027" y="0"/>
                    <a:pt x="1037" y="0"/>
                  </a:cubicBezTo>
                  <a:cubicBezTo>
                    <a:pt x="1045" y="0"/>
                    <a:pt x="1052" y="1"/>
                    <a:pt x="1056" y="3"/>
                  </a:cubicBezTo>
                  <a:cubicBezTo>
                    <a:pt x="1057" y="3"/>
                    <a:pt x="1057" y="3"/>
                    <a:pt x="1057" y="3"/>
                  </a:cubicBezTo>
                  <a:cubicBezTo>
                    <a:pt x="1057" y="32"/>
                    <a:pt x="1057" y="32"/>
                    <a:pt x="1057" y="32"/>
                  </a:cubicBezTo>
                  <a:cubicBezTo>
                    <a:pt x="1056" y="32"/>
                    <a:pt x="1056" y="32"/>
                    <a:pt x="1056" y="32"/>
                  </a:cubicBezTo>
                  <a:cubicBezTo>
                    <a:pt x="1051" y="29"/>
                    <a:pt x="1045" y="28"/>
                    <a:pt x="1041" y="28"/>
                  </a:cubicBezTo>
                  <a:cubicBezTo>
                    <a:pt x="1034" y="28"/>
                    <a:pt x="1029" y="31"/>
                    <a:pt x="1025" y="35"/>
                  </a:cubicBezTo>
                  <a:cubicBezTo>
                    <a:pt x="1021" y="39"/>
                    <a:pt x="1019" y="46"/>
                    <a:pt x="1019" y="54"/>
                  </a:cubicBezTo>
                  <a:cubicBezTo>
                    <a:pt x="1019" y="72"/>
                    <a:pt x="1019" y="72"/>
                    <a:pt x="1019" y="72"/>
                  </a:cubicBezTo>
                  <a:cubicBezTo>
                    <a:pt x="1070" y="72"/>
                    <a:pt x="1070" y="72"/>
                    <a:pt x="1070" y="72"/>
                  </a:cubicBezTo>
                  <a:cubicBezTo>
                    <a:pt x="1070" y="40"/>
                    <a:pt x="1070" y="40"/>
                    <a:pt x="1070" y="40"/>
                  </a:cubicBezTo>
                  <a:cubicBezTo>
                    <a:pt x="1071" y="39"/>
                    <a:pt x="1071" y="39"/>
                    <a:pt x="1071" y="39"/>
                  </a:cubicBezTo>
                  <a:cubicBezTo>
                    <a:pt x="1103" y="30"/>
                    <a:pt x="1103" y="30"/>
                    <a:pt x="1103" y="30"/>
                  </a:cubicBezTo>
                  <a:cubicBezTo>
                    <a:pt x="1104" y="29"/>
                    <a:pt x="1104" y="29"/>
                    <a:pt x="1104" y="29"/>
                  </a:cubicBezTo>
                  <a:cubicBezTo>
                    <a:pt x="1104" y="72"/>
                    <a:pt x="1104" y="72"/>
                    <a:pt x="1104" y="72"/>
                  </a:cubicBezTo>
                  <a:cubicBezTo>
                    <a:pt x="1139" y="72"/>
                    <a:pt x="1139" y="72"/>
                    <a:pt x="1139" y="72"/>
                  </a:cubicBezTo>
                  <a:cubicBezTo>
                    <a:pt x="1139" y="100"/>
                    <a:pt x="1139" y="100"/>
                    <a:pt x="1139" y="100"/>
                  </a:cubicBezTo>
                  <a:lnTo>
                    <a:pt x="1104" y="100"/>
                  </a:lnTo>
                  <a:close/>
                </a:path>
              </a:pathLst>
            </a:custGeom>
            <a:solidFill>
              <a:srgbClr val="73737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 name="Rectangle 28"/>
            <p:cNvSpPr>
              <a:spLocks noChangeArrowheads="1"/>
            </p:cNvSpPr>
            <p:nvPr/>
          </p:nvSpPr>
          <p:spPr bwMode="auto">
            <a:xfrm>
              <a:off x="4846638" y="3441700"/>
              <a:ext cx="600075" cy="600075"/>
            </a:xfrm>
            <a:prstGeom prst="rect">
              <a:avLst/>
            </a:prstGeom>
            <a:solidFill>
              <a:srgbClr val="F2502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7" name="Rectangle 29"/>
            <p:cNvSpPr>
              <a:spLocks noChangeArrowheads="1"/>
            </p:cNvSpPr>
            <p:nvPr/>
          </p:nvSpPr>
          <p:spPr bwMode="auto">
            <a:xfrm>
              <a:off x="5510213" y="3441700"/>
              <a:ext cx="596900" cy="600075"/>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 name="Rectangle 30"/>
            <p:cNvSpPr>
              <a:spLocks noChangeArrowheads="1"/>
            </p:cNvSpPr>
            <p:nvPr/>
          </p:nvSpPr>
          <p:spPr bwMode="auto">
            <a:xfrm>
              <a:off x="4846638" y="4102100"/>
              <a:ext cx="600075" cy="600075"/>
            </a:xfrm>
            <a:prstGeom prst="rect">
              <a:avLst/>
            </a:prstGeom>
            <a:solidFill>
              <a:srgbClr val="00A4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9" name="Rectangle 31"/>
            <p:cNvSpPr>
              <a:spLocks noChangeArrowheads="1"/>
            </p:cNvSpPr>
            <p:nvPr/>
          </p:nvSpPr>
          <p:spPr bwMode="auto">
            <a:xfrm>
              <a:off x="5510213" y="4102100"/>
              <a:ext cx="596900" cy="600075"/>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769616731"/>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70576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76009-0A36-42A5-9DBA-EA0A89FCFC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0E9895-4EFA-4934-B260-FD944359F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158574-0DA7-40D5-A128-1085ECA30486}"/>
              </a:ext>
            </a:extLst>
          </p:cNvPr>
          <p:cNvSpPr>
            <a:spLocks noGrp="1"/>
          </p:cNvSpPr>
          <p:nvPr>
            <p:ph type="dt" sz="half" idx="10"/>
          </p:nvPr>
        </p:nvSpPr>
        <p:spPr/>
        <p:txBody>
          <a:bodyPr/>
          <a:lstStyle/>
          <a:p>
            <a:fld id="{8393327F-3177-40DB-A297-1E11896138E9}" type="datetimeFigureOut">
              <a:rPr lang="en-US" smtClean="0"/>
              <a:t>12/30/2019</a:t>
            </a:fld>
            <a:endParaRPr lang="en-US"/>
          </a:p>
        </p:txBody>
      </p:sp>
      <p:sp>
        <p:nvSpPr>
          <p:cNvPr id="5" name="Footer Placeholder 4">
            <a:extLst>
              <a:ext uri="{FF2B5EF4-FFF2-40B4-BE49-F238E27FC236}">
                <a16:creationId xmlns:a16="http://schemas.microsoft.com/office/drawing/2014/main" id="{1EC6010F-094F-46B5-AC32-5E43B059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3AEF59-49F8-4A26-B43E-76C611671432}"/>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02615973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E88FF-FA99-484B-B46A-A46380D38F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177E9-CA8F-4BE2-87BD-19CBEC4908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1B99D-899D-412A-97EE-02018DA2F1D7}"/>
              </a:ext>
            </a:extLst>
          </p:cNvPr>
          <p:cNvSpPr>
            <a:spLocks noGrp="1"/>
          </p:cNvSpPr>
          <p:nvPr>
            <p:ph type="dt" sz="half" idx="10"/>
          </p:nvPr>
        </p:nvSpPr>
        <p:spPr/>
        <p:txBody>
          <a:bodyPr/>
          <a:lstStyle/>
          <a:p>
            <a:fld id="{8393327F-3177-40DB-A297-1E11896138E9}" type="datetimeFigureOut">
              <a:rPr lang="en-US" smtClean="0"/>
              <a:t>12/30/2019</a:t>
            </a:fld>
            <a:endParaRPr lang="en-US"/>
          </a:p>
        </p:txBody>
      </p:sp>
      <p:sp>
        <p:nvSpPr>
          <p:cNvPr id="5" name="Footer Placeholder 4">
            <a:extLst>
              <a:ext uri="{FF2B5EF4-FFF2-40B4-BE49-F238E27FC236}">
                <a16:creationId xmlns:a16="http://schemas.microsoft.com/office/drawing/2014/main" id="{08240C78-9718-4DC2-ABDB-60137A44E0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B0B1B-88EA-454F-94BA-783E72D581E5}"/>
              </a:ext>
            </a:extLst>
          </p:cNvPr>
          <p:cNvSpPr>
            <a:spLocks noGrp="1"/>
          </p:cNvSpPr>
          <p:nvPr>
            <p:ph type="sldNum" sz="quarter" idx="12"/>
          </p:nvPr>
        </p:nvSpPr>
        <p:spPr/>
        <p:txBody>
          <a:bodyPr/>
          <a:lstStyle/>
          <a:p>
            <a:fld id="{918E61E7-478B-47A5-8803-1C7CD2A676A8}" type="slidenum">
              <a:rPr lang="en-US" smtClean="0"/>
              <a:t>‹#›</a:t>
            </a:fld>
            <a:endParaRPr lang="en-US"/>
          </a:p>
        </p:txBody>
      </p:sp>
    </p:spTree>
    <p:extLst>
      <p:ext uri="{BB962C8B-B14F-4D97-AF65-F5344CB8AC3E}">
        <p14:creationId xmlns:p14="http://schemas.microsoft.com/office/powerpoint/2010/main" val="1661783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bg>
      <p:bgRef idx="1001">
        <a:schemeClr val="bg2"/>
      </p:bgRef>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17705852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2" name="Google Shape;22;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1876697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3544222"/>
            <a:ext cx="4167887" cy="1107996"/>
          </a:xfrm>
        </p:spPr>
        <p:txBody>
          <a:bodyPr anchor="b" anchorCtr="0">
            <a:spAutoFit/>
          </a:bodyPr>
          <a:lstStyle>
            <a:lvl1pPr>
              <a:defRPr>
                <a:solidFill>
                  <a:srgbClr val="30E5D0"/>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4911405"/>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10847DFE-DD48-4C93-84DD-AE782B2A9A2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5E5803A0-710C-4BB9-97B9-F50CDCF31CE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0748361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6" name="MS logo white - EMF" descr="Microsoft logo white text version">
            <a:extLst>
              <a:ext uri="{FF2B5EF4-FFF2-40B4-BE49-F238E27FC236}">
                <a16:creationId xmlns:a16="http://schemas.microsoft.com/office/drawing/2014/main" id="{752F7F94-9231-4E4A-AA40-FA537E6B0D7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pic>
        <p:nvPicPr>
          <p:cNvPr id="13" name="Picture 12" descr="A group of people sitting at a table using a computer&#10;&#10;Description automatically generated">
            <a:extLst>
              <a:ext uri="{FF2B5EF4-FFF2-40B4-BE49-F238E27FC236}">
                <a16:creationId xmlns:a16="http://schemas.microsoft.com/office/drawing/2014/main" id="{E57DAA26-C03C-4257-8389-A9B7EEB217BB}"/>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334000" y="0"/>
            <a:ext cx="6858000" cy="6858000"/>
          </a:xfrm>
          <a:prstGeom prst="rect">
            <a:avLst/>
          </a:prstGeom>
        </p:spPr>
      </p:pic>
    </p:spTree>
    <p:extLst>
      <p:ext uri="{BB962C8B-B14F-4D97-AF65-F5344CB8AC3E}">
        <p14:creationId xmlns:p14="http://schemas.microsoft.com/office/powerpoint/2010/main" val="27790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30E5D0"/>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BB651035-36B1-415D-8FE3-8C820588801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76497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923145A3-A9AB-4B3E-A898-5EC4C932840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827115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789972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3230132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159015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80830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mn-lt"/>
                <a:cs typeface="Segoe UI" panose="020B0502040204020203" pitchFamily="34" charset="0"/>
              </a:defRPr>
            </a:lvl1pPr>
            <a:lvl2pPr marL="255588" indent="0">
              <a:buFont typeface="Wingdings" panose="05000000000000000000" pitchFamily="2" charset="2"/>
              <a:buNone/>
              <a:defRPr sz="2000" b="0">
                <a:latin typeface="+mn-lt"/>
              </a:defRPr>
            </a:lvl2pPr>
            <a:lvl3pPr marL="450850" indent="0">
              <a:buFont typeface="Wingdings" panose="05000000000000000000" pitchFamily="2" charset="2"/>
              <a:buNone/>
              <a:tabLst/>
              <a:defRPr sz="1600" b="0">
                <a:latin typeface="+mn-lt"/>
              </a:defRPr>
            </a:lvl3pPr>
            <a:lvl4pPr marL="652462" indent="0">
              <a:buFont typeface="Wingdings" panose="05000000000000000000" pitchFamily="2" charset="2"/>
              <a:buNone/>
              <a:defRPr sz="1400" b="0">
                <a:latin typeface="+mn-lt"/>
              </a:defRPr>
            </a:lvl4pPr>
            <a:lvl5pPr marL="854075" indent="0">
              <a:buFont typeface="Wingdings" panose="05000000000000000000" pitchFamily="2" charset="2"/>
              <a:buNone/>
              <a:tabLst/>
              <a:defRPr sz="14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3283453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AD36F-C0EA-4185-ADAF-F4A4448F9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603569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_1">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22935ECB-4597-4CD4-B473-71F97013BC1E}"/>
              </a:ext>
            </a:extLst>
          </p:cNvPr>
          <p:cNvSpPr/>
          <p:nvPr/>
        </p:nvSpPr>
        <p:spPr bwMode="auto">
          <a:xfrm>
            <a:off x="7407275" y="0"/>
            <a:ext cx="4784721"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3749039" y="457200"/>
            <a:ext cx="3413761" cy="701040"/>
          </a:xfrm>
        </p:spPr>
        <p:txBody>
          <a:bodyPr>
            <a:noAutofit/>
          </a:bodyPr>
          <a:lstStyle>
            <a:lvl1pPr>
              <a:defRPr/>
            </a:lvl1pPr>
          </a:lstStyle>
          <a:p>
            <a:r>
              <a:rPr lang="en-US" dirty="0"/>
              <a:t>Agenda </a:t>
            </a:r>
          </a:p>
        </p:txBody>
      </p:sp>
      <p:cxnSp>
        <p:nvCxnSpPr>
          <p:cNvPr id="14" name="Straight Connector 13">
            <a:extLst>
              <a:ext uri="{FF2B5EF4-FFF2-40B4-BE49-F238E27FC236}">
                <a16:creationId xmlns:a16="http://schemas.microsoft.com/office/drawing/2014/main" id="{D90FB9EE-9802-4597-90D5-DC7D693C472B}"/>
              </a:ext>
            </a:extLst>
          </p:cNvPr>
          <p:cNvCxnSpPr>
            <a:cxnSpLocks/>
          </p:cNvCxnSpPr>
          <p:nvPr/>
        </p:nvCxnSpPr>
        <p:spPr>
          <a:xfrm flipV="1">
            <a:off x="3596639" y="6035040"/>
            <a:ext cx="0" cy="82296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95D802E8-C8F1-4344-96E8-DAF7AFBBBCCB}"/>
              </a:ext>
            </a:extLst>
          </p:cNvPr>
          <p:cNvCxnSpPr>
            <a:cxnSpLocks/>
          </p:cNvCxnSpPr>
          <p:nvPr/>
        </p:nvCxnSpPr>
        <p:spPr>
          <a:xfrm flipV="1">
            <a:off x="7254240" y="0"/>
            <a:ext cx="0" cy="146304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4" name="Text Placeholder 43">
            <a:extLst>
              <a:ext uri="{FF2B5EF4-FFF2-40B4-BE49-F238E27FC236}">
                <a16:creationId xmlns:a16="http://schemas.microsoft.com/office/drawing/2014/main" id="{6F8F64F7-B5D9-4623-AEB8-BAEB595831DF}"/>
              </a:ext>
            </a:extLst>
          </p:cNvPr>
          <p:cNvSpPr>
            <a:spLocks noGrp="1"/>
          </p:cNvSpPr>
          <p:nvPr>
            <p:ph type="body" sz="quarter" idx="12" hasCustomPrompt="1"/>
          </p:nvPr>
        </p:nvSpPr>
        <p:spPr>
          <a:xfrm>
            <a:off x="7475218" y="639763"/>
            <a:ext cx="590550" cy="808035"/>
          </a:xfrm>
          <a:noFill/>
        </p:spPr>
        <p:txBody>
          <a:bodyPr anchor="ctr">
            <a:noAutofit/>
          </a:bodyPr>
          <a:lstStyle>
            <a:lvl1pPr marL="0" indent="0">
              <a:buNone/>
              <a:defRPr sz="3600" b="1">
                <a:solidFill>
                  <a:srgbClr val="000000"/>
                </a:solidFill>
              </a:defRPr>
            </a:lvl1pPr>
          </a:lstStyle>
          <a:p>
            <a:pPr lvl="0"/>
            <a:r>
              <a:rPr lang="en-US" dirty="0"/>
              <a:t>01</a:t>
            </a:r>
          </a:p>
        </p:txBody>
      </p:sp>
      <p:sp>
        <p:nvSpPr>
          <p:cNvPr id="45" name="Text Placeholder 43">
            <a:extLst>
              <a:ext uri="{FF2B5EF4-FFF2-40B4-BE49-F238E27FC236}">
                <a16:creationId xmlns:a16="http://schemas.microsoft.com/office/drawing/2014/main" id="{6360F6E9-8B7E-45CB-890E-40EABE621488}"/>
              </a:ext>
            </a:extLst>
          </p:cNvPr>
          <p:cNvSpPr>
            <a:spLocks noGrp="1"/>
          </p:cNvSpPr>
          <p:nvPr>
            <p:ph type="body" sz="quarter" idx="13" hasCustomPrompt="1"/>
          </p:nvPr>
        </p:nvSpPr>
        <p:spPr>
          <a:xfrm>
            <a:off x="7475218" y="2207306"/>
            <a:ext cx="590550" cy="808035"/>
          </a:xfrm>
          <a:noFill/>
        </p:spPr>
        <p:txBody>
          <a:bodyPr anchor="ctr">
            <a:noAutofit/>
          </a:bodyPr>
          <a:lstStyle>
            <a:lvl1pPr marL="0" indent="0">
              <a:buNone/>
              <a:defRPr sz="3600" b="1">
                <a:solidFill>
                  <a:srgbClr val="000000"/>
                </a:solidFill>
              </a:defRPr>
            </a:lvl1pPr>
          </a:lstStyle>
          <a:p>
            <a:pPr lvl="0"/>
            <a:r>
              <a:rPr lang="en-US" dirty="0"/>
              <a:t>02</a:t>
            </a:r>
          </a:p>
        </p:txBody>
      </p:sp>
      <p:sp>
        <p:nvSpPr>
          <p:cNvPr id="46" name="Text Placeholder 43">
            <a:extLst>
              <a:ext uri="{FF2B5EF4-FFF2-40B4-BE49-F238E27FC236}">
                <a16:creationId xmlns:a16="http://schemas.microsoft.com/office/drawing/2014/main" id="{8572450C-87A0-45BD-9143-33BCDF58DE38}"/>
              </a:ext>
            </a:extLst>
          </p:cNvPr>
          <p:cNvSpPr>
            <a:spLocks noGrp="1"/>
          </p:cNvSpPr>
          <p:nvPr>
            <p:ph type="body" sz="quarter" idx="14" hasCustomPrompt="1"/>
          </p:nvPr>
        </p:nvSpPr>
        <p:spPr>
          <a:xfrm>
            <a:off x="7475218" y="3815043"/>
            <a:ext cx="590550" cy="808035"/>
          </a:xfrm>
          <a:noFill/>
        </p:spPr>
        <p:txBody>
          <a:bodyPr anchor="ctr">
            <a:noAutofit/>
          </a:bodyPr>
          <a:lstStyle>
            <a:lvl1pPr marL="0" indent="0">
              <a:buNone/>
              <a:defRPr sz="3600" b="1">
                <a:solidFill>
                  <a:srgbClr val="000000"/>
                </a:solidFill>
              </a:defRPr>
            </a:lvl1pPr>
          </a:lstStyle>
          <a:p>
            <a:pPr lvl="0"/>
            <a:r>
              <a:rPr lang="en-US" dirty="0"/>
              <a:t>03</a:t>
            </a:r>
          </a:p>
        </p:txBody>
      </p:sp>
      <p:sp>
        <p:nvSpPr>
          <p:cNvPr id="47" name="Text Placeholder 43">
            <a:extLst>
              <a:ext uri="{FF2B5EF4-FFF2-40B4-BE49-F238E27FC236}">
                <a16:creationId xmlns:a16="http://schemas.microsoft.com/office/drawing/2014/main" id="{C3CBE538-31DF-41E1-B209-CE8BFE64AB99}"/>
              </a:ext>
            </a:extLst>
          </p:cNvPr>
          <p:cNvSpPr>
            <a:spLocks noGrp="1"/>
          </p:cNvSpPr>
          <p:nvPr>
            <p:ph type="body" sz="quarter" idx="15" hasCustomPrompt="1"/>
          </p:nvPr>
        </p:nvSpPr>
        <p:spPr>
          <a:xfrm>
            <a:off x="7475218" y="5352441"/>
            <a:ext cx="590550" cy="808035"/>
          </a:xfrm>
          <a:noFill/>
        </p:spPr>
        <p:txBody>
          <a:bodyPr anchor="ctr">
            <a:noAutofit/>
          </a:bodyPr>
          <a:lstStyle>
            <a:lvl1pPr marL="0" indent="0">
              <a:buNone/>
              <a:defRPr sz="3600" b="1">
                <a:solidFill>
                  <a:srgbClr val="000000"/>
                </a:solidFill>
              </a:defRPr>
            </a:lvl1pPr>
          </a:lstStyle>
          <a:p>
            <a:pPr lvl="0"/>
            <a:r>
              <a:rPr lang="en-US" dirty="0"/>
              <a:t>04</a:t>
            </a:r>
          </a:p>
        </p:txBody>
      </p:sp>
      <p:grpSp>
        <p:nvGrpSpPr>
          <p:cNvPr id="52" name="Group 51">
            <a:extLst>
              <a:ext uri="{FF2B5EF4-FFF2-40B4-BE49-F238E27FC236}">
                <a16:creationId xmlns:a16="http://schemas.microsoft.com/office/drawing/2014/main" id="{019EF4B0-A4EF-415C-B4C4-582611C55613}"/>
              </a:ext>
            </a:extLst>
          </p:cNvPr>
          <p:cNvGrpSpPr/>
          <p:nvPr/>
        </p:nvGrpSpPr>
        <p:grpSpPr>
          <a:xfrm>
            <a:off x="7407275" y="1447800"/>
            <a:ext cx="599440" cy="4724400"/>
            <a:chOff x="7406640" y="1447800"/>
            <a:chExt cx="599440" cy="4724400"/>
          </a:xfrm>
        </p:grpSpPr>
        <p:cxnSp>
          <p:nvCxnSpPr>
            <p:cNvPr id="24" name="Straight Connector 23">
              <a:extLst>
                <a:ext uri="{FF2B5EF4-FFF2-40B4-BE49-F238E27FC236}">
                  <a16:creationId xmlns:a16="http://schemas.microsoft.com/office/drawing/2014/main" id="{B0ED5BE1-3FE6-4120-92A7-510FE996AFA5}"/>
                </a:ext>
              </a:extLst>
            </p:cNvPr>
            <p:cNvCxnSpPr>
              <a:cxnSpLocks/>
            </p:cNvCxnSpPr>
            <p:nvPr/>
          </p:nvCxnSpPr>
          <p:spPr>
            <a:xfrm>
              <a:off x="7406640" y="14478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BA56FA-A4E8-47A1-B31B-5CD368A40EA9}"/>
                </a:ext>
              </a:extLst>
            </p:cNvPr>
            <p:cNvCxnSpPr>
              <a:cxnSpLocks/>
            </p:cNvCxnSpPr>
            <p:nvPr/>
          </p:nvCxnSpPr>
          <p:spPr>
            <a:xfrm>
              <a:off x="7406640" y="30226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E2A1A5-73F7-4DBC-AB15-FD2A4EBBC3FF}"/>
                </a:ext>
              </a:extLst>
            </p:cNvPr>
            <p:cNvCxnSpPr>
              <a:cxnSpLocks/>
            </p:cNvCxnSpPr>
            <p:nvPr/>
          </p:nvCxnSpPr>
          <p:spPr>
            <a:xfrm>
              <a:off x="7406640" y="462788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AD138C9-C1C1-431E-9BC7-B3EB7ADD3CA6}"/>
                </a:ext>
              </a:extLst>
            </p:cNvPr>
            <p:cNvCxnSpPr>
              <a:cxnSpLocks/>
            </p:cNvCxnSpPr>
            <p:nvPr/>
          </p:nvCxnSpPr>
          <p:spPr>
            <a:xfrm>
              <a:off x="7406640" y="6172200"/>
              <a:ext cx="599440" cy="0"/>
            </a:xfrm>
            <a:prstGeom prst="line">
              <a:avLst/>
            </a:prstGeom>
            <a:ln w="28575">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54" name="Picture Placeholder 53">
            <a:extLst>
              <a:ext uri="{FF2B5EF4-FFF2-40B4-BE49-F238E27FC236}">
                <a16:creationId xmlns:a16="http://schemas.microsoft.com/office/drawing/2014/main" id="{99E19B5A-F618-4782-AADB-76375572D2DD}"/>
              </a:ext>
            </a:extLst>
          </p:cNvPr>
          <p:cNvSpPr>
            <a:spLocks noGrp="1"/>
          </p:cNvSpPr>
          <p:nvPr>
            <p:ph type="pic" sz="quarter" idx="18" hasCustomPrompt="1"/>
          </p:nvPr>
        </p:nvSpPr>
        <p:spPr>
          <a:xfrm>
            <a:off x="0" y="0"/>
            <a:ext cx="3413125" cy="6858000"/>
          </a:xfrm>
          <a:blipFill>
            <a:blip r:embed="rId2" cstate="screen">
              <a:extLst>
                <a:ext uri="{28A0092B-C50C-407E-A947-70E740481C1C}">
                  <a14:useLocalDpi xmlns:a14="http://schemas.microsoft.com/office/drawing/2010/main"/>
                </a:ext>
              </a:extLst>
            </a:blip>
            <a:stretch>
              <a:fillRect/>
            </a:stretch>
          </a:blipFill>
        </p:spPr>
        <p:txBody>
          <a:bodyPr tIns="14630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58" name="Text Placeholder 43">
            <a:extLst>
              <a:ext uri="{FF2B5EF4-FFF2-40B4-BE49-F238E27FC236}">
                <a16:creationId xmlns:a16="http://schemas.microsoft.com/office/drawing/2014/main" id="{8373E8DA-9149-461C-9D3D-88780245E906}"/>
              </a:ext>
            </a:extLst>
          </p:cNvPr>
          <p:cNvSpPr>
            <a:spLocks noGrp="1"/>
          </p:cNvSpPr>
          <p:nvPr>
            <p:ph type="body" sz="quarter" idx="19" hasCustomPrompt="1"/>
          </p:nvPr>
        </p:nvSpPr>
        <p:spPr>
          <a:xfrm>
            <a:off x="8169697" y="29348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59" name="Text Placeholder 43">
            <a:extLst>
              <a:ext uri="{FF2B5EF4-FFF2-40B4-BE49-F238E27FC236}">
                <a16:creationId xmlns:a16="http://schemas.microsoft.com/office/drawing/2014/main" id="{D71C4DC1-B1C2-4F46-8B83-9516FBC1620F}"/>
              </a:ext>
            </a:extLst>
          </p:cNvPr>
          <p:cNvSpPr>
            <a:spLocks noGrp="1"/>
          </p:cNvSpPr>
          <p:nvPr>
            <p:ph type="body" sz="quarter" idx="20" hasCustomPrompt="1"/>
          </p:nvPr>
        </p:nvSpPr>
        <p:spPr>
          <a:xfrm>
            <a:off x="8169697" y="188307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0" name="Text Placeholder 43">
            <a:extLst>
              <a:ext uri="{FF2B5EF4-FFF2-40B4-BE49-F238E27FC236}">
                <a16:creationId xmlns:a16="http://schemas.microsoft.com/office/drawing/2014/main" id="{02953A44-170C-49C1-AF57-CE7BCF62BE97}"/>
              </a:ext>
            </a:extLst>
          </p:cNvPr>
          <p:cNvSpPr>
            <a:spLocks noGrp="1"/>
          </p:cNvSpPr>
          <p:nvPr>
            <p:ph type="body" sz="quarter" idx="21" hasCustomPrompt="1"/>
          </p:nvPr>
        </p:nvSpPr>
        <p:spPr>
          <a:xfrm>
            <a:off x="8169697" y="3472665"/>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63" name="Text Placeholder 43">
            <a:extLst>
              <a:ext uri="{FF2B5EF4-FFF2-40B4-BE49-F238E27FC236}">
                <a16:creationId xmlns:a16="http://schemas.microsoft.com/office/drawing/2014/main" id="{FF2A0E51-91AE-4D8E-9AFD-FD778341D0E0}"/>
              </a:ext>
            </a:extLst>
          </p:cNvPr>
          <p:cNvSpPr>
            <a:spLocks noGrp="1"/>
          </p:cNvSpPr>
          <p:nvPr>
            <p:ph type="body" sz="quarter" idx="22" hasCustomPrompt="1"/>
          </p:nvPr>
        </p:nvSpPr>
        <p:spPr>
          <a:xfrm>
            <a:off x="8169697" y="5062254"/>
            <a:ext cx="360175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1" name="Text Placeholder 43">
            <a:extLst>
              <a:ext uri="{FF2B5EF4-FFF2-40B4-BE49-F238E27FC236}">
                <a16:creationId xmlns:a16="http://schemas.microsoft.com/office/drawing/2014/main" id="{E3A88E32-7010-467B-88D2-607200EDF09F}"/>
              </a:ext>
            </a:extLst>
          </p:cNvPr>
          <p:cNvSpPr>
            <a:spLocks noGrp="1"/>
          </p:cNvSpPr>
          <p:nvPr>
            <p:ph type="body" sz="quarter" idx="23" hasCustomPrompt="1"/>
          </p:nvPr>
        </p:nvSpPr>
        <p:spPr>
          <a:xfrm>
            <a:off x="3749039" y="1447798"/>
            <a:ext cx="3413125" cy="1500592"/>
          </a:xfrm>
          <a:noFill/>
        </p:spPr>
        <p:txBody>
          <a:bodyPr anchor="ctr">
            <a:noAutofit/>
          </a:bodyPr>
          <a:lstStyle>
            <a:lvl1pPr marL="0" indent="0">
              <a:buNone/>
              <a:defRPr sz="2200" b="0">
                <a:solidFill>
                  <a:schemeClr val="tx1"/>
                </a:solidFill>
              </a:defRPr>
            </a:lvl1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Tree>
    <p:extLst>
      <p:ext uri="{BB962C8B-B14F-4D97-AF65-F5344CB8AC3E}">
        <p14:creationId xmlns:p14="http://schemas.microsoft.com/office/powerpoint/2010/main" val="248966529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_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8366C2F-E373-4014-9C06-23D085223A01}"/>
              </a:ext>
            </a:extLst>
          </p:cNvPr>
          <p:cNvSpPr/>
          <p:nvPr/>
        </p:nvSpPr>
        <p:spPr bwMode="auto">
          <a:xfrm>
            <a:off x="6699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B946B01E-F432-4D42-BBD1-3442190E03AE}"/>
              </a:ext>
            </a:extLst>
          </p:cNvPr>
          <p:cNvSpPr/>
          <p:nvPr/>
        </p:nvSpPr>
        <p:spPr bwMode="auto">
          <a:xfrm>
            <a:off x="3472392"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6" name="Rectangle 65">
            <a:extLst>
              <a:ext uri="{FF2B5EF4-FFF2-40B4-BE49-F238E27FC236}">
                <a16:creationId xmlns:a16="http://schemas.microsoft.com/office/drawing/2014/main" id="{7ABF0AEB-CDF1-40EB-8B96-D1EDA9530113}"/>
              </a:ext>
            </a:extLst>
          </p:cNvPr>
          <p:cNvSpPr/>
          <p:nvPr/>
        </p:nvSpPr>
        <p:spPr bwMode="auto">
          <a:xfrm>
            <a:off x="6274859"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7" name="Rectangle 66">
            <a:extLst>
              <a:ext uri="{FF2B5EF4-FFF2-40B4-BE49-F238E27FC236}">
                <a16:creationId xmlns:a16="http://schemas.microsoft.com/office/drawing/2014/main" id="{6A77BE58-7B5F-4583-9DEC-D43634E5F223}"/>
              </a:ext>
            </a:extLst>
          </p:cNvPr>
          <p:cNvSpPr/>
          <p:nvPr/>
        </p:nvSpPr>
        <p:spPr bwMode="auto">
          <a:xfrm>
            <a:off x="9077325" y="4236719"/>
            <a:ext cx="716279" cy="71627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hasCustomPrompt="1"/>
          </p:nvPr>
        </p:nvSpPr>
        <p:spPr>
          <a:xfrm>
            <a:off x="670559" y="457200"/>
            <a:ext cx="10938829" cy="670560"/>
          </a:xfrm>
        </p:spPr>
        <p:txBody>
          <a:bodyPr>
            <a:noAutofit/>
          </a:bodyPr>
          <a:lstStyle>
            <a:lvl1pPr>
              <a:defRPr/>
            </a:lvl1pPr>
          </a:lstStyle>
          <a:p>
            <a:r>
              <a:rPr lang="en-US" dirty="0"/>
              <a:t>Agenda </a:t>
            </a:r>
          </a:p>
        </p:txBody>
      </p:sp>
      <p:cxnSp>
        <p:nvCxnSpPr>
          <p:cNvPr id="48" name="Straight Connector 47">
            <a:extLst>
              <a:ext uri="{FF2B5EF4-FFF2-40B4-BE49-F238E27FC236}">
                <a16:creationId xmlns:a16="http://schemas.microsoft.com/office/drawing/2014/main" id="{5F574E8D-DE4D-4095-8798-CDCA5900C76A}"/>
              </a:ext>
            </a:extLst>
          </p:cNvPr>
          <p:cNvCxnSpPr/>
          <p:nvPr/>
        </p:nvCxnSpPr>
        <p:spPr>
          <a:xfrm>
            <a:off x="584199"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664DF8-F968-428E-BD10-F6979C573626}"/>
              </a:ext>
            </a:extLst>
          </p:cNvPr>
          <p:cNvCxnSpPr/>
          <p:nvPr/>
        </p:nvCxnSpPr>
        <p:spPr>
          <a:xfrm>
            <a:off x="3382152"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3213C-8764-4826-9D83-BBB41509CF39}"/>
              </a:ext>
            </a:extLst>
          </p:cNvPr>
          <p:cNvCxnSpPr/>
          <p:nvPr/>
        </p:nvCxnSpPr>
        <p:spPr>
          <a:xfrm>
            <a:off x="6180104"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86DF119-82B8-4861-808D-1912DF263F38}"/>
              </a:ext>
            </a:extLst>
          </p:cNvPr>
          <p:cNvCxnSpPr/>
          <p:nvPr/>
        </p:nvCxnSpPr>
        <p:spPr>
          <a:xfrm>
            <a:off x="8978057" y="4175761"/>
            <a:ext cx="0" cy="838198"/>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Picture Placeholder 4">
            <a:extLst>
              <a:ext uri="{FF2B5EF4-FFF2-40B4-BE49-F238E27FC236}">
                <a16:creationId xmlns:a16="http://schemas.microsoft.com/office/drawing/2014/main" id="{0BBF54DC-B6C2-41D2-A231-4F503F3AA111}"/>
              </a:ext>
            </a:extLst>
          </p:cNvPr>
          <p:cNvSpPr>
            <a:spLocks noGrp="1"/>
          </p:cNvSpPr>
          <p:nvPr>
            <p:ph type="pic" sz="quarter" idx="10" hasCustomPrompt="1"/>
          </p:nvPr>
        </p:nvSpPr>
        <p:spPr>
          <a:xfrm>
            <a:off x="0" y="1436687"/>
            <a:ext cx="12192000" cy="2567939"/>
          </a:xfrm>
          <a:blipFill>
            <a:blip r:embed="rId2" cstate="screen">
              <a:extLst>
                <a:ext uri="{28A0092B-C50C-407E-A947-70E740481C1C}">
                  <a14:useLocalDpi xmlns:a14="http://schemas.microsoft.com/office/drawing/2010/main"/>
                </a:ext>
              </a:extLst>
            </a:blip>
            <a:stretch>
              <a:fillRect/>
            </a:stretch>
          </a:blipFill>
        </p:spPr>
        <p:txBody>
          <a:bodyPr lIns="64008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7" name="Text Placeholder 6">
            <a:extLst>
              <a:ext uri="{FF2B5EF4-FFF2-40B4-BE49-F238E27FC236}">
                <a16:creationId xmlns:a16="http://schemas.microsoft.com/office/drawing/2014/main" id="{97A1367A-1FC9-46A2-983B-F0CAFDA2EE36}"/>
              </a:ext>
            </a:extLst>
          </p:cNvPr>
          <p:cNvSpPr>
            <a:spLocks noGrp="1"/>
          </p:cNvSpPr>
          <p:nvPr>
            <p:ph type="body" sz="quarter" idx="11" hasCustomPrompt="1"/>
          </p:nvPr>
        </p:nvSpPr>
        <p:spPr>
          <a:xfrm>
            <a:off x="582613"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8" name="Text Placeholder 6">
            <a:extLst>
              <a:ext uri="{FF2B5EF4-FFF2-40B4-BE49-F238E27FC236}">
                <a16:creationId xmlns:a16="http://schemas.microsoft.com/office/drawing/2014/main" id="{20DA48AE-4A40-4F2C-B4FF-047D0B89E929}"/>
              </a:ext>
            </a:extLst>
          </p:cNvPr>
          <p:cNvSpPr>
            <a:spLocks noGrp="1"/>
          </p:cNvSpPr>
          <p:nvPr>
            <p:ph type="body" sz="quarter" idx="12" hasCustomPrompt="1"/>
          </p:nvPr>
        </p:nvSpPr>
        <p:spPr>
          <a:xfrm>
            <a:off x="3381094"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59" name="Text Placeholder 6">
            <a:extLst>
              <a:ext uri="{FF2B5EF4-FFF2-40B4-BE49-F238E27FC236}">
                <a16:creationId xmlns:a16="http://schemas.microsoft.com/office/drawing/2014/main" id="{63A51225-AF00-4218-923C-8FD34AD5B0C0}"/>
              </a:ext>
            </a:extLst>
          </p:cNvPr>
          <p:cNvSpPr>
            <a:spLocks noGrp="1"/>
          </p:cNvSpPr>
          <p:nvPr>
            <p:ph type="body" sz="quarter" idx="13" hasCustomPrompt="1"/>
          </p:nvPr>
        </p:nvSpPr>
        <p:spPr>
          <a:xfrm>
            <a:off x="6179575"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60" name="Text Placeholder 6">
            <a:extLst>
              <a:ext uri="{FF2B5EF4-FFF2-40B4-BE49-F238E27FC236}">
                <a16:creationId xmlns:a16="http://schemas.microsoft.com/office/drawing/2014/main" id="{78913A1D-C0ED-4FD5-8A48-4E08937862A7}"/>
              </a:ext>
            </a:extLst>
          </p:cNvPr>
          <p:cNvSpPr>
            <a:spLocks noGrp="1"/>
          </p:cNvSpPr>
          <p:nvPr>
            <p:ph type="body" sz="quarter" idx="14" hasCustomPrompt="1"/>
          </p:nvPr>
        </p:nvSpPr>
        <p:spPr>
          <a:xfrm>
            <a:off x="8978057" y="5254464"/>
            <a:ext cx="2632075" cy="984885"/>
          </a:xfrm>
        </p:spPr>
        <p:txBody>
          <a:bodyPr/>
          <a:lstStyle>
            <a:lvl1pPr marL="0" indent="0">
              <a:buNone/>
              <a:defRPr sz="1600">
                <a:solidFill>
                  <a:schemeClr val="tx1"/>
                </a:solidFill>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Tree>
    <p:extLst>
      <p:ext uri="{BB962C8B-B14F-4D97-AF65-F5344CB8AC3E}">
        <p14:creationId xmlns:p14="http://schemas.microsoft.com/office/powerpoint/2010/main" val="20723090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4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Layout_1">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CE1A7F0-6750-4DAC-863D-AEE09C38B790}"/>
              </a:ext>
            </a:extLst>
          </p:cNvPr>
          <p:cNvSpPr/>
          <p:nvPr/>
        </p:nvSpPr>
        <p:spPr bwMode="auto">
          <a:xfrm>
            <a:off x="5165563" y="2158211"/>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5" name="Freeform: Shape 4">
            <a:extLst>
              <a:ext uri="{FF2B5EF4-FFF2-40B4-BE49-F238E27FC236}">
                <a16:creationId xmlns:a16="http://schemas.microsoft.com/office/drawing/2014/main" id="{8B5AFAB2-AAB3-4CE2-B6FB-5009F270D489}"/>
              </a:ext>
            </a:extLst>
          </p:cNvPr>
          <p:cNvSpPr/>
          <p:nvPr/>
        </p:nvSpPr>
        <p:spPr bwMode="auto">
          <a:xfrm>
            <a:off x="5165563" y="4378762"/>
            <a:ext cx="1929592"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6" name="Freeform: Shape 5">
            <a:extLst>
              <a:ext uri="{FF2B5EF4-FFF2-40B4-BE49-F238E27FC236}">
                <a16:creationId xmlns:a16="http://schemas.microsoft.com/office/drawing/2014/main" id="{0DD31C3B-03B6-4A6B-8653-5819A3385B0E}"/>
              </a:ext>
            </a:extLst>
          </p:cNvPr>
          <p:cNvSpPr/>
          <p:nvPr/>
        </p:nvSpPr>
        <p:spPr bwMode="auto">
          <a:xfrm rot="16200000">
            <a:off x="6269622"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7" name="Freeform: Shape 6">
            <a:extLst>
              <a:ext uri="{FF2B5EF4-FFF2-40B4-BE49-F238E27FC236}">
                <a16:creationId xmlns:a16="http://schemas.microsoft.com/office/drawing/2014/main" id="{7D3A28AA-ADA8-46F2-A551-142CBEC8F93E}"/>
              </a:ext>
            </a:extLst>
          </p:cNvPr>
          <p:cNvSpPr/>
          <p:nvPr/>
        </p:nvSpPr>
        <p:spPr bwMode="auto">
          <a:xfrm rot="16200000">
            <a:off x="4076244" y="3250193"/>
            <a:ext cx="1846134" cy="1052547"/>
          </a:xfrm>
          <a:custGeom>
            <a:avLst/>
            <a:gdLst>
              <a:gd name="connsiteX0" fmla="*/ 724210 w 878302"/>
              <a:gd name="connsiteY0" fmla="*/ 0 h 559934"/>
              <a:gd name="connsiteX1" fmla="*/ 749678 w 878302"/>
              <a:gd name="connsiteY1" fmla="*/ 17744 h 559934"/>
              <a:gd name="connsiteX2" fmla="*/ 878302 w 878302"/>
              <a:gd name="connsiteY2" fmla="*/ 279967 h 559934"/>
              <a:gd name="connsiteX3" fmla="*/ 749678 w 878302"/>
              <a:gd name="connsiteY3" fmla="*/ 542190 h 559934"/>
              <a:gd name="connsiteX4" fmla="*/ 724211 w 878302"/>
              <a:gd name="connsiteY4" fmla="*/ 559934 h 559934"/>
              <a:gd name="connsiteX5" fmla="*/ 668542 w 878302"/>
              <a:gd name="connsiteY5" fmla="*/ 514002 h 559934"/>
              <a:gd name="connsiteX6" fmla="*/ 426381 w 878302"/>
              <a:gd name="connsiteY6" fmla="*/ 440032 h 559934"/>
              <a:gd name="connsiteX7" fmla="*/ 184220 w 878302"/>
              <a:gd name="connsiteY7" fmla="*/ 514002 h 559934"/>
              <a:gd name="connsiteX8" fmla="*/ 140244 w 878302"/>
              <a:gd name="connsiteY8" fmla="*/ 550286 h 559934"/>
              <a:gd name="connsiteX9" fmla="*/ 128624 w 878302"/>
              <a:gd name="connsiteY9" fmla="*/ 542190 h 559934"/>
              <a:gd name="connsiteX10" fmla="*/ 0 w 878302"/>
              <a:gd name="connsiteY10" fmla="*/ 279967 h 559934"/>
              <a:gd name="connsiteX11" fmla="*/ 128624 w 878302"/>
              <a:gd name="connsiteY11" fmla="*/ 17744 h 559934"/>
              <a:gd name="connsiteX12" fmla="*/ 140245 w 878302"/>
              <a:gd name="connsiteY12" fmla="*/ 9648 h 559934"/>
              <a:gd name="connsiteX13" fmla="*/ 184220 w 878302"/>
              <a:gd name="connsiteY13" fmla="*/ 45931 h 559934"/>
              <a:gd name="connsiteX14" fmla="*/ 426381 w 878302"/>
              <a:gd name="connsiteY14" fmla="*/ 119901 h 559934"/>
              <a:gd name="connsiteX15" fmla="*/ 668542 w 878302"/>
              <a:gd name="connsiteY15" fmla="*/ 45931 h 559934"/>
              <a:gd name="connsiteX16" fmla="*/ 724210 w 878302"/>
              <a:gd name="connsiteY16" fmla="*/ 0 h 559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8302" h="559934">
                <a:moveTo>
                  <a:pt x="724210" y="0"/>
                </a:moveTo>
                <a:lnTo>
                  <a:pt x="749678" y="17744"/>
                </a:lnTo>
                <a:cubicBezTo>
                  <a:pt x="829148" y="84853"/>
                  <a:pt x="878302" y="177563"/>
                  <a:pt x="878302" y="279967"/>
                </a:cubicBezTo>
                <a:cubicBezTo>
                  <a:pt x="878302" y="382372"/>
                  <a:pt x="829148" y="475082"/>
                  <a:pt x="749678" y="542190"/>
                </a:cubicBezTo>
                <a:lnTo>
                  <a:pt x="724211" y="559934"/>
                </a:lnTo>
                <a:lnTo>
                  <a:pt x="668542" y="514002"/>
                </a:lnTo>
                <a:cubicBezTo>
                  <a:pt x="599416" y="467301"/>
                  <a:pt x="516083" y="440032"/>
                  <a:pt x="426381" y="440032"/>
                </a:cubicBezTo>
                <a:cubicBezTo>
                  <a:pt x="336679" y="440032"/>
                  <a:pt x="253347" y="467301"/>
                  <a:pt x="184220" y="514002"/>
                </a:cubicBezTo>
                <a:lnTo>
                  <a:pt x="140244" y="550286"/>
                </a:lnTo>
                <a:lnTo>
                  <a:pt x="128624" y="542190"/>
                </a:lnTo>
                <a:cubicBezTo>
                  <a:pt x="49154" y="475082"/>
                  <a:pt x="0" y="382372"/>
                  <a:pt x="0" y="279967"/>
                </a:cubicBezTo>
                <a:cubicBezTo>
                  <a:pt x="0" y="177563"/>
                  <a:pt x="49154" y="84853"/>
                  <a:pt x="128624" y="17744"/>
                </a:cubicBezTo>
                <a:lnTo>
                  <a:pt x="140245" y="9648"/>
                </a:lnTo>
                <a:lnTo>
                  <a:pt x="184220" y="45931"/>
                </a:lnTo>
                <a:cubicBezTo>
                  <a:pt x="253347" y="92632"/>
                  <a:pt x="336679" y="119901"/>
                  <a:pt x="426381" y="119901"/>
                </a:cubicBezTo>
                <a:cubicBezTo>
                  <a:pt x="516083" y="119901"/>
                  <a:pt x="599416" y="92632"/>
                  <a:pt x="668542" y="45931"/>
                </a:cubicBezTo>
                <a:lnTo>
                  <a:pt x="724210" y="0"/>
                </a:lnTo>
                <a:close/>
              </a:path>
            </a:pathLst>
          </a:cu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32472" fontAlgn="base">
              <a:lnSpc>
                <a:spcPct val="90000"/>
              </a:lnSpc>
              <a:spcBef>
                <a:spcPct val="0"/>
              </a:spcBef>
              <a:spcAft>
                <a:spcPct val="0"/>
              </a:spcAft>
            </a:pPr>
            <a:endParaRPr lang="en-IN" sz="2400" dirty="0" err="1">
              <a:solidFill>
                <a:schemeClr val="tx1"/>
              </a:solidFill>
              <a:latin typeface="+mj-lt"/>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grpSp>
        <p:nvGrpSpPr>
          <p:cNvPr id="16" name="Group 15">
            <a:extLst>
              <a:ext uri="{FF2B5EF4-FFF2-40B4-BE49-F238E27FC236}">
                <a16:creationId xmlns:a16="http://schemas.microsoft.com/office/drawing/2014/main" id="{24688204-4804-4451-B264-BE0C9C9B90CE}"/>
              </a:ext>
            </a:extLst>
          </p:cNvPr>
          <p:cNvGrpSpPr/>
          <p:nvPr/>
        </p:nvGrpSpPr>
        <p:grpSpPr>
          <a:xfrm>
            <a:off x="1" y="3228301"/>
            <a:ext cx="3962400" cy="2367280"/>
            <a:chOff x="3444239" y="3274021"/>
            <a:chExt cx="518161" cy="2367280"/>
          </a:xfrm>
        </p:grpSpPr>
        <p:cxnSp>
          <p:nvCxnSpPr>
            <p:cNvPr id="17" name="Straight Connector 16">
              <a:extLst>
                <a:ext uri="{FF2B5EF4-FFF2-40B4-BE49-F238E27FC236}">
                  <a16:creationId xmlns:a16="http://schemas.microsoft.com/office/drawing/2014/main" id="{C48D73B0-32EC-4946-A991-A1C709AF4B09}"/>
                </a:ext>
              </a:extLst>
            </p:cNvPr>
            <p:cNvCxnSpPr>
              <a:cxnSpLocks/>
            </p:cNvCxnSpPr>
            <p:nvPr/>
          </p:nvCxnSpPr>
          <p:spPr>
            <a:xfrm flipH="1">
              <a:off x="344423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6F75CB4-83D4-40C8-9A73-C3E2929CF1A2}"/>
                </a:ext>
              </a:extLst>
            </p:cNvPr>
            <p:cNvCxnSpPr>
              <a:cxnSpLocks/>
            </p:cNvCxnSpPr>
            <p:nvPr/>
          </p:nvCxnSpPr>
          <p:spPr>
            <a:xfrm flipH="1">
              <a:off x="344423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40C233E-A544-4F8A-9B86-FA49CD9B8F6D}"/>
              </a:ext>
            </a:extLst>
          </p:cNvPr>
          <p:cNvGrpSpPr/>
          <p:nvPr/>
        </p:nvGrpSpPr>
        <p:grpSpPr>
          <a:xfrm>
            <a:off x="8188959" y="3228301"/>
            <a:ext cx="4003041" cy="2367280"/>
            <a:chOff x="8188959" y="3274021"/>
            <a:chExt cx="518161" cy="2367280"/>
          </a:xfrm>
        </p:grpSpPr>
        <p:cxnSp>
          <p:nvCxnSpPr>
            <p:cNvPr id="20" name="Straight Connector 19">
              <a:extLst>
                <a:ext uri="{FF2B5EF4-FFF2-40B4-BE49-F238E27FC236}">
                  <a16:creationId xmlns:a16="http://schemas.microsoft.com/office/drawing/2014/main" id="{82AFA4FE-000B-4B08-87B7-3B720AE9F79E}"/>
                </a:ext>
              </a:extLst>
            </p:cNvPr>
            <p:cNvCxnSpPr>
              <a:cxnSpLocks/>
            </p:cNvCxnSpPr>
            <p:nvPr/>
          </p:nvCxnSpPr>
          <p:spPr>
            <a:xfrm flipH="1">
              <a:off x="8188959" y="327402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85A30E6-74FD-4E48-93A1-78970428A3C3}"/>
                </a:ext>
              </a:extLst>
            </p:cNvPr>
            <p:cNvCxnSpPr>
              <a:cxnSpLocks/>
            </p:cNvCxnSpPr>
            <p:nvPr/>
          </p:nvCxnSpPr>
          <p:spPr>
            <a:xfrm flipH="1">
              <a:off x="8188959" y="5641301"/>
              <a:ext cx="518161" cy="0"/>
            </a:xfrm>
            <a:prstGeom prst="line">
              <a:avLst/>
            </a:prstGeom>
            <a:ln w="6350">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23" name="Text Placeholder 22">
            <a:extLst>
              <a:ext uri="{FF2B5EF4-FFF2-40B4-BE49-F238E27FC236}">
                <a16:creationId xmlns:a16="http://schemas.microsoft.com/office/drawing/2014/main" id="{CE33872D-FB46-4B4E-9539-99FE9DF23F71}"/>
              </a:ext>
            </a:extLst>
          </p:cNvPr>
          <p:cNvSpPr>
            <a:spLocks noGrp="1"/>
          </p:cNvSpPr>
          <p:nvPr>
            <p:ph type="body" sz="quarter" idx="10" hasCustomPrompt="1"/>
          </p:nvPr>
        </p:nvSpPr>
        <p:spPr>
          <a:xfrm>
            <a:off x="588963" y="2003424"/>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4" name="Text Placeholder 22">
            <a:extLst>
              <a:ext uri="{FF2B5EF4-FFF2-40B4-BE49-F238E27FC236}">
                <a16:creationId xmlns:a16="http://schemas.microsoft.com/office/drawing/2014/main" id="{6CFA83F9-43A4-41CE-BD84-C3C2B9B791E2}"/>
              </a:ext>
            </a:extLst>
          </p:cNvPr>
          <p:cNvSpPr>
            <a:spLocks noGrp="1"/>
          </p:cNvSpPr>
          <p:nvPr>
            <p:ph type="body" sz="quarter" idx="11" hasCustomPrompt="1"/>
          </p:nvPr>
        </p:nvSpPr>
        <p:spPr>
          <a:xfrm>
            <a:off x="588963" y="4364659"/>
            <a:ext cx="3390900" cy="1224875"/>
          </a:xfrm>
        </p:spPr>
        <p:txBody>
          <a:bodyPr anchor="ctr">
            <a:noAutofit/>
          </a:bodyPr>
          <a:lstStyle>
            <a:lvl1pPr marL="0" indent="0" algn="r" defTabSz="932472" fontAlgn="base">
              <a:spcBef>
                <a:spcPts val="1800"/>
              </a:spcBef>
              <a:spcAft>
                <a:spcPct val="0"/>
              </a:spcAft>
              <a:buNone/>
              <a:defRPr sz="1600">
                <a:solidFill>
                  <a:schemeClr val="tx1"/>
                </a:solidFill>
              </a:defRPr>
            </a:lvl1pPr>
            <a:lvl2pPr marL="228600" indent="0" algn="r">
              <a:spcBef>
                <a:spcPts val="0"/>
              </a:spcBef>
              <a:buNone/>
              <a:defRPr sz="1600">
                <a:solidFill>
                  <a:schemeClr val="tx1"/>
                </a:solidFill>
              </a:defRPr>
            </a:lvl2pPr>
            <a:lvl3pPr marL="457200" indent="0" algn="r">
              <a:spcBef>
                <a:spcPts val="0"/>
              </a:spcBef>
              <a:buNone/>
              <a:defRPr sz="1600">
                <a:solidFill>
                  <a:schemeClr val="tx1"/>
                </a:solidFill>
              </a:defRPr>
            </a:lvl3pPr>
            <a:lvl4pPr marL="661988" indent="0" algn="r">
              <a:spcBef>
                <a:spcPts val="0"/>
              </a:spcBef>
              <a:buNone/>
              <a:defRPr sz="1600">
                <a:solidFill>
                  <a:schemeClr val="tx1"/>
                </a:solidFill>
              </a:defRPr>
            </a:lvl4pPr>
            <a:lvl5pPr marL="855663" indent="0" algn="r">
              <a:spcBef>
                <a:spcPts val="0"/>
              </a:spcBef>
              <a:buNone/>
              <a:defRPr sz="1600">
                <a:solidFill>
                  <a:schemeClr val="tx1"/>
                </a:solidFill>
              </a:defRPr>
            </a:lvl5pPr>
          </a:lstStyle>
          <a:p>
            <a:pPr lvl="0" algn="r" defTabSz="932472" fontAlgn="base">
              <a:spcBef>
                <a:spcPts val="1800"/>
              </a:spcBef>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a:t>
            </a:r>
          </a:p>
        </p:txBody>
      </p:sp>
      <p:sp>
        <p:nvSpPr>
          <p:cNvPr id="28" name="Text Placeholder 27">
            <a:extLst>
              <a:ext uri="{FF2B5EF4-FFF2-40B4-BE49-F238E27FC236}">
                <a16:creationId xmlns:a16="http://schemas.microsoft.com/office/drawing/2014/main" id="{7200B3DA-3B1E-40D4-9678-D3B3144C4083}"/>
              </a:ext>
            </a:extLst>
          </p:cNvPr>
          <p:cNvSpPr>
            <a:spLocks noGrp="1"/>
          </p:cNvSpPr>
          <p:nvPr>
            <p:ph type="body" sz="quarter" idx="14" hasCustomPrompt="1"/>
          </p:nvPr>
        </p:nvSpPr>
        <p:spPr>
          <a:xfrm>
            <a:off x="8170863" y="2003425"/>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9" name="Text Placeholder 27">
            <a:extLst>
              <a:ext uri="{FF2B5EF4-FFF2-40B4-BE49-F238E27FC236}">
                <a16:creationId xmlns:a16="http://schemas.microsoft.com/office/drawing/2014/main" id="{8ADE84FF-F332-43DB-8EAC-6FBE08FF08EA}"/>
              </a:ext>
            </a:extLst>
          </p:cNvPr>
          <p:cNvSpPr>
            <a:spLocks noGrp="1"/>
          </p:cNvSpPr>
          <p:nvPr>
            <p:ph type="body" sz="quarter" idx="15" hasCustomPrompt="1"/>
          </p:nvPr>
        </p:nvSpPr>
        <p:spPr>
          <a:xfrm>
            <a:off x="8170863" y="4364660"/>
            <a:ext cx="3390900" cy="1230921"/>
          </a:xfrm>
        </p:spPr>
        <p:txBody>
          <a:bodyPr anchor="ctr">
            <a:noAutofit/>
          </a:bodyPr>
          <a:lstStyle>
            <a:lvl1pPr marL="0" indent="0" algn="l">
              <a:buNone/>
              <a:defRPr sz="1600">
                <a:solidFill>
                  <a:schemeClr val="tx1"/>
                </a:solidFill>
              </a:defRPr>
            </a:lvl1pPr>
            <a:lvl2pPr marL="228600" indent="0" algn="l">
              <a:buNone/>
              <a:defRPr sz="1600">
                <a:solidFill>
                  <a:schemeClr val="tx1"/>
                </a:solidFill>
              </a:defRPr>
            </a:lvl2pPr>
            <a:lvl3pPr marL="457200" indent="0" algn="l">
              <a:buNone/>
              <a:defRPr sz="1600">
                <a:solidFill>
                  <a:schemeClr val="tx1"/>
                </a:solidFill>
              </a:defRPr>
            </a:lvl3pPr>
            <a:lvl4pPr marL="661988" indent="0" algn="l">
              <a:buNone/>
              <a:defRPr sz="1600">
                <a:solidFill>
                  <a:schemeClr val="tx1"/>
                </a:solidFill>
              </a:defRPr>
            </a:lvl4pPr>
            <a:lvl5pPr marL="855663" indent="0" algn="l">
              <a:buNone/>
              <a:defRPr sz="16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9" name="Oval 38">
            <a:extLst>
              <a:ext uri="{FF2B5EF4-FFF2-40B4-BE49-F238E27FC236}">
                <a16:creationId xmlns:a16="http://schemas.microsoft.com/office/drawing/2014/main" id="{8A414F98-2355-4E8A-9EA6-2FAADBFB9F53}"/>
              </a:ext>
            </a:extLst>
          </p:cNvPr>
          <p:cNvSpPr/>
          <p:nvPr/>
        </p:nvSpPr>
        <p:spPr bwMode="auto">
          <a:xfrm>
            <a:off x="4305441"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0" name="Oval 39">
            <a:extLst>
              <a:ext uri="{FF2B5EF4-FFF2-40B4-BE49-F238E27FC236}">
                <a16:creationId xmlns:a16="http://schemas.microsoft.com/office/drawing/2014/main" id="{6597C044-0E9E-4D8D-9F59-15555FEC2253}"/>
              </a:ext>
            </a:extLst>
          </p:cNvPr>
          <p:cNvSpPr/>
          <p:nvPr/>
        </p:nvSpPr>
        <p:spPr bwMode="auto">
          <a:xfrm>
            <a:off x="6501563" y="1992050"/>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1" name="Oval 40">
            <a:extLst>
              <a:ext uri="{FF2B5EF4-FFF2-40B4-BE49-F238E27FC236}">
                <a16:creationId xmlns:a16="http://schemas.microsoft.com/office/drawing/2014/main" id="{F6F2BF8B-2E50-4F97-AD12-512C64222695}"/>
              </a:ext>
            </a:extLst>
          </p:cNvPr>
          <p:cNvSpPr/>
          <p:nvPr/>
        </p:nvSpPr>
        <p:spPr bwMode="auto">
          <a:xfrm>
            <a:off x="4305441"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42" name="Oval 41">
            <a:extLst>
              <a:ext uri="{FF2B5EF4-FFF2-40B4-BE49-F238E27FC236}">
                <a16:creationId xmlns:a16="http://schemas.microsoft.com/office/drawing/2014/main" id="{7BE1A3E3-1FE8-4616-BAE1-CF60D4EF40A6}"/>
              </a:ext>
            </a:extLst>
          </p:cNvPr>
          <p:cNvSpPr/>
          <p:nvPr/>
        </p:nvSpPr>
        <p:spPr bwMode="auto">
          <a:xfrm>
            <a:off x="6501563" y="4213908"/>
            <a:ext cx="1371600" cy="1371600"/>
          </a:xfrm>
          <a:prstGeom prst="ellipse">
            <a:avLst/>
          </a:prstGeom>
          <a:solidFill>
            <a:schemeClr val="accent1"/>
          </a:solidFill>
          <a:ln w="7620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Tree>
    <p:extLst>
      <p:ext uri="{BB962C8B-B14F-4D97-AF65-F5344CB8AC3E}">
        <p14:creationId xmlns:p14="http://schemas.microsoft.com/office/powerpoint/2010/main" val="253645709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Layout_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22" name="Freeform 36">
            <a:extLst>
              <a:ext uri="{FF2B5EF4-FFF2-40B4-BE49-F238E27FC236}">
                <a16:creationId xmlns:a16="http://schemas.microsoft.com/office/drawing/2014/main" id="{DC99E79F-3651-4686-B88D-DA3ADAD812F2}"/>
              </a:ext>
            </a:extLst>
          </p:cNvPr>
          <p:cNvSpPr>
            <a:spLocks/>
          </p:cNvSpPr>
          <p:nvPr/>
        </p:nvSpPr>
        <p:spPr bwMode="auto">
          <a:xfrm>
            <a:off x="701898" y="1432560"/>
            <a:ext cx="2679258" cy="2020149"/>
          </a:xfrm>
          <a:custGeom>
            <a:avLst/>
            <a:gdLst>
              <a:gd name="T0" fmla="*/ 246 w 829"/>
              <a:gd name="T1" fmla="*/ 576 h 624"/>
              <a:gd name="T2" fmla="*/ 243 w 829"/>
              <a:gd name="T3" fmla="*/ 585 h 624"/>
              <a:gd name="T4" fmla="*/ 364 w 829"/>
              <a:gd name="T5" fmla="*/ 624 h 624"/>
              <a:gd name="T6" fmla="*/ 454 w 829"/>
              <a:gd name="T7" fmla="*/ 487 h 624"/>
              <a:gd name="T8" fmla="*/ 450 w 829"/>
              <a:gd name="T9" fmla="*/ 482 h 624"/>
              <a:gd name="T10" fmla="*/ 450 w 829"/>
              <a:gd name="T11" fmla="*/ 482 h 624"/>
              <a:gd name="T12" fmla="*/ 400 w 829"/>
              <a:gd name="T13" fmla="*/ 458 h 624"/>
              <a:gd name="T14" fmla="*/ 392 w 829"/>
              <a:gd name="T15" fmla="*/ 407 h 624"/>
              <a:gd name="T16" fmla="*/ 425 w 829"/>
              <a:gd name="T17" fmla="*/ 362 h 624"/>
              <a:gd name="T18" fmla="*/ 474 w 829"/>
              <a:gd name="T19" fmla="*/ 346 h 624"/>
              <a:gd name="T20" fmla="*/ 524 w 829"/>
              <a:gd name="T21" fmla="*/ 369 h 624"/>
              <a:gd name="T22" fmla="*/ 530 w 829"/>
              <a:gd name="T23" fmla="*/ 424 h 624"/>
              <a:gd name="T24" fmla="*/ 533 w 829"/>
              <a:gd name="T25" fmla="*/ 428 h 624"/>
              <a:gd name="T26" fmla="*/ 708 w 829"/>
              <a:gd name="T27" fmla="*/ 384 h 624"/>
              <a:gd name="T28" fmla="*/ 708 w 829"/>
              <a:gd name="T29" fmla="*/ 245 h 624"/>
              <a:gd name="T30" fmla="*/ 735 w 829"/>
              <a:gd name="T31" fmla="*/ 245 h 624"/>
              <a:gd name="T32" fmla="*/ 777 w 829"/>
              <a:gd name="T33" fmla="*/ 271 h 624"/>
              <a:gd name="T34" fmla="*/ 829 w 829"/>
              <a:gd name="T35" fmla="*/ 207 h 624"/>
              <a:gd name="T36" fmla="*/ 777 w 829"/>
              <a:gd name="T37" fmla="*/ 143 h 624"/>
              <a:gd name="T38" fmla="*/ 735 w 829"/>
              <a:gd name="T39" fmla="*/ 170 h 624"/>
              <a:gd name="T40" fmla="*/ 708 w 829"/>
              <a:gd name="T41" fmla="*/ 170 h 624"/>
              <a:gd name="T42" fmla="*/ 708 w 829"/>
              <a:gd name="T43" fmla="*/ 0 h 624"/>
              <a:gd name="T44" fmla="*/ 0 w 829"/>
              <a:gd name="T45" fmla="*/ 506 h 624"/>
              <a:gd name="T46" fmla="*/ 149 w 829"/>
              <a:gd name="T47" fmla="*/ 554 h 624"/>
              <a:gd name="T48" fmla="*/ 152 w 829"/>
              <a:gd name="T49" fmla="*/ 545 h 624"/>
              <a:gd name="T50" fmla="*/ 141 w 829"/>
              <a:gd name="T51" fmla="*/ 491 h 624"/>
              <a:gd name="T52" fmla="*/ 206 w 829"/>
              <a:gd name="T53" fmla="*/ 449 h 624"/>
              <a:gd name="T54" fmla="*/ 233 w 829"/>
              <a:gd name="T55" fmla="*/ 454 h 624"/>
              <a:gd name="T56" fmla="*/ 286 w 829"/>
              <a:gd name="T57" fmla="*/ 538 h 624"/>
              <a:gd name="T58" fmla="*/ 246 w 829"/>
              <a:gd name="T59" fmla="*/ 576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29" h="624">
                <a:moveTo>
                  <a:pt x="246" y="576"/>
                </a:moveTo>
                <a:cubicBezTo>
                  <a:pt x="243" y="585"/>
                  <a:pt x="243" y="585"/>
                  <a:pt x="243" y="585"/>
                </a:cubicBezTo>
                <a:cubicBezTo>
                  <a:pt x="364" y="624"/>
                  <a:pt x="364" y="624"/>
                  <a:pt x="364" y="624"/>
                </a:cubicBezTo>
                <a:cubicBezTo>
                  <a:pt x="383" y="572"/>
                  <a:pt x="414" y="525"/>
                  <a:pt x="454" y="487"/>
                </a:cubicBezTo>
                <a:cubicBezTo>
                  <a:pt x="450" y="482"/>
                  <a:pt x="450" y="482"/>
                  <a:pt x="450" y="482"/>
                </a:cubicBezTo>
                <a:cubicBezTo>
                  <a:pt x="450" y="482"/>
                  <a:pt x="450" y="482"/>
                  <a:pt x="450" y="482"/>
                </a:cubicBezTo>
                <a:cubicBezTo>
                  <a:pt x="429" y="482"/>
                  <a:pt x="411" y="473"/>
                  <a:pt x="400" y="458"/>
                </a:cubicBezTo>
                <a:cubicBezTo>
                  <a:pt x="390" y="444"/>
                  <a:pt x="387" y="426"/>
                  <a:pt x="392" y="407"/>
                </a:cubicBezTo>
                <a:cubicBezTo>
                  <a:pt x="397" y="390"/>
                  <a:pt x="409" y="374"/>
                  <a:pt x="425" y="362"/>
                </a:cubicBezTo>
                <a:cubicBezTo>
                  <a:pt x="439" y="352"/>
                  <a:pt x="457" y="346"/>
                  <a:pt x="474" y="346"/>
                </a:cubicBezTo>
                <a:cubicBezTo>
                  <a:pt x="495" y="346"/>
                  <a:pt x="513" y="354"/>
                  <a:pt x="524" y="369"/>
                </a:cubicBezTo>
                <a:cubicBezTo>
                  <a:pt x="535" y="385"/>
                  <a:pt x="537" y="405"/>
                  <a:pt x="530" y="424"/>
                </a:cubicBezTo>
                <a:cubicBezTo>
                  <a:pt x="533" y="428"/>
                  <a:pt x="533" y="428"/>
                  <a:pt x="533" y="428"/>
                </a:cubicBezTo>
                <a:cubicBezTo>
                  <a:pt x="585" y="400"/>
                  <a:pt x="645" y="384"/>
                  <a:pt x="708" y="384"/>
                </a:cubicBezTo>
                <a:cubicBezTo>
                  <a:pt x="708" y="245"/>
                  <a:pt x="708" y="245"/>
                  <a:pt x="708" y="245"/>
                </a:cubicBezTo>
                <a:cubicBezTo>
                  <a:pt x="735" y="245"/>
                  <a:pt x="735" y="245"/>
                  <a:pt x="735" y="245"/>
                </a:cubicBezTo>
                <a:cubicBezTo>
                  <a:pt x="745" y="261"/>
                  <a:pt x="760" y="271"/>
                  <a:pt x="777" y="271"/>
                </a:cubicBezTo>
                <a:cubicBezTo>
                  <a:pt x="806" y="271"/>
                  <a:pt x="829" y="243"/>
                  <a:pt x="829" y="207"/>
                </a:cubicBezTo>
                <a:cubicBezTo>
                  <a:pt x="829" y="172"/>
                  <a:pt x="806" y="143"/>
                  <a:pt x="777" y="143"/>
                </a:cubicBezTo>
                <a:cubicBezTo>
                  <a:pt x="760" y="143"/>
                  <a:pt x="745" y="154"/>
                  <a:pt x="735" y="170"/>
                </a:cubicBezTo>
                <a:cubicBezTo>
                  <a:pt x="708" y="170"/>
                  <a:pt x="708" y="170"/>
                  <a:pt x="708" y="170"/>
                </a:cubicBezTo>
                <a:cubicBezTo>
                  <a:pt x="708" y="0"/>
                  <a:pt x="708" y="0"/>
                  <a:pt x="708" y="0"/>
                </a:cubicBezTo>
                <a:cubicBezTo>
                  <a:pt x="381" y="0"/>
                  <a:pt x="105" y="198"/>
                  <a:pt x="0" y="506"/>
                </a:cubicBezTo>
                <a:cubicBezTo>
                  <a:pt x="149" y="554"/>
                  <a:pt x="149" y="554"/>
                  <a:pt x="149" y="554"/>
                </a:cubicBezTo>
                <a:cubicBezTo>
                  <a:pt x="152" y="545"/>
                  <a:pt x="152" y="545"/>
                  <a:pt x="152" y="545"/>
                </a:cubicBezTo>
                <a:cubicBezTo>
                  <a:pt x="139" y="529"/>
                  <a:pt x="136" y="509"/>
                  <a:pt x="141" y="491"/>
                </a:cubicBezTo>
                <a:cubicBezTo>
                  <a:pt x="149" y="466"/>
                  <a:pt x="175" y="449"/>
                  <a:pt x="206" y="449"/>
                </a:cubicBezTo>
                <a:cubicBezTo>
                  <a:pt x="215" y="449"/>
                  <a:pt x="224" y="451"/>
                  <a:pt x="233" y="454"/>
                </a:cubicBezTo>
                <a:cubicBezTo>
                  <a:pt x="273" y="467"/>
                  <a:pt x="297" y="504"/>
                  <a:pt x="286" y="538"/>
                </a:cubicBezTo>
                <a:cubicBezTo>
                  <a:pt x="280" y="556"/>
                  <a:pt x="265" y="569"/>
                  <a:pt x="246" y="576"/>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5" name="Freeform 37">
            <a:extLst>
              <a:ext uri="{FF2B5EF4-FFF2-40B4-BE49-F238E27FC236}">
                <a16:creationId xmlns:a16="http://schemas.microsoft.com/office/drawing/2014/main" id="{19D0C977-FE2B-44DD-B964-A8C439AB9841}"/>
              </a:ext>
            </a:extLst>
          </p:cNvPr>
          <p:cNvSpPr>
            <a:spLocks/>
          </p:cNvSpPr>
          <p:nvPr/>
        </p:nvSpPr>
        <p:spPr bwMode="auto">
          <a:xfrm>
            <a:off x="366396" y="2900678"/>
            <a:ext cx="1896420" cy="2893406"/>
          </a:xfrm>
          <a:custGeom>
            <a:avLst/>
            <a:gdLst>
              <a:gd name="T0" fmla="*/ 481 w 587"/>
              <a:gd name="T1" fmla="*/ 453 h 893"/>
              <a:gd name="T2" fmla="*/ 476 w 587"/>
              <a:gd name="T3" fmla="*/ 455 h 893"/>
              <a:gd name="T4" fmla="*/ 438 w 587"/>
              <a:gd name="T5" fmla="*/ 495 h 893"/>
              <a:gd name="T6" fmla="*/ 422 w 587"/>
              <a:gd name="T7" fmla="*/ 497 h 893"/>
              <a:gd name="T8" fmla="*/ 354 w 587"/>
              <a:gd name="T9" fmla="*/ 442 h 893"/>
              <a:gd name="T10" fmla="*/ 392 w 587"/>
              <a:gd name="T11" fmla="*/ 350 h 893"/>
              <a:gd name="T12" fmla="*/ 408 w 587"/>
              <a:gd name="T13" fmla="*/ 347 h 893"/>
              <a:gd name="T14" fmla="*/ 446 w 587"/>
              <a:gd name="T15" fmla="*/ 361 h 893"/>
              <a:gd name="T16" fmla="*/ 451 w 587"/>
              <a:gd name="T17" fmla="*/ 359 h 893"/>
              <a:gd name="T18" fmla="*/ 446 w 587"/>
              <a:gd name="T19" fmla="*/ 296 h 893"/>
              <a:gd name="T20" fmla="*/ 464 w 587"/>
              <a:gd name="T21" fmla="*/ 181 h 893"/>
              <a:gd name="T22" fmla="*/ 331 w 587"/>
              <a:gd name="T23" fmla="*/ 138 h 893"/>
              <a:gd name="T24" fmla="*/ 340 w 587"/>
              <a:gd name="T25" fmla="*/ 112 h 893"/>
              <a:gd name="T26" fmla="*/ 378 w 587"/>
              <a:gd name="T27" fmla="*/ 80 h 893"/>
              <a:gd name="T28" fmla="*/ 334 w 587"/>
              <a:gd name="T29" fmla="*/ 11 h 893"/>
              <a:gd name="T30" fmla="*/ 257 w 587"/>
              <a:gd name="T31" fmla="*/ 41 h 893"/>
              <a:gd name="T32" fmla="*/ 269 w 587"/>
              <a:gd name="T33" fmla="*/ 89 h 893"/>
              <a:gd name="T34" fmla="*/ 260 w 587"/>
              <a:gd name="T35" fmla="*/ 115 h 893"/>
              <a:gd name="T36" fmla="*/ 101 w 587"/>
              <a:gd name="T37" fmla="*/ 63 h 893"/>
              <a:gd name="T38" fmla="*/ 363 w 587"/>
              <a:gd name="T39" fmla="*/ 893 h 893"/>
              <a:gd name="T40" fmla="*/ 455 w 587"/>
              <a:gd name="T41" fmla="*/ 766 h 893"/>
              <a:gd name="T42" fmla="*/ 447 w 587"/>
              <a:gd name="T43" fmla="*/ 760 h 893"/>
              <a:gd name="T44" fmla="*/ 426 w 587"/>
              <a:gd name="T45" fmla="*/ 763 h 893"/>
              <a:gd name="T46" fmla="*/ 392 w 587"/>
              <a:gd name="T47" fmla="*/ 753 h 893"/>
              <a:gd name="T48" fmla="*/ 369 w 587"/>
              <a:gd name="T49" fmla="*/ 707 h 893"/>
              <a:gd name="T50" fmla="*/ 385 w 587"/>
              <a:gd name="T51" fmla="*/ 654 h 893"/>
              <a:gd name="T52" fmla="*/ 448 w 587"/>
              <a:gd name="T53" fmla="*/ 619 h 893"/>
              <a:gd name="T54" fmla="*/ 482 w 587"/>
              <a:gd name="T55" fmla="*/ 630 h 893"/>
              <a:gd name="T56" fmla="*/ 505 w 587"/>
              <a:gd name="T57" fmla="*/ 680 h 893"/>
              <a:gd name="T58" fmla="*/ 513 w 587"/>
              <a:gd name="T59" fmla="*/ 686 h 893"/>
              <a:gd name="T60" fmla="*/ 587 w 587"/>
              <a:gd name="T61" fmla="*/ 584 h 893"/>
              <a:gd name="T62" fmla="*/ 481 w 587"/>
              <a:gd name="T63" fmla="*/ 453 h 8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87" h="893">
                <a:moveTo>
                  <a:pt x="481" y="453"/>
                </a:moveTo>
                <a:cubicBezTo>
                  <a:pt x="476" y="455"/>
                  <a:pt x="476" y="455"/>
                  <a:pt x="476" y="455"/>
                </a:cubicBezTo>
                <a:cubicBezTo>
                  <a:pt x="470" y="474"/>
                  <a:pt x="456" y="489"/>
                  <a:pt x="438" y="495"/>
                </a:cubicBezTo>
                <a:cubicBezTo>
                  <a:pt x="433" y="496"/>
                  <a:pt x="427" y="497"/>
                  <a:pt x="422" y="497"/>
                </a:cubicBezTo>
                <a:cubicBezTo>
                  <a:pt x="392" y="497"/>
                  <a:pt x="365" y="474"/>
                  <a:pt x="354" y="442"/>
                </a:cubicBezTo>
                <a:cubicBezTo>
                  <a:pt x="342" y="402"/>
                  <a:pt x="358" y="361"/>
                  <a:pt x="392" y="350"/>
                </a:cubicBezTo>
                <a:cubicBezTo>
                  <a:pt x="397" y="348"/>
                  <a:pt x="403" y="347"/>
                  <a:pt x="408" y="347"/>
                </a:cubicBezTo>
                <a:cubicBezTo>
                  <a:pt x="421" y="347"/>
                  <a:pt x="435" y="352"/>
                  <a:pt x="446" y="361"/>
                </a:cubicBezTo>
                <a:cubicBezTo>
                  <a:pt x="451" y="359"/>
                  <a:pt x="451" y="359"/>
                  <a:pt x="451" y="359"/>
                </a:cubicBezTo>
                <a:cubicBezTo>
                  <a:pt x="448" y="338"/>
                  <a:pt x="446" y="317"/>
                  <a:pt x="446" y="296"/>
                </a:cubicBezTo>
                <a:cubicBezTo>
                  <a:pt x="446" y="256"/>
                  <a:pt x="452" y="217"/>
                  <a:pt x="464" y="181"/>
                </a:cubicBezTo>
                <a:cubicBezTo>
                  <a:pt x="331" y="138"/>
                  <a:pt x="331" y="138"/>
                  <a:pt x="331" y="138"/>
                </a:cubicBezTo>
                <a:cubicBezTo>
                  <a:pt x="340" y="112"/>
                  <a:pt x="340" y="112"/>
                  <a:pt x="340" y="112"/>
                </a:cubicBezTo>
                <a:cubicBezTo>
                  <a:pt x="358" y="108"/>
                  <a:pt x="373" y="97"/>
                  <a:pt x="378" y="80"/>
                </a:cubicBezTo>
                <a:cubicBezTo>
                  <a:pt x="387" y="53"/>
                  <a:pt x="367" y="22"/>
                  <a:pt x="334" y="11"/>
                </a:cubicBezTo>
                <a:cubicBezTo>
                  <a:pt x="300" y="0"/>
                  <a:pt x="266" y="13"/>
                  <a:pt x="257" y="41"/>
                </a:cubicBezTo>
                <a:cubicBezTo>
                  <a:pt x="251" y="57"/>
                  <a:pt x="257" y="75"/>
                  <a:pt x="269" y="89"/>
                </a:cubicBezTo>
                <a:cubicBezTo>
                  <a:pt x="260" y="115"/>
                  <a:pt x="260" y="115"/>
                  <a:pt x="260" y="115"/>
                </a:cubicBezTo>
                <a:cubicBezTo>
                  <a:pt x="101" y="63"/>
                  <a:pt x="101" y="63"/>
                  <a:pt x="101" y="63"/>
                </a:cubicBezTo>
                <a:cubicBezTo>
                  <a:pt x="0" y="374"/>
                  <a:pt x="102" y="697"/>
                  <a:pt x="363" y="893"/>
                </a:cubicBezTo>
                <a:cubicBezTo>
                  <a:pt x="455" y="766"/>
                  <a:pt x="455" y="766"/>
                  <a:pt x="455" y="766"/>
                </a:cubicBezTo>
                <a:cubicBezTo>
                  <a:pt x="447" y="760"/>
                  <a:pt x="447" y="760"/>
                  <a:pt x="447" y="760"/>
                </a:cubicBezTo>
                <a:cubicBezTo>
                  <a:pt x="440" y="762"/>
                  <a:pt x="433" y="763"/>
                  <a:pt x="426" y="763"/>
                </a:cubicBezTo>
                <a:cubicBezTo>
                  <a:pt x="413" y="763"/>
                  <a:pt x="402" y="760"/>
                  <a:pt x="392" y="753"/>
                </a:cubicBezTo>
                <a:cubicBezTo>
                  <a:pt x="378" y="743"/>
                  <a:pt x="370" y="726"/>
                  <a:pt x="369" y="707"/>
                </a:cubicBezTo>
                <a:cubicBezTo>
                  <a:pt x="368" y="689"/>
                  <a:pt x="374" y="670"/>
                  <a:pt x="385" y="654"/>
                </a:cubicBezTo>
                <a:cubicBezTo>
                  <a:pt x="401" y="632"/>
                  <a:pt x="425" y="619"/>
                  <a:pt x="448" y="619"/>
                </a:cubicBezTo>
                <a:cubicBezTo>
                  <a:pt x="461" y="619"/>
                  <a:pt x="472" y="623"/>
                  <a:pt x="482" y="630"/>
                </a:cubicBezTo>
                <a:cubicBezTo>
                  <a:pt x="497" y="641"/>
                  <a:pt x="505" y="659"/>
                  <a:pt x="505" y="680"/>
                </a:cubicBezTo>
                <a:cubicBezTo>
                  <a:pt x="513" y="686"/>
                  <a:pt x="513" y="686"/>
                  <a:pt x="513" y="686"/>
                </a:cubicBezTo>
                <a:cubicBezTo>
                  <a:pt x="587" y="584"/>
                  <a:pt x="587" y="584"/>
                  <a:pt x="587" y="584"/>
                </a:cubicBezTo>
                <a:cubicBezTo>
                  <a:pt x="542" y="549"/>
                  <a:pt x="506" y="504"/>
                  <a:pt x="481" y="45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6" name="Freeform 38">
            <a:extLst>
              <a:ext uri="{FF2B5EF4-FFF2-40B4-BE49-F238E27FC236}">
                <a16:creationId xmlns:a16="http://schemas.microsoft.com/office/drawing/2014/main" id="{EB4C5628-0019-46AC-8098-DFE9F72CCD99}"/>
              </a:ext>
            </a:extLst>
          </p:cNvPr>
          <p:cNvSpPr>
            <a:spLocks/>
          </p:cNvSpPr>
          <p:nvPr/>
        </p:nvSpPr>
        <p:spPr bwMode="auto">
          <a:xfrm>
            <a:off x="1568017" y="4818510"/>
            <a:ext cx="2810129" cy="1625162"/>
          </a:xfrm>
          <a:custGeom>
            <a:avLst/>
            <a:gdLst>
              <a:gd name="T0" fmla="*/ 769 w 870"/>
              <a:gd name="T1" fmla="*/ 193 h 502"/>
              <a:gd name="T2" fmla="*/ 746 w 870"/>
              <a:gd name="T3" fmla="*/ 243 h 502"/>
              <a:gd name="T4" fmla="*/ 713 w 870"/>
              <a:gd name="T5" fmla="*/ 254 h 502"/>
              <a:gd name="T6" fmla="*/ 650 w 870"/>
              <a:gd name="T7" fmla="*/ 219 h 502"/>
              <a:gd name="T8" fmla="*/ 633 w 870"/>
              <a:gd name="T9" fmla="*/ 166 h 502"/>
              <a:gd name="T10" fmla="*/ 657 w 870"/>
              <a:gd name="T11" fmla="*/ 120 h 502"/>
              <a:gd name="T12" fmla="*/ 690 w 870"/>
              <a:gd name="T13" fmla="*/ 110 h 502"/>
              <a:gd name="T14" fmla="*/ 711 w 870"/>
              <a:gd name="T15" fmla="*/ 113 h 502"/>
              <a:gd name="T16" fmla="*/ 720 w 870"/>
              <a:gd name="T17" fmla="*/ 108 h 502"/>
              <a:gd name="T18" fmla="*/ 646 w 870"/>
              <a:gd name="T19" fmla="*/ 6 h 502"/>
              <a:gd name="T20" fmla="*/ 490 w 870"/>
              <a:gd name="T21" fmla="*/ 66 h 502"/>
              <a:gd name="T22" fmla="*/ 490 w 870"/>
              <a:gd name="T23" fmla="*/ 70 h 502"/>
              <a:gd name="T24" fmla="*/ 516 w 870"/>
              <a:gd name="T25" fmla="*/ 118 h 502"/>
              <a:gd name="T26" fmla="*/ 440 w 870"/>
              <a:gd name="T27" fmla="*/ 182 h 502"/>
              <a:gd name="T28" fmla="*/ 440 w 870"/>
              <a:gd name="T29" fmla="*/ 182 h 502"/>
              <a:gd name="T30" fmla="*/ 364 w 870"/>
              <a:gd name="T31" fmla="*/ 118 h 502"/>
              <a:gd name="T32" fmla="*/ 391 w 870"/>
              <a:gd name="T33" fmla="*/ 69 h 502"/>
              <a:gd name="T34" fmla="*/ 391 w 870"/>
              <a:gd name="T35" fmla="*/ 67 h 502"/>
              <a:gd name="T36" fmla="*/ 224 w 870"/>
              <a:gd name="T37" fmla="*/ 0 h 502"/>
              <a:gd name="T38" fmla="*/ 144 w 870"/>
              <a:gd name="T39" fmla="*/ 110 h 502"/>
              <a:gd name="T40" fmla="*/ 121 w 870"/>
              <a:gd name="T41" fmla="*/ 94 h 502"/>
              <a:gd name="T42" fmla="*/ 103 w 870"/>
              <a:gd name="T43" fmla="*/ 48 h 502"/>
              <a:gd name="T44" fmla="*/ 23 w 870"/>
              <a:gd name="T45" fmla="*/ 69 h 502"/>
              <a:gd name="T46" fmla="*/ 27 w 870"/>
              <a:gd name="T47" fmla="*/ 151 h 502"/>
              <a:gd name="T48" fmla="*/ 77 w 870"/>
              <a:gd name="T49" fmla="*/ 154 h 502"/>
              <a:gd name="T50" fmla="*/ 100 w 870"/>
              <a:gd name="T51" fmla="*/ 171 h 502"/>
              <a:gd name="T52" fmla="*/ 0 w 870"/>
              <a:gd name="T53" fmla="*/ 308 h 502"/>
              <a:gd name="T54" fmla="*/ 870 w 870"/>
              <a:gd name="T55" fmla="*/ 315 h 502"/>
              <a:gd name="T56" fmla="*/ 778 w 870"/>
              <a:gd name="T57" fmla="*/ 187 h 502"/>
              <a:gd name="T58" fmla="*/ 769 w 870"/>
              <a:gd name="T59" fmla="*/ 193 h 5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70" h="502">
                <a:moveTo>
                  <a:pt x="769" y="193"/>
                </a:moveTo>
                <a:cubicBezTo>
                  <a:pt x="770" y="214"/>
                  <a:pt x="761" y="232"/>
                  <a:pt x="746" y="243"/>
                </a:cubicBezTo>
                <a:cubicBezTo>
                  <a:pt x="736" y="250"/>
                  <a:pt x="725" y="254"/>
                  <a:pt x="713" y="254"/>
                </a:cubicBezTo>
                <a:cubicBezTo>
                  <a:pt x="689" y="254"/>
                  <a:pt x="665" y="241"/>
                  <a:pt x="650" y="219"/>
                </a:cubicBezTo>
                <a:cubicBezTo>
                  <a:pt x="638" y="203"/>
                  <a:pt x="632" y="184"/>
                  <a:pt x="633" y="166"/>
                </a:cubicBezTo>
                <a:cubicBezTo>
                  <a:pt x="634" y="147"/>
                  <a:pt x="642" y="131"/>
                  <a:pt x="657" y="120"/>
                </a:cubicBezTo>
                <a:cubicBezTo>
                  <a:pt x="666" y="113"/>
                  <a:pt x="678" y="110"/>
                  <a:pt x="690" y="110"/>
                </a:cubicBezTo>
                <a:cubicBezTo>
                  <a:pt x="697" y="110"/>
                  <a:pt x="704" y="111"/>
                  <a:pt x="711" y="113"/>
                </a:cubicBezTo>
                <a:cubicBezTo>
                  <a:pt x="720" y="108"/>
                  <a:pt x="720" y="108"/>
                  <a:pt x="720" y="108"/>
                </a:cubicBezTo>
                <a:cubicBezTo>
                  <a:pt x="646" y="6"/>
                  <a:pt x="646" y="6"/>
                  <a:pt x="646" y="6"/>
                </a:cubicBezTo>
                <a:cubicBezTo>
                  <a:pt x="600" y="38"/>
                  <a:pt x="547" y="59"/>
                  <a:pt x="490" y="66"/>
                </a:cubicBezTo>
                <a:cubicBezTo>
                  <a:pt x="490" y="70"/>
                  <a:pt x="490" y="70"/>
                  <a:pt x="490" y="70"/>
                </a:cubicBezTo>
                <a:cubicBezTo>
                  <a:pt x="506" y="82"/>
                  <a:pt x="516" y="100"/>
                  <a:pt x="516" y="118"/>
                </a:cubicBezTo>
                <a:cubicBezTo>
                  <a:pt x="516" y="153"/>
                  <a:pt x="482" y="182"/>
                  <a:pt x="440" y="182"/>
                </a:cubicBezTo>
                <a:cubicBezTo>
                  <a:pt x="440" y="182"/>
                  <a:pt x="440" y="182"/>
                  <a:pt x="440" y="182"/>
                </a:cubicBezTo>
                <a:cubicBezTo>
                  <a:pt x="398" y="181"/>
                  <a:pt x="364" y="153"/>
                  <a:pt x="364" y="118"/>
                </a:cubicBezTo>
                <a:cubicBezTo>
                  <a:pt x="364" y="99"/>
                  <a:pt x="374" y="81"/>
                  <a:pt x="391" y="69"/>
                </a:cubicBezTo>
                <a:cubicBezTo>
                  <a:pt x="391" y="67"/>
                  <a:pt x="391" y="67"/>
                  <a:pt x="391" y="67"/>
                </a:cubicBezTo>
                <a:cubicBezTo>
                  <a:pt x="329" y="58"/>
                  <a:pt x="272" y="35"/>
                  <a:pt x="224" y="0"/>
                </a:cubicBezTo>
                <a:cubicBezTo>
                  <a:pt x="144" y="110"/>
                  <a:pt x="144" y="110"/>
                  <a:pt x="144" y="110"/>
                </a:cubicBezTo>
                <a:cubicBezTo>
                  <a:pt x="121" y="94"/>
                  <a:pt x="121" y="94"/>
                  <a:pt x="121" y="94"/>
                </a:cubicBezTo>
                <a:cubicBezTo>
                  <a:pt x="123" y="75"/>
                  <a:pt x="117" y="58"/>
                  <a:pt x="103" y="48"/>
                </a:cubicBezTo>
                <a:cubicBezTo>
                  <a:pt x="80" y="31"/>
                  <a:pt x="44" y="41"/>
                  <a:pt x="23" y="69"/>
                </a:cubicBezTo>
                <a:cubicBezTo>
                  <a:pt x="2" y="98"/>
                  <a:pt x="4" y="134"/>
                  <a:pt x="27" y="151"/>
                </a:cubicBezTo>
                <a:cubicBezTo>
                  <a:pt x="41" y="161"/>
                  <a:pt x="60" y="162"/>
                  <a:pt x="77" y="154"/>
                </a:cubicBezTo>
                <a:cubicBezTo>
                  <a:pt x="100" y="171"/>
                  <a:pt x="100" y="171"/>
                  <a:pt x="100" y="171"/>
                </a:cubicBezTo>
                <a:cubicBezTo>
                  <a:pt x="0" y="308"/>
                  <a:pt x="0" y="308"/>
                  <a:pt x="0" y="308"/>
                </a:cubicBezTo>
                <a:cubicBezTo>
                  <a:pt x="264" y="500"/>
                  <a:pt x="604" y="502"/>
                  <a:pt x="870" y="315"/>
                </a:cubicBezTo>
                <a:cubicBezTo>
                  <a:pt x="778" y="187"/>
                  <a:pt x="778" y="187"/>
                  <a:pt x="778" y="187"/>
                </a:cubicBezTo>
                <a:lnTo>
                  <a:pt x="769" y="193"/>
                </a:lnTo>
                <a:close/>
              </a:path>
            </a:pathLst>
          </a:custGeom>
          <a:solidFill>
            <a:schemeClr val="accent4">
              <a:lumMod val="90000"/>
              <a:lumOff val="1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27" name="Freeform 39">
            <a:extLst>
              <a:ext uri="{FF2B5EF4-FFF2-40B4-BE49-F238E27FC236}">
                <a16:creationId xmlns:a16="http://schemas.microsoft.com/office/drawing/2014/main" id="{7F697AD7-CFAD-403D-9032-220D4C390796}"/>
              </a:ext>
            </a:extLst>
          </p:cNvPr>
          <p:cNvSpPr>
            <a:spLocks/>
          </p:cNvSpPr>
          <p:nvPr/>
        </p:nvSpPr>
        <p:spPr bwMode="auto">
          <a:xfrm>
            <a:off x="3633378" y="3143381"/>
            <a:ext cx="1974942" cy="2672117"/>
          </a:xfrm>
          <a:custGeom>
            <a:avLst/>
            <a:gdLst>
              <a:gd name="T0" fmla="*/ 516 w 612"/>
              <a:gd name="T1" fmla="*/ 0 h 825"/>
              <a:gd name="T2" fmla="*/ 365 w 612"/>
              <a:gd name="T3" fmla="*/ 49 h 825"/>
              <a:gd name="T4" fmla="*/ 368 w 612"/>
              <a:gd name="T5" fmla="*/ 58 h 825"/>
              <a:gd name="T6" fmla="*/ 409 w 612"/>
              <a:gd name="T7" fmla="*/ 96 h 825"/>
              <a:gd name="T8" fmla="*/ 401 w 612"/>
              <a:gd name="T9" fmla="*/ 146 h 825"/>
              <a:gd name="T10" fmla="*/ 356 w 612"/>
              <a:gd name="T11" fmla="*/ 180 h 825"/>
              <a:gd name="T12" fmla="*/ 328 w 612"/>
              <a:gd name="T13" fmla="*/ 184 h 825"/>
              <a:gd name="T14" fmla="*/ 328 w 612"/>
              <a:gd name="T15" fmla="*/ 184 h 825"/>
              <a:gd name="T16" fmla="*/ 264 w 612"/>
              <a:gd name="T17" fmla="*/ 143 h 825"/>
              <a:gd name="T18" fmla="*/ 274 w 612"/>
              <a:gd name="T19" fmla="*/ 88 h 825"/>
              <a:gd name="T20" fmla="*/ 271 w 612"/>
              <a:gd name="T21" fmla="*/ 79 h 825"/>
              <a:gd name="T22" fmla="*/ 152 w 612"/>
              <a:gd name="T23" fmla="*/ 118 h 825"/>
              <a:gd name="T24" fmla="*/ 167 w 612"/>
              <a:gd name="T25" fmla="*/ 221 h 825"/>
              <a:gd name="T26" fmla="*/ 162 w 612"/>
              <a:gd name="T27" fmla="*/ 281 h 825"/>
              <a:gd name="T28" fmla="*/ 167 w 612"/>
              <a:gd name="T29" fmla="*/ 283 h 825"/>
              <a:gd name="T30" fmla="*/ 204 w 612"/>
              <a:gd name="T31" fmla="*/ 270 h 825"/>
              <a:gd name="T32" fmla="*/ 221 w 612"/>
              <a:gd name="T33" fmla="*/ 273 h 825"/>
              <a:gd name="T34" fmla="*/ 258 w 612"/>
              <a:gd name="T35" fmla="*/ 309 h 825"/>
              <a:gd name="T36" fmla="*/ 258 w 612"/>
              <a:gd name="T37" fmla="*/ 365 h 825"/>
              <a:gd name="T38" fmla="*/ 191 w 612"/>
              <a:gd name="T39" fmla="*/ 420 h 825"/>
              <a:gd name="T40" fmla="*/ 174 w 612"/>
              <a:gd name="T41" fmla="*/ 417 h 825"/>
              <a:gd name="T42" fmla="*/ 136 w 612"/>
              <a:gd name="T43" fmla="*/ 377 h 825"/>
              <a:gd name="T44" fmla="*/ 133 w 612"/>
              <a:gd name="T45" fmla="*/ 375 h 825"/>
              <a:gd name="T46" fmla="*/ 17 w 612"/>
              <a:gd name="T47" fmla="*/ 517 h 825"/>
              <a:gd name="T48" fmla="*/ 97 w 612"/>
              <a:gd name="T49" fmla="*/ 627 h 825"/>
              <a:gd name="T50" fmla="*/ 74 w 612"/>
              <a:gd name="T51" fmla="*/ 644 h 825"/>
              <a:gd name="T52" fmla="*/ 25 w 612"/>
              <a:gd name="T53" fmla="*/ 647 h 825"/>
              <a:gd name="T54" fmla="*/ 20 w 612"/>
              <a:gd name="T55" fmla="*/ 729 h 825"/>
              <a:gd name="T56" fmla="*/ 100 w 612"/>
              <a:gd name="T57" fmla="*/ 751 h 825"/>
              <a:gd name="T58" fmla="*/ 118 w 612"/>
              <a:gd name="T59" fmla="*/ 704 h 825"/>
              <a:gd name="T60" fmla="*/ 141 w 612"/>
              <a:gd name="T61" fmla="*/ 688 h 825"/>
              <a:gd name="T62" fmla="*/ 241 w 612"/>
              <a:gd name="T63" fmla="*/ 825 h 825"/>
              <a:gd name="T64" fmla="*/ 516 w 612"/>
              <a:gd name="T65" fmla="*/ 0 h 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12" h="825">
                <a:moveTo>
                  <a:pt x="516" y="0"/>
                </a:moveTo>
                <a:cubicBezTo>
                  <a:pt x="365" y="49"/>
                  <a:pt x="365" y="49"/>
                  <a:pt x="365" y="49"/>
                </a:cubicBezTo>
                <a:cubicBezTo>
                  <a:pt x="368" y="58"/>
                  <a:pt x="368" y="58"/>
                  <a:pt x="368" y="58"/>
                </a:cubicBezTo>
                <a:cubicBezTo>
                  <a:pt x="388" y="64"/>
                  <a:pt x="403" y="78"/>
                  <a:pt x="409" y="96"/>
                </a:cubicBezTo>
                <a:cubicBezTo>
                  <a:pt x="414" y="112"/>
                  <a:pt x="411" y="130"/>
                  <a:pt x="401" y="146"/>
                </a:cubicBezTo>
                <a:cubicBezTo>
                  <a:pt x="391" y="162"/>
                  <a:pt x="375" y="174"/>
                  <a:pt x="356" y="180"/>
                </a:cubicBezTo>
                <a:cubicBezTo>
                  <a:pt x="347" y="183"/>
                  <a:pt x="338" y="184"/>
                  <a:pt x="328" y="184"/>
                </a:cubicBezTo>
                <a:cubicBezTo>
                  <a:pt x="328" y="184"/>
                  <a:pt x="328" y="184"/>
                  <a:pt x="328" y="184"/>
                </a:cubicBezTo>
                <a:cubicBezTo>
                  <a:pt x="297" y="184"/>
                  <a:pt x="272" y="168"/>
                  <a:pt x="264" y="143"/>
                </a:cubicBezTo>
                <a:cubicBezTo>
                  <a:pt x="258" y="125"/>
                  <a:pt x="262" y="105"/>
                  <a:pt x="274" y="88"/>
                </a:cubicBezTo>
                <a:cubicBezTo>
                  <a:pt x="271" y="79"/>
                  <a:pt x="271" y="79"/>
                  <a:pt x="271" y="79"/>
                </a:cubicBezTo>
                <a:cubicBezTo>
                  <a:pt x="152" y="118"/>
                  <a:pt x="152" y="118"/>
                  <a:pt x="152" y="118"/>
                </a:cubicBezTo>
                <a:cubicBezTo>
                  <a:pt x="162" y="151"/>
                  <a:pt x="167" y="185"/>
                  <a:pt x="167" y="221"/>
                </a:cubicBezTo>
                <a:cubicBezTo>
                  <a:pt x="167" y="241"/>
                  <a:pt x="165" y="262"/>
                  <a:pt x="162" y="281"/>
                </a:cubicBezTo>
                <a:cubicBezTo>
                  <a:pt x="167" y="283"/>
                  <a:pt x="167" y="283"/>
                  <a:pt x="167" y="283"/>
                </a:cubicBezTo>
                <a:cubicBezTo>
                  <a:pt x="179" y="274"/>
                  <a:pt x="192" y="270"/>
                  <a:pt x="204" y="270"/>
                </a:cubicBezTo>
                <a:cubicBezTo>
                  <a:pt x="210" y="270"/>
                  <a:pt x="216" y="271"/>
                  <a:pt x="221" y="273"/>
                </a:cubicBezTo>
                <a:cubicBezTo>
                  <a:pt x="238" y="278"/>
                  <a:pt x="251" y="291"/>
                  <a:pt x="258" y="309"/>
                </a:cubicBezTo>
                <a:cubicBezTo>
                  <a:pt x="264" y="326"/>
                  <a:pt x="264" y="346"/>
                  <a:pt x="258" y="365"/>
                </a:cubicBezTo>
                <a:cubicBezTo>
                  <a:pt x="247" y="397"/>
                  <a:pt x="220" y="420"/>
                  <a:pt x="191" y="420"/>
                </a:cubicBezTo>
                <a:cubicBezTo>
                  <a:pt x="185" y="420"/>
                  <a:pt x="179" y="419"/>
                  <a:pt x="174" y="417"/>
                </a:cubicBezTo>
                <a:cubicBezTo>
                  <a:pt x="156" y="411"/>
                  <a:pt x="142" y="396"/>
                  <a:pt x="136" y="377"/>
                </a:cubicBezTo>
                <a:cubicBezTo>
                  <a:pt x="133" y="375"/>
                  <a:pt x="133" y="375"/>
                  <a:pt x="133" y="375"/>
                </a:cubicBezTo>
                <a:cubicBezTo>
                  <a:pt x="107" y="432"/>
                  <a:pt x="66" y="480"/>
                  <a:pt x="17" y="517"/>
                </a:cubicBezTo>
                <a:cubicBezTo>
                  <a:pt x="97" y="627"/>
                  <a:pt x="97" y="627"/>
                  <a:pt x="97" y="627"/>
                </a:cubicBezTo>
                <a:cubicBezTo>
                  <a:pt x="74" y="644"/>
                  <a:pt x="74" y="644"/>
                  <a:pt x="74" y="644"/>
                </a:cubicBezTo>
                <a:cubicBezTo>
                  <a:pt x="57" y="636"/>
                  <a:pt x="39" y="637"/>
                  <a:pt x="25" y="647"/>
                </a:cubicBezTo>
                <a:cubicBezTo>
                  <a:pt x="2" y="664"/>
                  <a:pt x="0" y="701"/>
                  <a:pt x="20" y="729"/>
                </a:cubicBezTo>
                <a:cubicBezTo>
                  <a:pt x="41" y="758"/>
                  <a:pt x="77" y="767"/>
                  <a:pt x="100" y="751"/>
                </a:cubicBezTo>
                <a:cubicBezTo>
                  <a:pt x="114" y="740"/>
                  <a:pt x="120" y="723"/>
                  <a:pt x="118" y="704"/>
                </a:cubicBezTo>
                <a:cubicBezTo>
                  <a:pt x="141" y="688"/>
                  <a:pt x="141" y="688"/>
                  <a:pt x="141" y="688"/>
                </a:cubicBezTo>
                <a:cubicBezTo>
                  <a:pt x="241" y="825"/>
                  <a:pt x="241" y="825"/>
                  <a:pt x="241" y="825"/>
                </a:cubicBezTo>
                <a:cubicBezTo>
                  <a:pt x="505" y="633"/>
                  <a:pt x="612" y="311"/>
                  <a:pt x="51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0" name="Freeform 40">
            <a:extLst>
              <a:ext uri="{FF2B5EF4-FFF2-40B4-BE49-F238E27FC236}">
                <a16:creationId xmlns:a16="http://schemas.microsoft.com/office/drawing/2014/main" id="{A76B2FDE-4EBB-4718-A9A9-872E2E0B22AB}"/>
              </a:ext>
            </a:extLst>
          </p:cNvPr>
          <p:cNvSpPr>
            <a:spLocks/>
          </p:cNvSpPr>
          <p:nvPr/>
        </p:nvSpPr>
        <p:spPr bwMode="auto">
          <a:xfrm>
            <a:off x="3028998" y="1432560"/>
            <a:ext cx="2255717" cy="2291406"/>
          </a:xfrm>
          <a:custGeom>
            <a:avLst/>
            <a:gdLst>
              <a:gd name="T0" fmla="*/ 546 w 699"/>
              <a:gd name="T1" fmla="*/ 597 h 708"/>
              <a:gd name="T2" fmla="*/ 537 w 699"/>
              <a:gd name="T3" fmla="*/ 570 h 708"/>
              <a:gd name="T4" fmla="*/ 699 w 699"/>
              <a:gd name="T5" fmla="*/ 517 h 708"/>
              <a:gd name="T6" fmla="*/ 0 w 699"/>
              <a:gd name="T7" fmla="*/ 0 h 708"/>
              <a:gd name="T8" fmla="*/ 0 w 699"/>
              <a:gd name="T9" fmla="*/ 158 h 708"/>
              <a:gd name="T10" fmla="*/ 9 w 699"/>
              <a:gd name="T11" fmla="*/ 158 h 708"/>
              <a:gd name="T12" fmla="*/ 57 w 699"/>
              <a:gd name="T13" fmla="*/ 131 h 708"/>
              <a:gd name="T14" fmla="*/ 121 w 699"/>
              <a:gd name="T15" fmla="*/ 207 h 708"/>
              <a:gd name="T16" fmla="*/ 57 w 699"/>
              <a:gd name="T17" fmla="*/ 283 h 708"/>
              <a:gd name="T18" fmla="*/ 9 w 699"/>
              <a:gd name="T19" fmla="*/ 257 h 708"/>
              <a:gd name="T20" fmla="*/ 0 w 699"/>
              <a:gd name="T21" fmla="*/ 257 h 708"/>
              <a:gd name="T22" fmla="*/ 0 w 699"/>
              <a:gd name="T23" fmla="*/ 384 h 708"/>
              <a:gd name="T24" fmla="*/ 157 w 699"/>
              <a:gd name="T25" fmla="*/ 425 h 708"/>
              <a:gd name="T26" fmla="*/ 161 w 699"/>
              <a:gd name="T27" fmla="*/ 420 h 708"/>
              <a:gd name="T28" fmla="*/ 168 w 699"/>
              <a:gd name="T29" fmla="*/ 365 h 708"/>
              <a:gd name="T30" fmla="*/ 217 w 699"/>
              <a:gd name="T31" fmla="*/ 342 h 708"/>
              <a:gd name="T32" fmla="*/ 267 w 699"/>
              <a:gd name="T33" fmla="*/ 359 h 708"/>
              <a:gd name="T34" fmla="*/ 291 w 699"/>
              <a:gd name="T35" fmla="*/ 455 h 708"/>
              <a:gd name="T36" fmla="*/ 241 w 699"/>
              <a:gd name="T37" fmla="*/ 478 h 708"/>
              <a:gd name="T38" fmla="*/ 240 w 699"/>
              <a:gd name="T39" fmla="*/ 478 h 708"/>
              <a:gd name="T40" fmla="*/ 238 w 699"/>
              <a:gd name="T41" fmla="*/ 482 h 708"/>
              <a:gd name="T42" fmla="*/ 336 w 699"/>
              <a:gd name="T43" fmla="*/ 635 h 708"/>
              <a:gd name="T44" fmla="*/ 466 w 699"/>
              <a:gd name="T45" fmla="*/ 593 h 708"/>
              <a:gd name="T46" fmla="*/ 475 w 699"/>
              <a:gd name="T47" fmla="*/ 620 h 708"/>
              <a:gd name="T48" fmla="*/ 462 w 699"/>
              <a:gd name="T49" fmla="*/ 668 h 708"/>
              <a:gd name="T50" fmla="*/ 539 w 699"/>
              <a:gd name="T51" fmla="*/ 697 h 708"/>
              <a:gd name="T52" fmla="*/ 584 w 699"/>
              <a:gd name="T53" fmla="*/ 628 h 708"/>
              <a:gd name="T54" fmla="*/ 546 w 699"/>
              <a:gd name="T55" fmla="*/ 597 h 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99" h="708">
                <a:moveTo>
                  <a:pt x="546" y="597"/>
                </a:moveTo>
                <a:cubicBezTo>
                  <a:pt x="537" y="570"/>
                  <a:pt x="537" y="570"/>
                  <a:pt x="537" y="570"/>
                </a:cubicBezTo>
                <a:cubicBezTo>
                  <a:pt x="699" y="517"/>
                  <a:pt x="699" y="517"/>
                  <a:pt x="699" y="517"/>
                </a:cubicBezTo>
                <a:cubicBezTo>
                  <a:pt x="599" y="207"/>
                  <a:pt x="325" y="5"/>
                  <a:pt x="0" y="0"/>
                </a:cubicBezTo>
                <a:cubicBezTo>
                  <a:pt x="0" y="158"/>
                  <a:pt x="0" y="158"/>
                  <a:pt x="0" y="158"/>
                </a:cubicBezTo>
                <a:cubicBezTo>
                  <a:pt x="9" y="158"/>
                  <a:pt x="9" y="158"/>
                  <a:pt x="9" y="158"/>
                </a:cubicBezTo>
                <a:cubicBezTo>
                  <a:pt x="21" y="141"/>
                  <a:pt x="38" y="131"/>
                  <a:pt x="57" y="131"/>
                </a:cubicBezTo>
                <a:cubicBezTo>
                  <a:pt x="92" y="131"/>
                  <a:pt x="121" y="165"/>
                  <a:pt x="121" y="207"/>
                </a:cubicBezTo>
                <a:cubicBezTo>
                  <a:pt x="121" y="249"/>
                  <a:pt x="92" y="283"/>
                  <a:pt x="57" y="283"/>
                </a:cubicBezTo>
                <a:cubicBezTo>
                  <a:pt x="38" y="283"/>
                  <a:pt x="21" y="273"/>
                  <a:pt x="9" y="257"/>
                </a:cubicBezTo>
                <a:cubicBezTo>
                  <a:pt x="0" y="257"/>
                  <a:pt x="0" y="257"/>
                  <a:pt x="0" y="257"/>
                </a:cubicBezTo>
                <a:cubicBezTo>
                  <a:pt x="0" y="384"/>
                  <a:pt x="0" y="384"/>
                  <a:pt x="0" y="384"/>
                </a:cubicBezTo>
                <a:cubicBezTo>
                  <a:pt x="57" y="386"/>
                  <a:pt x="110" y="401"/>
                  <a:pt x="157" y="425"/>
                </a:cubicBezTo>
                <a:cubicBezTo>
                  <a:pt x="161" y="420"/>
                  <a:pt x="161" y="420"/>
                  <a:pt x="161" y="420"/>
                </a:cubicBezTo>
                <a:cubicBezTo>
                  <a:pt x="154" y="400"/>
                  <a:pt x="157" y="380"/>
                  <a:pt x="168" y="365"/>
                </a:cubicBezTo>
                <a:cubicBezTo>
                  <a:pt x="179" y="350"/>
                  <a:pt x="197" y="342"/>
                  <a:pt x="217" y="342"/>
                </a:cubicBezTo>
                <a:cubicBezTo>
                  <a:pt x="234" y="342"/>
                  <a:pt x="252" y="348"/>
                  <a:pt x="267" y="359"/>
                </a:cubicBezTo>
                <a:cubicBezTo>
                  <a:pt x="301" y="384"/>
                  <a:pt x="311" y="427"/>
                  <a:pt x="291" y="455"/>
                </a:cubicBezTo>
                <a:cubicBezTo>
                  <a:pt x="280" y="470"/>
                  <a:pt x="262" y="478"/>
                  <a:pt x="241" y="478"/>
                </a:cubicBezTo>
                <a:cubicBezTo>
                  <a:pt x="241" y="478"/>
                  <a:pt x="241" y="478"/>
                  <a:pt x="240" y="478"/>
                </a:cubicBezTo>
                <a:cubicBezTo>
                  <a:pt x="238" y="482"/>
                  <a:pt x="238" y="482"/>
                  <a:pt x="238" y="482"/>
                </a:cubicBezTo>
                <a:cubicBezTo>
                  <a:pt x="282" y="524"/>
                  <a:pt x="316" y="576"/>
                  <a:pt x="336" y="635"/>
                </a:cubicBezTo>
                <a:cubicBezTo>
                  <a:pt x="466" y="593"/>
                  <a:pt x="466" y="593"/>
                  <a:pt x="466" y="593"/>
                </a:cubicBezTo>
                <a:cubicBezTo>
                  <a:pt x="475" y="620"/>
                  <a:pt x="475" y="620"/>
                  <a:pt x="475" y="620"/>
                </a:cubicBezTo>
                <a:cubicBezTo>
                  <a:pt x="462" y="634"/>
                  <a:pt x="457" y="652"/>
                  <a:pt x="462" y="668"/>
                </a:cubicBezTo>
                <a:cubicBezTo>
                  <a:pt x="471" y="695"/>
                  <a:pt x="506" y="708"/>
                  <a:pt x="539" y="697"/>
                </a:cubicBezTo>
                <a:cubicBezTo>
                  <a:pt x="573" y="686"/>
                  <a:pt x="593" y="656"/>
                  <a:pt x="584" y="628"/>
                </a:cubicBezTo>
                <a:cubicBezTo>
                  <a:pt x="579" y="612"/>
                  <a:pt x="564" y="601"/>
                  <a:pt x="546" y="59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35" name="Freeform 41">
            <a:extLst>
              <a:ext uri="{FF2B5EF4-FFF2-40B4-BE49-F238E27FC236}">
                <a16:creationId xmlns:a16="http://schemas.microsoft.com/office/drawing/2014/main" id="{AC2EFC09-1754-45A5-9AA1-3829BF1ECC12}"/>
              </a:ext>
            </a:extLst>
          </p:cNvPr>
          <p:cNvSpPr>
            <a:spLocks noEditPoints="1"/>
          </p:cNvSpPr>
          <p:nvPr/>
        </p:nvSpPr>
        <p:spPr bwMode="auto">
          <a:xfrm>
            <a:off x="1513290" y="2558038"/>
            <a:ext cx="2952895" cy="2810125"/>
          </a:xfrm>
          <a:custGeom>
            <a:avLst/>
            <a:gdLst>
              <a:gd name="T0" fmla="*/ 874 w 914"/>
              <a:gd name="T1" fmla="*/ 465 h 868"/>
              <a:gd name="T2" fmla="*/ 826 w 914"/>
              <a:gd name="T3" fmla="*/ 477 h 868"/>
              <a:gd name="T4" fmla="*/ 801 w 914"/>
              <a:gd name="T5" fmla="*/ 469 h 868"/>
              <a:gd name="T6" fmla="*/ 807 w 914"/>
              <a:gd name="T7" fmla="*/ 402 h 868"/>
              <a:gd name="T8" fmla="*/ 688 w 914"/>
              <a:gd name="T9" fmla="*/ 139 h 868"/>
              <a:gd name="T10" fmla="*/ 704 w 914"/>
              <a:gd name="T11" fmla="*/ 118 h 868"/>
              <a:gd name="T12" fmla="*/ 750 w 914"/>
              <a:gd name="T13" fmla="*/ 100 h 868"/>
              <a:gd name="T14" fmla="*/ 729 w 914"/>
              <a:gd name="T15" fmla="*/ 21 h 868"/>
              <a:gd name="T16" fmla="*/ 647 w 914"/>
              <a:gd name="T17" fmla="*/ 24 h 868"/>
              <a:gd name="T18" fmla="*/ 643 w 914"/>
              <a:gd name="T19" fmla="*/ 74 h 868"/>
              <a:gd name="T20" fmla="*/ 627 w 914"/>
              <a:gd name="T21" fmla="*/ 96 h 868"/>
              <a:gd name="T22" fmla="*/ 457 w 914"/>
              <a:gd name="T23" fmla="*/ 52 h 868"/>
              <a:gd name="T24" fmla="*/ 281 w 914"/>
              <a:gd name="T25" fmla="*/ 99 h 868"/>
              <a:gd name="T26" fmla="*/ 266 w 914"/>
              <a:gd name="T27" fmla="*/ 78 h 868"/>
              <a:gd name="T28" fmla="*/ 263 w 914"/>
              <a:gd name="T29" fmla="*/ 28 h 868"/>
              <a:gd name="T30" fmla="*/ 181 w 914"/>
              <a:gd name="T31" fmla="*/ 24 h 868"/>
              <a:gd name="T32" fmla="*/ 159 w 914"/>
              <a:gd name="T33" fmla="*/ 103 h 868"/>
              <a:gd name="T34" fmla="*/ 205 w 914"/>
              <a:gd name="T35" fmla="*/ 122 h 868"/>
              <a:gd name="T36" fmla="*/ 221 w 914"/>
              <a:gd name="T37" fmla="*/ 144 h 868"/>
              <a:gd name="T38" fmla="*/ 107 w 914"/>
              <a:gd name="T39" fmla="*/ 402 h 868"/>
              <a:gd name="T40" fmla="*/ 114 w 914"/>
              <a:gd name="T41" fmla="*/ 472 h 868"/>
              <a:gd name="T42" fmla="*/ 88 w 914"/>
              <a:gd name="T43" fmla="*/ 480 h 868"/>
              <a:gd name="T44" fmla="*/ 40 w 914"/>
              <a:gd name="T45" fmla="*/ 467 h 868"/>
              <a:gd name="T46" fmla="*/ 11 w 914"/>
              <a:gd name="T47" fmla="*/ 544 h 868"/>
              <a:gd name="T48" fmla="*/ 79 w 914"/>
              <a:gd name="T49" fmla="*/ 589 h 868"/>
              <a:gd name="T50" fmla="*/ 111 w 914"/>
              <a:gd name="T51" fmla="*/ 551 h 868"/>
              <a:gd name="T52" fmla="*/ 137 w 914"/>
              <a:gd name="T53" fmla="*/ 543 h 868"/>
              <a:gd name="T54" fmla="*/ 420 w 914"/>
              <a:gd name="T55" fmla="*/ 750 h 868"/>
              <a:gd name="T56" fmla="*/ 420 w 914"/>
              <a:gd name="T57" fmla="*/ 774 h 868"/>
              <a:gd name="T58" fmla="*/ 393 w 914"/>
              <a:gd name="T59" fmla="*/ 816 h 868"/>
              <a:gd name="T60" fmla="*/ 457 w 914"/>
              <a:gd name="T61" fmla="*/ 868 h 868"/>
              <a:gd name="T62" fmla="*/ 521 w 914"/>
              <a:gd name="T63" fmla="*/ 816 h 868"/>
              <a:gd name="T64" fmla="*/ 495 w 914"/>
              <a:gd name="T65" fmla="*/ 774 h 868"/>
              <a:gd name="T66" fmla="*/ 495 w 914"/>
              <a:gd name="T67" fmla="*/ 750 h 868"/>
              <a:gd name="T68" fmla="*/ 779 w 914"/>
              <a:gd name="T69" fmla="*/ 540 h 868"/>
              <a:gd name="T70" fmla="*/ 802 w 914"/>
              <a:gd name="T71" fmla="*/ 548 h 868"/>
              <a:gd name="T72" fmla="*/ 834 w 914"/>
              <a:gd name="T73" fmla="*/ 587 h 868"/>
              <a:gd name="T74" fmla="*/ 903 w 914"/>
              <a:gd name="T75" fmla="*/ 542 h 868"/>
              <a:gd name="T76" fmla="*/ 874 w 914"/>
              <a:gd name="T77" fmla="*/ 465 h 868"/>
              <a:gd name="T78" fmla="*/ 456 w 914"/>
              <a:gd name="T79" fmla="*/ 667 h 868"/>
              <a:gd name="T80" fmla="*/ 189 w 914"/>
              <a:gd name="T81" fmla="*/ 401 h 868"/>
              <a:gd name="T82" fmla="*/ 456 w 914"/>
              <a:gd name="T83" fmla="*/ 134 h 868"/>
              <a:gd name="T84" fmla="*/ 722 w 914"/>
              <a:gd name="T85" fmla="*/ 401 h 868"/>
              <a:gd name="T86" fmla="*/ 456 w 914"/>
              <a:gd name="T87" fmla="*/ 667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4" h="868">
                <a:moveTo>
                  <a:pt x="874" y="465"/>
                </a:moveTo>
                <a:cubicBezTo>
                  <a:pt x="857" y="460"/>
                  <a:pt x="840" y="465"/>
                  <a:pt x="826" y="477"/>
                </a:cubicBezTo>
                <a:cubicBezTo>
                  <a:pt x="801" y="469"/>
                  <a:pt x="801" y="469"/>
                  <a:pt x="801" y="469"/>
                </a:cubicBezTo>
                <a:cubicBezTo>
                  <a:pt x="805" y="447"/>
                  <a:pt x="807" y="425"/>
                  <a:pt x="807" y="402"/>
                </a:cubicBezTo>
                <a:cubicBezTo>
                  <a:pt x="807" y="297"/>
                  <a:pt x="761" y="203"/>
                  <a:pt x="688" y="139"/>
                </a:cubicBezTo>
                <a:cubicBezTo>
                  <a:pt x="704" y="118"/>
                  <a:pt x="704" y="118"/>
                  <a:pt x="704" y="118"/>
                </a:cubicBezTo>
                <a:cubicBezTo>
                  <a:pt x="722" y="120"/>
                  <a:pt x="740" y="114"/>
                  <a:pt x="750" y="100"/>
                </a:cubicBezTo>
                <a:cubicBezTo>
                  <a:pt x="767" y="77"/>
                  <a:pt x="757" y="41"/>
                  <a:pt x="729" y="21"/>
                </a:cubicBezTo>
                <a:cubicBezTo>
                  <a:pt x="700" y="0"/>
                  <a:pt x="664" y="1"/>
                  <a:pt x="647" y="24"/>
                </a:cubicBezTo>
                <a:cubicBezTo>
                  <a:pt x="636" y="38"/>
                  <a:pt x="636" y="57"/>
                  <a:pt x="643" y="74"/>
                </a:cubicBezTo>
                <a:cubicBezTo>
                  <a:pt x="627" y="96"/>
                  <a:pt x="627" y="96"/>
                  <a:pt x="627" y="96"/>
                </a:cubicBezTo>
                <a:cubicBezTo>
                  <a:pt x="577" y="68"/>
                  <a:pt x="519" y="52"/>
                  <a:pt x="457" y="52"/>
                </a:cubicBezTo>
                <a:cubicBezTo>
                  <a:pt x="393" y="52"/>
                  <a:pt x="333" y="69"/>
                  <a:pt x="281" y="99"/>
                </a:cubicBezTo>
                <a:cubicBezTo>
                  <a:pt x="266" y="78"/>
                  <a:pt x="266" y="78"/>
                  <a:pt x="266" y="78"/>
                </a:cubicBezTo>
                <a:cubicBezTo>
                  <a:pt x="273" y="61"/>
                  <a:pt x="273" y="42"/>
                  <a:pt x="263" y="28"/>
                </a:cubicBezTo>
                <a:cubicBezTo>
                  <a:pt x="246" y="5"/>
                  <a:pt x="209" y="3"/>
                  <a:pt x="181" y="24"/>
                </a:cubicBezTo>
                <a:cubicBezTo>
                  <a:pt x="152" y="45"/>
                  <a:pt x="142" y="80"/>
                  <a:pt x="159" y="103"/>
                </a:cubicBezTo>
                <a:cubicBezTo>
                  <a:pt x="169" y="117"/>
                  <a:pt x="186" y="123"/>
                  <a:pt x="205" y="122"/>
                </a:cubicBezTo>
                <a:cubicBezTo>
                  <a:pt x="221" y="144"/>
                  <a:pt x="221" y="144"/>
                  <a:pt x="221" y="144"/>
                </a:cubicBezTo>
                <a:cubicBezTo>
                  <a:pt x="151" y="208"/>
                  <a:pt x="107" y="300"/>
                  <a:pt x="107" y="402"/>
                </a:cubicBezTo>
                <a:cubicBezTo>
                  <a:pt x="107" y="426"/>
                  <a:pt x="109" y="449"/>
                  <a:pt x="114" y="472"/>
                </a:cubicBezTo>
                <a:cubicBezTo>
                  <a:pt x="88" y="480"/>
                  <a:pt x="88" y="480"/>
                  <a:pt x="88" y="480"/>
                </a:cubicBezTo>
                <a:cubicBezTo>
                  <a:pt x="75" y="468"/>
                  <a:pt x="57" y="462"/>
                  <a:pt x="40" y="467"/>
                </a:cubicBezTo>
                <a:cubicBezTo>
                  <a:pt x="13" y="476"/>
                  <a:pt x="0" y="510"/>
                  <a:pt x="11" y="544"/>
                </a:cubicBezTo>
                <a:cubicBezTo>
                  <a:pt x="22" y="578"/>
                  <a:pt x="52" y="598"/>
                  <a:pt x="79" y="589"/>
                </a:cubicBezTo>
                <a:cubicBezTo>
                  <a:pt x="96" y="584"/>
                  <a:pt x="107" y="569"/>
                  <a:pt x="111" y="551"/>
                </a:cubicBezTo>
                <a:cubicBezTo>
                  <a:pt x="137" y="543"/>
                  <a:pt x="137" y="543"/>
                  <a:pt x="137" y="543"/>
                </a:cubicBezTo>
                <a:cubicBezTo>
                  <a:pt x="186" y="655"/>
                  <a:pt x="293" y="737"/>
                  <a:pt x="420" y="750"/>
                </a:cubicBezTo>
                <a:cubicBezTo>
                  <a:pt x="420" y="774"/>
                  <a:pt x="420" y="774"/>
                  <a:pt x="420" y="774"/>
                </a:cubicBezTo>
                <a:cubicBezTo>
                  <a:pt x="404" y="783"/>
                  <a:pt x="393" y="798"/>
                  <a:pt x="393" y="816"/>
                </a:cubicBezTo>
                <a:cubicBezTo>
                  <a:pt x="393" y="844"/>
                  <a:pt x="421" y="867"/>
                  <a:pt x="457" y="868"/>
                </a:cubicBezTo>
                <a:cubicBezTo>
                  <a:pt x="492" y="868"/>
                  <a:pt x="521" y="845"/>
                  <a:pt x="521" y="816"/>
                </a:cubicBezTo>
                <a:cubicBezTo>
                  <a:pt x="521" y="799"/>
                  <a:pt x="511" y="784"/>
                  <a:pt x="495" y="774"/>
                </a:cubicBezTo>
                <a:cubicBezTo>
                  <a:pt x="495" y="750"/>
                  <a:pt x="495" y="750"/>
                  <a:pt x="495" y="750"/>
                </a:cubicBezTo>
                <a:cubicBezTo>
                  <a:pt x="622" y="736"/>
                  <a:pt x="730" y="654"/>
                  <a:pt x="779" y="540"/>
                </a:cubicBezTo>
                <a:cubicBezTo>
                  <a:pt x="802" y="548"/>
                  <a:pt x="802" y="548"/>
                  <a:pt x="802" y="548"/>
                </a:cubicBezTo>
                <a:cubicBezTo>
                  <a:pt x="806" y="566"/>
                  <a:pt x="817" y="581"/>
                  <a:pt x="834" y="587"/>
                </a:cubicBezTo>
                <a:cubicBezTo>
                  <a:pt x="861" y="596"/>
                  <a:pt x="892" y="576"/>
                  <a:pt x="903" y="542"/>
                </a:cubicBezTo>
                <a:cubicBezTo>
                  <a:pt x="914" y="508"/>
                  <a:pt x="901" y="474"/>
                  <a:pt x="874" y="465"/>
                </a:cubicBezTo>
                <a:close/>
                <a:moveTo>
                  <a:pt x="456" y="667"/>
                </a:moveTo>
                <a:cubicBezTo>
                  <a:pt x="308" y="667"/>
                  <a:pt x="189" y="548"/>
                  <a:pt x="189" y="401"/>
                </a:cubicBezTo>
                <a:cubicBezTo>
                  <a:pt x="189" y="253"/>
                  <a:pt x="308" y="134"/>
                  <a:pt x="456" y="134"/>
                </a:cubicBezTo>
                <a:cubicBezTo>
                  <a:pt x="603" y="134"/>
                  <a:pt x="722" y="253"/>
                  <a:pt x="722" y="401"/>
                </a:cubicBezTo>
                <a:cubicBezTo>
                  <a:pt x="722" y="548"/>
                  <a:pt x="603" y="667"/>
                  <a:pt x="456" y="667"/>
                </a:cubicBezTo>
                <a:close/>
              </a:path>
            </a:pathLst>
          </a:custGeom>
          <a:solidFill>
            <a:schemeClr val="tx1">
              <a:lumMod val="95000"/>
              <a:alpha val="70000"/>
            </a:schemeClr>
          </a:solidFill>
          <a:ln>
            <a:noFill/>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600">
              <a:latin typeface="+mj-lt"/>
            </a:endParaRPr>
          </a:p>
        </p:txBody>
      </p:sp>
      <p:sp>
        <p:nvSpPr>
          <p:cNvPr id="8" name="Text Placeholder 7">
            <a:extLst>
              <a:ext uri="{FF2B5EF4-FFF2-40B4-BE49-F238E27FC236}">
                <a16:creationId xmlns:a16="http://schemas.microsoft.com/office/drawing/2014/main" id="{39CEB018-FB8F-4021-8C01-AF70A2EDFC2D}"/>
              </a:ext>
            </a:extLst>
          </p:cNvPr>
          <p:cNvSpPr>
            <a:spLocks noGrp="1"/>
          </p:cNvSpPr>
          <p:nvPr>
            <p:ph type="body" sz="quarter" idx="10"/>
          </p:nvPr>
        </p:nvSpPr>
        <p:spPr>
          <a:xfrm>
            <a:off x="162568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7" name="Text Placeholder 7">
            <a:extLst>
              <a:ext uri="{FF2B5EF4-FFF2-40B4-BE49-F238E27FC236}">
                <a16:creationId xmlns:a16="http://schemas.microsoft.com/office/drawing/2014/main" id="{8DACE621-7189-4684-A1F1-B53FB0E7B0EC}"/>
              </a:ext>
            </a:extLst>
          </p:cNvPr>
          <p:cNvSpPr>
            <a:spLocks noGrp="1"/>
          </p:cNvSpPr>
          <p:nvPr>
            <p:ph type="body" sz="quarter" idx="11"/>
          </p:nvPr>
        </p:nvSpPr>
        <p:spPr>
          <a:xfrm>
            <a:off x="3514775" y="1989574"/>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48" name="Text Placeholder 7">
            <a:extLst>
              <a:ext uri="{FF2B5EF4-FFF2-40B4-BE49-F238E27FC236}">
                <a16:creationId xmlns:a16="http://schemas.microsoft.com/office/drawing/2014/main" id="{27B193FC-29EC-4262-88AA-754CDCBC5608}"/>
              </a:ext>
            </a:extLst>
          </p:cNvPr>
          <p:cNvSpPr>
            <a:spLocks noGrp="1"/>
          </p:cNvSpPr>
          <p:nvPr>
            <p:ph type="body" sz="quarter" idx="12"/>
          </p:nvPr>
        </p:nvSpPr>
        <p:spPr>
          <a:xfrm>
            <a:off x="4308595" y="4260502"/>
            <a:ext cx="1020222" cy="498988"/>
          </a:xfrm>
        </p:spPr>
        <p:txBody>
          <a:bodyPr anchor="ctr">
            <a:noAutofit/>
          </a:bodyPr>
          <a:lstStyle>
            <a:lvl1pPr marL="0" indent="0" algn="ctr">
              <a:spcBef>
                <a:spcPts val="0"/>
              </a:spcBef>
              <a:buNone/>
              <a:defRPr sz="1600">
                <a:solidFill>
                  <a:srgbClr val="000000"/>
                </a:solidFill>
                <a:latin typeface="+mj-lt"/>
              </a:defRPr>
            </a:lvl1pPr>
          </a:lstStyle>
          <a:p>
            <a:pPr lvl="0"/>
            <a:r>
              <a:rPr lang="en-US"/>
              <a:t>Click to edit Master text styles</a:t>
            </a:r>
          </a:p>
        </p:txBody>
      </p:sp>
      <p:sp>
        <p:nvSpPr>
          <p:cNvPr id="49" name="Text Placeholder 7">
            <a:extLst>
              <a:ext uri="{FF2B5EF4-FFF2-40B4-BE49-F238E27FC236}">
                <a16:creationId xmlns:a16="http://schemas.microsoft.com/office/drawing/2014/main" id="{DFDA703C-5B1A-4760-83A6-7EA30CD50323}"/>
              </a:ext>
            </a:extLst>
          </p:cNvPr>
          <p:cNvSpPr>
            <a:spLocks noGrp="1"/>
          </p:cNvSpPr>
          <p:nvPr>
            <p:ph type="body" sz="quarter" idx="13"/>
          </p:nvPr>
        </p:nvSpPr>
        <p:spPr>
          <a:xfrm>
            <a:off x="640947" y="4260502"/>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50" name="Text Placeholder 7">
            <a:extLst>
              <a:ext uri="{FF2B5EF4-FFF2-40B4-BE49-F238E27FC236}">
                <a16:creationId xmlns:a16="http://schemas.microsoft.com/office/drawing/2014/main" id="{DCAA999C-4C1D-41BF-9A80-19DF2A0F7780}"/>
              </a:ext>
            </a:extLst>
          </p:cNvPr>
          <p:cNvSpPr>
            <a:spLocks noGrp="1"/>
          </p:cNvSpPr>
          <p:nvPr>
            <p:ph type="body" sz="quarter" idx="14"/>
          </p:nvPr>
        </p:nvSpPr>
        <p:spPr>
          <a:xfrm>
            <a:off x="2462970" y="5579787"/>
            <a:ext cx="1020222" cy="498988"/>
          </a:xfrm>
        </p:spPr>
        <p:txBody>
          <a:bodyPr anchor="ctr">
            <a:noAutofit/>
          </a:bodyPr>
          <a:lstStyle>
            <a:lvl1pPr marL="0" indent="0" algn="ctr">
              <a:spcBef>
                <a:spcPts val="0"/>
              </a:spcBef>
              <a:buNone/>
              <a:defRPr sz="16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38F3F174-D849-43BC-A5CE-6FEBB06B7900}"/>
              </a:ext>
            </a:extLst>
          </p:cNvPr>
          <p:cNvSpPr>
            <a:spLocks noGrp="1"/>
          </p:cNvSpPr>
          <p:nvPr>
            <p:ph type="body" sz="quarter" idx="15" hasCustomPrompt="1"/>
          </p:nvPr>
        </p:nvSpPr>
        <p:spPr>
          <a:xfrm>
            <a:off x="5821363" y="1431925"/>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1" name="Text Placeholder 9">
            <a:extLst>
              <a:ext uri="{FF2B5EF4-FFF2-40B4-BE49-F238E27FC236}">
                <a16:creationId xmlns:a16="http://schemas.microsoft.com/office/drawing/2014/main" id="{7C800067-3A8E-41E3-8FA7-72F748A7D5FE}"/>
              </a:ext>
            </a:extLst>
          </p:cNvPr>
          <p:cNvSpPr>
            <a:spLocks noGrp="1"/>
          </p:cNvSpPr>
          <p:nvPr>
            <p:ph type="body" sz="quarter" idx="16" hasCustomPrompt="1"/>
          </p:nvPr>
        </p:nvSpPr>
        <p:spPr>
          <a:xfrm>
            <a:off x="5821363" y="2466906"/>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2" name="Text Placeholder 9">
            <a:extLst>
              <a:ext uri="{FF2B5EF4-FFF2-40B4-BE49-F238E27FC236}">
                <a16:creationId xmlns:a16="http://schemas.microsoft.com/office/drawing/2014/main" id="{0F5C6F08-5490-4ACA-BBE6-624B2412CED1}"/>
              </a:ext>
            </a:extLst>
          </p:cNvPr>
          <p:cNvSpPr>
            <a:spLocks noGrp="1"/>
          </p:cNvSpPr>
          <p:nvPr>
            <p:ph type="body" sz="quarter" idx="17" hasCustomPrompt="1"/>
          </p:nvPr>
        </p:nvSpPr>
        <p:spPr>
          <a:xfrm>
            <a:off x="5821363" y="3501887"/>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3" name="Text Placeholder 9">
            <a:extLst>
              <a:ext uri="{FF2B5EF4-FFF2-40B4-BE49-F238E27FC236}">
                <a16:creationId xmlns:a16="http://schemas.microsoft.com/office/drawing/2014/main" id="{FE7BE056-0DC8-432B-8D8F-263D9AB0C10D}"/>
              </a:ext>
            </a:extLst>
          </p:cNvPr>
          <p:cNvSpPr>
            <a:spLocks noGrp="1"/>
          </p:cNvSpPr>
          <p:nvPr>
            <p:ph type="body" sz="quarter" idx="18" hasCustomPrompt="1"/>
          </p:nvPr>
        </p:nvSpPr>
        <p:spPr>
          <a:xfrm>
            <a:off x="5821363" y="4536868"/>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54" name="Text Placeholder 9">
            <a:extLst>
              <a:ext uri="{FF2B5EF4-FFF2-40B4-BE49-F238E27FC236}">
                <a16:creationId xmlns:a16="http://schemas.microsoft.com/office/drawing/2014/main" id="{48B5384B-B163-40CA-9019-7F864DE4FE73}"/>
              </a:ext>
            </a:extLst>
          </p:cNvPr>
          <p:cNvSpPr>
            <a:spLocks noGrp="1"/>
          </p:cNvSpPr>
          <p:nvPr>
            <p:ph type="body" sz="quarter" idx="19" hasCustomPrompt="1"/>
          </p:nvPr>
        </p:nvSpPr>
        <p:spPr>
          <a:xfrm>
            <a:off x="5821363" y="5571849"/>
            <a:ext cx="5784850" cy="914400"/>
          </a:xfrm>
          <a:noFill/>
          <a:effectLst/>
        </p:spPr>
        <p:txBody>
          <a:bodyPr lIns="137160" tIns="91440" rIns="137160" bIns="91440" anchor="ctr">
            <a:no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 name="Rectangle 2">
            <a:extLst>
              <a:ext uri="{FF2B5EF4-FFF2-40B4-BE49-F238E27FC236}">
                <a16:creationId xmlns:a16="http://schemas.microsoft.com/office/drawing/2014/main" id="{68642BF2-F961-4810-915C-F50B90287C02}"/>
              </a:ext>
            </a:extLst>
          </p:cNvPr>
          <p:cNvSpPr/>
          <p:nvPr/>
        </p:nvSpPr>
        <p:spPr bwMode="auto">
          <a:xfrm>
            <a:off x="5821363" y="1431925"/>
            <a:ext cx="45720" cy="9144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87DC08B3-3F4E-4B21-816B-7852866D8169}"/>
              </a:ext>
            </a:extLst>
          </p:cNvPr>
          <p:cNvSpPr/>
          <p:nvPr/>
        </p:nvSpPr>
        <p:spPr bwMode="auto">
          <a:xfrm>
            <a:off x="5821363" y="2466906"/>
            <a:ext cx="45720" cy="9144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C2D2E519-AB97-41A5-B897-13926A414361}"/>
              </a:ext>
            </a:extLst>
          </p:cNvPr>
          <p:cNvSpPr/>
          <p:nvPr/>
        </p:nvSpPr>
        <p:spPr bwMode="auto">
          <a:xfrm>
            <a:off x="5821363" y="3501887"/>
            <a:ext cx="45720" cy="914400"/>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1A8D87C7-5442-49CB-B56E-CDB21D11F91F}"/>
              </a:ext>
            </a:extLst>
          </p:cNvPr>
          <p:cNvSpPr/>
          <p:nvPr/>
        </p:nvSpPr>
        <p:spPr bwMode="auto">
          <a:xfrm>
            <a:off x="5821363" y="4536868"/>
            <a:ext cx="45720" cy="914400"/>
          </a:xfrm>
          <a:prstGeom prst="rect">
            <a:avLst/>
          </a:prstGeom>
          <a:solidFill>
            <a:schemeClr val="accent4">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8" name="Rectangle 27">
            <a:extLst>
              <a:ext uri="{FF2B5EF4-FFF2-40B4-BE49-F238E27FC236}">
                <a16:creationId xmlns:a16="http://schemas.microsoft.com/office/drawing/2014/main" id="{DFBCF81D-88A1-4085-B02A-83CE287D1951}"/>
              </a:ext>
            </a:extLst>
          </p:cNvPr>
          <p:cNvSpPr/>
          <p:nvPr/>
        </p:nvSpPr>
        <p:spPr bwMode="auto">
          <a:xfrm>
            <a:off x="5821363" y="5571849"/>
            <a:ext cx="45720" cy="914400"/>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1012650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Layout_3">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693ACE5E-E85D-4263-B0DF-0D02D7299B96}"/>
              </a:ext>
            </a:extLst>
          </p:cNvPr>
          <p:cNvSpPr>
            <a:spLocks noGrp="1"/>
          </p:cNvSpPr>
          <p:nvPr>
            <p:ph type="body" sz="quarter" idx="18" hasCustomPrompt="1"/>
          </p:nvPr>
        </p:nvSpPr>
        <p:spPr>
          <a:xfrm>
            <a:off x="671513"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7" name="Text Placeholder 4">
            <a:extLst>
              <a:ext uri="{FF2B5EF4-FFF2-40B4-BE49-F238E27FC236}">
                <a16:creationId xmlns:a16="http://schemas.microsoft.com/office/drawing/2014/main" id="{6C35E606-C145-47A3-A1BD-0FD613E3ADA4}"/>
              </a:ext>
            </a:extLst>
          </p:cNvPr>
          <p:cNvSpPr>
            <a:spLocks noGrp="1"/>
          </p:cNvSpPr>
          <p:nvPr>
            <p:ph type="body" sz="quarter" idx="19" hasCustomPrompt="1"/>
          </p:nvPr>
        </p:nvSpPr>
        <p:spPr>
          <a:xfrm>
            <a:off x="3472586"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8" name="Text Placeholder 4">
            <a:extLst>
              <a:ext uri="{FF2B5EF4-FFF2-40B4-BE49-F238E27FC236}">
                <a16:creationId xmlns:a16="http://schemas.microsoft.com/office/drawing/2014/main" id="{CC0C2288-9F9F-4FB4-8EFB-DAC0D328B8FF}"/>
              </a:ext>
            </a:extLst>
          </p:cNvPr>
          <p:cNvSpPr>
            <a:spLocks noGrp="1"/>
          </p:cNvSpPr>
          <p:nvPr>
            <p:ph type="body" sz="quarter" idx="20" hasCustomPrompt="1"/>
          </p:nvPr>
        </p:nvSpPr>
        <p:spPr>
          <a:xfrm>
            <a:off x="6273659"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19" name="Text Placeholder 4">
            <a:extLst>
              <a:ext uri="{FF2B5EF4-FFF2-40B4-BE49-F238E27FC236}">
                <a16:creationId xmlns:a16="http://schemas.microsoft.com/office/drawing/2014/main" id="{8AEDA741-9C1F-4458-B686-B6853C92B29E}"/>
              </a:ext>
            </a:extLst>
          </p:cNvPr>
          <p:cNvSpPr>
            <a:spLocks noGrp="1"/>
          </p:cNvSpPr>
          <p:nvPr>
            <p:ph type="body" sz="quarter" idx="21" hasCustomPrompt="1"/>
          </p:nvPr>
        </p:nvSpPr>
        <p:spPr>
          <a:xfrm>
            <a:off x="9074732" y="1343025"/>
            <a:ext cx="2544762" cy="457200"/>
          </a:xfrm>
          <a:solidFill>
            <a:schemeClr val="accent1"/>
          </a:solidFill>
        </p:spPr>
        <p:txBody>
          <a:bodyPr lIns="91440" tIns="45720" rIns="91440" bIns="45720" anchor="ctr">
            <a:noAutofit/>
          </a:bodyPr>
          <a:lstStyle>
            <a:lvl1pPr marL="0" indent="0">
              <a:buNone/>
              <a:defRPr sz="1600">
                <a:solidFill>
                  <a:schemeClr val="tx1"/>
                </a:solidFill>
                <a:latin typeface="+mj-lt"/>
              </a:defRPr>
            </a:lvl1pPr>
            <a:lvl2pPr marL="228600" indent="0">
              <a:buNone/>
              <a:defRPr sz="1600"/>
            </a:lvl2pPr>
            <a:lvl3pPr marL="457200" indent="0">
              <a:buNone/>
              <a:defRPr sz="1600"/>
            </a:lvl3pPr>
            <a:lvl4pPr marL="661988" indent="0">
              <a:buNone/>
              <a:defRPr sz="1600"/>
            </a:lvl4pPr>
            <a:lvl5pPr marL="855663" indent="0">
              <a:buNone/>
              <a:defRPr sz="1600"/>
            </a:lvl5pPr>
          </a:lstStyle>
          <a:p>
            <a:pPr lvl="0"/>
            <a:r>
              <a:rPr lang="en-US" dirty="0"/>
              <a:t>Lorem ipsum dolor </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AE131A58-B1A2-42DC-B177-E21AF7103C9A}"/>
              </a:ext>
            </a:extLst>
          </p:cNvPr>
          <p:cNvCxnSpPr>
            <a:cxnSpLocks/>
          </p:cNvCxnSpPr>
          <p:nvPr/>
        </p:nvCxnSpPr>
        <p:spPr>
          <a:xfrm>
            <a:off x="584199"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BCB8442-1960-4FC4-B325-0BC7B8FAF8A1}"/>
              </a:ext>
            </a:extLst>
          </p:cNvPr>
          <p:cNvCxnSpPr>
            <a:cxnSpLocks/>
          </p:cNvCxnSpPr>
          <p:nvPr/>
        </p:nvCxnSpPr>
        <p:spPr>
          <a:xfrm>
            <a:off x="3382152"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F001F97-0EFF-4BCE-907A-F6BB51BC3663}"/>
              </a:ext>
            </a:extLst>
          </p:cNvPr>
          <p:cNvCxnSpPr>
            <a:cxnSpLocks/>
          </p:cNvCxnSpPr>
          <p:nvPr/>
        </p:nvCxnSpPr>
        <p:spPr>
          <a:xfrm>
            <a:off x="6180105"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EA9CFFD-7125-4CB9-BAE3-6673D5E96BEA}"/>
              </a:ext>
            </a:extLst>
          </p:cNvPr>
          <p:cNvCxnSpPr>
            <a:cxnSpLocks/>
          </p:cNvCxnSpPr>
          <p:nvPr/>
        </p:nvCxnSpPr>
        <p:spPr>
          <a:xfrm>
            <a:off x="8978057" y="1261834"/>
            <a:ext cx="0" cy="618401"/>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E8CE662C-DF43-4718-A64F-2BDC5C74F8BD}"/>
              </a:ext>
            </a:extLst>
          </p:cNvPr>
          <p:cNvSpPr>
            <a:spLocks noGrp="1"/>
          </p:cNvSpPr>
          <p:nvPr>
            <p:ph type="body" sz="quarter" idx="14" hasCustomPrompt="1"/>
          </p:nvPr>
        </p:nvSpPr>
        <p:spPr>
          <a:xfrm>
            <a:off x="671513"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0" name="Text Placeholder 5">
            <a:extLst>
              <a:ext uri="{FF2B5EF4-FFF2-40B4-BE49-F238E27FC236}">
                <a16:creationId xmlns:a16="http://schemas.microsoft.com/office/drawing/2014/main" id="{EE2C1E4F-DAFE-4533-9A22-2DB24883C4B3}"/>
              </a:ext>
            </a:extLst>
          </p:cNvPr>
          <p:cNvSpPr>
            <a:spLocks noGrp="1"/>
          </p:cNvSpPr>
          <p:nvPr>
            <p:ph type="body" sz="quarter" idx="15" hasCustomPrompt="1"/>
          </p:nvPr>
        </p:nvSpPr>
        <p:spPr>
          <a:xfrm>
            <a:off x="3472586"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1" name="Text Placeholder 5">
            <a:extLst>
              <a:ext uri="{FF2B5EF4-FFF2-40B4-BE49-F238E27FC236}">
                <a16:creationId xmlns:a16="http://schemas.microsoft.com/office/drawing/2014/main" id="{60C16598-41EA-4144-9C1F-9B5C497CB72B}"/>
              </a:ext>
            </a:extLst>
          </p:cNvPr>
          <p:cNvSpPr>
            <a:spLocks noGrp="1"/>
          </p:cNvSpPr>
          <p:nvPr>
            <p:ph type="body" sz="quarter" idx="16" hasCustomPrompt="1"/>
          </p:nvPr>
        </p:nvSpPr>
        <p:spPr>
          <a:xfrm>
            <a:off x="6273657" y="1982787"/>
            <a:ext cx="2544763"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
        <p:nvSpPr>
          <p:cNvPr id="42" name="Text Placeholder 5">
            <a:extLst>
              <a:ext uri="{FF2B5EF4-FFF2-40B4-BE49-F238E27FC236}">
                <a16:creationId xmlns:a16="http://schemas.microsoft.com/office/drawing/2014/main" id="{B1F7FB4F-0BB7-4379-A504-104E1AB62B15}"/>
              </a:ext>
            </a:extLst>
          </p:cNvPr>
          <p:cNvSpPr>
            <a:spLocks noGrp="1"/>
          </p:cNvSpPr>
          <p:nvPr>
            <p:ph type="body" sz="quarter" idx="17" hasCustomPrompt="1"/>
          </p:nvPr>
        </p:nvSpPr>
        <p:spPr>
          <a:xfrm>
            <a:off x="9074732" y="1982787"/>
            <a:ext cx="2544762" cy="4568483"/>
          </a:xfrm>
        </p:spPr>
        <p:txBody>
          <a:bodyPr>
            <a:noAutofit/>
          </a:bodyPr>
          <a:lstStyle>
            <a:lvl1pPr marL="0" indent="0">
              <a:spcBef>
                <a:spcPts val="1200"/>
              </a:spcBef>
              <a:buNone/>
              <a:defRPr sz="1400" i="0">
                <a:solidFill>
                  <a:schemeClr val="tx1"/>
                </a:solidFill>
              </a:defRPr>
            </a:lvl1pPr>
            <a:lvl2pPr>
              <a:defRPr sz="1400" i="0"/>
            </a:lvl2pPr>
            <a:lvl3pPr>
              <a:defRPr sz="1400" i="0"/>
            </a:lvl3pPr>
            <a:lvl4pPr>
              <a:defRPr sz="1400" i="0"/>
            </a:lvl4pPr>
            <a:lvl5pPr>
              <a:defRPr sz="1400" i="0"/>
            </a:lvl5pPr>
          </a:lstStyle>
          <a:p>
            <a:pPr lvl="0" defTabSz="932472" fontAlgn="base">
              <a:spcAft>
                <a:spcPct val="0"/>
              </a:spcAft>
              <a:defRPr/>
            </a:pPr>
            <a:r>
              <a:rPr lang="en-US" sz="1400" i="0" dirty="0">
                <a:ea typeface="Segoe UI" pitchFamily="34" charset="0"/>
                <a:cs typeface="Segoe UI" pitchFamily="34" charset="0"/>
              </a:rPr>
              <a:t>Lorem ipsum dolor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consectetuer</a:t>
            </a:r>
            <a:r>
              <a:rPr lang="en-US" sz="1400" i="0" dirty="0">
                <a:ea typeface="Segoe UI" pitchFamily="34" charset="0"/>
                <a:cs typeface="Segoe UI" pitchFamily="34" charset="0"/>
              </a:rPr>
              <a:t> </a:t>
            </a:r>
            <a:r>
              <a:rPr lang="en-US" sz="1400" i="0" dirty="0" err="1">
                <a:ea typeface="Segoe UI" pitchFamily="34" charset="0"/>
                <a:cs typeface="Segoe UI" pitchFamily="34" charset="0"/>
              </a:rPr>
              <a:t>adipiscing</a:t>
            </a:r>
            <a:r>
              <a:rPr lang="en-US" sz="1400" i="0" dirty="0">
                <a:ea typeface="Segoe UI" pitchFamily="34" charset="0"/>
                <a:cs typeface="Segoe UI" pitchFamily="34" charset="0"/>
              </a:rPr>
              <a:t> </a:t>
            </a:r>
            <a:r>
              <a:rPr lang="en-US" sz="1400" i="0" dirty="0" err="1">
                <a:ea typeface="Segoe UI" pitchFamily="34" charset="0"/>
                <a:cs typeface="Segoe UI" pitchFamily="34" charset="0"/>
              </a:rPr>
              <a:t>elit</a:t>
            </a:r>
            <a:r>
              <a:rPr lang="en-US" sz="1400" i="0" dirty="0">
                <a:ea typeface="Segoe UI" pitchFamily="34" charset="0"/>
                <a:cs typeface="Segoe UI" pitchFamily="34" charset="0"/>
              </a:rPr>
              <a:t>. Maecenas </a:t>
            </a:r>
            <a:r>
              <a:rPr lang="en-US" sz="1400" i="0" dirty="0" err="1">
                <a:ea typeface="Segoe UI" pitchFamily="34" charset="0"/>
                <a:cs typeface="Segoe UI" pitchFamily="34" charset="0"/>
              </a:rPr>
              <a:t>porttitor</a:t>
            </a:r>
            <a:r>
              <a:rPr lang="en-US" sz="1400" i="0" dirty="0">
                <a:ea typeface="Segoe UI" pitchFamily="34" charset="0"/>
                <a:cs typeface="Segoe UI" pitchFamily="34" charset="0"/>
              </a:rPr>
              <a:t> </a:t>
            </a:r>
            <a:r>
              <a:rPr lang="en-US" sz="1400" i="0" dirty="0" err="1">
                <a:ea typeface="Segoe UI" pitchFamily="34" charset="0"/>
                <a:cs typeface="Segoe UI" pitchFamily="34" charset="0"/>
              </a:rPr>
              <a:t>congue</a:t>
            </a:r>
            <a:r>
              <a:rPr lang="en-US" sz="1400" i="0" dirty="0">
                <a:ea typeface="Segoe UI" pitchFamily="34" charset="0"/>
                <a:cs typeface="Segoe UI" pitchFamily="34" charset="0"/>
              </a:rPr>
              <a:t> </a:t>
            </a:r>
            <a:r>
              <a:rPr lang="en-US" sz="1400" i="0" dirty="0" err="1">
                <a:ea typeface="Segoe UI" pitchFamily="34" charset="0"/>
                <a:cs typeface="Segoe UI" pitchFamily="34" charset="0"/>
              </a:rPr>
              <a:t>massa</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a:t>
            </a:r>
            <a:r>
              <a:rPr lang="en-US" sz="1400" i="0" dirty="0" err="1">
                <a:ea typeface="Segoe UI" pitchFamily="34" charset="0"/>
                <a:cs typeface="Segoe UI" pitchFamily="34" charset="0"/>
              </a:rPr>
              <a:t>posuere</a:t>
            </a:r>
            <a:r>
              <a:rPr lang="en-US" sz="1400" i="0" dirty="0">
                <a:ea typeface="Segoe UI" pitchFamily="34" charset="0"/>
                <a:cs typeface="Segoe UI" pitchFamily="34" charset="0"/>
              </a:rPr>
              <a:t>, magna sed pulvinar </a:t>
            </a:r>
            <a:r>
              <a:rPr lang="en-US" sz="1400" i="0" dirty="0" err="1">
                <a:ea typeface="Segoe UI" pitchFamily="34" charset="0"/>
                <a:cs typeface="Segoe UI" pitchFamily="34" charset="0"/>
              </a:rPr>
              <a:t>ultricies</a:t>
            </a:r>
            <a:r>
              <a:rPr lang="en-US" sz="1400" i="0" dirty="0">
                <a:ea typeface="Segoe UI" pitchFamily="34" charset="0"/>
                <a:cs typeface="Segoe UI" pitchFamily="34" charset="0"/>
              </a:rPr>
              <a:t>, </a:t>
            </a:r>
            <a:r>
              <a:rPr lang="en-US" sz="1400" i="0" dirty="0" err="1">
                <a:ea typeface="Segoe UI" pitchFamily="34" charset="0"/>
                <a:cs typeface="Segoe UI" pitchFamily="34" charset="0"/>
              </a:rPr>
              <a:t>purus</a:t>
            </a:r>
            <a:r>
              <a:rPr lang="en-US" sz="1400" i="0" dirty="0">
                <a:ea typeface="Segoe UI" pitchFamily="34" charset="0"/>
                <a:cs typeface="Segoe UI" pitchFamily="34" charset="0"/>
              </a:rPr>
              <a:t> </a:t>
            </a:r>
            <a:r>
              <a:rPr lang="en-US" sz="1400" i="0" dirty="0" err="1">
                <a:ea typeface="Segoe UI" pitchFamily="34" charset="0"/>
                <a:cs typeface="Segoe UI" pitchFamily="34" charset="0"/>
              </a:rPr>
              <a:t>lectus</a:t>
            </a:r>
            <a:r>
              <a:rPr lang="en-US" sz="1400" i="0" dirty="0">
                <a:ea typeface="Segoe UI" pitchFamily="34" charset="0"/>
                <a:cs typeface="Segoe UI" pitchFamily="34" charset="0"/>
              </a:rPr>
              <a: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libero, sit </a:t>
            </a:r>
            <a:r>
              <a:rPr lang="en-US" sz="1400" i="0" dirty="0" err="1">
                <a:ea typeface="Segoe UI" pitchFamily="34" charset="0"/>
                <a:cs typeface="Segoe UI" pitchFamily="34" charset="0"/>
              </a:rPr>
              <a:t>amet</a:t>
            </a:r>
            <a:r>
              <a:rPr lang="en-US" sz="1400" i="0" dirty="0">
                <a:ea typeface="Segoe UI" pitchFamily="34" charset="0"/>
                <a:cs typeface="Segoe UI" pitchFamily="34" charset="0"/>
              </a:rPr>
              <a:t> </a:t>
            </a:r>
            <a:r>
              <a:rPr lang="en-US" sz="1400" i="0" dirty="0" err="1">
                <a:ea typeface="Segoe UI" pitchFamily="34" charset="0"/>
                <a:cs typeface="Segoe UI" pitchFamily="34" charset="0"/>
              </a:rPr>
              <a:t>commodo</a:t>
            </a:r>
            <a:r>
              <a:rPr lang="en-US" sz="1400" i="0" dirty="0">
                <a:ea typeface="Segoe UI" pitchFamily="34" charset="0"/>
                <a:cs typeface="Segoe UI" pitchFamily="34" charset="0"/>
              </a:rPr>
              <a:t> magna </a:t>
            </a:r>
            <a:r>
              <a:rPr lang="en-US" sz="1400" i="0" dirty="0" err="1">
                <a:ea typeface="Segoe UI" pitchFamily="34" charset="0"/>
                <a:cs typeface="Segoe UI" pitchFamily="34" charset="0"/>
              </a:rPr>
              <a:t>eros</a:t>
            </a:r>
            <a:r>
              <a:rPr lang="en-US" sz="1400" i="0" dirty="0">
                <a:ea typeface="Segoe UI" pitchFamily="34" charset="0"/>
                <a:cs typeface="Segoe UI" pitchFamily="34" charset="0"/>
              </a:rPr>
              <a:t> </a:t>
            </a:r>
            <a:r>
              <a:rPr lang="en-US" sz="1400" i="0" dirty="0" err="1">
                <a:ea typeface="Segoe UI" pitchFamily="34" charset="0"/>
                <a:cs typeface="Segoe UI" pitchFamily="34" charset="0"/>
              </a:rPr>
              <a:t>quis</a:t>
            </a:r>
            <a:r>
              <a:rPr lang="en-US" sz="1400" i="0" dirty="0">
                <a:ea typeface="Segoe UI" pitchFamily="34" charset="0"/>
                <a:cs typeface="Segoe UI" pitchFamily="34" charset="0"/>
              </a:rPr>
              <a:t> </a:t>
            </a:r>
            <a:r>
              <a:rPr lang="en-US" sz="1400" i="0" dirty="0" err="1">
                <a:ea typeface="Segoe UI" pitchFamily="34" charset="0"/>
                <a:cs typeface="Segoe UI" pitchFamily="34" charset="0"/>
              </a:rPr>
              <a:t>urna</a:t>
            </a:r>
            <a:r>
              <a:rPr lang="en-US" sz="1400" i="0" dirty="0">
                <a:ea typeface="Segoe UI" pitchFamily="34" charset="0"/>
                <a:cs typeface="Segoe UI" pitchFamily="34" charset="0"/>
              </a:rPr>
              <a:t>.</a:t>
            </a:r>
          </a:p>
          <a:p>
            <a:pPr lvl="0" defTabSz="932472" fontAlgn="base">
              <a:spcAft>
                <a:spcPct val="0"/>
              </a:spcAft>
              <a:defRPr/>
            </a:pPr>
            <a:r>
              <a:rPr lang="en-US" sz="1400" i="0" dirty="0">
                <a:ea typeface="Segoe UI" pitchFamily="34" charset="0"/>
                <a:cs typeface="Segoe UI" pitchFamily="34" charset="0"/>
              </a:rPr>
              <a:t>Nunc </a:t>
            </a:r>
            <a:r>
              <a:rPr lang="en-US" sz="1400" i="0" dirty="0" err="1">
                <a:ea typeface="Segoe UI" pitchFamily="34" charset="0"/>
                <a:cs typeface="Segoe UI" pitchFamily="34" charset="0"/>
              </a:rPr>
              <a:t>viverra</a:t>
            </a:r>
            <a:r>
              <a:rPr lang="en-US" sz="1400" i="0" dirty="0">
                <a:ea typeface="Segoe UI" pitchFamily="34" charset="0"/>
                <a:cs typeface="Segoe UI" pitchFamily="34" charset="0"/>
              </a:rPr>
              <a:t> </a:t>
            </a:r>
            <a:r>
              <a:rPr lang="en-US" sz="1400" i="0" dirty="0" err="1">
                <a:ea typeface="Segoe UI" pitchFamily="34" charset="0"/>
                <a:cs typeface="Segoe UI" pitchFamily="34" charset="0"/>
              </a:rPr>
              <a:t>imperdiet</a:t>
            </a:r>
            <a:r>
              <a:rPr lang="en-US" sz="1400" i="0" dirty="0">
                <a:ea typeface="Segoe UI" pitchFamily="34" charset="0"/>
                <a:cs typeface="Segoe UI" pitchFamily="34" charset="0"/>
              </a:rPr>
              <a:t> </a:t>
            </a:r>
            <a:r>
              <a:rPr lang="en-US" sz="1400" i="0" dirty="0" err="1">
                <a:ea typeface="Segoe UI" pitchFamily="34" charset="0"/>
                <a:cs typeface="Segoe UI" pitchFamily="34" charset="0"/>
              </a:rPr>
              <a:t>enim</a:t>
            </a:r>
            <a:r>
              <a:rPr lang="en-US" sz="1400" i="0" dirty="0">
                <a:ea typeface="Segoe UI" pitchFamily="34" charset="0"/>
                <a:cs typeface="Segoe UI" pitchFamily="34" charset="0"/>
              </a:rPr>
              <a:t>. </a:t>
            </a:r>
            <a:r>
              <a:rPr lang="en-US" sz="1400" i="0" dirty="0" err="1">
                <a:ea typeface="Segoe UI" pitchFamily="34" charset="0"/>
                <a:cs typeface="Segoe UI" pitchFamily="34" charset="0"/>
              </a:rPr>
              <a:t>Fusce</a:t>
            </a:r>
            <a:r>
              <a:rPr lang="en-US" sz="1400" i="0" dirty="0">
                <a:ea typeface="Segoe UI" pitchFamily="34" charset="0"/>
                <a:cs typeface="Segoe UI" pitchFamily="34" charset="0"/>
              </a:rPr>
              <a:t> est. </a:t>
            </a:r>
            <a:r>
              <a:rPr lang="en-US" sz="1400" i="0" dirty="0" err="1">
                <a:ea typeface="Segoe UI" pitchFamily="34" charset="0"/>
                <a:cs typeface="Segoe UI" pitchFamily="34" charset="0"/>
              </a:rPr>
              <a:t>Vivamus</a:t>
            </a:r>
            <a:r>
              <a:rPr lang="en-US" sz="1400" i="0" dirty="0">
                <a:ea typeface="Segoe UI" pitchFamily="34" charset="0"/>
                <a:cs typeface="Segoe UI" pitchFamily="34" charset="0"/>
              </a:rPr>
              <a:t> a </a:t>
            </a:r>
            <a:r>
              <a:rPr lang="en-US" sz="1400" i="0" dirty="0" err="1">
                <a:ea typeface="Segoe UI" pitchFamily="34" charset="0"/>
                <a:cs typeface="Segoe UI" pitchFamily="34" charset="0"/>
              </a:rPr>
              <a:t>tellus</a:t>
            </a:r>
            <a:r>
              <a:rPr lang="en-US" sz="1400" i="0" dirty="0">
                <a:ea typeface="Segoe UI" pitchFamily="34" charset="0"/>
                <a:cs typeface="Segoe UI" pitchFamily="34" charset="0"/>
              </a:rPr>
              <a:t>.</a:t>
            </a:r>
          </a:p>
          <a:p>
            <a:pPr lvl="0" defTabSz="932472" fontAlgn="base">
              <a:spcAft>
                <a:spcPct val="0"/>
              </a:spcAft>
              <a:defRPr/>
            </a:pPr>
            <a:r>
              <a:rPr lang="en-US" sz="1400" i="0" dirty="0" err="1">
                <a:ea typeface="Segoe UI" pitchFamily="34" charset="0"/>
                <a:cs typeface="Segoe UI" pitchFamily="34" charset="0"/>
              </a:rPr>
              <a:t>Pellentesque</a:t>
            </a:r>
            <a:r>
              <a:rPr lang="en-US" sz="1400" i="0" dirty="0">
                <a:ea typeface="Segoe UI" pitchFamily="34" charset="0"/>
                <a:cs typeface="Segoe UI" pitchFamily="34" charset="0"/>
              </a:rPr>
              <a:t> habitant </a:t>
            </a:r>
            <a:r>
              <a:rPr lang="en-US" sz="1400" i="0" dirty="0" err="1">
                <a:ea typeface="Segoe UI" pitchFamily="34" charset="0"/>
                <a:cs typeface="Segoe UI" pitchFamily="34" charset="0"/>
              </a:rPr>
              <a:t>morbi</a:t>
            </a:r>
            <a:r>
              <a:rPr lang="en-US" sz="1400" i="0" dirty="0">
                <a:ea typeface="Segoe UI" pitchFamily="34" charset="0"/>
                <a:cs typeface="Segoe UI" pitchFamily="34" charset="0"/>
              </a:rPr>
              <a:t> </a:t>
            </a:r>
            <a:r>
              <a:rPr lang="en-US" sz="1400" i="0" dirty="0" err="1">
                <a:ea typeface="Segoe UI" pitchFamily="34" charset="0"/>
                <a:cs typeface="Segoe UI" pitchFamily="34" charset="0"/>
              </a:rPr>
              <a:t>tristique</a:t>
            </a:r>
            <a:r>
              <a:rPr lang="en-US" sz="1400" i="0" dirty="0">
                <a:ea typeface="Segoe UI" pitchFamily="34" charset="0"/>
                <a:cs typeface="Segoe UI" pitchFamily="34" charset="0"/>
              </a:rPr>
              <a:t> </a:t>
            </a:r>
            <a:r>
              <a:rPr lang="en-US" sz="1400" i="0" dirty="0" err="1">
                <a:ea typeface="Segoe UI" pitchFamily="34" charset="0"/>
                <a:cs typeface="Segoe UI" pitchFamily="34" charset="0"/>
              </a:rPr>
              <a:t>senectus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netus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malesuada</a:t>
            </a:r>
            <a:r>
              <a:rPr lang="en-US" sz="1400" i="0" dirty="0">
                <a:ea typeface="Segoe UI" pitchFamily="34" charset="0"/>
                <a:cs typeface="Segoe UI" pitchFamily="34" charset="0"/>
              </a:rPr>
              <a:t> fames ac </a:t>
            </a:r>
            <a:r>
              <a:rPr lang="en-US" sz="1400" i="0" dirty="0" err="1">
                <a:ea typeface="Segoe UI" pitchFamily="34" charset="0"/>
                <a:cs typeface="Segoe UI" pitchFamily="34" charset="0"/>
              </a:rPr>
              <a:t>turpis</a:t>
            </a:r>
            <a:r>
              <a:rPr lang="en-US" sz="1400" i="0" dirty="0">
                <a:ea typeface="Segoe UI" pitchFamily="34" charset="0"/>
                <a:cs typeface="Segoe UI" pitchFamily="34" charset="0"/>
              </a:rPr>
              <a:t> </a:t>
            </a:r>
            <a:r>
              <a:rPr lang="en-US" sz="1400" i="0" dirty="0" err="1">
                <a:ea typeface="Segoe UI" pitchFamily="34" charset="0"/>
                <a:cs typeface="Segoe UI" pitchFamily="34" charset="0"/>
              </a:rPr>
              <a:t>egestas</a:t>
            </a:r>
            <a:r>
              <a:rPr lang="en-US" sz="1400" i="0" dirty="0">
                <a:ea typeface="Segoe UI" pitchFamily="34" charset="0"/>
                <a:cs typeface="Segoe UI" pitchFamily="34" charset="0"/>
              </a:rPr>
              <a:t>. </a:t>
            </a:r>
            <a:r>
              <a:rPr lang="en-US" sz="1400" i="0" dirty="0" err="1">
                <a:ea typeface="Segoe UI" pitchFamily="34" charset="0"/>
                <a:cs typeface="Segoe UI" pitchFamily="34" charset="0"/>
              </a:rPr>
              <a:t>Proin</a:t>
            </a:r>
            <a:r>
              <a:rPr lang="en-US" sz="1400" i="0" dirty="0">
                <a:ea typeface="Segoe UI" pitchFamily="34" charset="0"/>
                <a:cs typeface="Segoe UI" pitchFamily="34" charset="0"/>
              </a:rPr>
              <a:t> pharetra </a:t>
            </a:r>
            <a:r>
              <a:rPr lang="en-US" sz="1400" i="0" dirty="0" err="1">
                <a:ea typeface="Segoe UI" pitchFamily="34" charset="0"/>
                <a:cs typeface="Segoe UI" pitchFamily="34" charset="0"/>
              </a:rPr>
              <a:t>nonummy</a:t>
            </a:r>
            <a:r>
              <a:rPr lang="en-US" sz="1400" i="0" dirty="0">
                <a:ea typeface="Segoe UI" pitchFamily="34" charset="0"/>
                <a:cs typeface="Segoe UI" pitchFamily="34" charset="0"/>
              </a:rPr>
              <a:t> </a:t>
            </a:r>
            <a:r>
              <a:rPr lang="en-US" sz="1400" i="0" dirty="0" err="1">
                <a:ea typeface="Segoe UI" pitchFamily="34" charset="0"/>
                <a:cs typeface="Segoe UI" pitchFamily="34" charset="0"/>
              </a:rPr>
              <a:t>pede</a:t>
            </a:r>
            <a:r>
              <a:rPr lang="en-US" sz="1400" i="0" dirty="0">
                <a:ea typeface="Segoe UI" pitchFamily="34" charset="0"/>
                <a:cs typeface="Segoe UI" pitchFamily="34" charset="0"/>
              </a:rPr>
              <a:t>. </a:t>
            </a:r>
            <a:r>
              <a:rPr lang="en-US" sz="1400" i="0" dirty="0" err="1">
                <a:ea typeface="Segoe UI" pitchFamily="34" charset="0"/>
                <a:cs typeface="Segoe UI" pitchFamily="34" charset="0"/>
              </a:rPr>
              <a:t>Mauris</a:t>
            </a:r>
            <a:r>
              <a:rPr lang="en-US" sz="1400" i="0" dirty="0">
                <a:ea typeface="Segoe UI" pitchFamily="34" charset="0"/>
                <a:cs typeface="Segoe UI" pitchFamily="34" charset="0"/>
              </a:rPr>
              <a:t> et </a:t>
            </a:r>
            <a:r>
              <a:rPr lang="en-US" sz="1400" i="0" dirty="0" err="1">
                <a:ea typeface="Segoe UI" pitchFamily="34" charset="0"/>
                <a:cs typeface="Segoe UI" pitchFamily="34" charset="0"/>
              </a:rPr>
              <a:t>orci</a:t>
            </a:r>
            <a:r>
              <a:rPr lang="en-US" sz="1400" i="0" dirty="0">
                <a:ea typeface="Segoe UI" pitchFamily="34" charset="0"/>
                <a:cs typeface="Segoe UI" pitchFamily="34" charset="0"/>
              </a:rPr>
              <a:t>.</a:t>
            </a:r>
          </a:p>
        </p:txBody>
      </p:sp>
    </p:spTree>
    <p:extLst>
      <p:ext uri="{BB962C8B-B14F-4D97-AF65-F5344CB8AC3E}">
        <p14:creationId xmlns:p14="http://schemas.microsoft.com/office/powerpoint/2010/main" val="384660501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Layout_4">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E8BAE5D-F30E-43F7-B797-CE0135D64845}"/>
              </a:ext>
            </a:extLst>
          </p:cNvPr>
          <p:cNvSpPr>
            <a:spLocks noGrp="1"/>
          </p:cNvSpPr>
          <p:nvPr>
            <p:ph type="body" sz="quarter" idx="10" hasCustomPrompt="1"/>
          </p:nvPr>
        </p:nvSpPr>
        <p:spPr>
          <a:xfrm>
            <a:off x="584200"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3" name="Text Placeholder 4">
            <a:extLst>
              <a:ext uri="{FF2B5EF4-FFF2-40B4-BE49-F238E27FC236}">
                <a16:creationId xmlns:a16="http://schemas.microsoft.com/office/drawing/2014/main" id="{BA1FAF58-C225-47FE-BF92-57CF7D9E9228}"/>
              </a:ext>
            </a:extLst>
          </p:cNvPr>
          <p:cNvSpPr>
            <a:spLocks noGrp="1"/>
          </p:cNvSpPr>
          <p:nvPr>
            <p:ph type="body" sz="quarter" idx="11" hasCustomPrompt="1"/>
          </p:nvPr>
        </p:nvSpPr>
        <p:spPr>
          <a:xfrm>
            <a:off x="4332805"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34" name="Text Placeholder 4">
            <a:extLst>
              <a:ext uri="{FF2B5EF4-FFF2-40B4-BE49-F238E27FC236}">
                <a16:creationId xmlns:a16="http://schemas.microsoft.com/office/drawing/2014/main" id="{BEE8290F-F482-4634-A863-AB1C7D4CE364}"/>
              </a:ext>
            </a:extLst>
          </p:cNvPr>
          <p:cNvSpPr>
            <a:spLocks noGrp="1"/>
          </p:cNvSpPr>
          <p:nvPr>
            <p:ph type="body" sz="quarter" idx="12" hasCustomPrompt="1"/>
          </p:nvPr>
        </p:nvSpPr>
        <p:spPr>
          <a:xfrm>
            <a:off x="8081411" y="4456402"/>
            <a:ext cx="3525838" cy="1231106"/>
          </a:xfrm>
        </p:spPr>
        <p:txBody>
          <a:bodyPr/>
          <a:lstStyle>
            <a:lvl1pPr marL="0" indent="0">
              <a:spcBef>
                <a:spcPts val="0"/>
              </a:spcBef>
              <a:buNone/>
              <a:defRPr sz="2000">
                <a:solidFill>
                  <a:schemeClr val="tx1"/>
                </a:solidFill>
              </a:defRPr>
            </a:lvl1pPr>
            <a:lvl2pPr marL="228600" indent="0">
              <a:buNone/>
              <a:defRPr sz="2200">
                <a:solidFill>
                  <a:schemeClr val="tx1"/>
                </a:solidFill>
              </a:defRPr>
            </a:lvl2pPr>
            <a:lvl3pPr marL="457200" indent="0">
              <a:buNone/>
              <a:defRPr sz="2200">
                <a:solidFill>
                  <a:schemeClr val="tx1"/>
                </a:solidFill>
              </a:defRPr>
            </a:lvl3pPr>
            <a:lvl4pPr marL="661988" indent="0">
              <a:buNone/>
              <a:defRPr sz="2200">
                <a:solidFill>
                  <a:schemeClr val="tx1"/>
                </a:solidFill>
              </a:defRPr>
            </a:lvl4pPr>
            <a:lvl5pPr marL="855663" indent="0">
              <a:buNone/>
              <a:defRPr sz="2200">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
        <p:nvSpPr>
          <p:cNvPr id="15" name="Rectangle 14">
            <a:extLst>
              <a:ext uri="{FF2B5EF4-FFF2-40B4-BE49-F238E27FC236}">
                <a16:creationId xmlns:a16="http://schemas.microsoft.com/office/drawing/2014/main" id="{8346EB4C-B752-4E00-AA39-4D3A8B8BDFAA}"/>
              </a:ext>
            </a:extLst>
          </p:cNvPr>
          <p:cNvSpPr/>
          <p:nvPr/>
        </p:nvSpPr>
        <p:spPr bwMode="auto">
          <a:xfrm>
            <a:off x="0" y="1475740"/>
            <a:ext cx="12192000" cy="23622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BBC18C03-2E90-4479-946E-CA1B64131E07}"/>
              </a:ext>
            </a:extLst>
          </p:cNvPr>
          <p:cNvSpPr/>
          <p:nvPr/>
        </p:nvSpPr>
        <p:spPr bwMode="auto">
          <a:xfrm>
            <a:off x="987033"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AF5F3C8F-5195-4182-9DF7-194429C62B64}"/>
              </a:ext>
            </a:extLst>
          </p:cNvPr>
          <p:cNvSpPr/>
          <p:nvPr/>
        </p:nvSpPr>
        <p:spPr bwMode="auto">
          <a:xfrm>
            <a:off x="4735639"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751BA6D5-9438-49C2-BCEC-C2C80766478D}"/>
              </a:ext>
            </a:extLst>
          </p:cNvPr>
          <p:cNvSpPr/>
          <p:nvPr/>
        </p:nvSpPr>
        <p:spPr bwMode="auto">
          <a:xfrm>
            <a:off x="8484245" y="1296988"/>
            <a:ext cx="2719704" cy="2719704"/>
          </a:xfrm>
          <a:prstGeom prst="ellipse">
            <a:avLst/>
          </a:prstGeom>
          <a:solidFill>
            <a:schemeClr val="bg1">
              <a:alpha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Rounded Corners 22">
            <a:extLst>
              <a:ext uri="{FF2B5EF4-FFF2-40B4-BE49-F238E27FC236}">
                <a16:creationId xmlns:a16="http://schemas.microsoft.com/office/drawing/2014/main" id="{D8813E47-94EC-426B-ACEF-01F948034932}"/>
              </a:ext>
            </a:extLst>
          </p:cNvPr>
          <p:cNvSpPr/>
          <p:nvPr/>
        </p:nvSpPr>
        <p:spPr bwMode="auto">
          <a:xfrm>
            <a:off x="4175469"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Rounded Corners 23">
            <a:extLst>
              <a:ext uri="{FF2B5EF4-FFF2-40B4-BE49-F238E27FC236}">
                <a16:creationId xmlns:a16="http://schemas.microsoft.com/office/drawing/2014/main" id="{32E0BF49-73AB-44AA-813C-7BBB709E99A5}"/>
              </a:ext>
            </a:extLst>
          </p:cNvPr>
          <p:cNvSpPr/>
          <p:nvPr/>
        </p:nvSpPr>
        <p:spPr bwMode="auto">
          <a:xfrm>
            <a:off x="7924074" y="3700145"/>
            <a:ext cx="91440" cy="543282"/>
          </a:xfrm>
          <a:prstGeom prst="roundRect">
            <a:avLst>
              <a:gd name="adj" fmla="val 5000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25" name="Straight Connector 24">
            <a:extLst>
              <a:ext uri="{FF2B5EF4-FFF2-40B4-BE49-F238E27FC236}">
                <a16:creationId xmlns:a16="http://schemas.microsoft.com/office/drawing/2014/main" id="{F4CFB56C-B818-450D-ABC3-E8D92198CD81}"/>
              </a:ext>
            </a:extLst>
          </p:cNvPr>
          <p:cNvCxnSpPr>
            <a:cxnSpLocks/>
          </p:cNvCxnSpPr>
          <p:nvPr/>
        </p:nvCxnSpPr>
        <p:spPr>
          <a:xfrm flipH="1">
            <a:off x="584199"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058772C-CCFC-4CF2-8EA6-4426A9FE7C05}"/>
              </a:ext>
            </a:extLst>
          </p:cNvPr>
          <p:cNvCxnSpPr>
            <a:cxnSpLocks/>
          </p:cNvCxnSpPr>
          <p:nvPr/>
        </p:nvCxnSpPr>
        <p:spPr>
          <a:xfrm flipH="1">
            <a:off x="4332805"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EAE80B9-D322-4E98-974B-0D45FBDB94B4}"/>
              </a:ext>
            </a:extLst>
          </p:cNvPr>
          <p:cNvCxnSpPr>
            <a:cxnSpLocks/>
          </p:cNvCxnSpPr>
          <p:nvPr/>
        </p:nvCxnSpPr>
        <p:spPr>
          <a:xfrm flipH="1">
            <a:off x="8081411" y="6250329"/>
            <a:ext cx="660247"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Picture Placeholder 7">
            <a:extLst>
              <a:ext uri="{FF2B5EF4-FFF2-40B4-BE49-F238E27FC236}">
                <a16:creationId xmlns:a16="http://schemas.microsoft.com/office/drawing/2014/main" id="{A022FC3C-71D1-42F6-9192-DB8036A5A059}"/>
              </a:ext>
            </a:extLst>
          </p:cNvPr>
          <p:cNvSpPr>
            <a:spLocks noGrp="1"/>
          </p:cNvSpPr>
          <p:nvPr>
            <p:ph type="pic" sz="quarter" idx="13" hasCustomPrompt="1"/>
          </p:nvPr>
        </p:nvSpPr>
        <p:spPr>
          <a:xfrm>
            <a:off x="1249605"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3" name="Picture Placeholder 7">
            <a:extLst>
              <a:ext uri="{FF2B5EF4-FFF2-40B4-BE49-F238E27FC236}">
                <a16:creationId xmlns:a16="http://schemas.microsoft.com/office/drawing/2014/main" id="{16798185-41E7-48BF-96A2-E8228537D293}"/>
              </a:ext>
            </a:extLst>
          </p:cNvPr>
          <p:cNvSpPr>
            <a:spLocks noGrp="1"/>
          </p:cNvSpPr>
          <p:nvPr>
            <p:ph type="pic" sz="quarter" idx="14" hasCustomPrompt="1"/>
          </p:nvPr>
        </p:nvSpPr>
        <p:spPr>
          <a:xfrm>
            <a:off x="4998211"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44" name="Picture Placeholder 7">
            <a:extLst>
              <a:ext uri="{FF2B5EF4-FFF2-40B4-BE49-F238E27FC236}">
                <a16:creationId xmlns:a16="http://schemas.microsoft.com/office/drawing/2014/main" id="{75504D6A-C353-451D-872D-4CE6724FCDC6}"/>
              </a:ext>
            </a:extLst>
          </p:cNvPr>
          <p:cNvSpPr>
            <a:spLocks noGrp="1"/>
          </p:cNvSpPr>
          <p:nvPr>
            <p:ph type="pic" sz="quarter" idx="15" hasCustomPrompt="1"/>
          </p:nvPr>
        </p:nvSpPr>
        <p:spPr>
          <a:xfrm>
            <a:off x="8746817" y="1559560"/>
            <a:ext cx="2194560" cy="219456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100">
                <a:solidFill>
                  <a:schemeClr val="tx1"/>
                </a:solidFill>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Tree>
    <p:extLst>
      <p:ext uri="{BB962C8B-B14F-4D97-AF65-F5344CB8AC3E}">
        <p14:creationId xmlns:p14="http://schemas.microsoft.com/office/powerpoint/2010/main" val="66136011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Layout_5">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7292975" y="0"/>
            <a:ext cx="4899025" cy="6858000"/>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cxnSp>
        <p:nvCxnSpPr>
          <p:cNvPr id="29" name="Straight Connector 28">
            <a:extLst>
              <a:ext uri="{FF2B5EF4-FFF2-40B4-BE49-F238E27FC236}">
                <a16:creationId xmlns:a16="http://schemas.microsoft.com/office/drawing/2014/main" id="{11B7AFCD-9DA5-443D-B169-1E2A057949E7}"/>
              </a:ext>
            </a:extLst>
          </p:cNvPr>
          <p:cNvCxnSpPr>
            <a:cxnSpLocks/>
          </p:cNvCxnSpPr>
          <p:nvPr/>
        </p:nvCxnSpPr>
        <p:spPr>
          <a:xfrm flipH="1">
            <a:off x="584200" y="6412375"/>
            <a:ext cx="6705379"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15E4647-15AC-43AF-8BC0-795B09ED17A3}"/>
              </a:ext>
            </a:extLst>
          </p:cNvPr>
          <p:cNvSpPr>
            <a:spLocks noGrp="1"/>
          </p:cNvSpPr>
          <p:nvPr>
            <p:ph type="body" sz="quarter" idx="10" hasCustomPrompt="1"/>
          </p:nvPr>
        </p:nvSpPr>
        <p:spPr>
          <a:xfrm>
            <a:off x="584200" y="1333500"/>
            <a:ext cx="6365239" cy="4727448"/>
          </a:xfrm>
        </p:spPr>
        <p:txBody>
          <a:bodyPr/>
          <a:lstStyle>
            <a:lvl1pPr marL="0" indent="0">
              <a:buNone/>
              <a:defRPr sz="2200"/>
            </a:lvl1pPr>
            <a:lvl2pPr marL="228600" indent="0">
              <a:buNone/>
              <a:defRPr sz="2200"/>
            </a:lvl2pPr>
            <a:lvl3pPr marL="457200" indent="0">
              <a:buNone/>
              <a:defRPr sz="2200"/>
            </a:lvl3pPr>
            <a:lvl4pPr marL="661988" indent="0">
              <a:buNone/>
              <a:defRPr sz="2200"/>
            </a:lvl4pPr>
            <a:lvl5pPr marL="855663" indent="0">
              <a:buNone/>
              <a:defRPr sz="2200"/>
            </a:lvl5pPr>
          </a:lstStyle>
          <a:p>
            <a:pPr lvl="0" defTabSz="932472" fontAlgn="base">
              <a:spcAft>
                <a:spcPct val="0"/>
              </a:spcAft>
              <a:defRPr/>
            </a:pPr>
            <a:r>
              <a:rPr lang="en-US" sz="2400" i="0" dirty="0">
                <a:ea typeface="Segoe UI" pitchFamily="34" charset="0"/>
                <a:cs typeface="Segoe UI" pitchFamily="34" charset="0"/>
              </a:rPr>
              <a:t>Lorem ipsum dolor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consectetuer</a:t>
            </a:r>
            <a:r>
              <a:rPr lang="en-US" sz="2400" i="0" dirty="0">
                <a:ea typeface="Segoe UI" pitchFamily="34" charset="0"/>
                <a:cs typeface="Segoe UI" pitchFamily="34" charset="0"/>
              </a:rPr>
              <a:t> </a:t>
            </a:r>
            <a:r>
              <a:rPr lang="en-US" sz="2400" i="0" dirty="0" err="1">
                <a:ea typeface="Segoe UI" pitchFamily="34" charset="0"/>
                <a:cs typeface="Segoe UI" pitchFamily="34" charset="0"/>
              </a:rPr>
              <a:t>adipiscing</a:t>
            </a:r>
            <a:r>
              <a:rPr lang="en-US" sz="2400" i="0" dirty="0">
                <a:ea typeface="Segoe UI" pitchFamily="34" charset="0"/>
                <a:cs typeface="Segoe UI" pitchFamily="34" charset="0"/>
              </a:rPr>
              <a:t> </a:t>
            </a:r>
            <a:r>
              <a:rPr lang="en-US" sz="2400" i="0" dirty="0" err="1">
                <a:ea typeface="Segoe UI" pitchFamily="34" charset="0"/>
                <a:cs typeface="Segoe UI" pitchFamily="34" charset="0"/>
              </a:rPr>
              <a:t>elit</a:t>
            </a:r>
            <a:r>
              <a:rPr lang="en-US" sz="2400" i="0" dirty="0">
                <a:ea typeface="Segoe UI" pitchFamily="34" charset="0"/>
                <a:cs typeface="Segoe UI" pitchFamily="34" charset="0"/>
              </a:rPr>
              <a:t>. Maecenas </a:t>
            </a:r>
            <a:r>
              <a:rPr lang="en-US" sz="2400" i="0" dirty="0" err="1">
                <a:ea typeface="Segoe UI" pitchFamily="34" charset="0"/>
                <a:cs typeface="Segoe UI" pitchFamily="34" charset="0"/>
              </a:rPr>
              <a:t>porttitor</a:t>
            </a:r>
            <a:r>
              <a:rPr lang="en-US" sz="2400" i="0" dirty="0">
                <a:ea typeface="Segoe UI" pitchFamily="34" charset="0"/>
                <a:cs typeface="Segoe UI" pitchFamily="34" charset="0"/>
              </a:rPr>
              <a:t> </a:t>
            </a:r>
            <a:r>
              <a:rPr lang="en-US" sz="2400" i="0" dirty="0" err="1">
                <a:ea typeface="Segoe UI" pitchFamily="34" charset="0"/>
                <a:cs typeface="Segoe UI" pitchFamily="34" charset="0"/>
              </a:rPr>
              <a:t>congue</a:t>
            </a:r>
            <a:r>
              <a:rPr lang="en-US" sz="2400" i="0" dirty="0">
                <a:ea typeface="Segoe UI" pitchFamily="34" charset="0"/>
                <a:cs typeface="Segoe UI" pitchFamily="34" charset="0"/>
              </a:rPr>
              <a:t> </a:t>
            </a:r>
            <a:r>
              <a:rPr lang="en-US" sz="2400" i="0" dirty="0" err="1">
                <a:ea typeface="Segoe UI" pitchFamily="34" charset="0"/>
                <a:cs typeface="Segoe UI" pitchFamily="34" charset="0"/>
              </a:rPr>
              <a:t>massa</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a:t>
            </a:r>
            <a:r>
              <a:rPr lang="en-US" sz="2400" i="0" dirty="0" err="1">
                <a:ea typeface="Segoe UI" pitchFamily="34" charset="0"/>
                <a:cs typeface="Segoe UI" pitchFamily="34" charset="0"/>
              </a:rPr>
              <a:t>posuere</a:t>
            </a:r>
            <a:r>
              <a:rPr lang="en-US" sz="2400" i="0" dirty="0">
                <a:ea typeface="Segoe UI" pitchFamily="34" charset="0"/>
                <a:cs typeface="Segoe UI" pitchFamily="34" charset="0"/>
              </a:rPr>
              <a:t>, magna sed pulvinar </a:t>
            </a:r>
            <a:r>
              <a:rPr lang="en-US" sz="2400" i="0" dirty="0" err="1">
                <a:ea typeface="Segoe UI" pitchFamily="34" charset="0"/>
                <a:cs typeface="Segoe UI" pitchFamily="34" charset="0"/>
              </a:rPr>
              <a:t>ultricies</a:t>
            </a:r>
            <a:r>
              <a:rPr lang="en-US" sz="2400" i="0" dirty="0">
                <a:ea typeface="Segoe UI" pitchFamily="34" charset="0"/>
                <a:cs typeface="Segoe UI" pitchFamily="34" charset="0"/>
              </a:rPr>
              <a:t>, </a:t>
            </a:r>
            <a:r>
              <a:rPr lang="en-US" sz="2400" i="0" dirty="0" err="1">
                <a:ea typeface="Segoe UI" pitchFamily="34" charset="0"/>
                <a:cs typeface="Segoe UI" pitchFamily="34" charset="0"/>
              </a:rPr>
              <a:t>purus</a:t>
            </a:r>
            <a:r>
              <a:rPr lang="en-US" sz="2400" i="0" dirty="0">
                <a:ea typeface="Segoe UI" pitchFamily="34" charset="0"/>
                <a:cs typeface="Segoe UI" pitchFamily="34" charset="0"/>
              </a:rPr>
              <a:t> </a:t>
            </a:r>
            <a:r>
              <a:rPr lang="en-US" sz="2400" i="0" dirty="0" err="1">
                <a:ea typeface="Segoe UI" pitchFamily="34" charset="0"/>
                <a:cs typeface="Segoe UI" pitchFamily="34" charset="0"/>
              </a:rPr>
              <a:t>lectus</a:t>
            </a:r>
            <a:r>
              <a:rPr lang="en-US" sz="2400" i="0" dirty="0">
                <a:ea typeface="Segoe UI" pitchFamily="34" charset="0"/>
                <a:cs typeface="Segoe UI" pitchFamily="34" charset="0"/>
              </a:rPr>
              <a: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libero, sit </a:t>
            </a:r>
            <a:r>
              <a:rPr lang="en-US" sz="2400" i="0" dirty="0" err="1">
                <a:ea typeface="Segoe UI" pitchFamily="34" charset="0"/>
                <a:cs typeface="Segoe UI" pitchFamily="34" charset="0"/>
              </a:rPr>
              <a:t>amet</a:t>
            </a:r>
            <a:r>
              <a:rPr lang="en-US" sz="2400" i="0" dirty="0">
                <a:ea typeface="Segoe UI" pitchFamily="34" charset="0"/>
                <a:cs typeface="Segoe UI" pitchFamily="34" charset="0"/>
              </a:rPr>
              <a:t> </a:t>
            </a:r>
            <a:r>
              <a:rPr lang="en-US" sz="2400" i="0" dirty="0" err="1">
                <a:ea typeface="Segoe UI" pitchFamily="34" charset="0"/>
                <a:cs typeface="Segoe UI" pitchFamily="34" charset="0"/>
              </a:rPr>
              <a:t>commodo</a:t>
            </a:r>
            <a:r>
              <a:rPr lang="en-US" sz="2400" i="0" dirty="0">
                <a:ea typeface="Segoe UI" pitchFamily="34" charset="0"/>
                <a:cs typeface="Segoe UI" pitchFamily="34" charset="0"/>
              </a:rPr>
              <a:t> magna </a:t>
            </a:r>
            <a:r>
              <a:rPr lang="en-US" sz="2400" i="0" dirty="0" err="1">
                <a:ea typeface="Segoe UI" pitchFamily="34" charset="0"/>
                <a:cs typeface="Segoe UI" pitchFamily="34" charset="0"/>
              </a:rPr>
              <a:t>eros</a:t>
            </a:r>
            <a:r>
              <a:rPr lang="en-US" sz="2400" i="0" dirty="0">
                <a:ea typeface="Segoe UI" pitchFamily="34" charset="0"/>
                <a:cs typeface="Segoe UI" pitchFamily="34" charset="0"/>
              </a:rPr>
              <a:t> </a:t>
            </a:r>
            <a:r>
              <a:rPr lang="en-US" sz="2400" i="0" dirty="0" err="1">
                <a:ea typeface="Segoe UI" pitchFamily="34" charset="0"/>
                <a:cs typeface="Segoe UI" pitchFamily="34" charset="0"/>
              </a:rPr>
              <a:t>quis</a:t>
            </a:r>
            <a:r>
              <a:rPr lang="en-US" sz="2400" i="0" dirty="0">
                <a:ea typeface="Segoe UI" pitchFamily="34" charset="0"/>
                <a:cs typeface="Segoe UI" pitchFamily="34" charset="0"/>
              </a:rPr>
              <a:t> </a:t>
            </a:r>
            <a:r>
              <a:rPr lang="en-US" sz="2400" i="0" dirty="0" err="1">
                <a:ea typeface="Segoe UI" pitchFamily="34" charset="0"/>
                <a:cs typeface="Segoe UI" pitchFamily="34" charset="0"/>
              </a:rPr>
              <a:t>urna</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a:ea typeface="Segoe UI" pitchFamily="34" charset="0"/>
                <a:cs typeface="Segoe UI" pitchFamily="34" charset="0"/>
              </a:rPr>
              <a:t>Nunc </a:t>
            </a:r>
            <a:r>
              <a:rPr lang="en-US" sz="2400" i="0" dirty="0" err="1">
                <a:ea typeface="Segoe UI" pitchFamily="34" charset="0"/>
                <a:cs typeface="Segoe UI" pitchFamily="34" charset="0"/>
              </a:rPr>
              <a:t>viverra</a:t>
            </a:r>
            <a:r>
              <a:rPr lang="en-US" sz="2400" i="0" dirty="0">
                <a:ea typeface="Segoe UI" pitchFamily="34" charset="0"/>
                <a:cs typeface="Segoe UI" pitchFamily="34" charset="0"/>
              </a:rPr>
              <a:t> </a:t>
            </a:r>
            <a:r>
              <a:rPr lang="en-US" sz="2400" i="0" dirty="0" err="1">
                <a:ea typeface="Segoe UI" pitchFamily="34" charset="0"/>
                <a:cs typeface="Segoe UI" pitchFamily="34" charset="0"/>
              </a:rPr>
              <a:t>imperdiet</a:t>
            </a:r>
            <a:r>
              <a:rPr lang="en-US" sz="2400" i="0" dirty="0">
                <a:ea typeface="Segoe UI" pitchFamily="34" charset="0"/>
                <a:cs typeface="Segoe UI" pitchFamily="34" charset="0"/>
              </a:rPr>
              <a:t> </a:t>
            </a:r>
            <a:r>
              <a:rPr lang="en-US" sz="2400" i="0" dirty="0" err="1">
                <a:ea typeface="Segoe UI" pitchFamily="34" charset="0"/>
                <a:cs typeface="Segoe UI" pitchFamily="34" charset="0"/>
              </a:rPr>
              <a:t>enim</a:t>
            </a:r>
            <a:r>
              <a:rPr lang="en-US" sz="2400" i="0" dirty="0">
                <a:ea typeface="Segoe UI" pitchFamily="34" charset="0"/>
                <a:cs typeface="Segoe UI" pitchFamily="34" charset="0"/>
              </a:rPr>
              <a:t>. </a:t>
            </a:r>
            <a:r>
              <a:rPr lang="en-US" sz="2400" i="0" dirty="0" err="1">
                <a:ea typeface="Segoe UI" pitchFamily="34" charset="0"/>
                <a:cs typeface="Segoe UI" pitchFamily="34" charset="0"/>
              </a:rPr>
              <a:t>Fusce</a:t>
            </a:r>
            <a:r>
              <a:rPr lang="en-US" sz="2400" i="0" dirty="0">
                <a:ea typeface="Segoe UI" pitchFamily="34" charset="0"/>
                <a:cs typeface="Segoe UI" pitchFamily="34" charset="0"/>
              </a:rPr>
              <a:t> est. </a:t>
            </a:r>
            <a:r>
              <a:rPr lang="en-US" sz="2400" i="0" dirty="0" err="1">
                <a:ea typeface="Segoe UI" pitchFamily="34" charset="0"/>
                <a:cs typeface="Segoe UI" pitchFamily="34" charset="0"/>
              </a:rPr>
              <a:t>Vivamus</a:t>
            </a:r>
            <a:r>
              <a:rPr lang="en-US" sz="2400" i="0" dirty="0">
                <a:ea typeface="Segoe UI" pitchFamily="34" charset="0"/>
                <a:cs typeface="Segoe UI" pitchFamily="34" charset="0"/>
              </a:rPr>
              <a:t> a </a:t>
            </a:r>
            <a:r>
              <a:rPr lang="en-US" sz="2400" i="0" dirty="0" err="1">
                <a:ea typeface="Segoe UI" pitchFamily="34" charset="0"/>
                <a:cs typeface="Segoe UI" pitchFamily="34" charset="0"/>
              </a:rPr>
              <a:t>tellus</a:t>
            </a:r>
            <a:r>
              <a:rPr lang="en-US" sz="2400" i="0" dirty="0">
                <a:ea typeface="Segoe UI" pitchFamily="34" charset="0"/>
                <a:cs typeface="Segoe UI" pitchFamily="34" charset="0"/>
              </a:rPr>
              <a:t>.</a:t>
            </a:r>
          </a:p>
          <a:p>
            <a:pPr lvl="0" defTabSz="932472" fontAlgn="base">
              <a:spcAft>
                <a:spcPct val="0"/>
              </a:spcAft>
              <a:defRPr/>
            </a:pPr>
            <a:endParaRPr lang="en-US" sz="2400" i="0" dirty="0">
              <a:ea typeface="Segoe UI" pitchFamily="34" charset="0"/>
              <a:cs typeface="Segoe UI" pitchFamily="34" charset="0"/>
            </a:endParaRPr>
          </a:p>
          <a:p>
            <a:pPr lvl="0" defTabSz="932472" fontAlgn="base">
              <a:spcAft>
                <a:spcPct val="0"/>
              </a:spcAft>
              <a:defRPr/>
            </a:pPr>
            <a:r>
              <a:rPr lang="en-US" sz="2400" i="0" dirty="0" err="1">
                <a:ea typeface="Segoe UI" pitchFamily="34" charset="0"/>
                <a:cs typeface="Segoe UI" pitchFamily="34" charset="0"/>
              </a:rPr>
              <a:t>Pellentesque</a:t>
            </a:r>
            <a:r>
              <a:rPr lang="en-US" sz="2400" i="0" dirty="0">
                <a:ea typeface="Segoe UI" pitchFamily="34" charset="0"/>
                <a:cs typeface="Segoe UI" pitchFamily="34" charset="0"/>
              </a:rPr>
              <a:t> habitant </a:t>
            </a:r>
            <a:r>
              <a:rPr lang="en-US" sz="2400" i="0" dirty="0" err="1">
                <a:ea typeface="Segoe UI" pitchFamily="34" charset="0"/>
                <a:cs typeface="Segoe UI" pitchFamily="34" charset="0"/>
              </a:rPr>
              <a:t>morbi</a:t>
            </a:r>
            <a:r>
              <a:rPr lang="en-US" sz="2400" i="0" dirty="0">
                <a:ea typeface="Segoe UI" pitchFamily="34" charset="0"/>
                <a:cs typeface="Segoe UI" pitchFamily="34" charset="0"/>
              </a:rPr>
              <a:t> </a:t>
            </a:r>
            <a:r>
              <a:rPr lang="en-US" sz="2400" i="0" dirty="0" err="1">
                <a:ea typeface="Segoe UI" pitchFamily="34" charset="0"/>
                <a:cs typeface="Segoe UI" pitchFamily="34" charset="0"/>
              </a:rPr>
              <a:t>tristique</a:t>
            </a:r>
            <a:r>
              <a:rPr lang="en-US" sz="2400" i="0" dirty="0">
                <a:ea typeface="Segoe UI" pitchFamily="34" charset="0"/>
                <a:cs typeface="Segoe UI" pitchFamily="34" charset="0"/>
              </a:rPr>
              <a:t> </a:t>
            </a:r>
            <a:r>
              <a:rPr lang="en-US" sz="2400" i="0" dirty="0" err="1">
                <a:ea typeface="Segoe UI" pitchFamily="34" charset="0"/>
                <a:cs typeface="Segoe UI" pitchFamily="34" charset="0"/>
              </a:rPr>
              <a:t>senectus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netus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malesuada</a:t>
            </a:r>
            <a:r>
              <a:rPr lang="en-US" sz="2400" i="0" dirty="0">
                <a:ea typeface="Segoe UI" pitchFamily="34" charset="0"/>
                <a:cs typeface="Segoe UI" pitchFamily="34" charset="0"/>
              </a:rPr>
              <a:t> fames ac </a:t>
            </a:r>
            <a:r>
              <a:rPr lang="en-US" sz="2400" i="0" dirty="0" err="1">
                <a:ea typeface="Segoe UI" pitchFamily="34" charset="0"/>
                <a:cs typeface="Segoe UI" pitchFamily="34" charset="0"/>
              </a:rPr>
              <a:t>turpis</a:t>
            </a:r>
            <a:r>
              <a:rPr lang="en-US" sz="2400" i="0" dirty="0">
                <a:ea typeface="Segoe UI" pitchFamily="34" charset="0"/>
                <a:cs typeface="Segoe UI" pitchFamily="34" charset="0"/>
              </a:rPr>
              <a:t> </a:t>
            </a:r>
            <a:r>
              <a:rPr lang="en-US" sz="2400" i="0" dirty="0" err="1">
                <a:ea typeface="Segoe UI" pitchFamily="34" charset="0"/>
                <a:cs typeface="Segoe UI" pitchFamily="34" charset="0"/>
              </a:rPr>
              <a:t>egestas</a:t>
            </a:r>
            <a:r>
              <a:rPr lang="en-US" sz="2400" i="0" dirty="0">
                <a:ea typeface="Segoe UI" pitchFamily="34" charset="0"/>
                <a:cs typeface="Segoe UI" pitchFamily="34" charset="0"/>
              </a:rPr>
              <a:t>. </a:t>
            </a:r>
            <a:r>
              <a:rPr lang="en-US" sz="2400" i="0" dirty="0" err="1">
                <a:ea typeface="Segoe UI" pitchFamily="34" charset="0"/>
                <a:cs typeface="Segoe UI" pitchFamily="34" charset="0"/>
              </a:rPr>
              <a:t>Proin</a:t>
            </a:r>
            <a:r>
              <a:rPr lang="en-US" sz="2400" i="0" dirty="0">
                <a:ea typeface="Segoe UI" pitchFamily="34" charset="0"/>
                <a:cs typeface="Segoe UI" pitchFamily="34" charset="0"/>
              </a:rPr>
              <a:t> pharetra </a:t>
            </a:r>
            <a:r>
              <a:rPr lang="en-US" sz="2400" i="0" dirty="0" err="1">
                <a:ea typeface="Segoe UI" pitchFamily="34" charset="0"/>
                <a:cs typeface="Segoe UI" pitchFamily="34" charset="0"/>
              </a:rPr>
              <a:t>nonummy</a:t>
            </a:r>
            <a:r>
              <a:rPr lang="en-US" sz="2400" i="0" dirty="0">
                <a:ea typeface="Segoe UI" pitchFamily="34" charset="0"/>
                <a:cs typeface="Segoe UI" pitchFamily="34" charset="0"/>
              </a:rPr>
              <a:t> </a:t>
            </a:r>
            <a:r>
              <a:rPr lang="en-US" sz="2400" i="0" dirty="0" err="1">
                <a:ea typeface="Segoe UI" pitchFamily="34" charset="0"/>
                <a:cs typeface="Segoe UI" pitchFamily="34" charset="0"/>
              </a:rPr>
              <a:t>pede</a:t>
            </a:r>
            <a:r>
              <a:rPr lang="en-US" sz="2400" i="0" dirty="0">
                <a:ea typeface="Segoe UI" pitchFamily="34" charset="0"/>
                <a:cs typeface="Segoe UI" pitchFamily="34" charset="0"/>
              </a:rPr>
              <a:t>. </a:t>
            </a:r>
            <a:r>
              <a:rPr lang="en-US" sz="2400" i="0" dirty="0" err="1">
                <a:ea typeface="Segoe UI" pitchFamily="34" charset="0"/>
                <a:cs typeface="Segoe UI" pitchFamily="34" charset="0"/>
              </a:rPr>
              <a:t>Mauris</a:t>
            </a:r>
            <a:r>
              <a:rPr lang="en-US" sz="2400" i="0" dirty="0">
                <a:ea typeface="Segoe UI" pitchFamily="34" charset="0"/>
                <a:cs typeface="Segoe UI" pitchFamily="34" charset="0"/>
              </a:rPr>
              <a:t> et </a:t>
            </a:r>
            <a:r>
              <a:rPr lang="en-US" sz="2400" i="0" dirty="0" err="1">
                <a:ea typeface="Segoe UI" pitchFamily="34" charset="0"/>
                <a:cs typeface="Segoe UI" pitchFamily="34" charset="0"/>
              </a:rPr>
              <a:t>orci</a:t>
            </a:r>
            <a:r>
              <a:rPr lang="en-US" sz="2400" i="0" dirty="0">
                <a:ea typeface="Segoe UI" pitchFamily="34" charset="0"/>
                <a:cs typeface="Segoe UI" pitchFamily="34" charset="0"/>
              </a:rPr>
              <a:t>.</a:t>
            </a:r>
          </a:p>
        </p:txBody>
      </p:sp>
    </p:spTree>
    <p:extLst>
      <p:ext uri="{BB962C8B-B14F-4D97-AF65-F5344CB8AC3E}">
        <p14:creationId xmlns:p14="http://schemas.microsoft.com/office/powerpoint/2010/main" val="364518115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92490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Layout_6">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9120988" y="0"/>
            <a:ext cx="3071012" cy="3321748"/>
          </a:xfrm>
          <a:blipFill>
            <a:blip r:embed="rId2"/>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4" name="Picture Placeholder 10">
            <a:extLst>
              <a:ext uri="{FF2B5EF4-FFF2-40B4-BE49-F238E27FC236}">
                <a16:creationId xmlns:a16="http://schemas.microsoft.com/office/drawing/2014/main" id="{84DC180F-8AC2-4A20-B1CF-FD7517B43137}"/>
              </a:ext>
            </a:extLst>
          </p:cNvPr>
          <p:cNvSpPr>
            <a:spLocks noGrp="1"/>
          </p:cNvSpPr>
          <p:nvPr>
            <p:ph type="pic" sz="quarter" idx="13" hasCustomPrompt="1"/>
          </p:nvPr>
        </p:nvSpPr>
        <p:spPr>
          <a:xfrm>
            <a:off x="9715499" y="3440575"/>
            <a:ext cx="2476500" cy="3123738"/>
          </a:xfrm>
          <a:blipFill>
            <a:blip r:embed="rId3"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5" name="Picture Placeholder 10">
            <a:extLst>
              <a:ext uri="{FF2B5EF4-FFF2-40B4-BE49-F238E27FC236}">
                <a16:creationId xmlns:a16="http://schemas.microsoft.com/office/drawing/2014/main" id="{EC0B3AAC-D9EF-4808-AC3B-0386A8171795}"/>
              </a:ext>
            </a:extLst>
          </p:cNvPr>
          <p:cNvSpPr>
            <a:spLocks noGrp="1"/>
          </p:cNvSpPr>
          <p:nvPr>
            <p:ph type="pic" sz="quarter" idx="14" hasCustomPrompt="1"/>
          </p:nvPr>
        </p:nvSpPr>
        <p:spPr>
          <a:xfrm>
            <a:off x="6522752" y="292100"/>
            <a:ext cx="2476500" cy="3027847"/>
          </a:xfrm>
          <a:blipFill>
            <a:blip r:embed="rId4"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16" name="Picture Placeholder 10">
            <a:extLst>
              <a:ext uri="{FF2B5EF4-FFF2-40B4-BE49-F238E27FC236}">
                <a16:creationId xmlns:a16="http://schemas.microsoft.com/office/drawing/2014/main" id="{EEF438E0-7394-446E-AF22-F10D51F46AFC}"/>
              </a:ext>
            </a:extLst>
          </p:cNvPr>
          <p:cNvSpPr>
            <a:spLocks noGrp="1"/>
          </p:cNvSpPr>
          <p:nvPr>
            <p:ph type="pic" sz="quarter" idx="15" hasCustomPrompt="1"/>
          </p:nvPr>
        </p:nvSpPr>
        <p:spPr>
          <a:xfrm>
            <a:off x="6499708" y="3440575"/>
            <a:ext cx="3071012" cy="3417425"/>
          </a:xfrm>
          <a:blipFill>
            <a:blip r:embed="rId5"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35C2E6B4-4AFC-46BE-B5DC-51272FCB8DEA}"/>
              </a:ext>
            </a:extLst>
          </p:cNvPr>
          <p:cNvSpPr>
            <a:spLocks noGrp="1"/>
          </p:cNvSpPr>
          <p:nvPr>
            <p:ph type="body" sz="quarter" idx="17" hasCustomPrompt="1"/>
          </p:nvPr>
        </p:nvSpPr>
        <p:spPr>
          <a:xfrm>
            <a:off x="588263" y="1341438"/>
            <a:ext cx="5657150" cy="5059362"/>
          </a:xfrm>
        </p:spPr>
        <p:txBody>
          <a:bodyPr>
            <a:noAutofit/>
          </a:bodyPr>
          <a:lstStyle>
            <a:lvl1pPr marL="285750" indent="-285750">
              <a:spcBef>
                <a:spcPts val="1200"/>
              </a:spcBef>
              <a:buFont typeface="Wingdings" panose="05000000000000000000" pitchFamily="2" charset="2"/>
              <a:buChar char=""/>
              <a:defRPr sz="1600">
                <a:solidFill>
                  <a:schemeClr val="tx1"/>
                </a:solidFill>
              </a:defRPr>
            </a:lvl1pPr>
            <a:lvl2pPr marL="228600" indent="0">
              <a:spcBef>
                <a:spcPts val="1200"/>
              </a:spcBef>
              <a:buNone/>
              <a:defRPr>
                <a:solidFill>
                  <a:schemeClr val="tx1"/>
                </a:solidFill>
              </a:defRPr>
            </a:lvl2pPr>
            <a:lvl3pPr marL="457200" indent="0">
              <a:spcBef>
                <a:spcPts val="1200"/>
              </a:spcBef>
              <a:buNone/>
              <a:defRPr>
                <a:solidFill>
                  <a:schemeClr val="tx1"/>
                </a:solidFill>
              </a:defRPr>
            </a:lvl3pPr>
            <a:lvl4pPr marL="661988" indent="0">
              <a:spcBef>
                <a:spcPts val="1200"/>
              </a:spcBef>
              <a:buNone/>
              <a:defRPr>
                <a:solidFill>
                  <a:schemeClr val="tx1"/>
                </a:solidFill>
              </a:defRPr>
            </a:lvl4pPr>
            <a:lvl5pPr marL="855663" indent="0">
              <a:spcBef>
                <a:spcPts val="1200"/>
              </a:spcBef>
              <a:buNone/>
              <a:defRPr>
                <a:solidFill>
                  <a:schemeClr val="tx1"/>
                </a:solidFill>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Maecenas </a:t>
            </a:r>
            <a:r>
              <a:rPr lang="en-US" dirty="0" err="1"/>
              <a:t>porttitor</a:t>
            </a:r>
            <a:r>
              <a:rPr lang="en-US" dirty="0"/>
              <a:t> </a:t>
            </a:r>
            <a:r>
              <a:rPr lang="en-US" dirty="0" err="1"/>
              <a:t>congue</a:t>
            </a:r>
            <a:r>
              <a:rPr lang="en-US" dirty="0"/>
              <a:t> </a:t>
            </a:r>
            <a:r>
              <a:rPr lang="en-US" dirty="0" err="1"/>
              <a:t>massa</a:t>
            </a:r>
            <a:r>
              <a:rPr lang="en-US" dirty="0"/>
              <a:t>. </a:t>
            </a:r>
            <a:r>
              <a:rPr lang="en-US" dirty="0" err="1"/>
              <a:t>Fusce</a:t>
            </a:r>
            <a:r>
              <a:rPr lang="en-US" dirty="0"/>
              <a:t> </a:t>
            </a:r>
            <a:r>
              <a:rPr lang="en-US" dirty="0" err="1"/>
              <a:t>posuere</a:t>
            </a:r>
            <a:r>
              <a:rPr lang="en-US" dirty="0"/>
              <a:t>, magna sed pulvinar </a:t>
            </a:r>
            <a:r>
              <a:rPr lang="en-US" dirty="0" err="1"/>
              <a:t>ultricies</a:t>
            </a:r>
            <a:r>
              <a:rPr lang="en-US" dirty="0"/>
              <a:t>, </a:t>
            </a:r>
            <a:r>
              <a:rPr lang="en-US" dirty="0" err="1"/>
              <a:t>purus</a:t>
            </a:r>
            <a:r>
              <a:rPr lang="en-US" dirty="0"/>
              <a:t> </a:t>
            </a:r>
            <a:r>
              <a:rPr lang="en-US" dirty="0" err="1"/>
              <a:t>lectus</a:t>
            </a:r>
            <a:r>
              <a:rPr lang="en-US" dirty="0"/>
              <a:t> </a:t>
            </a:r>
            <a:r>
              <a:rPr lang="en-US" dirty="0" err="1"/>
              <a:t>malesuada</a:t>
            </a:r>
            <a:r>
              <a:rPr lang="en-US" dirty="0"/>
              <a:t> libero, sit </a:t>
            </a:r>
            <a:r>
              <a:rPr lang="en-US" dirty="0" err="1"/>
              <a:t>amet</a:t>
            </a:r>
            <a:r>
              <a:rPr lang="en-US" dirty="0"/>
              <a:t> </a:t>
            </a:r>
            <a:r>
              <a:rPr lang="en-US" dirty="0" err="1"/>
              <a:t>commodo</a:t>
            </a:r>
            <a:r>
              <a:rPr lang="en-US" dirty="0"/>
              <a:t> magna </a:t>
            </a:r>
            <a:r>
              <a:rPr lang="en-US" dirty="0" err="1"/>
              <a:t>eros</a:t>
            </a:r>
            <a:r>
              <a:rPr lang="en-US" dirty="0"/>
              <a:t> </a:t>
            </a:r>
            <a:r>
              <a:rPr lang="en-US" dirty="0" err="1"/>
              <a:t>quis</a:t>
            </a:r>
            <a:r>
              <a:rPr lang="en-US" dirty="0"/>
              <a:t> </a:t>
            </a:r>
            <a:r>
              <a:rPr lang="en-US" dirty="0" err="1"/>
              <a:t>urna</a:t>
            </a:r>
            <a:r>
              <a:rPr lang="en-US" dirty="0"/>
              <a:t>.</a:t>
            </a:r>
          </a:p>
          <a:p>
            <a:pPr lvl="0"/>
            <a:r>
              <a:rPr lang="en-US" dirty="0"/>
              <a:t>Nunc </a:t>
            </a:r>
            <a:r>
              <a:rPr lang="en-US" dirty="0" err="1"/>
              <a:t>viverra</a:t>
            </a:r>
            <a:r>
              <a:rPr lang="en-US" dirty="0"/>
              <a:t> </a:t>
            </a:r>
            <a:r>
              <a:rPr lang="en-US" dirty="0" err="1"/>
              <a:t>imperdiet</a:t>
            </a:r>
            <a:r>
              <a:rPr lang="en-US" dirty="0"/>
              <a:t> </a:t>
            </a:r>
            <a:r>
              <a:rPr lang="en-US" dirty="0" err="1"/>
              <a:t>enim</a:t>
            </a:r>
            <a:r>
              <a:rPr lang="en-US" dirty="0"/>
              <a:t>. </a:t>
            </a:r>
            <a:r>
              <a:rPr lang="en-US" dirty="0" err="1"/>
              <a:t>Fusce</a:t>
            </a:r>
            <a:r>
              <a:rPr lang="en-US" dirty="0"/>
              <a:t> est. </a:t>
            </a:r>
            <a:r>
              <a:rPr lang="en-US" dirty="0" err="1"/>
              <a:t>Vivamus</a:t>
            </a:r>
            <a:r>
              <a:rPr lang="en-US" dirty="0"/>
              <a:t> a </a:t>
            </a:r>
            <a:r>
              <a:rPr lang="en-US" dirty="0" err="1"/>
              <a:t>tellus</a:t>
            </a:r>
            <a:r>
              <a:rPr lang="en-US" dirty="0"/>
              <a:t>.</a:t>
            </a:r>
          </a:p>
          <a:p>
            <a:pPr lvl="0"/>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fames ac </a:t>
            </a:r>
            <a:r>
              <a:rPr lang="en-US" dirty="0" err="1"/>
              <a:t>turpis</a:t>
            </a:r>
            <a:r>
              <a:rPr lang="en-US" dirty="0"/>
              <a:t> </a:t>
            </a:r>
            <a:r>
              <a:rPr lang="en-US" dirty="0" err="1"/>
              <a:t>egestas</a:t>
            </a:r>
            <a:r>
              <a:rPr lang="en-US" dirty="0"/>
              <a:t>. </a:t>
            </a:r>
            <a:r>
              <a:rPr lang="en-US" dirty="0" err="1"/>
              <a:t>Proin</a:t>
            </a:r>
            <a:r>
              <a:rPr lang="en-US" dirty="0"/>
              <a:t> pharetra </a:t>
            </a:r>
            <a:r>
              <a:rPr lang="en-US" dirty="0" err="1"/>
              <a:t>nonummy</a:t>
            </a:r>
            <a:r>
              <a:rPr lang="en-US" dirty="0"/>
              <a:t> </a:t>
            </a:r>
            <a:r>
              <a:rPr lang="en-US" dirty="0" err="1"/>
              <a:t>pede</a:t>
            </a:r>
            <a:r>
              <a:rPr lang="en-US" dirty="0"/>
              <a:t>. </a:t>
            </a:r>
            <a:r>
              <a:rPr lang="en-US" dirty="0" err="1"/>
              <a:t>Mauris</a:t>
            </a:r>
            <a:r>
              <a:rPr lang="en-US" dirty="0"/>
              <a:t> et </a:t>
            </a:r>
            <a:r>
              <a:rPr lang="en-US" dirty="0" err="1"/>
              <a:t>orci</a:t>
            </a:r>
            <a:r>
              <a:rPr lang="en-US" dirty="0"/>
              <a:t>.</a:t>
            </a:r>
          </a:p>
        </p:txBody>
      </p:sp>
    </p:spTree>
    <p:extLst>
      <p:ext uri="{BB962C8B-B14F-4D97-AF65-F5344CB8AC3E}">
        <p14:creationId xmlns:p14="http://schemas.microsoft.com/office/powerpoint/2010/main" val="42166979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Layout_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8" name="Rectangle 7">
            <a:extLst>
              <a:ext uri="{FF2B5EF4-FFF2-40B4-BE49-F238E27FC236}">
                <a16:creationId xmlns:a16="http://schemas.microsoft.com/office/drawing/2014/main" id="{3D02E26A-B3B1-42A0-A945-65AC1FB3300E}"/>
              </a:ext>
            </a:extLst>
          </p:cNvPr>
          <p:cNvSpPr/>
          <p:nvPr/>
        </p:nvSpPr>
        <p:spPr bwMode="auto">
          <a:xfrm>
            <a:off x="0" y="4190035"/>
            <a:ext cx="12192000" cy="2667965"/>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762EE5B-CD0E-449F-AE4E-2EF8C7E4D7A7}"/>
              </a:ext>
            </a:extLst>
          </p:cNvPr>
          <p:cNvSpPr/>
          <p:nvPr/>
        </p:nvSpPr>
        <p:spPr bwMode="auto">
          <a:xfrm>
            <a:off x="2579173"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a:extLst>
              <a:ext uri="{FF2B5EF4-FFF2-40B4-BE49-F238E27FC236}">
                <a16:creationId xmlns:a16="http://schemas.microsoft.com/office/drawing/2014/main" id="{1212A2BE-42C3-4BCA-84F6-0126F0CFD40F}"/>
              </a:ext>
            </a:extLst>
          </p:cNvPr>
          <p:cNvSpPr/>
          <p:nvPr/>
        </p:nvSpPr>
        <p:spPr bwMode="auto">
          <a:xfrm>
            <a:off x="6508779"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a:extLst>
              <a:ext uri="{FF2B5EF4-FFF2-40B4-BE49-F238E27FC236}">
                <a16:creationId xmlns:a16="http://schemas.microsoft.com/office/drawing/2014/main" id="{43BFB83E-D709-4088-AAE0-460BC7FA27EA}"/>
              </a:ext>
            </a:extLst>
          </p:cNvPr>
          <p:cNvSpPr/>
          <p:nvPr/>
        </p:nvSpPr>
        <p:spPr bwMode="auto">
          <a:xfrm>
            <a:off x="10452160" y="1602714"/>
            <a:ext cx="1168823" cy="15943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Freeform: Shape 18">
            <a:extLst>
              <a:ext uri="{FF2B5EF4-FFF2-40B4-BE49-F238E27FC236}">
                <a16:creationId xmlns:a16="http://schemas.microsoft.com/office/drawing/2014/main" id="{A746E2CE-40F6-4FFA-87CC-9193E24F6FC9}"/>
              </a:ext>
            </a:extLst>
          </p:cNvPr>
          <p:cNvSpPr/>
          <p:nvPr/>
        </p:nvSpPr>
        <p:spPr bwMode="auto">
          <a:xfrm>
            <a:off x="8055980"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878895B-E6C2-4A3D-861F-623337F99D05}"/>
              </a:ext>
            </a:extLst>
          </p:cNvPr>
          <p:cNvSpPr/>
          <p:nvPr/>
        </p:nvSpPr>
        <p:spPr bwMode="auto">
          <a:xfrm>
            <a:off x="4123895" y="4352081"/>
            <a:ext cx="358815" cy="2511706"/>
          </a:xfrm>
          <a:custGeom>
            <a:avLst/>
            <a:gdLst>
              <a:gd name="connsiteX0" fmla="*/ 358815 w 358815"/>
              <a:gd name="connsiteY0" fmla="*/ 0 h 2511706"/>
              <a:gd name="connsiteX1" fmla="*/ 0 w 358815"/>
              <a:gd name="connsiteY1" fmla="*/ 0 h 2511706"/>
              <a:gd name="connsiteX2" fmla="*/ 0 w 358815"/>
              <a:gd name="connsiteY2" fmla="*/ 2511706 h 2511706"/>
            </a:gdLst>
            <a:ahLst/>
            <a:cxnLst>
              <a:cxn ang="0">
                <a:pos x="connsiteX0" y="connsiteY0"/>
              </a:cxn>
              <a:cxn ang="0">
                <a:pos x="connsiteX1" y="connsiteY1"/>
              </a:cxn>
              <a:cxn ang="0">
                <a:pos x="connsiteX2" y="connsiteY2"/>
              </a:cxn>
            </a:cxnLst>
            <a:rect l="l" t="t" r="r" b="b"/>
            <a:pathLst>
              <a:path w="358815" h="2511706">
                <a:moveTo>
                  <a:pt x="358815" y="0"/>
                </a:moveTo>
                <a:lnTo>
                  <a:pt x="0" y="0"/>
                </a:lnTo>
                <a:lnTo>
                  <a:pt x="0" y="2511706"/>
                </a:lnTo>
              </a:path>
            </a:pathLst>
          </a:custGeom>
          <a:noFill/>
          <a:ln w="6350">
            <a:solidFill>
              <a:schemeClr val="accent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4" name="Text Placeholder 3">
            <a:extLst>
              <a:ext uri="{FF2B5EF4-FFF2-40B4-BE49-F238E27FC236}">
                <a16:creationId xmlns:a16="http://schemas.microsoft.com/office/drawing/2014/main" id="{6F28D45B-4740-49D8-9372-FC70B6940ACA}"/>
              </a:ext>
            </a:extLst>
          </p:cNvPr>
          <p:cNvSpPr>
            <a:spLocks noGrp="1"/>
          </p:cNvSpPr>
          <p:nvPr>
            <p:ph type="body" sz="quarter" idx="13" hasCustomPrompt="1"/>
          </p:nvPr>
        </p:nvSpPr>
        <p:spPr>
          <a:xfrm>
            <a:off x="550863"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4" name="Text Placeholder 3">
            <a:extLst>
              <a:ext uri="{FF2B5EF4-FFF2-40B4-BE49-F238E27FC236}">
                <a16:creationId xmlns:a16="http://schemas.microsoft.com/office/drawing/2014/main" id="{4CA7932B-BDB5-4774-B153-FDB65853005A}"/>
              </a:ext>
            </a:extLst>
          </p:cNvPr>
          <p:cNvSpPr>
            <a:spLocks noGrp="1"/>
          </p:cNvSpPr>
          <p:nvPr>
            <p:ph type="body" sz="quarter" idx="14" hasCustomPrompt="1"/>
          </p:nvPr>
        </p:nvSpPr>
        <p:spPr>
          <a:xfrm>
            <a:off x="4490546"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25" name="Text Placeholder 3">
            <a:extLst>
              <a:ext uri="{FF2B5EF4-FFF2-40B4-BE49-F238E27FC236}">
                <a16:creationId xmlns:a16="http://schemas.microsoft.com/office/drawing/2014/main" id="{162D4892-1463-4E66-B805-5199BA0CB6F0}"/>
              </a:ext>
            </a:extLst>
          </p:cNvPr>
          <p:cNvSpPr>
            <a:spLocks noGrp="1"/>
          </p:cNvSpPr>
          <p:nvPr>
            <p:ph type="body" sz="quarter" idx="15" hasCustomPrompt="1"/>
          </p:nvPr>
        </p:nvSpPr>
        <p:spPr>
          <a:xfrm>
            <a:off x="8430229" y="4845065"/>
            <a:ext cx="3194050" cy="1723549"/>
          </a:xfrm>
        </p:spPr>
        <p:txBody>
          <a:bodyPr>
            <a:noAutofit/>
          </a:bodyPr>
          <a:lstStyle>
            <a:lvl1pPr marL="0" indent="0">
              <a:buNone/>
              <a:defRPr sz="1600">
                <a:solidFill>
                  <a:schemeClr val="tx1"/>
                </a:solidFill>
              </a:defRPr>
            </a:lvl1pPr>
            <a:lvl2pPr marL="228600" indent="0">
              <a:buNone/>
              <a:defRPr sz="1600">
                <a:solidFill>
                  <a:schemeClr val="bg1"/>
                </a:solidFill>
              </a:defRPr>
            </a:lvl2pPr>
            <a:lvl3pPr marL="457200" indent="0">
              <a:buNone/>
              <a:defRPr sz="1600">
                <a:solidFill>
                  <a:schemeClr val="bg1"/>
                </a:solidFill>
              </a:defRPr>
            </a:lvl3pPr>
            <a:lvl4pPr marL="661988" indent="0">
              <a:buNone/>
              <a:defRPr sz="1600">
                <a:solidFill>
                  <a:schemeClr val="bg1"/>
                </a:solidFill>
              </a:defRPr>
            </a:lvl4pPr>
            <a:lvl5pPr marL="855663" indent="0">
              <a:buNone/>
              <a:defRPr sz="1600">
                <a:solidFill>
                  <a:schemeClr val="bg1"/>
                </a:solidFill>
              </a:defRPr>
            </a:lvl5pPr>
          </a:lstStyle>
          <a:p>
            <a:pPr lvl="0" defTabSz="932472" fontAlgn="base">
              <a:spcAft>
                <a:spcPct val="0"/>
              </a:spcAft>
              <a:defRPr/>
            </a:pPr>
            <a:r>
              <a:rPr lang="en-US" sz="1600" dirty="0">
                <a:ea typeface="Segoe UI" pitchFamily="34" charset="0"/>
                <a:cs typeface="Segoe UI" pitchFamily="34" charset="0"/>
              </a:rPr>
              <a:t>Lorem ipsum dolor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consectetuer</a:t>
            </a:r>
            <a:r>
              <a:rPr lang="en-US" sz="1600" dirty="0">
                <a:ea typeface="Segoe UI" pitchFamily="34" charset="0"/>
                <a:cs typeface="Segoe UI" pitchFamily="34" charset="0"/>
              </a:rPr>
              <a:t> </a:t>
            </a:r>
            <a:r>
              <a:rPr lang="en-US" sz="1600" dirty="0" err="1">
                <a:ea typeface="Segoe UI" pitchFamily="34" charset="0"/>
                <a:cs typeface="Segoe UI" pitchFamily="34" charset="0"/>
              </a:rPr>
              <a:t>adipiscing</a:t>
            </a:r>
            <a:r>
              <a:rPr lang="en-US" sz="1600" dirty="0">
                <a:ea typeface="Segoe UI" pitchFamily="34" charset="0"/>
                <a:cs typeface="Segoe UI" pitchFamily="34" charset="0"/>
              </a:rPr>
              <a:t> </a:t>
            </a:r>
            <a:r>
              <a:rPr lang="en-US" sz="1600" dirty="0" err="1">
                <a:ea typeface="Segoe UI" pitchFamily="34" charset="0"/>
                <a:cs typeface="Segoe UI" pitchFamily="34" charset="0"/>
              </a:rPr>
              <a:t>elit</a:t>
            </a:r>
            <a:r>
              <a:rPr lang="en-US" sz="1600" dirty="0">
                <a:ea typeface="Segoe UI" pitchFamily="34" charset="0"/>
                <a:cs typeface="Segoe UI" pitchFamily="34" charset="0"/>
              </a:rPr>
              <a:t>. Maecenas </a:t>
            </a:r>
            <a:r>
              <a:rPr lang="en-US" sz="1600" dirty="0" err="1">
                <a:ea typeface="Segoe UI" pitchFamily="34" charset="0"/>
                <a:cs typeface="Segoe UI" pitchFamily="34" charset="0"/>
              </a:rPr>
              <a:t>porttitor</a:t>
            </a:r>
            <a:r>
              <a:rPr lang="en-US" sz="1600" dirty="0">
                <a:ea typeface="Segoe UI" pitchFamily="34" charset="0"/>
                <a:cs typeface="Segoe UI" pitchFamily="34" charset="0"/>
              </a:rPr>
              <a:t> </a:t>
            </a:r>
            <a:r>
              <a:rPr lang="en-US" sz="1600" dirty="0" err="1">
                <a:ea typeface="Segoe UI" pitchFamily="34" charset="0"/>
                <a:cs typeface="Segoe UI" pitchFamily="34" charset="0"/>
              </a:rPr>
              <a:t>congue</a:t>
            </a:r>
            <a:r>
              <a:rPr lang="en-US" sz="1600" dirty="0">
                <a:ea typeface="Segoe UI" pitchFamily="34" charset="0"/>
                <a:cs typeface="Segoe UI" pitchFamily="34" charset="0"/>
              </a:rPr>
              <a:t> </a:t>
            </a:r>
            <a:r>
              <a:rPr lang="en-US" sz="1600" dirty="0" err="1">
                <a:ea typeface="Segoe UI" pitchFamily="34" charset="0"/>
                <a:cs typeface="Segoe UI" pitchFamily="34" charset="0"/>
              </a:rPr>
              <a:t>massa</a:t>
            </a:r>
            <a:r>
              <a:rPr lang="en-US" sz="1600" dirty="0">
                <a:ea typeface="Segoe UI" pitchFamily="34" charset="0"/>
                <a:cs typeface="Segoe UI" pitchFamily="34" charset="0"/>
              </a:rPr>
              <a:t>. </a:t>
            </a:r>
            <a:r>
              <a:rPr lang="en-US" sz="1600" dirty="0" err="1">
                <a:ea typeface="Segoe UI" pitchFamily="34" charset="0"/>
                <a:cs typeface="Segoe UI" pitchFamily="34" charset="0"/>
              </a:rPr>
              <a:t>Fusce</a:t>
            </a:r>
            <a:r>
              <a:rPr lang="en-US" sz="1600" dirty="0">
                <a:ea typeface="Segoe UI" pitchFamily="34" charset="0"/>
                <a:cs typeface="Segoe UI" pitchFamily="34" charset="0"/>
              </a:rPr>
              <a:t> </a:t>
            </a:r>
            <a:r>
              <a:rPr lang="en-US" sz="1600" dirty="0" err="1">
                <a:ea typeface="Segoe UI" pitchFamily="34" charset="0"/>
                <a:cs typeface="Segoe UI" pitchFamily="34" charset="0"/>
              </a:rPr>
              <a:t>posuere</a:t>
            </a:r>
            <a:r>
              <a:rPr lang="en-US" sz="1600" dirty="0">
                <a:ea typeface="Segoe UI" pitchFamily="34" charset="0"/>
                <a:cs typeface="Segoe UI" pitchFamily="34" charset="0"/>
              </a:rPr>
              <a:t>, magna sed pulvinar </a:t>
            </a:r>
            <a:r>
              <a:rPr lang="en-US" sz="1600" dirty="0" err="1">
                <a:ea typeface="Segoe UI" pitchFamily="34" charset="0"/>
                <a:cs typeface="Segoe UI" pitchFamily="34" charset="0"/>
              </a:rPr>
              <a:t>ultricies</a:t>
            </a:r>
            <a:r>
              <a:rPr lang="en-US" sz="1600" dirty="0">
                <a:ea typeface="Segoe UI" pitchFamily="34" charset="0"/>
                <a:cs typeface="Segoe UI" pitchFamily="34" charset="0"/>
              </a:rPr>
              <a:t>, </a:t>
            </a:r>
            <a:r>
              <a:rPr lang="en-US" sz="1600" dirty="0" err="1">
                <a:ea typeface="Segoe UI" pitchFamily="34" charset="0"/>
                <a:cs typeface="Segoe UI" pitchFamily="34" charset="0"/>
              </a:rPr>
              <a:t>purus</a:t>
            </a:r>
            <a:r>
              <a:rPr lang="en-US" sz="1600" dirty="0">
                <a:ea typeface="Segoe UI" pitchFamily="34" charset="0"/>
                <a:cs typeface="Segoe UI" pitchFamily="34" charset="0"/>
              </a:rPr>
              <a:t> </a:t>
            </a:r>
            <a:r>
              <a:rPr lang="en-US" sz="1600" dirty="0" err="1">
                <a:ea typeface="Segoe UI" pitchFamily="34" charset="0"/>
                <a:cs typeface="Segoe UI" pitchFamily="34" charset="0"/>
              </a:rPr>
              <a:t>lectus</a:t>
            </a:r>
            <a:r>
              <a:rPr lang="en-US" sz="1600" dirty="0">
                <a:ea typeface="Segoe UI" pitchFamily="34" charset="0"/>
                <a:cs typeface="Segoe UI" pitchFamily="34" charset="0"/>
              </a:rPr>
              <a:t> </a:t>
            </a:r>
            <a:r>
              <a:rPr lang="en-US" sz="1600" dirty="0" err="1">
                <a:ea typeface="Segoe UI" pitchFamily="34" charset="0"/>
                <a:cs typeface="Segoe UI" pitchFamily="34" charset="0"/>
              </a:rPr>
              <a:t>malesuada</a:t>
            </a:r>
            <a:r>
              <a:rPr lang="en-US" sz="1600" dirty="0">
                <a:ea typeface="Segoe UI" pitchFamily="34" charset="0"/>
                <a:cs typeface="Segoe UI" pitchFamily="34" charset="0"/>
              </a:rPr>
              <a:t> libero, sit </a:t>
            </a:r>
            <a:r>
              <a:rPr lang="en-US" sz="1600" dirty="0" err="1">
                <a:ea typeface="Segoe UI" pitchFamily="34" charset="0"/>
                <a:cs typeface="Segoe UI" pitchFamily="34" charset="0"/>
              </a:rPr>
              <a:t>amet</a:t>
            </a:r>
            <a:r>
              <a:rPr lang="en-US" sz="1600" dirty="0">
                <a:ea typeface="Segoe UI" pitchFamily="34" charset="0"/>
                <a:cs typeface="Segoe UI" pitchFamily="34" charset="0"/>
              </a:rPr>
              <a:t> </a:t>
            </a:r>
            <a:r>
              <a:rPr lang="en-US" sz="1600" dirty="0" err="1">
                <a:ea typeface="Segoe UI" pitchFamily="34" charset="0"/>
                <a:cs typeface="Segoe UI" pitchFamily="34" charset="0"/>
              </a:rPr>
              <a:t>commodo</a:t>
            </a:r>
            <a:r>
              <a:rPr lang="en-US" sz="1600" dirty="0">
                <a:ea typeface="Segoe UI" pitchFamily="34" charset="0"/>
                <a:cs typeface="Segoe UI" pitchFamily="34" charset="0"/>
              </a:rPr>
              <a:t> magna </a:t>
            </a:r>
            <a:r>
              <a:rPr lang="en-US" sz="1600" dirty="0" err="1">
                <a:ea typeface="Segoe UI" pitchFamily="34" charset="0"/>
                <a:cs typeface="Segoe UI" pitchFamily="34" charset="0"/>
              </a:rPr>
              <a:t>eros</a:t>
            </a:r>
            <a:r>
              <a:rPr lang="en-US" sz="1600" dirty="0">
                <a:ea typeface="Segoe UI" pitchFamily="34" charset="0"/>
                <a:cs typeface="Segoe UI" pitchFamily="34" charset="0"/>
              </a:rPr>
              <a:t> </a:t>
            </a:r>
            <a:r>
              <a:rPr lang="en-US" sz="1600" dirty="0" err="1">
                <a:ea typeface="Segoe UI" pitchFamily="34" charset="0"/>
                <a:cs typeface="Segoe UI" pitchFamily="34" charset="0"/>
              </a:rPr>
              <a:t>quis</a:t>
            </a:r>
            <a:r>
              <a:rPr lang="en-US" sz="1600" dirty="0">
                <a:ea typeface="Segoe UI" pitchFamily="34" charset="0"/>
                <a:cs typeface="Segoe UI" pitchFamily="34" charset="0"/>
              </a:rPr>
              <a:t> </a:t>
            </a:r>
            <a:r>
              <a:rPr lang="en-US" sz="1600" dirty="0" err="1">
                <a:ea typeface="Segoe UI" pitchFamily="34" charset="0"/>
                <a:cs typeface="Segoe UI" pitchFamily="34" charset="0"/>
              </a:rPr>
              <a:t>urna</a:t>
            </a:r>
            <a:r>
              <a:rPr lang="en-US" sz="1600" dirty="0">
                <a:ea typeface="Segoe UI" pitchFamily="34" charset="0"/>
                <a:cs typeface="Segoe UI" pitchFamily="34" charset="0"/>
              </a:rPr>
              <a:t>.</a:t>
            </a:r>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571018"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6" name="Picture Placeholder 10">
            <a:extLst>
              <a:ext uri="{FF2B5EF4-FFF2-40B4-BE49-F238E27FC236}">
                <a16:creationId xmlns:a16="http://schemas.microsoft.com/office/drawing/2014/main" id="{60D979D1-C9BA-4A0C-86E2-84775C8ED6A8}"/>
              </a:ext>
            </a:extLst>
          </p:cNvPr>
          <p:cNvSpPr>
            <a:spLocks noGrp="1"/>
          </p:cNvSpPr>
          <p:nvPr>
            <p:ph type="pic" sz="quarter" idx="16" hasCustomPrompt="1"/>
          </p:nvPr>
        </p:nvSpPr>
        <p:spPr>
          <a:xfrm>
            <a:off x="449998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
        <p:nvSpPr>
          <p:cNvPr id="27" name="Picture Placeholder 10">
            <a:extLst>
              <a:ext uri="{FF2B5EF4-FFF2-40B4-BE49-F238E27FC236}">
                <a16:creationId xmlns:a16="http://schemas.microsoft.com/office/drawing/2014/main" id="{D209893C-33F1-4614-AAC6-9A49E7233CFA}"/>
              </a:ext>
            </a:extLst>
          </p:cNvPr>
          <p:cNvSpPr>
            <a:spLocks noGrp="1"/>
          </p:cNvSpPr>
          <p:nvPr>
            <p:ph type="pic" sz="quarter" idx="17" hasCustomPrompt="1"/>
          </p:nvPr>
        </p:nvSpPr>
        <p:spPr>
          <a:xfrm>
            <a:off x="8428959" y="1762147"/>
            <a:ext cx="3194050" cy="2811780"/>
          </a:xfrm>
          <a:blipFill>
            <a:blip r:embed="rId2" cstate="screen">
              <a:extLst>
                <a:ext uri="{28A0092B-C50C-407E-A947-70E740481C1C}">
                  <a14:useLocalDpi xmlns:a14="http://schemas.microsoft.com/office/drawing/2010/main"/>
                </a:ext>
              </a:extLst>
            </a:blip>
            <a:stretch>
              <a:fillRect/>
            </a:stretch>
          </a:blipFill>
        </p:spPr>
        <p:txBody>
          <a:bodyPr tIns="82296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a:t>
            </a:r>
            <a:br>
              <a:rPr lang="en-US" dirty="0"/>
            </a:br>
            <a:r>
              <a:rPr lang="en-US" dirty="0"/>
              <a:t>or click or tap icon</a:t>
            </a:r>
            <a:br>
              <a:rPr lang="en-US" dirty="0"/>
            </a:br>
            <a:r>
              <a:rPr lang="en-US" dirty="0"/>
              <a:t>below to insert</a:t>
            </a:r>
          </a:p>
        </p:txBody>
      </p:sp>
    </p:spTree>
    <p:extLst>
      <p:ext uri="{BB962C8B-B14F-4D97-AF65-F5344CB8AC3E}">
        <p14:creationId xmlns:p14="http://schemas.microsoft.com/office/powerpoint/2010/main" val="61908415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eam intro_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63010"/>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52609"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05113"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57617"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10122" y="1851828"/>
            <a:ext cx="1996440" cy="2017354"/>
          </a:xfr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3" name="Rectangle 52">
            <a:extLst>
              <a:ext uri="{FF2B5EF4-FFF2-40B4-BE49-F238E27FC236}">
                <a16:creationId xmlns:a16="http://schemas.microsoft.com/office/drawing/2014/main" id="{503E110D-0D3C-4ABA-B30E-CFA41A95CA2F}"/>
              </a:ext>
            </a:extLst>
          </p:cNvPr>
          <p:cNvSpPr/>
          <p:nvPr/>
        </p:nvSpPr>
        <p:spPr bwMode="auto">
          <a:xfrm>
            <a:off x="67382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4" name="Rectangle 53">
            <a:extLst>
              <a:ext uri="{FF2B5EF4-FFF2-40B4-BE49-F238E27FC236}">
                <a16:creationId xmlns:a16="http://schemas.microsoft.com/office/drawing/2014/main" id="{5D2BE623-0483-43CD-A46D-33BE712D6173}"/>
              </a:ext>
            </a:extLst>
          </p:cNvPr>
          <p:cNvSpPr/>
          <p:nvPr/>
        </p:nvSpPr>
        <p:spPr bwMode="auto">
          <a:xfrm>
            <a:off x="292928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5" name="Rectangle 54">
            <a:extLst>
              <a:ext uri="{FF2B5EF4-FFF2-40B4-BE49-F238E27FC236}">
                <a16:creationId xmlns:a16="http://schemas.microsoft.com/office/drawing/2014/main" id="{AA887238-3434-49EC-A288-3A489142303F}"/>
              </a:ext>
            </a:extLst>
          </p:cNvPr>
          <p:cNvSpPr/>
          <p:nvPr/>
        </p:nvSpPr>
        <p:spPr bwMode="auto">
          <a:xfrm>
            <a:off x="518475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FCE42E52-EF02-4124-BEFE-7C48F5AAE847}"/>
              </a:ext>
            </a:extLst>
          </p:cNvPr>
          <p:cNvSpPr/>
          <p:nvPr/>
        </p:nvSpPr>
        <p:spPr bwMode="auto">
          <a:xfrm>
            <a:off x="7440217"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0E82EBD7-42B3-415F-99B3-BB43E6FB7114}"/>
              </a:ext>
            </a:extLst>
          </p:cNvPr>
          <p:cNvSpPr/>
          <p:nvPr/>
        </p:nvSpPr>
        <p:spPr bwMode="auto">
          <a:xfrm>
            <a:off x="9695682" y="1958918"/>
            <a:ext cx="1825538" cy="1825538"/>
          </a:xfrm>
          <a:prstGeom prst="rect">
            <a:avLst/>
          </a:prstGeom>
          <a:noFill/>
          <a:ln w="6350">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63" name="Text Placeholder 4">
            <a:extLst>
              <a:ext uri="{FF2B5EF4-FFF2-40B4-BE49-F238E27FC236}">
                <a16:creationId xmlns:a16="http://schemas.microsoft.com/office/drawing/2014/main" id="{B882C66F-2838-4AEE-AC4A-F36911B8ED1D}"/>
              </a:ext>
            </a:extLst>
          </p:cNvPr>
          <p:cNvSpPr>
            <a:spLocks noGrp="1"/>
          </p:cNvSpPr>
          <p:nvPr>
            <p:ph type="body" sz="quarter" idx="21" hasCustomPrompt="1"/>
          </p:nvPr>
        </p:nvSpPr>
        <p:spPr>
          <a:xfrm>
            <a:off x="780062"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64" name="Group 63">
            <a:extLst>
              <a:ext uri="{FF2B5EF4-FFF2-40B4-BE49-F238E27FC236}">
                <a16:creationId xmlns:a16="http://schemas.microsoft.com/office/drawing/2014/main" id="{CDB5AEC9-C1A8-4CEF-A3A3-27F3C077A1B9}"/>
              </a:ext>
            </a:extLst>
          </p:cNvPr>
          <p:cNvGrpSpPr/>
          <p:nvPr/>
        </p:nvGrpSpPr>
        <p:grpSpPr>
          <a:xfrm>
            <a:off x="588262" y="4059104"/>
            <a:ext cx="562936" cy="1051917"/>
            <a:chOff x="588262" y="4109720"/>
            <a:chExt cx="562936" cy="1051917"/>
          </a:xfrm>
        </p:grpSpPr>
        <p:sp>
          <p:nvSpPr>
            <p:cNvPr id="65" name="Rectangle 64">
              <a:extLst>
                <a:ext uri="{FF2B5EF4-FFF2-40B4-BE49-F238E27FC236}">
                  <a16:creationId xmlns:a16="http://schemas.microsoft.com/office/drawing/2014/main" id="{B2993313-8750-4224-A69A-7F407AB52A4A}"/>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66" name="Straight Connector 65">
              <a:extLst>
                <a:ext uri="{FF2B5EF4-FFF2-40B4-BE49-F238E27FC236}">
                  <a16:creationId xmlns:a16="http://schemas.microsoft.com/office/drawing/2014/main" id="{0FAC1C9C-A984-4524-8A7E-8C7EB5F0591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2B9D0605-C5F5-41AD-983D-0E85D7B6658D}"/>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69" name="Text Placeholder 4">
            <a:extLst>
              <a:ext uri="{FF2B5EF4-FFF2-40B4-BE49-F238E27FC236}">
                <a16:creationId xmlns:a16="http://schemas.microsoft.com/office/drawing/2014/main" id="{29E1084E-D1E6-4E58-9821-387B588CB480}"/>
              </a:ext>
            </a:extLst>
          </p:cNvPr>
          <p:cNvSpPr>
            <a:spLocks noGrp="1"/>
          </p:cNvSpPr>
          <p:nvPr>
            <p:ph type="body" sz="quarter" idx="23" hasCustomPrompt="1"/>
          </p:nvPr>
        </p:nvSpPr>
        <p:spPr>
          <a:xfrm>
            <a:off x="3032566"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0" name="Group 69">
            <a:extLst>
              <a:ext uri="{FF2B5EF4-FFF2-40B4-BE49-F238E27FC236}">
                <a16:creationId xmlns:a16="http://schemas.microsoft.com/office/drawing/2014/main" id="{EFAA5883-CB2E-4935-8FC2-74C716FA7C62}"/>
              </a:ext>
            </a:extLst>
          </p:cNvPr>
          <p:cNvGrpSpPr/>
          <p:nvPr/>
        </p:nvGrpSpPr>
        <p:grpSpPr>
          <a:xfrm>
            <a:off x="2843727" y="4059104"/>
            <a:ext cx="562936" cy="1051917"/>
            <a:chOff x="588262" y="4109720"/>
            <a:chExt cx="562936" cy="1051917"/>
          </a:xfrm>
        </p:grpSpPr>
        <p:sp>
          <p:nvSpPr>
            <p:cNvPr id="71" name="Rectangle 70">
              <a:extLst>
                <a:ext uri="{FF2B5EF4-FFF2-40B4-BE49-F238E27FC236}">
                  <a16:creationId xmlns:a16="http://schemas.microsoft.com/office/drawing/2014/main" id="{295F0802-45AB-4190-AEF1-3BFA3A8C9EED}"/>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2" name="Straight Connector 71">
              <a:extLst>
                <a:ext uri="{FF2B5EF4-FFF2-40B4-BE49-F238E27FC236}">
                  <a16:creationId xmlns:a16="http://schemas.microsoft.com/office/drawing/2014/main" id="{3BEFD83A-08C3-4EEB-9869-50BD4F5660BB}"/>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562CD59-A03F-4811-8A02-CB75BBAABDDF}"/>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75" name="Text Placeholder 4">
            <a:extLst>
              <a:ext uri="{FF2B5EF4-FFF2-40B4-BE49-F238E27FC236}">
                <a16:creationId xmlns:a16="http://schemas.microsoft.com/office/drawing/2014/main" id="{80A70EFB-E874-428E-ABBE-0E2B09B58002}"/>
              </a:ext>
            </a:extLst>
          </p:cNvPr>
          <p:cNvSpPr>
            <a:spLocks noGrp="1"/>
          </p:cNvSpPr>
          <p:nvPr>
            <p:ph type="body" sz="quarter" idx="25" hasCustomPrompt="1"/>
          </p:nvPr>
        </p:nvSpPr>
        <p:spPr>
          <a:xfrm>
            <a:off x="5285070"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76" name="Group 75">
            <a:extLst>
              <a:ext uri="{FF2B5EF4-FFF2-40B4-BE49-F238E27FC236}">
                <a16:creationId xmlns:a16="http://schemas.microsoft.com/office/drawing/2014/main" id="{D0DF0DB9-5C2E-4DFD-B83B-C770E34BF60C}"/>
              </a:ext>
            </a:extLst>
          </p:cNvPr>
          <p:cNvGrpSpPr/>
          <p:nvPr/>
        </p:nvGrpSpPr>
        <p:grpSpPr>
          <a:xfrm>
            <a:off x="5099192" y="4059104"/>
            <a:ext cx="562936" cy="1051917"/>
            <a:chOff x="588262" y="4109720"/>
            <a:chExt cx="562936" cy="1051917"/>
          </a:xfrm>
        </p:grpSpPr>
        <p:sp>
          <p:nvSpPr>
            <p:cNvPr id="77" name="Rectangle 76">
              <a:extLst>
                <a:ext uri="{FF2B5EF4-FFF2-40B4-BE49-F238E27FC236}">
                  <a16:creationId xmlns:a16="http://schemas.microsoft.com/office/drawing/2014/main" id="{4F2B6CBE-3E3F-447C-8CAB-0ED5B3D2D154}"/>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78" name="Straight Connector 77">
              <a:extLst>
                <a:ext uri="{FF2B5EF4-FFF2-40B4-BE49-F238E27FC236}">
                  <a16:creationId xmlns:a16="http://schemas.microsoft.com/office/drawing/2014/main" id="{61C85EA1-856D-4D4D-B71E-75780DAD8D5A}"/>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62EDEAF-3A98-45CE-8E9E-C2254F4CC029}"/>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1" name="Text Placeholder 4">
            <a:extLst>
              <a:ext uri="{FF2B5EF4-FFF2-40B4-BE49-F238E27FC236}">
                <a16:creationId xmlns:a16="http://schemas.microsoft.com/office/drawing/2014/main" id="{509316BF-773E-42D8-A475-2D4D941B1CB1}"/>
              </a:ext>
            </a:extLst>
          </p:cNvPr>
          <p:cNvSpPr>
            <a:spLocks noGrp="1"/>
          </p:cNvSpPr>
          <p:nvPr>
            <p:ph type="body" sz="quarter" idx="27" hasCustomPrompt="1"/>
          </p:nvPr>
        </p:nvSpPr>
        <p:spPr>
          <a:xfrm>
            <a:off x="7537574"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2" name="Group 81">
            <a:extLst>
              <a:ext uri="{FF2B5EF4-FFF2-40B4-BE49-F238E27FC236}">
                <a16:creationId xmlns:a16="http://schemas.microsoft.com/office/drawing/2014/main" id="{54AA5525-32EB-4A57-974A-375363A157A0}"/>
              </a:ext>
            </a:extLst>
          </p:cNvPr>
          <p:cNvGrpSpPr/>
          <p:nvPr/>
        </p:nvGrpSpPr>
        <p:grpSpPr>
          <a:xfrm>
            <a:off x="7354657" y="4059104"/>
            <a:ext cx="562936" cy="1051917"/>
            <a:chOff x="588262" y="4109720"/>
            <a:chExt cx="562936" cy="1051917"/>
          </a:xfrm>
        </p:grpSpPr>
        <p:sp>
          <p:nvSpPr>
            <p:cNvPr id="83" name="Rectangle 82">
              <a:extLst>
                <a:ext uri="{FF2B5EF4-FFF2-40B4-BE49-F238E27FC236}">
                  <a16:creationId xmlns:a16="http://schemas.microsoft.com/office/drawing/2014/main" id="{B35FE7B5-87C6-42D3-92AD-6039E6377B09}"/>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84" name="Straight Connector 83">
              <a:extLst>
                <a:ext uri="{FF2B5EF4-FFF2-40B4-BE49-F238E27FC236}">
                  <a16:creationId xmlns:a16="http://schemas.microsoft.com/office/drawing/2014/main" id="{021FBC25-7637-4B3B-B4E2-207A07035B9D}"/>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51BBAA5-8339-411D-9380-EF77D83BFA33}"/>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87" name="Text Placeholder 4">
            <a:extLst>
              <a:ext uri="{FF2B5EF4-FFF2-40B4-BE49-F238E27FC236}">
                <a16:creationId xmlns:a16="http://schemas.microsoft.com/office/drawing/2014/main" id="{6BC8953F-6C49-4F0A-81FF-9D4C3282440D}"/>
              </a:ext>
            </a:extLst>
          </p:cNvPr>
          <p:cNvSpPr>
            <a:spLocks noGrp="1"/>
          </p:cNvSpPr>
          <p:nvPr>
            <p:ph type="body" sz="quarter" idx="29" hasCustomPrompt="1"/>
          </p:nvPr>
        </p:nvSpPr>
        <p:spPr>
          <a:xfrm>
            <a:off x="9790079" y="4539632"/>
            <a:ext cx="1816483" cy="430887"/>
          </a:xfrm>
        </p:spPr>
        <p:txBody>
          <a:bodyPr/>
          <a:lstStyle>
            <a:lvl1pPr marL="0" indent="0">
              <a:buNone/>
              <a:defRPr sz="1400" i="1">
                <a:latin typeface="+mn-lt"/>
              </a:defRPr>
            </a:lvl1pPr>
            <a:lvl2pPr marL="228600" indent="0">
              <a:buNone/>
              <a:defRPr sz="1400" i="1">
                <a:latin typeface="+mn-lt"/>
              </a:defRPr>
            </a:lvl2pPr>
            <a:lvl3pPr marL="457200" indent="0">
              <a:buNone/>
              <a:defRPr sz="1400" i="1">
                <a:latin typeface="+mn-lt"/>
              </a:defRPr>
            </a:lvl3pPr>
            <a:lvl4pPr marL="661988" indent="0">
              <a:buNone/>
              <a:defRPr sz="1400" i="1">
                <a:latin typeface="+mn-lt"/>
              </a:defRPr>
            </a:lvl4pPr>
            <a:lvl5pPr marL="855663" indent="0">
              <a:buNone/>
              <a:defRPr sz="1400" i="1">
                <a:latin typeface="+mn-lt"/>
              </a:defRPr>
            </a:lvl5pPr>
          </a:lstStyle>
          <a:p>
            <a:pPr defTabSz="932472" fontAlgn="base">
              <a:spcBef>
                <a:spcPct val="0"/>
              </a:spcBef>
              <a:spcAft>
                <a:spcPct val="0"/>
              </a:spcAft>
            </a:pPr>
            <a:r>
              <a:rPr lang="en-US" sz="1400" i="1" dirty="0">
                <a:solidFill>
                  <a:schemeClr val="tx1"/>
                </a:solidFill>
                <a:ea typeface="Segoe UI" pitchFamily="34" charset="0"/>
                <a:cs typeface="Segoe UI" pitchFamily="34" charset="0"/>
              </a:rPr>
              <a:t>Lorem ipsum dolor sit </a:t>
            </a:r>
            <a:r>
              <a:rPr lang="en-US" sz="1400" i="1" dirty="0" err="1">
                <a:solidFill>
                  <a:schemeClr val="tx1"/>
                </a:solidFill>
                <a:ea typeface="Segoe UI" pitchFamily="34" charset="0"/>
                <a:cs typeface="Segoe UI" pitchFamily="34" charset="0"/>
              </a:rPr>
              <a:t>amet</a:t>
            </a:r>
            <a:endParaRPr lang="en-US" sz="1600" i="1" dirty="0">
              <a:solidFill>
                <a:schemeClr val="tx1"/>
              </a:solidFill>
              <a:ea typeface="Segoe UI" pitchFamily="34" charset="0"/>
              <a:cs typeface="Segoe UI" pitchFamily="34" charset="0"/>
            </a:endParaRPr>
          </a:p>
        </p:txBody>
      </p:sp>
      <p:grpSp>
        <p:nvGrpSpPr>
          <p:cNvPr id="88" name="Group 87">
            <a:extLst>
              <a:ext uri="{FF2B5EF4-FFF2-40B4-BE49-F238E27FC236}">
                <a16:creationId xmlns:a16="http://schemas.microsoft.com/office/drawing/2014/main" id="{0A4882E3-38C2-46CA-BA79-CAF9E2EF832B}"/>
              </a:ext>
            </a:extLst>
          </p:cNvPr>
          <p:cNvGrpSpPr/>
          <p:nvPr/>
        </p:nvGrpSpPr>
        <p:grpSpPr>
          <a:xfrm>
            <a:off x="9610122" y="4059104"/>
            <a:ext cx="562936" cy="1051917"/>
            <a:chOff x="588262" y="4109720"/>
            <a:chExt cx="562936" cy="1051917"/>
          </a:xfrm>
        </p:grpSpPr>
        <p:sp>
          <p:nvSpPr>
            <p:cNvPr id="89" name="Rectangle 88">
              <a:extLst>
                <a:ext uri="{FF2B5EF4-FFF2-40B4-BE49-F238E27FC236}">
                  <a16:creationId xmlns:a16="http://schemas.microsoft.com/office/drawing/2014/main" id="{AFBF136A-93F2-4531-A6F5-F29D88F7DBA3}"/>
                </a:ext>
              </a:extLst>
            </p:cNvPr>
            <p:cNvSpPr/>
            <p:nvPr/>
          </p:nvSpPr>
          <p:spPr bwMode="auto">
            <a:xfrm>
              <a:off x="590802" y="5070197"/>
              <a:ext cx="91440" cy="91440"/>
            </a:xfrm>
            <a:prstGeom prst="rect">
              <a:avLst/>
            </a:prstGeom>
            <a:solidFill>
              <a:schemeClr val="tx1">
                <a:lumMod val="75000"/>
                <a:lumOff val="2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cxnSp>
          <p:nvCxnSpPr>
            <p:cNvPr id="90" name="Straight Connector 89">
              <a:extLst>
                <a:ext uri="{FF2B5EF4-FFF2-40B4-BE49-F238E27FC236}">
                  <a16:creationId xmlns:a16="http://schemas.microsoft.com/office/drawing/2014/main" id="{4A396399-E9DD-401A-9F5A-22B16693B747}"/>
                </a:ext>
              </a:extLst>
            </p:cNvPr>
            <p:cNvCxnSpPr>
              <a:cxnSpLocks/>
            </p:cNvCxnSpPr>
            <p:nvPr/>
          </p:nvCxnSpPr>
          <p:spPr>
            <a:xfrm flipV="1">
              <a:off x="636522" y="4110078"/>
              <a:ext cx="0" cy="1040129"/>
            </a:xfrm>
            <a:prstGeom prst="line">
              <a:avLst/>
            </a:prstGeom>
            <a:ln w="6350">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D3A4C9F9-D20F-4479-A8F1-568EEDC339D8}"/>
                </a:ext>
              </a:extLst>
            </p:cNvPr>
            <p:cNvCxnSpPr>
              <a:cxnSpLocks/>
            </p:cNvCxnSpPr>
            <p:nvPr/>
          </p:nvCxnSpPr>
          <p:spPr>
            <a:xfrm flipH="1">
              <a:off x="588262" y="4109720"/>
              <a:ext cx="562936" cy="0"/>
            </a:xfrm>
            <a:prstGeom prst="line">
              <a:avLst/>
            </a:prstGeom>
            <a:ln w="28575">
              <a:solidFill>
                <a:schemeClr val="tx1">
                  <a:lumMod val="75000"/>
                  <a:lumOff val="2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grpSp>
      <p:sp>
        <p:nvSpPr>
          <p:cNvPr id="4" name="Text Placeholder 3">
            <a:extLst>
              <a:ext uri="{FF2B5EF4-FFF2-40B4-BE49-F238E27FC236}">
                <a16:creationId xmlns:a16="http://schemas.microsoft.com/office/drawing/2014/main" id="{39271998-B1CF-428C-BB65-5C71B89CBF5B}"/>
              </a:ext>
            </a:extLst>
          </p:cNvPr>
          <p:cNvSpPr>
            <a:spLocks noGrp="1"/>
          </p:cNvSpPr>
          <p:nvPr>
            <p:ph type="body" sz="quarter" idx="30" hasCustomPrompt="1"/>
          </p:nvPr>
        </p:nvSpPr>
        <p:spPr>
          <a:xfrm>
            <a:off x="77946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5" name="Text Placeholder 3">
            <a:extLst>
              <a:ext uri="{FF2B5EF4-FFF2-40B4-BE49-F238E27FC236}">
                <a16:creationId xmlns:a16="http://schemas.microsoft.com/office/drawing/2014/main" id="{B675C9A4-A34D-44D0-944D-2EFF74816757}"/>
              </a:ext>
            </a:extLst>
          </p:cNvPr>
          <p:cNvSpPr>
            <a:spLocks noGrp="1"/>
          </p:cNvSpPr>
          <p:nvPr>
            <p:ph type="body" sz="quarter" idx="31" hasCustomPrompt="1"/>
          </p:nvPr>
        </p:nvSpPr>
        <p:spPr>
          <a:xfrm>
            <a:off x="303211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6" name="Text Placeholder 3">
            <a:extLst>
              <a:ext uri="{FF2B5EF4-FFF2-40B4-BE49-F238E27FC236}">
                <a16:creationId xmlns:a16="http://schemas.microsoft.com/office/drawing/2014/main" id="{C20774FE-9E5A-4623-8D8B-F77316C2E21A}"/>
              </a:ext>
            </a:extLst>
          </p:cNvPr>
          <p:cNvSpPr>
            <a:spLocks noGrp="1"/>
          </p:cNvSpPr>
          <p:nvPr>
            <p:ph type="body" sz="quarter" idx="32" hasCustomPrompt="1"/>
          </p:nvPr>
        </p:nvSpPr>
        <p:spPr>
          <a:xfrm>
            <a:off x="5284772"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7" name="Text Placeholder 3">
            <a:extLst>
              <a:ext uri="{FF2B5EF4-FFF2-40B4-BE49-F238E27FC236}">
                <a16:creationId xmlns:a16="http://schemas.microsoft.com/office/drawing/2014/main" id="{01C61C2B-364E-41C2-AC81-F6CC2C309FB9}"/>
              </a:ext>
            </a:extLst>
          </p:cNvPr>
          <p:cNvSpPr>
            <a:spLocks noGrp="1"/>
          </p:cNvSpPr>
          <p:nvPr>
            <p:ph type="body" sz="quarter" idx="33" hasCustomPrompt="1"/>
          </p:nvPr>
        </p:nvSpPr>
        <p:spPr>
          <a:xfrm>
            <a:off x="7537427"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
        <p:nvSpPr>
          <p:cNvPr id="48" name="Text Placeholder 3">
            <a:extLst>
              <a:ext uri="{FF2B5EF4-FFF2-40B4-BE49-F238E27FC236}">
                <a16:creationId xmlns:a16="http://schemas.microsoft.com/office/drawing/2014/main" id="{6C0BBF4C-34B0-4A3C-AFCF-A4C85F1F1E60}"/>
              </a:ext>
            </a:extLst>
          </p:cNvPr>
          <p:cNvSpPr>
            <a:spLocks noGrp="1"/>
          </p:cNvSpPr>
          <p:nvPr>
            <p:ph type="body" sz="quarter" idx="34" hasCustomPrompt="1"/>
          </p:nvPr>
        </p:nvSpPr>
        <p:spPr>
          <a:xfrm>
            <a:off x="9790081" y="4189413"/>
            <a:ext cx="1816481" cy="276999"/>
          </a:xfrm>
        </p:spPr>
        <p:txBody>
          <a:bodyPr/>
          <a:lstStyle>
            <a:lvl1pPr marL="0" indent="0">
              <a:buNone/>
              <a:defRPr sz="1800">
                <a:solidFill>
                  <a:schemeClr val="accent3"/>
                </a:solidFill>
                <a:latin typeface="+mj-lt"/>
              </a:defRPr>
            </a:lvl1pPr>
            <a:lvl2pPr marL="228600" indent="0">
              <a:buNone/>
              <a:defRPr sz="1800">
                <a:solidFill>
                  <a:schemeClr val="accent3"/>
                </a:solidFill>
                <a:latin typeface="+mj-lt"/>
              </a:defRPr>
            </a:lvl2pPr>
            <a:lvl3pPr marL="457200" indent="0">
              <a:buNone/>
              <a:defRPr sz="1800">
                <a:solidFill>
                  <a:schemeClr val="accent3"/>
                </a:solidFill>
                <a:latin typeface="+mj-lt"/>
              </a:defRPr>
            </a:lvl3pPr>
            <a:lvl4pPr marL="661988" indent="0">
              <a:buNone/>
              <a:defRPr sz="1800">
                <a:solidFill>
                  <a:schemeClr val="accent3"/>
                </a:solidFill>
                <a:latin typeface="+mj-lt"/>
              </a:defRPr>
            </a:lvl4pPr>
            <a:lvl5pPr marL="855663" indent="0">
              <a:buNone/>
              <a:defRPr sz="1800">
                <a:solidFill>
                  <a:schemeClr val="accent3"/>
                </a:solidFill>
                <a:latin typeface="+mj-lt"/>
              </a:defRPr>
            </a:lvl5pPr>
          </a:lstStyle>
          <a:p>
            <a:pPr lvl="0"/>
            <a:r>
              <a:rPr lang="en-US" dirty="0"/>
              <a:t>Lorem ipsum</a:t>
            </a:r>
          </a:p>
        </p:txBody>
      </p:sp>
    </p:spTree>
    <p:extLst>
      <p:ext uri="{BB962C8B-B14F-4D97-AF65-F5344CB8AC3E}">
        <p14:creationId xmlns:p14="http://schemas.microsoft.com/office/powerpoint/2010/main" val="29943686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am intro_2">
    <p:spTree>
      <p:nvGrpSpPr>
        <p:cNvPr id="1" name=""/>
        <p:cNvGrpSpPr/>
        <p:nvPr/>
      </p:nvGrpSpPr>
      <p:grpSpPr>
        <a:xfrm>
          <a:off x="0" y="0"/>
          <a:ext cx="0" cy="0"/>
          <a:chOff x="0" y="0"/>
          <a:chExt cx="0" cy="0"/>
        </a:xfrm>
      </p:grpSpPr>
      <p:sp>
        <p:nvSpPr>
          <p:cNvPr id="107" name="Oval 106">
            <a:extLst>
              <a:ext uri="{FF2B5EF4-FFF2-40B4-BE49-F238E27FC236}">
                <a16:creationId xmlns:a16="http://schemas.microsoft.com/office/drawing/2014/main" id="{E6A6B614-3FDF-4EC4-9C41-31BA3CA76B5A}"/>
              </a:ext>
            </a:extLst>
          </p:cNvPr>
          <p:cNvSpPr/>
          <p:nvPr/>
        </p:nvSpPr>
        <p:spPr bwMode="auto">
          <a:xfrm>
            <a:off x="483605"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8" name="Oval 107">
            <a:extLst>
              <a:ext uri="{FF2B5EF4-FFF2-40B4-BE49-F238E27FC236}">
                <a16:creationId xmlns:a16="http://schemas.microsoft.com/office/drawing/2014/main" id="{80C3F94F-83FA-4D0C-900A-49996D7D7911}"/>
              </a:ext>
            </a:extLst>
          </p:cNvPr>
          <p:cNvSpPr/>
          <p:nvPr/>
        </p:nvSpPr>
        <p:spPr bwMode="auto">
          <a:xfrm>
            <a:off x="2745634"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09" name="Oval 108">
            <a:extLst>
              <a:ext uri="{FF2B5EF4-FFF2-40B4-BE49-F238E27FC236}">
                <a16:creationId xmlns:a16="http://schemas.microsoft.com/office/drawing/2014/main" id="{37AA1237-31C3-462B-9737-5BF2B22CD90E}"/>
              </a:ext>
            </a:extLst>
          </p:cNvPr>
          <p:cNvSpPr/>
          <p:nvPr/>
        </p:nvSpPr>
        <p:spPr bwMode="auto">
          <a:xfrm>
            <a:off x="5007663"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0" name="Oval 109">
            <a:extLst>
              <a:ext uri="{FF2B5EF4-FFF2-40B4-BE49-F238E27FC236}">
                <a16:creationId xmlns:a16="http://schemas.microsoft.com/office/drawing/2014/main" id="{8C362ED5-14A0-4A67-9B15-2ECB631116AE}"/>
              </a:ext>
            </a:extLst>
          </p:cNvPr>
          <p:cNvSpPr/>
          <p:nvPr/>
        </p:nvSpPr>
        <p:spPr bwMode="auto">
          <a:xfrm>
            <a:off x="726969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111" name="Oval 110">
            <a:extLst>
              <a:ext uri="{FF2B5EF4-FFF2-40B4-BE49-F238E27FC236}">
                <a16:creationId xmlns:a16="http://schemas.microsoft.com/office/drawing/2014/main" id="{EBA56620-EE69-4652-9AC0-FE6AD44B8205}"/>
              </a:ext>
            </a:extLst>
          </p:cNvPr>
          <p:cNvSpPr/>
          <p:nvPr/>
        </p:nvSpPr>
        <p:spPr bwMode="auto">
          <a:xfrm>
            <a:off x="9531722" y="1780032"/>
            <a:ext cx="2153240" cy="2153232"/>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tx1"/>
              </a:solidFill>
              <a:ea typeface="Segoe UI" pitchFamily="34" charset="0"/>
              <a:cs typeface="Segoe UI" pitchFamily="34" charset="0"/>
            </a:endParaRPr>
          </a:p>
        </p:txBody>
      </p:sp>
      <p:sp>
        <p:nvSpPr>
          <p:cNvPr id="97" name="Rectangle 96">
            <a:extLst>
              <a:ext uri="{FF2B5EF4-FFF2-40B4-BE49-F238E27FC236}">
                <a16:creationId xmlns:a16="http://schemas.microsoft.com/office/drawing/2014/main" id="{98C1878D-A0DA-4582-98E5-C2AA61D74828}"/>
              </a:ext>
            </a:extLst>
          </p:cNvPr>
          <p:cNvSpPr/>
          <p:nvPr/>
        </p:nvSpPr>
        <p:spPr bwMode="auto">
          <a:xfrm>
            <a:off x="0" y="2912951"/>
            <a:ext cx="12192000" cy="275371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457200"/>
            <a:ext cx="11018520" cy="553998"/>
          </a:xfrm>
        </p:spPr>
        <p:txBody>
          <a:body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41907D38-3657-401B-B326-5079A2DFF669}"/>
              </a:ext>
            </a:extLst>
          </p:cNvPr>
          <p:cNvSpPr>
            <a:spLocks noGrp="1"/>
          </p:cNvSpPr>
          <p:nvPr>
            <p:ph type="pic" sz="quarter" idx="12" hasCustomPrompt="1"/>
          </p:nvPr>
        </p:nvSpPr>
        <p:spPr>
          <a:xfrm>
            <a:off x="600105"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59" name="Picture Placeholder 10">
            <a:extLst>
              <a:ext uri="{FF2B5EF4-FFF2-40B4-BE49-F238E27FC236}">
                <a16:creationId xmlns:a16="http://schemas.microsoft.com/office/drawing/2014/main" id="{2366BFD6-C79A-4821-9C59-128762B244DE}"/>
              </a:ext>
            </a:extLst>
          </p:cNvPr>
          <p:cNvSpPr>
            <a:spLocks noGrp="1"/>
          </p:cNvSpPr>
          <p:nvPr>
            <p:ph type="pic" sz="quarter" idx="16" hasCustomPrompt="1"/>
          </p:nvPr>
        </p:nvSpPr>
        <p:spPr>
          <a:xfrm>
            <a:off x="2862134"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0" name="Picture Placeholder 10">
            <a:extLst>
              <a:ext uri="{FF2B5EF4-FFF2-40B4-BE49-F238E27FC236}">
                <a16:creationId xmlns:a16="http://schemas.microsoft.com/office/drawing/2014/main" id="{1A0F2A4E-8DBE-4057-BE8F-74E36CE5E258}"/>
              </a:ext>
            </a:extLst>
          </p:cNvPr>
          <p:cNvSpPr>
            <a:spLocks noGrp="1"/>
          </p:cNvSpPr>
          <p:nvPr>
            <p:ph type="pic" sz="quarter" idx="17" hasCustomPrompt="1"/>
          </p:nvPr>
        </p:nvSpPr>
        <p:spPr>
          <a:xfrm>
            <a:off x="5124163"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1" name="Picture Placeholder 10">
            <a:extLst>
              <a:ext uri="{FF2B5EF4-FFF2-40B4-BE49-F238E27FC236}">
                <a16:creationId xmlns:a16="http://schemas.microsoft.com/office/drawing/2014/main" id="{7921F810-9EAF-4A43-A60E-DACF9AA16822}"/>
              </a:ext>
            </a:extLst>
          </p:cNvPr>
          <p:cNvSpPr>
            <a:spLocks noGrp="1"/>
          </p:cNvSpPr>
          <p:nvPr>
            <p:ph type="pic" sz="quarter" idx="18" hasCustomPrompt="1"/>
          </p:nvPr>
        </p:nvSpPr>
        <p:spPr>
          <a:xfrm>
            <a:off x="738619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62" name="Picture Placeholder 10">
            <a:extLst>
              <a:ext uri="{FF2B5EF4-FFF2-40B4-BE49-F238E27FC236}">
                <a16:creationId xmlns:a16="http://schemas.microsoft.com/office/drawing/2014/main" id="{003EA4B4-A3A6-4F8C-93FC-341A31934F9F}"/>
              </a:ext>
            </a:extLst>
          </p:cNvPr>
          <p:cNvSpPr>
            <a:spLocks noGrp="1"/>
          </p:cNvSpPr>
          <p:nvPr>
            <p:ph type="pic" sz="quarter" idx="19" hasCustomPrompt="1"/>
          </p:nvPr>
        </p:nvSpPr>
        <p:spPr>
          <a:xfrm>
            <a:off x="9648222" y="1896528"/>
            <a:ext cx="1920240" cy="1920240"/>
          </a:xfrm>
          <a:prstGeom prst="ellipse">
            <a:avLst/>
          </a:prstGeom>
          <a:blipFill>
            <a:blip r:embed="rId2" cstate="screen">
              <a:extLst>
                <a:ext uri="{28A0092B-C50C-407E-A947-70E740481C1C}">
                  <a14:useLocalDpi xmlns:a14="http://schemas.microsoft.com/office/drawing/2010/main"/>
                </a:ext>
              </a:extLst>
            </a:blip>
            <a:stretch>
              <a:fillRect/>
            </a:stretch>
          </a:blipFill>
        </p:spPr>
        <p:txBody>
          <a:bodyPr tIns="914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a:t>
            </a:r>
            <a:br>
              <a:rPr lang="en-US" dirty="0"/>
            </a:br>
            <a:r>
              <a:rPr lang="en-US" dirty="0"/>
              <a:t>below to insert</a:t>
            </a:r>
          </a:p>
        </p:txBody>
      </p:sp>
      <p:sp>
        <p:nvSpPr>
          <p:cNvPr id="4" name="Text Placeholder 3">
            <a:extLst>
              <a:ext uri="{FF2B5EF4-FFF2-40B4-BE49-F238E27FC236}">
                <a16:creationId xmlns:a16="http://schemas.microsoft.com/office/drawing/2014/main" id="{DC837213-12EA-4266-B45B-6B87F7E6644F}"/>
              </a:ext>
            </a:extLst>
          </p:cNvPr>
          <p:cNvSpPr>
            <a:spLocks noGrp="1"/>
          </p:cNvSpPr>
          <p:nvPr>
            <p:ph type="body" sz="quarter" idx="30" hasCustomPrompt="1"/>
          </p:nvPr>
        </p:nvSpPr>
        <p:spPr>
          <a:xfrm>
            <a:off x="651382"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98" name="Text Placeholder 3">
            <a:extLst>
              <a:ext uri="{FF2B5EF4-FFF2-40B4-BE49-F238E27FC236}">
                <a16:creationId xmlns:a16="http://schemas.microsoft.com/office/drawing/2014/main" id="{94E1A4F7-83F6-4F9B-9F6E-BBA91F135CD5}"/>
              </a:ext>
            </a:extLst>
          </p:cNvPr>
          <p:cNvSpPr>
            <a:spLocks noGrp="1"/>
          </p:cNvSpPr>
          <p:nvPr>
            <p:ph type="body" sz="quarter" idx="31" hasCustomPrompt="1"/>
          </p:nvPr>
        </p:nvSpPr>
        <p:spPr>
          <a:xfrm>
            <a:off x="651382"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99" name="Text Placeholder 3">
            <a:extLst>
              <a:ext uri="{FF2B5EF4-FFF2-40B4-BE49-F238E27FC236}">
                <a16:creationId xmlns:a16="http://schemas.microsoft.com/office/drawing/2014/main" id="{86B86A7B-286B-4BBC-A37B-8E70B5569197}"/>
              </a:ext>
            </a:extLst>
          </p:cNvPr>
          <p:cNvSpPr>
            <a:spLocks noGrp="1"/>
          </p:cNvSpPr>
          <p:nvPr>
            <p:ph type="body" sz="quarter" idx="32" hasCustomPrompt="1"/>
          </p:nvPr>
        </p:nvSpPr>
        <p:spPr>
          <a:xfrm>
            <a:off x="2913411"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0" name="Text Placeholder 3">
            <a:extLst>
              <a:ext uri="{FF2B5EF4-FFF2-40B4-BE49-F238E27FC236}">
                <a16:creationId xmlns:a16="http://schemas.microsoft.com/office/drawing/2014/main" id="{137EDE58-BFEC-45B9-9874-144AFDC72B17}"/>
              </a:ext>
            </a:extLst>
          </p:cNvPr>
          <p:cNvSpPr>
            <a:spLocks noGrp="1"/>
          </p:cNvSpPr>
          <p:nvPr>
            <p:ph type="body" sz="quarter" idx="33" hasCustomPrompt="1"/>
          </p:nvPr>
        </p:nvSpPr>
        <p:spPr>
          <a:xfrm>
            <a:off x="2913411"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1" name="Text Placeholder 3">
            <a:extLst>
              <a:ext uri="{FF2B5EF4-FFF2-40B4-BE49-F238E27FC236}">
                <a16:creationId xmlns:a16="http://schemas.microsoft.com/office/drawing/2014/main" id="{F372BFDE-949C-4BF3-98A6-878A0082ED4D}"/>
              </a:ext>
            </a:extLst>
          </p:cNvPr>
          <p:cNvSpPr>
            <a:spLocks noGrp="1"/>
          </p:cNvSpPr>
          <p:nvPr>
            <p:ph type="body" sz="quarter" idx="34" hasCustomPrompt="1"/>
          </p:nvPr>
        </p:nvSpPr>
        <p:spPr>
          <a:xfrm>
            <a:off x="5175440"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2" name="Text Placeholder 3">
            <a:extLst>
              <a:ext uri="{FF2B5EF4-FFF2-40B4-BE49-F238E27FC236}">
                <a16:creationId xmlns:a16="http://schemas.microsoft.com/office/drawing/2014/main" id="{C15F6C40-256F-4627-AF8F-4CC4DE81C60A}"/>
              </a:ext>
            </a:extLst>
          </p:cNvPr>
          <p:cNvSpPr>
            <a:spLocks noGrp="1"/>
          </p:cNvSpPr>
          <p:nvPr>
            <p:ph type="body" sz="quarter" idx="35" hasCustomPrompt="1"/>
          </p:nvPr>
        </p:nvSpPr>
        <p:spPr>
          <a:xfrm>
            <a:off x="5175440"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3" name="Text Placeholder 3">
            <a:extLst>
              <a:ext uri="{FF2B5EF4-FFF2-40B4-BE49-F238E27FC236}">
                <a16:creationId xmlns:a16="http://schemas.microsoft.com/office/drawing/2014/main" id="{F30E9FB3-F21E-4FEA-BBA2-264C14E055F7}"/>
              </a:ext>
            </a:extLst>
          </p:cNvPr>
          <p:cNvSpPr>
            <a:spLocks noGrp="1"/>
          </p:cNvSpPr>
          <p:nvPr>
            <p:ph type="body" sz="quarter" idx="36" hasCustomPrompt="1"/>
          </p:nvPr>
        </p:nvSpPr>
        <p:spPr>
          <a:xfrm>
            <a:off x="743746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4" name="Text Placeholder 3">
            <a:extLst>
              <a:ext uri="{FF2B5EF4-FFF2-40B4-BE49-F238E27FC236}">
                <a16:creationId xmlns:a16="http://schemas.microsoft.com/office/drawing/2014/main" id="{B1601614-92B0-4E23-AC73-1A4A4D4B5CA1}"/>
              </a:ext>
            </a:extLst>
          </p:cNvPr>
          <p:cNvSpPr>
            <a:spLocks noGrp="1"/>
          </p:cNvSpPr>
          <p:nvPr>
            <p:ph type="body" sz="quarter" idx="37" hasCustomPrompt="1"/>
          </p:nvPr>
        </p:nvSpPr>
        <p:spPr>
          <a:xfrm>
            <a:off x="743746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
        <p:nvSpPr>
          <p:cNvPr id="105" name="Text Placeholder 3">
            <a:extLst>
              <a:ext uri="{FF2B5EF4-FFF2-40B4-BE49-F238E27FC236}">
                <a16:creationId xmlns:a16="http://schemas.microsoft.com/office/drawing/2014/main" id="{E58A1EC0-2BA2-4F91-8CEB-D935AE5A77D3}"/>
              </a:ext>
            </a:extLst>
          </p:cNvPr>
          <p:cNvSpPr>
            <a:spLocks noGrp="1"/>
          </p:cNvSpPr>
          <p:nvPr>
            <p:ph type="body" sz="quarter" idx="38" hasCustomPrompt="1"/>
          </p:nvPr>
        </p:nvSpPr>
        <p:spPr>
          <a:xfrm>
            <a:off x="9699499" y="4435782"/>
            <a:ext cx="1817687" cy="443298"/>
          </a:xfrm>
        </p:spPr>
        <p:txBody>
          <a:bodyPr>
            <a:noAutofit/>
          </a:bodyPr>
          <a:lstStyle>
            <a:lvl1pPr marL="0" indent="0" algn="ctr">
              <a:buNone/>
              <a:defRPr sz="1600" i="1">
                <a:solidFill>
                  <a:schemeClr val="tx1"/>
                </a:solidFill>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 dolor sit amet</a:t>
            </a:r>
          </a:p>
        </p:txBody>
      </p:sp>
      <p:sp>
        <p:nvSpPr>
          <p:cNvPr id="106" name="Text Placeholder 3">
            <a:extLst>
              <a:ext uri="{FF2B5EF4-FFF2-40B4-BE49-F238E27FC236}">
                <a16:creationId xmlns:a16="http://schemas.microsoft.com/office/drawing/2014/main" id="{DFB67659-257D-4D17-9CFA-AE2393B30330}"/>
              </a:ext>
            </a:extLst>
          </p:cNvPr>
          <p:cNvSpPr>
            <a:spLocks noGrp="1"/>
          </p:cNvSpPr>
          <p:nvPr>
            <p:ph type="body" sz="quarter" idx="39" hasCustomPrompt="1"/>
          </p:nvPr>
        </p:nvSpPr>
        <p:spPr>
          <a:xfrm>
            <a:off x="9699499" y="4086204"/>
            <a:ext cx="1817687" cy="301099"/>
          </a:xfrm>
        </p:spPr>
        <p:txBody>
          <a:bodyPr>
            <a:noAutofit/>
          </a:bodyPr>
          <a:lstStyle>
            <a:lvl1pPr marL="0" indent="0" algn="ctr">
              <a:buNone/>
              <a:defRPr sz="2000">
                <a:solidFill>
                  <a:schemeClr val="tx1"/>
                </a:solidFill>
                <a:latin typeface="+mj-lt"/>
              </a:defRPr>
            </a:lvl1pPr>
            <a:lvl2pPr marL="228600" indent="0" algn="ctr">
              <a:buNone/>
              <a:defRPr sz="1600">
                <a:solidFill>
                  <a:schemeClr val="bg1"/>
                </a:solidFill>
              </a:defRPr>
            </a:lvl2pPr>
            <a:lvl3pPr marL="457200" indent="0" algn="ctr">
              <a:buNone/>
              <a:defRPr sz="1600">
                <a:solidFill>
                  <a:schemeClr val="bg1"/>
                </a:solidFill>
              </a:defRPr>
            </a:lvl3pPr>
            <a:lvl4pPr marL="661988" indent="0" algn="ctr">
              <a:buNone/>
              <a:defRPr sz="1600">
                <a:solidFill>
                  <a:schemeClr val="bg1"/>
                </a:solidFill>
              </a:defRPr>
            </a:lvl4pPr>
            <a:lvl5pPr marL="855663" indent="0" algn="ctr">
              <a:buNone/>
              <a:defRPr sz="1600">
                <a:solidFill>
                  <a:schemeClr val="bg1"/>
                </a:solidFill>
              </a:defRPr>
            </a:lvl5pPr>
          </a:lstStyle>
          <a:p>
            <a:pPr lvl="0"/>
            <a:r>
              <a:rPr lang="da-DK" dirty="0"/>
              <a:t>Lorem ipsum</a:t>
            </a:r>
          </a:p>
        </p:txBody>
      </p:sp>
    </p:spTree>
    <p:extLst>
      <p:ext uri="{BB962C8B-B14F-4D97-AF65-F5344CB8AC3E}">
        <p14:creationId xmlns:p14="http://schemas.microsoft.com/office/powerpoint/2010/main" val="158346668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77456086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Tree>
    <p:extLst>
      <p:ext uri="{BB962C8B-B14F-4D97-AF65-F5344CB8AC3E}">
        <p14:creationId xmlns:p14="http://schemas.microsoft.com/office/powerpoint/2010/main" val="413013037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Tree>
    <p:extLst>
      <p:ext uri="{BB962C8B-B14F-4D97-AF65-F5344CB8AC3E}">
        <p14:creationId xmlns:p14="http://schemas.microsoft.com/office/powerpoint/2010/main" val="1357752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dirty="0"/>
              <a:t>Square photo layout with smaller text</a:t>
            </a:r>
          </a:p>
        </p:txBody>
      </p:sp>
    </p:spTree>
    <p:extLst>
      <p:ext uri="{BB962C8B-B14F-4D97-AF65-F5344CB8AC3E}">
        <p14:creationId xmlns:p14="http://schemas.microsoft.com/office/powerpoint/2010/main" val="2343569745"/>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796200382"/>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500887305"/>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93368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926667716"/>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176074616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cstate="screen">
              <a:extLst>
                <a:ext uri="{28A0092B-C50C-407E-A947-70E740481C1C}">
                  <a14:useLocalDpi xmlns:a14="http://schemas.microsoft.com/office/drawing/2010/main"/>
                </a:ext>
              </a:extLst>
            </a:blip>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Tree>
    <p:extLst>
      <p:ext uri="{BB962C8B-B14F-4D97-AF65-F5344CB8AC3E}">
        <p14:creationId xmlns:p14="http://schemas.microsoft.com/office/powerpoint/2010/main" val="2991146527"/>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dirty="0"/>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dirty="0"/>
              <a:t>Drag &amp; drop a screenshot </a:t>
            </a:r>
            <a:br>
              <a:rPr lang="en-US" dirty="0"/>
            </a:br>
            <a:r>
              <a:rPr lang="en-US" dirty="0"/>
              <a:t>here or click or tap icon </a:t>
            </a:r>
            <a:br>
              <a:rPr lang="en-US" dirty="0"/>
            </a:br>
            <a:r>
              <a:rPr lang="en-US" dirty="0"/>
              <a:t>below to insert </a:t>
            </a:r>
          </a:p>
        </p:txBody>
      </p:sp>
    </p:spTree>
    <p:extLst>
      <p:ext uri="{BB962C8B-B14F-4D97-AF65-F5344CB8AC3E}">
        <p14:creationId xmlns:p14="http://schemas.microsoft.com/office/powerpoint/2010/main" val="219853459"/>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en-US"/>
              <a:t>Click to edit Master text styles</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lumMod val="85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8511920"/>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dirty="0"/>
              <a:t>Title</a:t>
            </a:r>
          </a:p>
        </p:txBody>
      </p:sp>
    </p:spTree>
    <p:extLst>
      <p:ext uri="{BB962C8B-B14F-4D97-AF65-F5344CB8AC3E}">
        <p14:creationId xmlns:p14="http://schemas.microsoft.com/office/powerpoint/2010/main" val="34573397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en-US"/>
              <a:t>Click to edit Master text styles</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tx1"/>
                </a:solidFill>
              </a:defRPr>
            </a:lvl1pPr>
          </a:lstStyle>
          <a:p>
            <a:r>
              <a:rPr lang="en-US" dirty="0"/>
              <a:t>Title</a:t>
            </a:r>
          </a:p>
        </p:txBody>
      </p:sp>
    </p:spTree>
    <p:extLst>
      <p:ext uri="{BB962C8B-B14F-4D97-AF65-F5344CB8AC3E}">
        <p14:creationId xmlns:p14="http://schemas.microsoft.com/office/powerpoint/2010/main" val="101081470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Tree>
    <p:extLst>
      <p:ext uri="{BB962C8B-B14F-4D97-AF65-F5344CB8AC3E}">
        <p14:creationId xmlns:p14="http://schemas.microsoft.com/office/powerpoint/2010/main" val="3575738450"/>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8643823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3377301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424500906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30E5D0"/>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8227651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896011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917110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Layout_8">
    <p:spTree>
      <p:nvGrpSpPr>
        <p:cNvPr id="1" name=""/>
        <p:cNvGrpSpPr/>
        <p:nvPr/>
      </p:nvGrpSpPr>
      <p:grpSpPr>
        <a:xfrm>
          <a:off x="0" y="0"/>
          <a:ext cx="0" cy="0"/>
          <a:chOff x="0" y="0"/>
          <a:chExt cx="0" cy="0"/>
        </a:xfrm>
      </p:grpSpPr>
      <p:sp>
        <p:nvSpPr>
          <p:cNvPr id="32" name="Text Placeholder 30">
            <a:extLst>
              <a:ext uri="{FF2B5EF4-FFF2-40B4-BE49-F238E27FC236}">
                <a16:creationId xmlns:a16="http://schemas.microsoft.com/office/drawing/2014/main" id="{8F817204-5FA6-45D5-99FF-17EF5D4693C5}"/>
              </a:ext>
            </a:extLst>
          </p:cNvPr>
          <p:cNvSpPr>
            <a:spLocks noGrp="1"/>
          </p:cNvSpPr>
          <p:nvPr>
            <p:ph type="body" sz="quarter" idx="17" hasCustomPrompt="1"/>
          </p:nvPr>
        </p:nvSpPr>
        <p:spPr>
          <a:xfrm>
            <a:off x="3349888" y="490602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1" name="Text Placeholder 30">
            <a:extLst>
              <a:ext uri="{FF2B5EF4-FFF2-40B4-BE49-F238E27FC236}">
                <a16:creationId xmlns:a16="http://schemas.microsoft.com/office/drawing/2014/main" id="{98FE6635-C2C2-430D-9340-42D24BA36198}"/>
              </a:ext>
            </a:extLst>
          </p:cNvPr>
          <p:cNvSpPr>
            <a:spLocks noGrp="1"/>
          </p:cNvSpPr>
          <p:nvPr>
            <p:ph type="body" sz="quarter" idx="16" hasCustomPrompt="1"/>
          </p:nvPr>
        </p:nvSpPr>
        <p:spPr>
          <a:xfrm>
            <a:off x="3349888" y="457200"/>
            <a:ext cx="8257032" cy="1371271"/>
          </a:xfrm>
          <a:noFill/>
        </p:spPr>
        <p:txBody>
          <a:bodyPr lIns="228600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3" name="Text Placeholder 30">
            <a:extLst>
              <a:ext uri="{FF2B5EF4-FFF2-40B4-BE49-F238E27FC236}">
                <a16:creationId xmlns:a16="http://schemas.microsoft.com/office/drawing/2014/main" id="{E17979B0-3DF7-4473-B44D-F5717AD5A89D}"/>
              </a:ext>
            </a:extLst>
          </p:cNvPr>
          <p:cNvSpPr>
            <a:spLocks noGrp="1"/>
          </p:cNvSpPr>
          <p:nvPr>
            <p:ph type="body" sz="quarter" idx="18" hasCustomPrompt="1"/>
          </p:nvPr>
        </p:nvSpPr>
        <p:spPr>
          <a:xfrm>
            <a:off x="3349888" y="342308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34" name="Text Placeholder 30">
            <a:extLst>
              <a:ext uri="{FF2B5EF4-FFF2-40B4-BE49-F238E27FC236}">
                <a16:creationId xmlns:a16="http://schemas.microsoft.com/office/drawing/2014/main" id="{1066515A-2BC7-4393-AD6B-AE5765ACD64A}"/>
              </a:ext>
            </a:extLst>
          </p:cNvPr>
          <p:cNvSpPr>
            <a:spLocks noGrp="1"/>
          </p:cNvSpPr>
          <p:nvPr>
            <p:ph type="body" sz="quarter" idx="19" hasCustomPrompt="1"/>
          </p:nvPr>
        </p:nvSpPr>
        <p:spPr>
          <a:xfrm>
            <a:off x="3349888" y="1940140"/>
            <a:ext cx="8257032" cy="1371271"/>
          </a:xfrm>
          <a:noFill/>
        </p:spPr>
        <p:txBody>
          <a:bodyPr lIns="3017520" tIns="91440" rIns="91440" bIns="91440" anchor="ctr">
            <a:noAutofit/>
          </a:bodyPr>
          <a:lstStyle>
            <a:lvl1pPr marL="0" indent="0">
              <a:buNone/>
              <a:defRPr sz="1800">
                <a:solidFill>
                  <a:schemeClr val="tx1"/>
                </a:solidFill>
              </a:defRPr>
            </a:lvl1pPr>
            <a:lvl2pPr marL="228600" indent="0">
              <a:buNone/>
              <a:defRPr sz="1800"/>
            </a:lvl2pPr>
            <a:lvl3pPr marL="457200" indent="0">
              <a:buNone/>
              <a:defRPr sz="1800"/>
            </a:lvl3pPr>
            <a:lvl4pPr marL="661988" indent="0">
              <a:buNone/>
              <a:defRPr sz="1800"/>
            </a:lvl4pPr>
            <a:lvl5pPr marL="855663" indent="0">
              <a:buNone/>
              <a:defRPr sz="1800"/>
            </a:lvl5pPr>
          </a:lstStyle>
          <a:p>
            <a:pPr lvl="0" defTabSz="932472" fontAlgn="base">
              <a:spcBef>
                <a:spcPts val="1800"/>
              </a:spcBef>
              <a:spcAft>
                <a:spcPct val="0"/>
              </a:spcAft>
              <a:defRPr/>
            </a:pPr>
            <a:r>
              <a:rPr lang="en-US" sz="1800" dirty="0">
                <a:solidFill>
                  <a:schemeClr val="tx1"/>
                </a:solidFill>
                <a:ea typeface="Segoe UI" pitchFamily="34" charset="0"/>
                <a:cs typeface="Segoe UI" pitchFamily="34" charset="0"/>
              </a:rPr>
              <a:t>Lorem ipsum dolor sit </a:t>
            </a:r>
            <a:r>
              <a:rPr lang="en-US" sz="1800" dirty="0" err="1">
                <a:solidFill>
                  <a:schemeClr val="tx1"/>
                </a:solidFill>
                <a:ea typeface="Segoe UI" pitchFamily="34" charset="0"/>
                <a:cs typeface="Segoe UI" pitchFamily="34" charset="0"/>
              </a:rPr>
              <a:t>amet</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consectetuer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adipiscing</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elit</a:t>
            </a:r>
            <a:r>
              <a:rPr lang="en-US" sz="1800" dirty="0">
                <a:solidFill>
                  <a:schemeClr val="tx1"/>
                </a:solidFill>
                <a:ea typeface="Segoe UI" pitchFamily="34" charset="0"/>
                <a:cs typeface="Segoe UI" pitchFamily="34" charset="0"/>
              </a:rPr>
              <a:t>. Maecenas </a:t>
            </a:r>
            <a:r>
              <a:rPr lang="en-US" sz="1800" dirty="0" err="1">
                <a:solidFill>
                  <a:schemeClr val="tx1"/>
                </a:solidFill>
                <a:ea typeface="Segoe UI" pitchFamily="34" charset="0"/>
                <a:cs typeface="Segoe UI" pitchFamily="34" charset="0"/>
              </a:rPr>
              <a:t>porttitor</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congue</a:t>
            </a:r>
            <a:r>
              <a:rPr lang="en-US" sz="1800" dirty="0">
                <a:solidFill>
                  <a:schemeClr val="tx1"/>
                </a:solidFill>
                <a:ea typeface="Segoe UI" pitchFamily="34" charset="0"/>
                <a:cs typeface="Segoe UI" pitchFamily="34" charset="0"/>
              </a:rPr>
              <a:t> </a:t>
            </a:r>
            <a:r>
              <a:rPr lang="en-US" sz="1800" dirty="0" err="1">
                <a:solidFill>
                  <a:schemeClr val="tx1"/>
                </a:solidFill>
                <a:ea typeface="Segoe UI" pitchFamily="34" charset="0"/>
                <a:cs typeface="Segoe UI" pitchFamily="34" charset="0"/>
              </a:rPr>
              <a:t>massa</a:t>
            </a:r>
            <a:r>
              <a:rPr lang="en-US" sz="1800" dirty="0">
                <a:solidFill>
                  <a:schemeClr val="tx1"/>
                </a:solidFill>
                <a:ea typeface="Segoe UI" pitchFamily="34" charset="0"/>
                <a:cs typeface="Segoe UI" pitchFamily="34" charset="0"/>
              </a:rPr>
              <a:t>.</a:t>
            </a:r>
          </a:p>
        </p:txBody>
      </p:sp>
      <p:sp>
        <p:nvSpPr>
          <p:cNvPr id="27" name="Freeform: Shape 26">
            <a:extLst>
              <a:ext uri="{FF2B5EF4-FFF2-40B4-BE49-F238E27FC236}">
                <a16:creationId xmlns:a16="http://schemas.microsoft.com/office/drawing/2014/main" id="{EEFF129A-2F70-4BC4-90F2-6781E01D305B}"/>
              </a:ext>
            </a:extLst>
          </p:cNvPr>
          <p:cNvSpPr>
            <a:spLocks noChangeArrowheads="1"/>
          </p:cNvSpPr>
          <p:nvPr/>
        </p:nvSpPr>
        <p:spPr bwMode="auto">
          <a:xfrm>
            <a:off x="1" y="613459"/>
            <a:ext cx="5939482" cy="5507578"/>
          </a:xfrm>
          <a:custGeom>
            <a:avLst/>
            <a:gdLst>
              <a:gd name="connsiteX0" fmla="*/ 0 w 5939482"/>
              <a:gd name="connsiteY0" fmla="*/ 0 h 5507578"/>
              <a:gd name="connsiteX1" fmla="*/ 3185693 w 5939482"/>
              <a:gd name="connsiteY1" fmla="*/ 0 h 5507578"/>
              <a:gd name="connsiteX2" fmla="*/ 5939482 w 5939482"/>
              <a:gd name="connsiteY2" fmla="*/ 2753789 h 5507578"/>
              <a:gd name="connsiteX3" fmla="*/ 3185693 w 5939482"/>
              <a:gd name="connsiteY3" fmla="*/ 5507578 h 5507578"/>
              <a:gd name="connsiteX4" fmla="*/ 0 w 5939482"/>
              <a:gd name="connsiteY4" fmla="*/ 5507578 h 5507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39482" h="5507578">
                <a:moveTo>
                  <a:pt x="0" y="0"/>
                </a:moveTo>
                <a:lnTo>
                  <a:pt x="3185693" y="0"/>
                </a:lnTo>
                <a:cubicBezTo>
                  <a:pt x="4706569" y="0"/>
                  <a:pt x="5939482" y="1232913"/>
                  <a:pt x="5939482" y="2753789"/>
                </a:cubicBezTo>
                <a:cubicBezTo>
                  <a:pt x="5939482" y="4274665"/>
                  <a:pt x="4706569" y="5507578"/>
                  <a:pt x="3185693" y="5507578"/>
                </a:cubicBezTo>
                <a:lnTo>
                  <a:pt x="0" y="5507578"/>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0" y="808038"/>
            <a:ext cx="3348038" cy="5120322"/>
          </a:xfrm>
          <a:blipFill>
            <a:blip r:embed="rId2"/>
            <a:stretch>
              <a:fillRect/>
            </a:stretch>
          </a:blipFill>
        </p:spPr>
        <p:txBody>
          <a:bodyPr>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9" name="Freeform 986">
            <a:extLst>
              <a:ext uri="{FF2B5EF4-FFF2-40B4-BE49-F238E27FC236}">
                <a16:creationId xmlns:a16="http://schemas.microsoft.com/office/drawing/2014/main" id="{A3D49E7A-8CB6-4DA7-A343-69D7AE6C07AB}"/>
              </a:ext>
            </a:extLst>
          </p:cNvPr>
          <p:cNvSpPr>
            <a:spLocks/>
          </p:cNvSpPr>
          <p:nvPr/>
        </p:nvSpPr>
        <p:spPr bwMode="auto">
          <a:xfrm>
            <a:off x="3349888" y="1309250"/>
            <a:ext cx="2902632" cy="2058671"/>
          </a:xfrm>
          <a:custGeom>
            <a:avLst/>
            <a:gdLst>
              <a:gd name="T0" fmla="*/ 2281 w 2292"/>
              <a:gd name="T1" fmla="*/ 1392 h 1621"/>
              <a:gd name="T2" fmla="*/ 2112 w 2292"/>
              <a:gd name="T3" fmla="*/ 729 h 1621"/>
              <a:gd name="T4" fmla="*/ 1621 w 2292"/>
              <a:gd name="T5" fmla="*/ 0 h 1621"/>
              <a:gd name="T6" fmla="*/ 0 w 2292"/>
              <a:gd name="T7" fmla="*/ 1621 h 1621"/>
              <a:gd name="T8" fmla="*/ 2292 w 2292"/>
              <a:gd name="T9" fmla="*/ 1621 h 1621"/>
              <a:gd name="T10" fmla="*/ 2292 w 2292"/>
              <a:gd name="T11" fmla="*/ 1621 h 1621"/>
              <a:gd name="T12" fmla="*/ 2281 w 2292"/>
              <a:gd name="T13" fmla="*/ 1392 h 1621"/>
            </a:gdLst>
            <a:ahLst/>
            <a:cxnLst>
              <a:cxn ang="0">
                <a:pos x="T0" y="T1"/>
              </a:cxn>
              <a:cxn ang="0">
                <a:pos x="T2" y="T3"/>
              </a:cxn>
              <a:cxn ang="0">
                <a:pos x="T4" y="T5"/>
              </a:cxn>
              <a:cxn ang="0">
                <a:pos x="T6" y="T7"/>
              </a:cxn>
              <a:cxn ang="0">
                <a:pos x="T8" y="T9"/>
              </a:cxn>
              <a:cxn ang="0">
                <a:pos x="T10" y="T11"/>
              </a:cxn>
              <a:cxn ang="0">
                <a:pos x="T12" y="T13"/>
              </a:cxn>
            </a:cxnLst>
            <a:rect l="0" t="0" r="r" b="b"/>
            <a:pathLst>
              <a:path w="2292" h="1621">
                <a:moveTo>
                  <a:pt x="2281" y="1392"/>
                </a:moveTo>
                <a:cubicBezTo>
                  <a:pt x="2258" y="1163"/>
                  <a:pt x="2201" y="941"/>
                  <a:pt x="2112" y="729"/>
                </a:cubicBezTo>
                <a:cubicBezTo>
                  <a:pt x="1996" y="456"/>
                  <a:pt x="1831" y="211"/>
                  <a:pt x="1621" y="0"/>
                </a:cubicBezTo>
                <a:cubicBezTo>
                  <a:pt x="0" y="1621"/>
                  <a:pt x="0" y="1621"/>
                  <a:pt x="0" y="1621"/>
                </a:cubicBezTo>
                <a:cubicBezTo>
                  <a:pt x="2292" y="1621"/>
                  <a:pt x="2292" y="1621"/>
                  <a:pt x="2292" y="1621"/>
                </a:cubicBezTo>
                <a:cubicBezTo>
                  <a:pt x="2292" y="1621"/>
                  <a:pt x="2292" y="1621"/>
                  <a:pt x="2292" y="1621"/>
                </a:cubicBezTo>
                <a:cubicBezTo>
                  <a:pt x="2292" y="1544"/>
                  <a:pt x="2288" y="1468"/>
                  <a:pt x="2281" y="1392"/>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0" name="Freeform 987">
            <a:extLst>
              <a:ext uri="{FF2B5EF4-FFF2-40B4-BE49-F238E27FC236}">
                <a16:creationId xmlns:a16="http://schemas.microsoft.com/office/drawing/2014/main" id="{D7BCD170-638D-469F-B35F-5B757A284AC3}"/>
              </a:ext>
            </a:extLst>
          </p:cNvPr>
          <p:cNvSpPr>
            <a:spLocks/>
          </p:cNvSpPr>
          <p:nvPr/>
        </p:nvSpPr>
        <p:spPr bwMode="auto">
          <a:xfrm>
            <a:off x="3349888" y="457200"/>
            <a:ext cx="2053279" cy="2910721"/>
          </a:xfrm>
          <a:custGeom>
            <a:avLst/>
            <a:gdLst>
              <a:gd name="T0" fmla="*/ 1621 w 1621"/>
              <a:gd name="T1" fmla="*/ 671 h 2292"/>
              <a:gd name="T2" fmla="*/ 1429 w 1621"/>
              <a:gd name="T3" fmla="*/ 500 h 2292"/>
              <a:gd name="T4" fmla="*/ 892 w 1621"/>
              <a:gd name="T5" fmla="*/ 180 h 2292"/>
              <a:gd name="T6" fmla="*/ 0 w 1621"/>
              <a:gd name="T7" fmla="*/ 0 h 2292"/>
              <a:gd name="T8" fmla="*/ 0 w 1621"/>
              <a:gd name="T9" fmla="*/ 2292 h 2292"/>
              <a:gd name="T10" fmla="*/ 0 w 1621"/>
              <a:gd name="T11" fmla="*/ 2292 h 2292"/>
              <a:gd name="T12" fmla="*/ 1621 w 1621"/>
              <a:gd name="T13" fmla="*/ 671 h 2292"/>
              <a:gd name="T14" fmla="*/ 1621 w 1621"/>
              <a:gd name="T15" fmla="*/ 671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671"/>
                </a:moveTo>
                <a:cubicBezTo>
                  <a:pt x="1559" y="610"/>
                  <a:pt x="1495" y="553"/>
                  <a:pt x="1429" y="500"/>
                </a:cubicBezTo>
                <a:cubicBezTo>
                  <a:pt x="1265" y="369"/>
                  <a:pt x="1086" y="262"/>
                  <a:pt x="892" y="180"/>
                </a:cubicBezTo>
                <a:cubicBezTo>
                  <a:pt x="609" y="61"/>
                  <a:pt x="309" y="0"/>
                  <a:pt x="0" y="0"/>
                </a:cubicBezTo>
                <a:cubicBezTo>
                  <a:pt x="0" y="2292"/>
                  <a:pt x="0" y="2292"/>
                  <a:pt x="0" y="2292"/>
                </a:cubicBezTo>
                <a:cubicBezTo>
                  <a:pt x="0" y="2292"/>
                  <a:pt x="0" y="2292"/>
                  <a:pt x="0" y="2292"/>
                </a:cubicBezTo>
                <a:cubicBezTo>
                  <a:pt x="1621" y="671"/>
                  <a:pt x="1621" y="671"/>
                  <a:pt x="1621" y="671"/>
                </a:cubicBezTo>
                <a:cubicBezTo>
                  <a:pt x="1621" y="671"/>
                  <a:pt x="1621" y="671"/>
                  <a:pt x="1621" y="671"/>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1" name="Freeform 988">
            <a:extLst>
              <a:ext uri="{FF2B5EF4-FFF2-40B4-BE49-F238E27FC236}">
                <a16:creationId xmlns:a16="http://schemas.microsoft.com/office/drawing/2014/main" id="{22C7403C-A4C1-4C38-A75A-FB7E21F355BD}"/>
              </a:ext>
            </a:extLst>
          </p:cNvPr>
          <p:cNvSpPr>
            <a:spLocks/>
          </p:cNvSpPr>
          <p:nvPr/>
        </p:nvSpPr>
        <p:spPr bwMode="auto">
          <a:xfrm>
            <a:off x="3349888" y="3367920"/>
            <a:ext cx="2902632" cy="2055975"/>
          </a:xfrm>
          <a:custGeom>
            <a:avLst/>
            <a:gdLst>
              <a:gd name="T0" fmla="*/ 2281 w 2292"/>
              <a:gd name="T1" fmla="*/ 229 h 1620"/>
              <a:gd name="T2" fmla="*/ 2112 w 2292"/>
              <a:gd name="T3" fmla="*/ 892 h 1620"/>
              <a:gd name="T4" fmla="*/ 1621 w 2292"/>
              <a:gd name="T5" fmla="*/ 1620 h 1620"/>
              <a:gd name="T6" fmla="*/ 0 w 2292"/>
              <a:gd name="T7" fmla="*/ 0 h 1620"/>
              <a:gd name="T8" fmla="*/ 2292 w 2292"/>
              <a:gd name="T9" fmla="*/ 0 h 1620"/>
              <a:gd name="T10" fmla="*/ 2292 w 2292"/>
              <a:gd name="T11" fmla="*/ 0 h 1620"/>
              <a:gd name="T12" fmla="*/ 2281 w 2292"/>
              <a:gd name="T13" fmla="*/ 229 h 1620"/>
            </a:gdLst>
            <a:ahLst/>
            <a:cxnLst>
              <a:cxn ang="0">
                <a:pos x="T0" y="T1"/>
              </a:cxn>
              <a:cxn ang="0">
                <a:pos x="T2" y="T3"/>
              </a:cxn>
              <a:cxn ang="0">
                <a:pos x="T4" y="T5"/>
              </a:cxn>
              <a:cxn ang="0">
                <a:pos x="T6" y="T7"/>
              </a:cxn>
              <a:cxn ang="0">
                <a:pos x="T8" y="T9"/>
              </a:cxn>
              <a:cxn ang="0">
                <a:pos x="T10" y="T11"/>
              </a:cxn>
              <a:cxn ang="0">
                <a:pos x="T12" y="T13"/>
              </a:cxn>
            </a:cxnLst>
            <a:rect l="0" t="0" r="r" b="b"/>
            <a:pathLst>
              <a:path w="2292" h="1620">
                <a:moveTo>
                  <a:pt x="2281" y="229"/>
                </a:moveTo>
                <a:cubicBezTo>
                  <a:pt x="2258" y="457"/>
                  <a:pt x="2201" y="680"/>
                  <a:pt x="2112" y="892"/>
                </a:cubicBezTo>
                <a:cubicBezTo>
                  <a:pt x="1996" y="1165"/>
                  <a:pt x="1831" y="1410"/>
                  <a:pt x="1621" y="1620"/>
                </a:cubicBezTo>
                <a:cubicBezTo>
                  <a:pt x="0" y="0"/>
                  <a:pt x="0" y="0"/>
                  <a:pt x="0" y="0"/>
                </a:cubicBezTo>
                <a:cubicBezTo>
                  <a:pt x="2292" y="0"/>
                  <a:pt x="2292" y="0"/>
                  <a:pt x="2292" y="0"/>
                </a:cubicBezTo>
                <a:cubicBezTo>
                  <a:pt x="2292" y="0"/>
                  <a:pt x="2292" y="0"/>
                  <a:pt x="2292" y="0"/>
                </a:cubicBezTo>
                <a:cubicBezTo>
                  <a:pt x="2292" y="77"/>
                  <a:pt x="2288" y="153"/>
                  <a:pt x="2281" y="229"/>
                </a:cubicBezTo>
                <a:close/>
              </a:path>
            </a:pathLst>
          </a:custGeom>
          <a:solidFill>
            <a:schemeClr val="accent1"/>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2" name="Freeform 989">
            <a:extLst>
              <a:ext uri="{FF2B5EF4-FFF2-40B4-BE49-F238E27FC236}">
                <a16:creationId xmlns:a16="http://schemas.microsoft.com/office/drawing/2014/main" id="{8003D753-78BC-49F6-A75D-DB2B5E40F44B}"/>
              </a:ext>
            </a:extLst>
          </p:cNvPr>
          <p:cNvSpPr>
            <a:spLocks/>
          </p:cNvSpPr>
          <p:nvPr/>
        </p:nvSpPr>
        <p:spPr bwMode="auto">
          <a:xfrm>
            <a:off x="3349888" y="3367920"/>
            <a:ext cx="2053279" cy="2909373"/>
          </a:xfrm>
          <a:custGeom>
            <a:avLst/>
            <a:gdLst>
              <a:gd name="T0" fmla="*/ 1621 w 1621"/>
              <a:gd name="T1" fmla="*/ 1620 h 2292"/>
              <a:gd name="T2" fmla="*/ 1429 w 1621"/>
              <a:gd name="T3" fmla="*/ 1792 h 2292"/>
              <a:gd name="T4" fmla="*/ 892 w 1621"/>
              <a:gd name="T5" fmla="*/ 2111 h 2292"/>
              <a:gd name="T6" fmla="*/ 0 w 1621"/>
              <a:gd name="T7" fmla="*/ 2292 h 2292"/>
              <a:gd name="T8" fmla="*/ 0 w 1621"/>
              <a:gd name="T9" fmla="*/ 0 h 2292"/>
              <a:gd name="T10" fmla="*/ 0 w 1621"/>
              <a:gd name="T11" fmla="*/ 0 h 2292"/>
              <a:gd name="T12" fmla="*/ 1621 w 1621"/>
              <a:gd name="T13" fmla="*/ 1620 h 2292"/>
              <a:gd name="T14" fmla="*/ 1621 w 1621"/>
              <a:gd name="T15" fmla="*/ 1620 h 22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21" h="2292">
                <a:moveTo>
                  <a:pt x="1621" y="1620"/>
                </a:moveTo>
                <a:cubicBezTo>
                  <a:pt x="1559" y="1681"/>
                  <a:pt x="1495" y="1739"/>
                  <a:pt x="1429" y="1792"/>
                </a:cubicBezTo>
                <a:cubicBezTo>
                  <a:pt x="1265" y="1922"/>
                  <a:pt x="1086" y="2029"/>
                  <a:pt x="892" y="2111"/>
                </a:cubicBezTo>
                <a:cubicBezTo>
                  <a:pt x="610" y="2231"/>
                  <a:pt x="309" y="2292"/>
                  <a:pt x="0" y="2292"/>
                </a:cubicBezTo>
                <a:cubicBezTo>
                  <a:pt x="0" y="0"/>
                  <a:pt x="0" y="0"/>
                  <a:pt x="0" y="0"/>
                </a:cubicBezTo>
                <a:cubicBezTo>
                  <a:pt x="0" y="0"/>
                  <a:pt x="0" y="0"/>
                  <a:pt x="0" y="0"/>
                </a:cubicBezTo>
                <a:cubicBezTo>
                  <a:pt x="1621" y="1620"/>
                  <a:pt x="1621" y="1620"/>
                  <a:pt x="1621" y="1620"/>
                </a:cubicBezTo>
                <a:cubicBezTo>
                  <a:pt x="1621" y="1620"/>
                  <a:pt x="1621" y="1620"/>
                  <a:pt x="1621" y="1620"/>
                </a:cubicBezTo>
                <a:close/>
              </a:path>
            </a:pathLst>
          </a:custGeom>
          <a:solidFill>
            <a:schemeClr val="accent2"/>
          </a:solidFill>
          <a:ln w="4763" cap="flat">
            <a:noFill/>
            <a:prstDash val="solid"/>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IN">
              <a:solidFill>
                <a:schemeClr val="tx1"/>
              </a:solidFill>
            </a:endParaRPr>
          </a:p>
        </p:txBody>
      </p:sp>
      <p:sp>
        <p:nvSpPr>
          <p:cNvPr id="15" name="Rectangle 14">
            <a:extLst>
              <a:ext uri="{FF2B5EF4-FFF2-40B4-BE49-F238E27FC236}">
                <a16:creationId xmlns:a16="http://schemas.microsoft.com/office/drawing/2014/main" id="{9490264A-30E8-4690-89AA-4EA01E42649E}"/>
              </a:ext>
            </a:extLst>
          </p:cNvPr>
          <p:cNvSpPr/>
          <p:nvPr/>
        </p:nvSpPr>
        <p:spPr bwMode="auto">
          <a:xfrm>
            <a:off x="4370875" y="2511729"/>
            <a:ext cx="1483647" cy="47322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defTabSz="932472" fontAlgn="base">
              <a:spcBef>
                <a:spcPct val="0"/>
              </a:spcBef>
              <a:spcAft>
                <a:spcPct val="0"/>
              </a:spcAft>
            </a:pPr>
            <a:endParaRPr lang="en-US" sz="1600" b="1" dirty="0">
              <a:solidFill>
                <a:schemeClr val="tx1"/>
              </a:solidFill>
              <a:latin typeface="+mj-lt"/>
              <a:ea typeface="Segoe UI" pitchFamily="34" charset="0"/>
              <a:cs typeface="Segoe UI" pitchFamily="34" charset="0"/>
            </a:endParaRPr>
          </a:p>
        </p:txBody>
      </p:sp>
      <p:sp>
        <p:nvSpPr>
          <p:cNvPr id="25" name="Text Placeholder 19">
            <a:extLst>
              <a:ext uri="{FF2B5EF4-FFF2-40B4-BE49-F238E27FC236}">
                <a16:creationId xmlns:a16="http://schemas.microsoft.com/office/drawing/2014/main" id="{BA6F31C7-261A-4508-AEE6-086554939AEB}"/>
              </a:ext>
            </a:extLst>
          </p:cNvPr>
          <p:cNvSpPr>
            <a:spLocks noGrp="1"/>
          </p:cNvSpPr>
          <p:nvPr>
            <p:ph type="body" sz="quarter" idx="14" hasCustomPrompt="1"/>
          </p:nvPr>
        </p:nvSpPr>
        <p:spPr>
          <a:xfrm>
            <a:off x="0" y="4678706"/>
            <a:ext cx="3348038" cy="861774"/>
          </a:xfrm>
          <a:solidFill>
            <a:schemeClr val="accent1">
              <a:alpha val="80000"/>
            </a:schemeClr>
          </a:solidFill>
        </p:spPr>
        <p:txBody>
          <a:bodyPr rIns="182880" anchor="ctr"/>
          <a:lstStyle>
            <a:lvl1pPr marL="0" marR="0" indent="0" algn="r" defTabSz="932472" rtl="0" eaLnBrk="1" fontAlgn="base" latinLnBrk="0" hangingPunct="1">
              <a:lnSpc>
                <a:spcPct val="100000"/>
              </a:lnSpc>
              <a:spcBef>
                <a:spcPct val="0"/>
              </a:spcBef>
              <a:spcAft>
                <a:spcPct val="0"/>
              </a:spcAft>
              <a:buClrTx/>
              <a:buSzTx/>
              <a:buFontTx/>
              <a:buNone/>
              <a:tabLst/>
              <a:defRPr sz="1800">
                <a:solidFill>
                  <a:schemeClr val="tx1"/>
                </a:solidFill>
                <a:latin typeface="+mj-lt"/>
              </a:defRPr>
            </a:lvl1pPr>
            <a:lvl2pPr marL="228600" indent="0" algn="r">
              <a:buNone/>
              <a:defRPr sz="1600">
                <a:solidFill>
                  <a:schemeClr val="bg1"/>
                </a:solidFill>
                <a:latin typeface="+mj-lt"/>
              </a:defRPr>
            </a:lvl2pPr>
            <a:lvl3pPr marL="457200" indent="0" algn="r">
              <a:buNone/>
              <a:defRPr sz="1600">
                <a:solidFill>
                  <a:schemeClr val="bg1"/>
                </a:solidFill>
                <a:latin typeface="+mj-lt"/>
              </a:defRPr>
            </a:lvl3pPr>
            <a:lvl4pPr marL="661988" indent="0" algn="r">
              <a:buNone/>
              <a:defRPr sz="1600">
                <a:solidFill>
                  <a:schemeClr val="bg1"/>
                </a:solidFill>
                <a:latin typeface="+mj-lt"/>
              </a:defRPr>
            </a:lvl4pPr>
            <a:lvl5pPr marL="855663" indent="0" algn="r">
              <a:buNone/>
              <a:defRPr sz="1600">
                <a:solidFill>
                  <a:schemeClr val="bg1"/>
                </a:solidFill>
                <a:latin typeface="+mj-lt"/>
              </a:defRPr>
            </a:lvl5pPr>
          </a:lstStyle>
          <a:p>
            <a:pPr marL="0" marR="0" lvl="0" indent="0" algn="r" defTabSz="932472"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Title hoes</a:t>
            </a:r>
            <a:b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br>
            <a:r>
              <a:rPr kumimoji="0" lang="en-US" sz="2800" b="0" i="0" u="none" strike="noStrike" kern="1200" cap="none" spc="0" normalizeH="0" baseline="0" noProof="0" dirty="0">
                <a:ln>
                  <a:noFill/>
                </a:ln>
                <a:solidFill>
                  <a:srgbClr val="FFFFFF"/>
                </a:solidFill>
                <a:effectLst/>
                <a:uLnTx/>
                <a:uFillTx/>
                <a:latin typeface="+mj-lt"/>
                <a:ea typeface="Segoe UI" pitchFamily="34" charset="0"/>
                <a:cs typeface="Segoe UI" panose="020B0502040204020203" pitchFamily="34" charset="0"/>
              </a:rPr>
              <a:t>here</a:t>
            </a:r>
          </a:p>
        </p:txBody>
      </p:sp>
      <p:sp>
        <p:nvSpPr>
          <p:cNvPr id="5" name="Text Placeholder 4">
            <a:extLst>
              <a:ext uri="{FF2B5EF4-FFF2-40B4-BE49-F238E27FC236}">
                <a16:creationId xmlns:a16="http://schemas.microsoft.com/office/drawing/2014/main" id="{AB05302D-08FA-42A8-8942-612809552644}"/>
              </a:ext>
            </a:extLst>
          </p:cNvPr>
          <p:cNvSpPr>
            <a:spLocks noGrp="1"/>
          </p:cNvSpPr>
          <p:nvPr>
            <p:ph type="body" sz="quarter" idx="21" hasCustomPrompt="1"/>
          </p:nvPr>
        </p:nvSpPr>
        <p:spPr>
          <a:xfrm>
            <a:off x="3597275" y="120967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6" name="Text Placeholder 4">
            <a:extLst>
              <a:ext uri="{FF2B5EF4-FFF2-40B4-BE49-F238E27FC236}">
                <a16:creationId xmlns:a16="http://schemas.microsoft.com/office/drawing/2014/main" id="{B2A8CF0F-B6CC-425C-896F-B0A729817F5B}"/>
              </a:ext>
            </a:extLst>
          </p:cNvPr>
          <p:cNvSpPr>
            <a:spLocks noGrp="1"/>
          </p:cNvSpPr>
          <p:nvPr>
            <p:ph type="body" sz="quarter" idx="22" hasCustomPrompt="1"/>
          </p:nvPr>
        </p:nvSpPr>
        <p:spPr>
          <a:xfrm>
            <a:off x="4532134" y="26523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28" name="Text Placeholder 4">
            <a:extLst>
              <a:ext uri="{FF2B5EF4-FFF2-40B4-BE49-F238E27FC236}">
                <a16:creationId xmlns:a16="http://schemas.microsoft.com/office/drawing/2014/main" id="{D45C6CF3-57AB-43FA-AB05-6A2309F0AE07}"/>
              </a:ext>
            </a:extLst>
          </p:cNvPr>
          <p:cNvSpPr>
            <a:spLocks noGrp="1"/>
          </p:cNvSpPr>
          <p:nvPr>
            <p:ph type="body" sz="quarter" idx="23" hasCustomPrompt="1"/>
          </p:nvPr>
        </p:nvSpPr>
        <p:spPr>
          <a:xfrm>
            <a:off x="4532134" y="3871595"/>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30" name="Text Placeholder 4">
            <a:extLst>
              <a:ext uri="{FF2B5EF4-FFF2-40B4-BE49-F238E27FC236}">
                <a16:creationId xmlns:a16="http://schemas.microsoft.com/office/drawing/2014/main" id="{F394A0C9-9B77-4587-AF8F-16EE93F153C4}"/>
              </a:ext>
            </a:extLst>
          </p:cNvPr>
          <p:cNvSpPr>
            <a:spLocks noGrp="1"/>
          </p:cNvSpPr>
          <p:nvPr>
            <p:ph type="body" sz="quarter" idx="24" hasCustomPrompt="1"/>
          </p:nvPr>
        </p:nvSpPr>
        <p:spPr>
          <a:xfrm>
            <a:off x="3597275" y="5155882"/>
            <a:ext cx="1322388" cy="492443"/>
          </a:xfrm>
        </p:spPr>
        <p:txBody>
          <a:bodyPr/>
          <a:lstStyle>
            <a:lvl1pPr marL="0" indent="0" algn="r">
              <a:buNone/>
              <a:defRPr sz="1600">
                <a:solidFill>
                  <a:schemeClr val="tx1"/>
                </a:solidFill>
                <a:latin typeface="+mj-lt"/>
              </a:defRPr>
            </a:lvl1pPr>
            <a:lvl2pPr marL="228600" indent="0" algn="r">
              <a:buNone/>
              <a:defRPr sz="1600">
                <a:solidFill>
                  <a:schemeClr val="tx1"/>
                </a:solidFill>
                <a:latin typeface="+mj-lt"/>
              </a:defRPr>
            </a:lvl2pPr>
            <a:lvl3pPr marL="457200" indent="0" algn="r">
              <a:buNone/>
              <a:defRPr sz="1600">
                <a:solidFill>
                  <a:schemeClr val="tx1"/>
                </a:solidFill>
                <a:latin typeface="+mj-lt"/>
              </a:defRPr>
            </a:lvl3pPr>
            <a:lvl4pPr marL="661988" indent="0" algn="r">
              <a:buNone/>
              <a:defRPr sz="1600">
                <a:solidFill>
                  <a:schemeClr val="tx1"/>
                </a:solidFill>
                <a:latin typeface="+mj-lt"/>
              </a:defRPr>
            </a:lvl4pPr>
            <a:lvl5pPr marL="855663" indent="0" algn="r">
              <a:buNone/>
              <a:defRPr sz="1600">
                <a:solidFill>
                  <a:schemeClr val="tx1"/>
                </a:solidFill>
                <a:latin typeface="+mj-lt"/>
              </a:defRPr>
            </a:lvl5pPr>
          </a:lstStyle>
          <a:p>
            <a:pPr lvl="0"/>
            <a:r>
              <a:rPr lang="en-US" dirty="0"/>
              <a:t>Lorem ipsum dolor </a:t>
            </a:r>
          </a:p>
        </p:txBody>
      </p:sp>
      <p:sp>
        <p:nvSpPr>
          <p:cNvPr id="6" name="Rectangle 5">
            <a:extLst>
              <a:ext uri="{FF2B5EF4-FFF2-40B4-BE49-F238E27FC236}">
                <a16:creationId xmlns:a16="http://schemas.microsoft.com/office/drawing/2014/main" id="{5DA6E210-24BB-4CFB-93D1-767525B543B0}"/>
              </a:ext>
            </a:extLst>
          </p:cNvPr>
          <p:cNvSpPr/>
          <p:nvPr/>
        </p:nvSpPr>
        <p:spPr bwMode="auto">
          <a:xfrm>
            <a:off x="11561200" y="45720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9" name="Rectangle 38">
            <a:extLst>
              <a:ext uri="{FF2B5EF4-FFF2-40B4-BE49-F238E27FC236}">
                <a16:creationId xmlns:a16="http://schemas.microsoft.com/office/drawing/2014/main" id="{CF0F8753-ADDF-46AA-8BC9-E6E2F2F29266}"/>
              </a:ext>
            </a:extLst>
          </p:cNvPr>
          <p:cNvSpPr/>
          <p:nvPr/>
        </p:nvSpPr>
        <p:spPr bwMode="auto">
          <a:xfrm>
            <a:off x="11561200" y="194014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Rectangle 39">
            <a:extLst>
              <a:ext uri="{FF2B5EF4-FFF2-40B4-BE49-F238E27FC236}">
                <a16:creationId xmlns:a16="http://schemas.microsoft.com/office/drawing/2014/main" id="{EDE38359-05AB-4B35-9550-BB840CDE4ED7}"/>
              </a:ext>
            </a:extLst>
          </p:cNvPr>
          <p:cNvSpPr/>
          <p:nvPr/>
        </p:nvSpPr>
        <p:spPr bwMode="auto">
          <a:xfrm>
            <a:off x="11561200" y="3423080"/>
            <a:ext cx="45720" cy="1371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a:extLst>
              <a:ext uri="{FF2B5EF4-FFF2-40B4-BE49-F238E27FC236}">
                <a16:creationId xmlns:a16="http://schemas.microsoft.com/office/drawing/2014/main" id="{63E1385D-A59C-40B9-83E9-136839026837}"/>
              </a:ext>
            </a:extLst>
          </p:cNvPr>
          <p:cNvSpPr/>
          <p:nvPr/>
        </p:nvSpPr>
        <p:spPr bwMode="auto">
          <a:xfrm>
            <a:off x="11561200" y="4906020"/>
            <a:ext cx="45720" cy="13716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3663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9" name="Picture Placeholder 28">
            <a:extLst>
              <a:ext uri="{FF2B5EF4-FFF2-40B4-BE49-F238E27FC236}">
                <a16:creationId xmlns:a16="http://schemas.microsoft.com/office/drawing/2014/main" id="{519FE4EB-6A6F-4755-A184-D502E482BCBD}"/>
              </a:ext>
            </a:extLst>
          </p:cNvPr>
          <p:cNvSpPr>
            <a:spLocks noGrp="1"/>
          </p:cNvSpPr>
          <p:nvPr>
            <p:ph type="pic" sz="quarter" idx="15" hasCustomPrompt="1"/>
          </p:nvPr>
        </p:nvSpPr>
        <p:spPr>
          <a:xfrm>
            <a:off x="-1" y="-1"/>
            <a:ext cx="5700433" cy="6858001"/>
          </a:xfrm>
          <a:blipFill>
            <a:blip r:embed="rId2"/>
            <a:stretch>
              <a:fillRect/>
            </a:stretch>
          </a:blipFill>
        </p:spPr>
        <p:txBody>
          <a:bodyPr tIns="54864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28" name="Freeform: Shape 27">
            <a:extLst>
              <a:ext uri="{FF2B5EF4-FFF2-40B4-BE49-F238E27FC236}">
                <a16:creationId xmlns:a16="http://schemas.microsoft.com/office/drawing/2014/main" id="{AD1AE39A-FBAF-4D8E-9C90-D16979B62970}"/>
              </a:ext>
            </a:extLst>
          </p:cNvPr>
          <p:cNvSpPr/>
          <p:nvPr/>
        </p:nvSpPr>
        <p:spPr>
          <a:xfrm flipH="1">
            <a:off x="6458206" y="1060939"/>
            <a:ext cx="219722" cy="466240"/>
          </a:xfrm>
          <a:custGeom>
            <a:avLst/>
            <a:gdLst>
              <a:gd name="connsiteX0" fmla="*/ 0 w 390525"/>
              <a:gd name="connsiteY0" fmla="*/ 440055 h 828675"/>
              <a:gd name="connsiteX1" fmla="*/ 202883 w 390525"/>
              <a:gd name="connsiteY1" fmla="*/ 440055 h 828675"/>
              <a:gd name="connsiteX2" fmla="*/ 202883 w 390525"/>
              <a:gd name="connsiteY2" fmla="*/ 481013 h 828675"/>
              <a:gd name="connsiteX3" fmla="*/ 46673 w 390525"/>
              <a:gd name="connsiteY3" fmla="*/ 637223 h 828675"/>
              <a:gd name="connsiteX4" fmla="*/ 46673 w 390525"/>
              <a:gd name="connsiteY4" fmla="*/ 830580 h 828675"/>
              <a:gd name="connsiteX5" fmla="*/ 396240 w 390525"/>
              <a:gd name="connsiteY5" fmla="*/ 481013 h 828675"/>
              <a:gd name="connsiteX6" fmla="*/ 396240 w 390525"/>
              <a:gd name="connsiteY6" fmla="*/ 0 h 828675"/>
              <a:gd name="connsiteX7" fmla="*/ 0 w 390525"/>
              <a:gd name="connsiteY7" fmla="*/ 0 h 828675"/>
              <a:gd name="connsiteX8" fmla="*/ 0 w 390525"/>
              <a:gd name="connsiteY8" fmla="*/ 440055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440055"/>
                </a:moveTo>
                <a:lnTo>
                  <a:pt x="202883" y="440055"/>
                </a:lnTo>
                <a:lnTo>
                  <a:pt x="202883" y="481013"/>
                </a:lnTo>
                <a:cubicBezTo>
                  <a:pt x="202883" y="566738"/>
                  <a:pt x="133350" y="637223"/>
                  <a:pt x="46673" y="637223"/>
                </a:cubicBezTo>
                <a:lnTo>
                  <a:pt x="46673" y="830580"/>
                </a:lnTo>
                <a:cubicBezTo>
                  <a:pt x="239078" y="830580"/>
                  <a:pt x="396240" y="673418"/>
                  <a:pt x="396240" y="481013"/>
                </a:cubicBezTo>
                <a:lnTo>
                  <a:pt x="396240" y="0"/>
                </a:lnTo>
                <a:lnTo>
                  <a:pt x="0" y="0"/>
                </a:lnTo>
                <a:lnTo>
                  <a:pt x="0" y="440055"/>
                </a:lnTo>
                <a:close/>
              </a:path>
            </a:pathLst>
          </a:custGeom>
          <a:solidFill>
            <a:schemeClr val="accent1"/>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51E981-3AF6-4429-A527-590FB0696E39}"/>
              </a:ext>
            </a:extLst>
          </p:cNvPr>
          <p:cNvSpPr/>
          <p:nvPr/>
        </p:nvSpPr>
        <p:spPr>
          <a:xfrm flipH="1">
            <a:off x="6172031" y="1060939"/>
            <a:ext cx="219722" cy="466240"/>
          </a:xfrm>
          <a:custGeom>
            <a:avLst/>
            <a:gdLst>
              <a:gd name="connsiteX0" fmla="*/ 0 w 390525"/>
              <a:gd name="connsiteY0" fmla="*/ 0 h 828675"/>
              <a:gd name="connsiteX1" fmla="*/ 0 w 390525"/>
              <a:gd name="connsiteY1" fmla="*/ 440055 h 828675"/>
              <a:gd name="connsiteX2" fmla="*/ 202882 w 390525"/>
              <a:gd name="connsiteY2" fmla="*/ 440055 h 828675"/>
              <a:gd name="connsiteX3" fmla="*/ 202882 w 390525"/>
              <a:gd name="connsiteY3" fmla="*/ 481013 h 828675"/>
              <a:gd name="connsiteX4" fmla="*/ 46672 w 390525"/>
              <a:gd name="connsiteY4" fmla="*/ 637223 h 828675"/>
              <a:gd name="connsiteX5" fmla="*/ 46672 w 390525"/>
              <a:gd name="connsiteY5" fmla="*/ 830580 h 828675"/>
              <a:gd name="connsiteX6" fmla="*/ 396240 w 390525"/>
              <a:gd name="connsiteY6" fmla="*/ 481013 h 828675"/>
              <a:gd name="connsiteX7" fmla="*/ 396240 w 390525"/>
              <a:gd name="connsiteY7" fmla="*/ 0 h 828675"/>
              <a:gd name="connsiteX8" fmla="*/ 0 w 390525"/>
              <a:gd name="connsiteY8" fmla="*/ 0 h 828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525" h="828675">
                <a:moveTo>
                  <a:pt x="0" y="0"/>
                </a:moveTo>
                <a:lnTo>
                  <a:pt x="0" y="440055"/>
                </a:lnTo>
                <a:lnTo>
                  <a:pt x="202882" y="440055"/>
                </a:lnTo>
                <a:lnTo>
                  <a:pt x="202882" y="481013"/>
                </a:lnTo>
                <a:cubicBezTo>
                  <a:pt x="202882" y="566738"/>
                  <a:pt x="133350" y="637223"/>
                  <a:pt x="46672" y="637223"/>
                </a:cubicBezTo>
                <a:lnTo>
                  <a:pt x="46672" y="830580"/>
                </a:lnTo>
                <a:cubicBezTo>
                  <a:pt x="239077" y="830580"/>
                  <a:pt x="396240" y="673418"/>
                  <a:pt x="396240" y="481013"/>
                </a:cubicBezTo>
                <a:lnTo>
                  <a:pt x="396240" y="0"/>
                </a:lnTo>
                <a:lnTo>
                  <a:pt x="0" y="0"/>
                </a:lnTo>
                <a:close/>
              </a:path>
            </a:pathLst>
          </a:custGeom>
          <a:solidFill>
            <a:schemeClr val="accent1"/>
          </a:solidFill>
          <a:ln w="9525" cap="flat">
            <a:noFill/>
            <a:prstDash val="solid"/>
            <a:miter/>
          </a:ln>
        </p:spPr>
        <p:txBody>
          <a:bodyPr rtlCol="0" anchor="ctr"/>
          <a:lstStyle/>
          <a:p>
            <a:endParaRPr lang="en-US"/>
          </a:p>
        </p:txBody>
      </p:sp>
      <p:sp>
        <p:nvSpPr>
          <p:cNvPr id="3" name="Text Placeholder 2">
            <a:extLst>
              <a:ext uri="{FF2B5EF4-FFF2-40B4-BE49-F238E27FC236}">
                <a16:creationId xmlns:a16="http://schemas.microsoft.com/office/drawing/2014/main" id="{B1BDD027-135D-40FB-AAF1-991E1C180A54}"/>
              </a:ext>
            </a:extLst>
          </p:cNvPr>
          <p:cNvSpPr>
            <a:spLocks noGrp="1"/>
          </p:cNvSpPr>
          <p:nvPr>
            <p:ph type="body" sz="quarter" idx="16" hasCustomPrompt="1"/>
          </p:nvPr>
        </p:nvSpPr>
        <p:spPr>
          <a:xfrm>
            <a:off x="6391275" y="1798638"/>
            <a:ext cx="5021263" cy="2585323"/>
          </a:xfrm>
        </p:spPr>
        <p:txBody>
          <a:bodyPr/>
          <a:lstStyle>
            <a:lvl1pPr marL="0" indent="0">
              <a:spcBef>
                <a:spcPts val="1200"/>
              </a:spcBef>
              <a:buNone/>
              <a:defRPr sz="2400" i="0"/>
            </a:lvl1pPr>
            <a:lvl2pPr marL="228600" indent="0">
              <a:spcBef>
                <a:spcPts val="1200"/>
              </a:spcBef>
              <a:buNone/>
              <a:defRPr sz="2400" i="1"/>
            </a:lvl2pPr>
            <a:lvl3pPr marL="457200" indent="0">
              <a:spcBef>
                <a:spcPts val="1200"/>
              </a:spcBef>
              <a:buNone/>
              <a:defRPr sz="2400" i="1"/>
            </a:lvl3pPr>
            <a:lvl4pPr marL="661988" indent="0">
              <a:spcBef>
                <a:spcPts val="1200"/>
              </a:spcBef>
              <a:buNone/>
              <a:defRPr sz="2400" i="1"/>
            </a:lvl4pPr>
            <a:lvl5pPr marL="855663" indent="0">
              <a:spcBef>
                <a:spcPts val="1200"/>
              </a:spcBef>
              <a:buNone/>
              <a:defRPr sz="2400" i="1"/>
            </a:lvl5pPr>
          </a:lstStyle>
          <a:p>
            <a:pPr lvl="0" defTabSz="932472" fontAlgn="base">
              <a:spcBef>
                <a:spcPts val="1800"/>
              </a:spcBef>
              <a:spcAft>
                <a:spcPct val="0"/>
              </a:spcAft>
              <a:defRPr/>
            </a:pPr>
            <a:r>
              <a:rPr lang="en-US" sz="2400" i="1" dirty="0">
                <a:ea typeface="Segoe UI" pitchFamily="34" charset="0"/>
                <a:cs typeface="Segoe UI" pitchFamily="34" charset="0"/>
              </a:rPr>
              <a:t>“Lorem ipsum dolor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consectetuer</a:t>
            </a:r>
            <a:r>
              <a:rPr lang="en-US" sz="2400" i="1" dirty="0">
                <a:ea typeface="Segoe UI" pitchFamily="34" charset="0"/>
                <a:cs typeface="Segoe UI" pitchFamily="34" charset="0"/>
              </a:rPr>
              <a:t> </a:t>
            </a:r>
            <a:r>
              <a:rPr lang="en-US" sz="2400" i="1" dirty="0" err="1">
                <a:ea typeface="Segoe UI" pitchFamily="34" charset="0"/>
                <a:cs typeface="Segoe UI" pitchFamily="34" charset="0"/>
              </a:rPr>
              <a:t>adipiscing</a:t>
            </a:r>
            <a:r>
              <a:rPr lang="en-US" sz="2400" i="1" dirty="0">
                <a:ea typeface="Segoe UI" pitchFamily="34" charset="0"/>
                <a:cs typeface="Segoe UI" pitchFamily="34" charset="0"/>
              </a:rPr>
              <a:t> </a:t>
            </a:r>
            <a:r>
              <a:rPr lang="en-US" sz="2400" i="1" dirty="0" err="1">
                <a:ea typeface="Segoe UI" pitchFamily="34" charset="0"/>
                <a:cs typeface="Segoe UI" pitchFamily="34" charset="0"/>
              </a:rPr>
              <a:t>elit</a:t>
            </a:r>
            <a:r>
              <a:rPr lang="en-US" sz="2400" i="1" dirty="0">
                <a:ea typeface="Segoe UI" pitchFamily="34" charset="0"/>
                <a:cs typeface="Segoe UI" pitchFamily="34" charset="0"/>
              </a:rPr>
              <a:t>. Maecenas </a:t>
            </a:r>
            <a:r>
              <a:rPr lang="en-US" sz="2400" i="1" dirty="0" err="1">
                <a:ea typeface="Segoe UI" pitchFamily="34" charset="0"/>
                <a:cs typeface="Segoe UI" pitchFamily="34" charset="0"/>
              </a:rPr>
              <a:t>porttitor</a:t>
            </a:r>
            <a:r>
              <a:rPr lang="en-US" sz="2400" i="1" dirty="0">
                <a:ea typeface="Segoe UI" pitchFamily="34" charset="0"/>
                <a:cs typeface="Segoe UI" pitchFamily="34" charset="0"/>
              </a:rPr>
              <a:t> </a:t>
            </a:r>
            <a:r>
              <a:rPr lang="en-US" sz="2400" i="1" dirty="0" err="1">
                <a:ea typeface="Segoe UI" pitchFamily="34" charset="0"/>
                <a:cs typeface="Segoe UI" pitchFamily="34" charset="0"/>
              </a:rPr>
              <a:t>congue</a:t>
            </a:r>
            <a:r>
              <a:rPr lang="en-US" sz="2400" i="1" dirty="0">
                <a:ea typeface="Segoe UI" pitchFamily="34" charset="0"/>
                <a:cs typeface="Segoe UI" pitchFamily="34" charset="0"/>
              </a:rPr>
              <a:t> </a:t>
            </a:r>
            <a:r>
              <a:rPr lang="en-US" sz="2400" i="1" dirty="0" err="1">
                <a:ea typeface="Segoe UI" pitchFamily="34" charset="0"/>
                <a:cs typeface="Segoe UI" pitchFamily="34" charset="0"/>
              </a:rPr>
              <a:t>massa</a:t>
            </a:r>
            <a:r>
              <a:rPr lang="en-US" sz="2400" i="1" dirty="0">
                <a:ea typeface="Segoe UI" pitchFamily="34" charset="0"/>
                <a:cs typeface="Segoe UI" pitchFamily="34" charset="0"/>
              </a:rPr>
              <a:t>. </a:t>
            </a:r>
            <a:r>
              <a:rPr lang="en-US" sz="2400" i="1" dirty="0" err="1">
                <a:ea typeface="Segoe UI" pitchFamily="34" charset="0"/>
                <a:cs typeface="Segoe UI" pitchFamily="34" charset="0"/>
              </a:rPr>
              <a:t>Fusce</a:t>
            </a:r>
            <a:r>
              <a:rPr lang="en-US" sz="2400" i="1" dirty="0">
                <a:ea typeface="Segoe UI" pitchFamily="34" charset="0"/>
                <a:cs typeface="Segoe UI" pitchFamily="34" charset="0"/>
              </a:rPr>
              <a:t> </a:t>
            </a:r>
            <a:r>
              <a:rPr lang="en-US" sz="2400" i="1" dirty="0" err="1">
                <a:ea typeface="Segoe UI" pitchFamily="34" charset="0"/>
                <a:cs typeface="Segoe UI" pitchFamily="34" charset="0"/>
              </a:rPr>
              <a:t>posuere</a:t>
            </a:r>
            <a:r>
              <a:rPr lang="en-US" sz="2400" i="1" dirty="0">
                <a:ea typeface="Segoe UI" pitchFamily="34" charset="0"/>
                <a:cs typeface="Segoe UI" pitchFamily="34" charset="0"/>
              </a:rPr>
              <a:t>, magna sed pulvinar </a:t>
            </a:r>
            <a:r>
              <a:rPr lang="en-US" sz="2400" i="1" dirty="0" err="1">
                <a:ea typeface="Segoe UI" pitchFamily="34" charset="0"/>
                <a:cs typeface="Segoe UI" pitchFamily="34" charset="0"/>
              </a:rPr>
              <a:t>ultricies</a:t>
            </a:r>
            <a:r>
              <a:rPr lang="en-US" sz="2400" i="1" dirty="0">
                <a:ea typeface="Segoe UI" pitchFamily="34" charset="0"/>
                <a:cs typeface="Segoe UI" pitchFamily="34" charset="0"/>
              </a:rPr>
              <a:t>, </a:t>
            </a:r>
            <a:r>
              <a:rPr lang="en-US" sz="2400" i="1" dirty="0" err="1">
                <a:ea typeface="Segoe UI" pitchFamily="34" charset="0"/>
                <a:cs typeface="Segoe UI" pitchFamily="34" charset="0"/>
              </a:rPr>
              <a:t>purus</a:t>
            </a:r>
            <a:r>
              <a:rPr lang="en-US" sz="2400" i="1" dirty="0">
                <a:ea typeface="Segoe UI" pitchFamily="34" charset="0"/>
                <a:cs typeface="Segoe UI" pitchFamily="34" charset="0"/>
              </a:rPr>
              <a:t> </a:t>
            </a:r>
            <a:r>
              <a:rPr lang="en-US" sz="2400" i="1" dirty="0" err="1">
                <a:ea typeface="Segoe UI" pitchFamily="34" charset="0"/>
                <a:cs typeface="Segoe UI" pitchFamily="34" charset="0"/>
              </a:rPr>
              <a:t>lectus</a:t>
            </a:r>
            <a:r>
              <a:rPr lang="en-US" sz="2400" i="1" dirty="0">
                <a:ea typeface="Segoe UI" pitchFamily="34" charset="0"/>
                <a:cs typeface="Segoe UI" pitchFamily="34" charset="0"/>
              </a:rPr>
              <a:t> </a:t>
            </a:r>
            <a:r>
              <a:rPr lang="en-US" sz="2400" i="1" dirty="0" err="1">
                <a:ea typeface="Segoe UI" pitchFamily="34" charset="0"/>
                <a:cs typeface="Segoe UI" pitchFamily="34" charset="0"/>
              </a:rPr>
              <a:t>malesuada</a:t>
            </a:r>
            <a:r>
              <a:rPr lang="en-US" sz="2400" i="1" dirty="0">
                <a:ea typeface="Segoe UI" pitchFamily="34" charset="0"/>
                <a:cs typeface="Segoe UI" pitchFamily="34" charset="0"/>
              </a:rPr>
              <a:t> libero, sit </a:t>
            </a:r>
            <a:r>
              <a:rPr lang="en-US" sz="2400" i="1" dirty="0" err="1">
                <a:ea typeface="Segoe UI" pitchFamily="34" charset="0"/>
                <a:cs typeface="Segoe UI" pitchFamily="34" charset="0"/>
              </a:rPr>
              <a:t>amet</a:t>
            </a:r>
            <a:r>
              <a:rPr lang="en-US" sz="2400" i="1" dirty="0">
                <a:ea typeface="Segoe UI" pitchFamily="34" charset="0"/>
                <a:cs typeface="Segoe UI" pitchFamily="34" charset="0"/>
              </a:rPr>
              <a:t> </a:t>
            </a:r>
            <a:r>
              <a:rPr lang="en-US" sz="2400" i="1" dirty="0" err="1">
                <a:ea typeface="Segoe UI" pitchFamily="34" charset="0"/>
                <a:cs typeface="Segoe UI" pitchFamily="34" charset="0"/>
              </a:rPr>
              <a:t>commodo</a:t>
            </a:r>
            <a:r>
              <a:rPr lang="en-US" sz="2400" i="1" dirty="0">
                <a:ea typeface="Segoe UI" pitchFamily="34" charset="0"/>
                <a:cs typeface="Segoe UI" pitchFamily="34" charset="0"/>
              </a:rPr>
              <a:t> magna </a:t>
            </a:r>
            <a:r>
              <a:rPr lang="en-US" sz="2400" i="1" dirty="0" err="1">
                <a:ea typeface="Segoe UI" pitchFamily="34" charset="0"/>
                <a:cs typeface="Segoe UI" pitchFamily="34" charset="0"/>
              </a:rPr>
              <a:t>eros</a:t>
            </a:r>
            <a:r>
              <a:rPr lang="en-US" sz="2400" i="1" dirty="0">
                <a:ea typeface="Segoe UI" pitchFamily="34" charset="0"/>
                <a:cs typeface="Segoe UI" pitchFamily="34" charset="0"/>
              </a:rPr>
              <a:t> </a:t>
            </a:r>
            <a:r>
              <a:rPr lang="en-US" sz="2400" i="1" dirty="0" err="1">
                <a:ea typeface="Segoe UI" pitchFamily="34" charset="0"/>
                <a:cs typeface="Segoe UI" pitchFamily="34" charset="0"/>
              </a:rPr>
              <a:t>quis</a:t>
            </a:r>
            <a:r>
              <a:rPr lang="en-US" sz="2400" i="1" dirty="0">
                <a:ea typeface="Segoe UI" pitchFamily="34" charset="0"/>
                <a:cs typeface="Segoe UI" pitchFamily="34" charset="0"/>
              </a:rPr>
              <a:t> </a:t>
            </a:r>
            <a:r>
              <a:rPr lang="en-US" sz="2400" i="1" dirty="0" err="1">
                <a:ea typeface="Segoe UI" pitchFamily="34" charset="0"/>
                <a:cs typeface="Segoe UI" pitchFamily="34" charset="0"/>
              </a:rPr>
              <a:t>urna</a:t>
            </a:r>
            <a:r>
              <a:rPr lang="en-US" sz="2400" i="1" dirty="0">
                <a:ea typeface="Segoe UI" pitchFamily="34" charset="0"/>
                <a:cs typeface="Segoe UI" pitchFamily="34" charset="0"/>
              </a:rPr>
              <a:t>”.</a:t>
            </a:r>
          </a:p>
        </p:txBody>
      </p:sp>
      <p:sp>
        <p:nvSpPr>
          <p:cNvPr id="5" name="Text Placeholder 4">
            <a:extLst>
              <a:ext uri="{FF2B5EF4-FFF2-40B4-BE49-F238E27FC236}">
                <a16:creationId xmlns:a16="http://schemas.microsoft.com/office/drawing/2014/main" id="{0A3BC3D8-7A0A-48A3-8467-EB21E80EC06D}"/>
              </a:ext>
            </a:extLst>
          </p:cNvPr>
          <p:cNvSpPr>
            <a:spLocks noGrp="1"/>
          </p:cNvSpPr>
          <p:nvPr>
            <p:ph type="body" sz="quarter" idx="18" hasCustomPrompt="1"/>
          </p:nvPr>
        </p:nvSpPr>
        <p:spPr>
          <a:xfrm>
            <a:off x="9183688" y="5194300"/>
            <a:ext cx="3008312" cy="554038"/>
          </a:xfrm>
          <a:solidFill>
            <a:schemeClr val="accent1"/>
          </a:solidFill>
        </p:spPr>
        <p:txBody>
          <a:bodyPr lIns="182880" tIns="91440" rIns="182880" bIns="91440" anchor="ctr">
            <a:noAutofit/>
          </a:bodyPr>
          <a:lstStyle>
            <a:lvl1pPr marL="0" indent="0">
              <a:buNone/>
              <a:defRPr sz="2000">
                <a:solidFill>
                  <a:schemeClr val="tx1"/>
                </a:solidFill>
                <a:latin typeface="+mj-lt"/>
              </a:defRPr>
            </a:lvl1pPr>
            <a:lvl2pPr marL="228600" indent="0">
              <a:buNone/>
              <a:defRPr sz="2000">
                <a:solidFill>
                  <a:schemeClr val="bg1"/>
                </a:solidFill>
              </a:defRPr>
            </a:lvl2pPr>
            <a:lvl3pPr marL="457200" indent="0">
              <a:buNone/>
              <a:defRPr sz="2000">
                <a:solidFill>
                  <a:schemeClr val="bg1"/>
                </a:solidFill>
              </a:defRPr>
            </a:lvl3pPr>
            <a:lvl4pPr marL="661988" indent="0">
              <a:buNone/>
              <a:defRPr sz="2000">
                <a:solidFill>
                  <a:schemeClr val="bg1"/>
                </a:solidFill>
              </a:defRPr>
            </a:lvl4pPr>
            <a:lvl5pPr marL="855663" indent="0">
              <a:buNone/>
              <a:defRPr sz="2000">
                <a:solidFill>
                  <a:schemeClr val="bg1"/>
                </a:solidFill>
              </a:defRPr>
            </a:lvl5pPr>
          </a:lstStyle>
          <a:p>
            <a:r>
              <a:rPr lang="en-US" sz="2000" i="0" dirty="0">
                <a:ea typeface="Segoe UI" pitchFamily="34" charset="0"/>
                <a:cs typeface="Segoe UI" pitchFamily="34" charset="0"/>
              </a:rPr>
              <a:t>Lorem ipsum </a:t>
            </a:r>
            <a:endParaRPr lang="en-US" i="0" dirty="0"/>
          </a:p>
        </p:txBody>
      </p:sp>
    </p:spTree>
    <p:extLst>
      <p:ext uri="{BB962C8B-B14F-4D97-AF65-F5344CB8AC3E}">
        <p14:creationId xmlns:p14="http://schemas.microsoft.com/office/powerpoint/2010/main" val="326950254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Thank you">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FE1ABE5-20E7-47AF-9DC2-E8D861E0417A}"/>
              </a:ext>
            </a:extLst>
          </p:cNvPr>
          <p:cNvSpPr/>
          <p:nvPr/>
        </p:nvSpPr>
        <p:spPr bwMode="auto">
          <a:xfrm>
            <a:off x="281354" y="0"/>
            <a:ext cx="3985846"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sz="2000" dirty="0">
              <a:solidFill>
                <a:schemeClr val="bg1"/>
              </a:solidFill>
              <a:ea typeface="Segoe UI" pitchFamily="34" charset="0"/>
              <a:cs typeface="Segoe UI" pitchFamily="34" charset="0"/>
            </a:endParaRPr>
          </a:p>
        </p:txBody>
      </p:sp>
      <p:sp>
        <p:nvSpPr>
          <p:cNvPr id="4" name="Picture Placeholder 3">
            <a:extLst>
              <a:ext uri="{FF2B5EF4-FFF2-40B4-BE49-F238E27FC236}">
                <a16:creationId xmlns:a16="http://schemas.microsoft.com/office/drawing/2014/main" id="{0372A89A-C394-48DA-8A73-2136C31EA9CC}"/>
              </a:ext>
            </a:extLst>
          </p:cNvPr>
          <p:cNvSpPr>
            <a:spLocks noGrp="1"/>
          </p:cNvSpPr>
          <p:nvPr>
            <p:ph type="pic" sz="quarter" idx="10" hasCustomPrompt="1"/>
          </p:nvPr>
        </p:nvSpPr>
        <p:spPr>
          <a:xfrm>
            <a:off x="4267200" y="0"/>
            <a:ext cx="7924799" cy="6858000"/>
          </a:xfrm>
          <a:blipFill>
            <a:blip r:embed="rId2"/>
            <a:stretch>
              <a:fillRect/>
            </a:stretch>
          </a:blipFill>
        </p:spPr>
        <p:txBody>
          <a:bodyPr tIns="6400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a:t>
            </a:r>
            <a:br>
              <a:rPr lang="en-US" dirty="0"/>
            </a:br>
            <a:r>
              <a:rPr lang="en-US" dirty="0"/>
              <a:t>or click or tap icon below </a:t>
            </a:r>
            <a:br>
              <a:rPr lang="en-US" dirty="0"/>
            </a:br>
            <a:r>
              <a:rPr lang="en-US" dirty="0"/>
              <a:t>to insert</a:t>
            </a:r>
          </a:p>
        </p:txBody>
      </p:sp>
      <p:sp>
        <p:nvSpPr>
          <p:cNvPr id="10" name="Text Placeholder 9">
            <a:extLst>
              <a:ext uri="{FF2B5EF4-FFF2-40B4-BE49-F238E27FC236}">
                <a16:creationId xmlns:a16="http://schemas.microsoft.com/office/drawing/2014/main" id="{2CA9929F-02E6-485D-B1C1-4DC6F2BF95F6}"/>
              </a:ext>
            </a:extLst>
          </p:cNvPr>
          <p:cNvSpPr>
            <a:spLocks noGrp="1"/>
          </p:cNvSpPr>
          <p:nvPr>
            <p:ph type="body" sz="quarter" idx="11" hasCustomPrompt="1"/>
          </p:nvPr>
        </p:nvSpPr>
        <p:spPr>
          <a:xfrm>
            <a:off x="0" y="2438401"/>
            <a:ext cx="3985846" cy="2157045"/>
          </a:xfrm>
          <a:solidFill>
            <a:schemeClr val="accent1"/>
          </a:solidFill>
        </p:spPr>
        <p:txBody>
          <a:bodyPr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5400">
                <a:solidFill>
                  <a:schemeClr val="bg1"/>
                </a:solidFill>
                <a:latin typeface="+mj-lt"/>
              </a:defRPr>
            </a:lvl1pPr>
            <a:lvl2pPr marL="228600" indent="0" algn="ctr">
              <a:buNone/>
              <a:defRPr sz="4800">
                <a:solidFill>
                  <a:schemeClr val="bg1"/>
                </a:solidFill>
              </a:defRPr>
            </a:lvl2pPr>
            <a:lvl3pPr marL="457200" indent="0" algn="ctr">
              <a:buNone/>
              <a:defRPr sz="4800">
                <a:solidFill>
                  <a:schemeClr val="bg1"/>
                </a:solidFill>
              </a:defRPr>
            </a:lvl3pPr>
            <a:lvl4pPr marL="661988" indent="0" algn="ctr">
              <a:buNone/>
              <a:defRPr sz="4800">
                <a:solidFill>
                  <a:schemeClr val="bg1"/>
                </a:solidFill>
              </a:defRPr>
            </a:lvl4pPr>
            <a:lvl5pPr marL="855663" indent="0" algn="ctr">
              <a:buNone/>
              <a:defRPr sz="48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40537830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hank you_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C588D262-32ED-4733-B3EA-C4345E082545}"/>
              </a:ext>
            </a:extLst>
          </p:cNvPr>
          <p:cNvSpPr>
            <a:spLocks noGrp="1"/>
          </p:cNvSpPr>
          <p:nvPr>
            <p:ph type="pic" sz="quarter" idx="12" hasCustomPrompt="1"/>
          </p:nvPr>
        </p:nvSpPr>
        <p:spPr>
          <a:xfrm>
            <a:off x="0" y="0"/>
            <a:ext cx="2865438"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8" name="Picture Placeholder 16">
            <a:extLst>
              <a:ext uri="{FF2B5EF4-FFF2-40B4-BE49-F238E27FC236}">
                <a16:creationId xmlns:a16="http://schemas.microsoft.com/office/drawing/2014/main" id="{E7C16479-6AFB-43D7-A361-EE9374B4670A}"/>
              </a:ext>
            </a:extLst>
          </p:cNvPr>
          <p:cNvSpPr>
            <a:spLocks noGrp="1"/>
          </p:cNvSpPr>
          <p:nvPr>
            <p:ph type="pic" sz="quarter" idx="13" hasCustomPrompt="1"/>
          </p:nvPr>
        </p:nvSpPr>
        <p:spPr>
          <a:xfrm>
            <a:off x="2865120" y="0"/>
            <a:ext cx="301752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 tap icon below to insert</a:t>
            </a:r>
          </a:p>
        </p:txBody>
      </p:sp>
      <p:sp>
        <p:nvSpPr>
          <p:cNvPr id="19" name="Picture Placeholder 16">
            <a:extLst>
              <a:ext uri="{FF2B5EF4-FFF2-40B4-BE49-F238E27FC236}">
                <a16:creationId xmlns:a16="http://schemas.microsoft.com/office/drawing/2014/main" id="{A387AC40-884B-45EE-986B-21A59D27396D}"/>
              </a:ext>
            </a:extLst>
          </p:cNvPr>
          <p:cNvSpPr>
            <a:spLocks noGrp="1"/>
          </p:cNvSpPr>
          <p:nvPr>
            <p:ph type="pic" sz="quarter" idx="14" hasCustomPrompt="1"/>
          </p:nvPr>
        </p:nvSpPr>
        <p:spPr>
          <a:xfrm>
            <a:off x="5882640" y="0"/>
            <a:ext cx="6309360" cy="3465576"/>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 photo here or click or</a:t>
            </a:r>
            <a:br>
              <a:rPr lang="en-US" dirty="0"/>
            </a:br>
            <a:r>
              <a:rPr lang="en-US" dirty="0"/>
              <a:t>tap icon below to insert</a:t>
            </a:r>
          </a:p>
        </p:txBody>
      </p:sp>
      <p:sp>
        <p:nvSpPr>
          <p:cNvPr id="20" name="Picture Placeholder 16">
            <a:extLst>
              <a:ext uri="{FF2B5EF4-FFF2-40B4-BE49-F238E27FC236}">
                <a16:creationId xmlns:a16="http://schemas.microsoft.com/office/drawing/2014/main" id="{C8023724-EF19-4EA5-9413-0D6280CD8E41}"/>
              </a:ext>
            </a:extLst>
          </p:cNvPr>
          <p:cNvSpPr>
            <a:spLocks noGrp="1"/>
          </p:cNvSpPr>
          <p:nvPr>
            <p:ph type="pic" sz="quarter" idx="15" hasCustomPrompt="1"/>
          </p:nvPr>
        </p:nvSpPr>
        <p:spPr>
          <a:xfrm>
            <a:off x="0" y="3456432"/>
            <a:ext cx="3505200" cy="3401568"/>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1" name="Picture Placeholder 16">
            <a:extLst>
              <a:ext uri="{FF2B5EF4-FFF2-40B4-BE49-F238E27FC236}">
                <a16:creationId xmlns:a16="http://schemas.microsoft.com/office/drawing/2014/main" id="{FA3DB8C0-36FB-4BD6-842C-8C95FF62F1BC}"/>
              </a:ext>
            </a:extLst>
          </p:cNvPr>
          <p:cNvSpPr>
            <a:spLocks noGrp="1"/>
          </p:cNvSpPr>
          <p:nvPr>
            <p:ph type="pic" sz="quarter" idx="16" hasCustomPrompt="1"/>
          </p:nvPr>
        </p:nvSpPr>
        <p:spPr>
          <a:xfrm>
            <a:off x="8680704" y="3455489"/>
            <a:ext cx="3511296" cy="1691464"/>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2" name="Picture Placeholder 16">
            <a:extLst>
              <a:ext uri="{FF2B5EF4-FFF2-40B4-BE49-F238E27FC236}">
                <a16:creationId xmlns:a16="http://schemas.microsoft.com/office/drawing/2014/main" id="{5C4BB6F8-9C81-470A-8B29-EAFD32DDDFA0}"/>
              </a:ext>
            </a:extLst>
          </p:cNvPr>
          <p:cNvSpPr>
            <a:spLocks noGrp="1"/>
          </p:cNvSpPr>
          <p:nvPr>
            <p:ph type="pic" sz="quarter" idx="17" hasCustomPrompt="1"/>
          </p:nvPr>
        </p:nvSpPr>
        <p:spPr>
          <a:xfrm>
            <a:off x="8680704" y="5146953"/>
            <a:ext cx="3511296" cy="1711047"/>
          </a:xfrm>
          <a:blipFill>
            <a:blip r:embed="rId2"/>
            <a:stretch>
              <a:fillRect/>
            </a:stretch>
          </a:blipFill>
        </p:spPr>
        <p:txBody>
          <a:bodyPr tIns="182880">
            <a:no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tx1"/>
                </a:solidFill>
                <a:latin typeface="+mj-lt"/>
              </a:defRPr>
            </a:lvl1pPr>
          </a:lstStyle>
          <a:p>
            <a:pPr marL="0" marR="0" lvl="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dirty="0"/>
              <a:t>Drag &amp; drop your</a:t>
            </a:r>
            <a:br>
              <a:rPr lang="en-US" dirty="0"/>
            </a:br>
            <a:r>
              <a:rPr lang="en-US" dirty="0"/>
              <a:t>photo here or click or</a:t>
            </a:r>
            <a:br>
              <a:rPr lang="en-US" dirty="0"/>
            </a:br>
            <a:r>
              <a:rPr lang="en-US" dirty="0"/>
              <a:t>tap icon below to insert</a:t>
            </a:r>
          </a:p>
        </p:txBody>
      </p:sp>
      <p:sp>
        <p:nvSpPr>
          <p:cNvPr id="24" name="Text Placeholder 23">
            <a:extLst>
              <a:ext uri="{FF2B5EF4-FFF2-40B4-BE49-F238E27FC236}">
                <a16:creationId xmlns:a16="http://schemas.microsoft.com/office/drawing/2014/main" id="{CDF88CFE-4791-4F96-A140-560EAF6DA43C}"/>
              </a:ext>
            </a:extLst>
          </p:cNvPr>
          <p:cNvSpPr>
            <a:spLocks noGrp="1"/>
          </p:cNvSpPr>
          <p:nvPr>
            <p:ph type="body" sz="quarter" idx="18" hasCustomPrompt="1"/>
          </p:nvPr>
        </p:nvSpPr>
        <p:spPr>
          <a:xfrm>
            <a:off x="3505199" y="3456432"/>
            <a:ext cx="5193792" cy="3401568"/>
          </a:xfrm>
          <a:solidFill>
            <a:schemeClr val="accent1"/>
          </a:solidFill>
        </p:spPr>
        <p:txBody>
          <a:bodyPr lIns="182880" tIns="91440" rIns="182880" bIns="91440" anchor="ctr">
            <a:noAutofit/>
          </a:bodyPr>
          <a:lstStyle>
            <a:lvl1pPr marL="0" marR="0" indent="0" algn="ctr" defTabSz="932472" rtl="0" eaLnBrk="1" fontAlgn="base" latinLnBrk="0" hangingPunct="1">
              <a:lnSpc>
                <a:spcPct val="100000"/>
              </a:lnSpc>
              <a:spcBef>
                <a:spcPct val="0"/>
              </a:spcBef>
              <a:spcAft>
                <a:spcPct val="0"/>
              </a:spcAft>
              <a:buClrTx/>
              <a:buSzTx/>
              <a:buFontTx/>
              <a:buNone/>
              <a:tabLst/>
              <a:defRPr sz="6000">
                <a:solidFill>
                  <a:schemeClr val="tx1"/>
                </a:solidFill>
                <a:latin typeface="+mj-lt"/>
              </a:defRPr>
            </a:lvl1pPr>
            <a:lvl2pPr marL="228600" indent="0" algn="ctr">
              <a:buNone/>
              <a:defRPr sz="5000">
                <a:solidFill>
                  <a:schemeClr val="bg1"/>
                </a:solidFill>
              </a:defRPr>
            </a:lvl2pPr>
            <a:lvl3pPr marL="457200" indent="0" algn="ctr">
              <a:buNone/>
              <a:defRPr sz="5000">
                <a:solidFill>
                  <a:schemeClr val="bg1"/>
                </a:solidFill>
              </a:defRPr>
            </a:lvl3pPr>
            <a:lvl4pPr marL="661988" indent="0" algn="ctr">
              <a:buNone/>
              <a:defRPr sz="5000">
                <a:solidFill>
                  <a:schemeClr val="bg1"/>
                </a:solidFill>
              </a:defRPr>
            </a:lvl4pPr>
            <a:lvl5pPr marL="855663" indent="0" algn="ctr">
              <a:buNone/>
              <a:defRPr sz="5000">
                <a:solidFill>
                  <a:schemeClr val="bg1"/>
                </a:solidFill>
              </a:defRPr>
            </a:lvl5p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5400" b="0" i="0" u="none" strike="noStrike" kern="1200" cap="none" spc="0" normalizeH="0" baseline="0" noProof="0" dirty="0">
                <a:ln>
                  <a:noFill/>
                </a:ln>
                <a:solidFill>
                  <a:srgbClr val="FFFFFF"/>
                </a:solidFill>
                <a:effectLst/>
                <a:uLnTx/>
                <a:uFillTx/>
                <a:latin typeface="Segoe UI Semibold"/>
                <a:ea typeface="Segoe UI" pitchFamily="34" charset="0"/>
                <a:cs typeface="Segoe UI" pitchFamily="34" charset="0"/>
              </a:rPr>
              <a:t>Thank you!</a:t>
            </a:r>
          </a:p>
        </p:txBody>
      </p:sp>
    </p:spTree>
    <p:extLst>
      <p:ext uri="{BB962C8B-B14F-4D97-AF65-F5344CB8AC3E}">
        <p14:creationId xmlns:p14="http://schemas.microsoft.com/office/powerpoint/2010/main" val="285606367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863870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00317171"/>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pic>
        <p:nvPicPr>
          <p:cNvPr id="4" name="MS logo white - EMF" descr="Microsoft logo white text version">
            <a:extLst>
              <a:ext uri="{FF2B5EF4-FFF2-40B4-BE49-F238E27FC236}">
                <a16:creationId xmlns:a16="http://schemas.microsoft.com/office/drawing/2014/main" id="{1291B0CF-9615-4684-B7F1-8E5483826A4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bwMode="black">
          <a:xfrm>
            <a:off x="584200" y="585788"/>
            <a:ext cx="1366245" cy="292608"/>
          </a:xfrm>
          <a:prstGeom prst="rect">
            <a:avLst/>
          </a:prstGeom>
        </p:spPr>
      </p:pic>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714914051"/>
      </p:ext>
    </p:extLst>
  </p:cSld>
  <p:clrMapOvr>
    <a:overrideClrMapping bg1="dk1" tx1="lt1" bg2="dk2" tx2="lt2" accent1="accent1" accent2="accent2" accent3="accent3" accent4="accent4" accent5="accent5" accent6="accent6" hlink="hlink" folHlink="folHlink"/>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3" Type="http://schemas.openxmlformats.org/officeDocument/2006/relationships/slideLayout" Target="../slideLayouts/slideLayout56.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0" Type="http://schemas.openxmlformats.org/officeDocument/2006/relationships/slideLayout" Target="../slideLayouts/slideLayout73.xml"/><Relationship Id="rId29" Type="http://schemas.openxmlformats.org/officeDocument/2006/relationships/slideLayout" Target="../slideLayouts/slideLayout82.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image" Target="../media/image1.emf"/><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theme" Target="../theme/theme2.xml"/><Relationship Id="rId8"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55"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384689893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660" r:id="rId52"/>
    <p:sldLayoutId id="2147483763" r:id="rId53"/>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0" name="Picture 49">
            <a:extLst>
              <a:ext uri="{FF2B5EF4-FFF2-40B4-BE49-F238E27FC236}">
                <a16:creationId xmlns:a16="http://schemas.microsoft.com/office/drawing/2014/main" id="{F7D1C1B0-B53E-499D-B47D-58586D6F44FC}"/>
              </a:ext>
            </a:extLst>
          </p:cNvPr>
          <p:cNvPicPr>
            <a:picLocks noChangeAspect="1"/>
          </p:cNvPicPr>
          <p:nvPr/>
        </p:nvPicPr>
        <p:blipFill rotWithShape="1">
          <a:blip r:embed="rId49" cstate="screen">
            <a:extLst>
              <a:ext uri="{28A0092B-C50C-407E-A947-70E740481C1C}">
                <a14:useLocalDpi xmlns:a14="http://schemas.microsoft.com/office/drawing/2010/main"/>
              </a:ext>
            </a:extLst>
          </a:blip>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765768478"/>
      </p:ext>
    </p:extLst>
  </p:cSld>
  <p:clrMap bg1="dk1" tx1="lt1" bg2="dk2" tx2="lt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48" r:id="rId33"/>
    <p:sldLayoutId id="2147483749" r:id="rId34"/>
    <p:sldLayoutId id="2147483750" r:id="rId35"/>
    <p:sldLayoutId id="2147483751" r:id="rId36"/>
    <p:sldLayoutId id="2147483752" r:id="rId37"/>
    <p:sldLayoutId id="2147483753" r:id="rId38"/>
    <p:sldLayoutId id="2147483754" r:id="rId39"/>
    <p:sldLayoutId id="2147483755" r:id="rId40"/>
    <p:sldLayoutId id="2147483756" r:id="rId41"/>
    <p:sldLayoutId id="2147483757" r:id="rId42"/>
    <p:sldLayoutId id="2147483758" r:id="rId43"/>
    <p:sldLayoutId id="2147483759" r:id="rId44"/>
    <p:sldLayoutId id="2147483760" r:id="rId45"/>
    <p:sldLayoutId id="2147483761" r:id="rId46"/>
    <p:sldLayoutId id="2147483762" r:id="rId4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38.xml"/><Relationship Id="rId5" Type="http://schemas.openxmlformats.org/officeDocument/2006/relationships/comments" Target="../comments/comment4.xml"/><Relationship Id="rId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238A-8FC4-45C3-9774-5FA6693291EB}"/>
              </a:ext>
            </a:extLst>
          </p:cNvPr>
          <p:cNvSpPr>
            <a:spLocks noGrp="1"/>
          </p:cNvSpPr>
          <p:nvPr>
            <p:ph type="title"/>
          </p:nvPr>
        </p:nvSpPr>
        <p:spPr/>
        <p:txBody>
          <a:bodyPr/>
          <a:lstStyle/>
          <a:p>
            <a:r>
              <a:rPr lang="en-US" dirty="0">
                <a:cs typeface="Segoe UI"/>
              </a:rPr>
              <a:t>Lesson: 6.02 Dictionary Methods </a:t>
            </a:r>
          </a:p>
        </p:txBody>
      </p:sp>
      <p:sp>
        <p:nvSpPr>
          <p:cNvPr id="3" name="Text Placeholder 2">
            <a:extLst>
              <a:ext uri="{FF2B5EF4-FFF2-40B4-BE49-F238E27FC236}">
                <a16:creationId xmlns:a16="http://schemas.microsoft.com/office/drawing/2014/main" id="{07A89202-0E55-4D82-BC37-F817F02316D7}"/>
              </a:ext>
            </a:extLst>
          </p:cNvPr>
          <p:cNvSpPr>
            <a:spLocks noGrp="1"/>
          </p:cNvSpPr>
          <p:nvPr>
            <p:ph type="body" sz="quarter" idx="12"/>
          </p:nvPr>
        </p:nvSpPr>
        <p:spPr>
          <a:xfrm>
            <a:off x="584200" y="3962400"/>
            <a:ext cx="9144000" cy="677108"/>
          </a:xfrm>
        </p:spPr>
        <p:txBody>
          <a:bodyPr/>
          <a:lstStyle/>
          <a:p>
            <a:r>
              <a:rPr lang="en-US" dirty="0">
                <a:cs typeface="Segoe UI"/>
              </a:rPr>
              <a:t>Microsoft Philanthropies TEALS Program – Introduction to Computer Science – Semester 2</a:t>
            </a:r>
          </a:p>
        </p:txBody>
      </p:sp>
      <p:pic>
        <p:nvPicPr>
          <p:cNvPr id="5" name="Picture 4" descr="Creative Commons Copyright. Prohibited Commercial Use. Microsoft Philanthropies TEALS Program">
            <a:extLst>
              <a:ext uri="{FF2B5EF4-FFF2-40B4-BE49-F238E27FC236}">
                <a16:creationId xmlns:a16="http://schemas.microsoft.com/office/drawing/2014/main" id="{6C0A7619-CBAE-4927-BC4F-EE5DA03AFB4E}"/>
              </a:ext>
            </a:extLst>
          </p:cNvPr>
          <p:cNvPicPr>
            <a:picLocks noChangeAspect="1"/>
          </p:cNvPicPr>
          <p:nvPr/>
        </p:nvPicPr>
        <p:blipFill>
          <a:blip r:embed="rId3"/>
          <a:stretch>
            <a:fillRect/>
          </a:stretch>
        </p:blipFill>
        <p:spPr>
          <a:xfrm>
            <a:off x="8991248" y="6338182"/>
            <a:ext cx="3105150" cy="390525"/>
          </a:xfrm>
          <a:prstGeom prst="rect">
            <a:avLst/>
          </a:prstGeom>
        </p:spPr>
      </p:pic>
    </p:spTree>
    <p:extLst>
      <p:ext uri="{BB962C8B-B14F-4D97-AF65-F5344CB8AC3E}">
        <p14:creationId xmlns:p14="http://schemas.microsoft.com/office/powerpoint/2010/main" val="396944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8263" y="585788"/>
            <a:ext cx="3183637" cy="5683250"/>
          </a:xfrm>
          <a:prstGeom prst="rect">
            <a:avLst/>
          </a:prstGeom>
        </p:spPr>
        <p:txBody>
          <a:bodyPr wrap="square" anchor="ctr">
            <a:normAutofit/>
          </a:bodyPr>
          <a:lstStyle/>
          <a:p>
            <a:r>
              <a:rPr lang="en-US">
                <a:effectLst/>
              </a:rPr>
              <a:t>Intro to Dictionaries</a:t>
            </a:r>
            <a:endParaRPr lang="en-US" dirty="0">
              <a:effectLst/>
            </a:endParaRPr>
          </a:p>
        </p:txBody>
      </p:sp>
      <p:sp>
        <p:nvSpPr>
          <p:cNvPr id="5" name="Content Placeholder 4">
            <a:extLst>
              <a:ext uri="{FF2B5EF4-FFF2-40B4-BE49-F238E27FC236}">
                <a16:creationId xmlns:a16="http://schemas.microsoft.com/office/drawing/2014/main" id="{62C2D0F1-B994-40A8-BCDD-1D1B1B374804}"/>
              </a:ext>
            </a:extLst>
          </p:cNvPr>
          <p:cNvSpPr>
            <a:spLocks noGrp="1"/>
          </p:cNvSpPr>
          <p:nvPr>
            <p:ph type="body" sz="quarter" idx="10"/>
          </p:nvPr>
        </p:nvSpPr>
        <p:spPr>
          <a:xfrm>
            <a:off x="4938315" y="585788"/>
            <a:ext cx="6669658" cy="5683250"/>
          </a:xfrm>
          <a:prstGeom prst="rect">
            <a:avLst/>
          </a:prstGeom>
        </p:spPr>
        <p:txBody>
          <a:bodyPr wrap="square" anchor="ctr">
            <a:normAutofit/>
          </a:bodyPr>
          <a:lstStyle/>
          <a:p>
            <a:pPr marL="0" indent="0">
              <a:buNone/>
            </a:pPr>
            <a:r>
              <a:rPr lang="en-US" b="1" dirty="0"/>
              <a:t>After this lesson, you will be able to...</a:t>
            </a:r>
          </a:p>
          <a:p>
            <a:pPr marL="0" indent="0">
              <a:buNone/>
            </a:pPr>
            <a:endParaRPr lang="en-US" b="1" dirty="0"/>
          </a:p>
          <a:p>
            <a:pPr marL="457200" indent="-457200">
              <a:buFont typeface="Arial" panose="020B0604020202020204" pitchFamily="34" charset="0"/>
              <a:buChar char="•"/>
            </a:pPr>
            <a:r>
              <a:rPr lang="en-US" dirty="0"/>
              <a:t>Define and identify: pop, default value</a:t>
            </a:r>
          </a:p>
          <a:p>
            <a:pPr marL="457200" indent="-457200">
              <a:buFont typeface="Arial" panose="020B0604020202020204" pitchFamily="34" charset="0"/>
              <a:buChar char="•"/>
            </a:pPr>
            <a:r>
              <a:rPr lang="en-US" dirty="0"/>
              <a:t>Update values in a dictionary</a:t>
            </a:r>
          </a:p>
          <a:p>
            <a:pPr marL="457200" indent="-457200">
              <a:buFont typeface="Arial" panose="020B0604020202020204" pitchFamily="34" charset="0"/>
              <a:buChar char="•"/>
            </a:pPr>
            <a:r>
              <a:rPr lang="en-US" dirty="0"/>
              <a:t>Add values to a dictionary</a:t>
            </a:r>
          </a:p>
          <a:p>
            <a:pPr marL="457200" indent="-457200">
              <a:buFont typeface="Arial" panose="020B0604020202020204" pitchFamily="34" charset="0"/>
              <a:buChar char="•"/>
            </a:pPr>
            <a:r>
              <a:rPr lang="en-US" dirty="0"/>
              <a:t>Remove values from a dictionary</a:t>
            </a:r>
          </a:p>
          <a:p>
            <a:pPr marL="0" indent="0">
              <a:buNone/>
            </a:pPr>
            <a:endParaRPr lang="en-US" b="1" dirty="0"/>
          </a:p>
        </p:txBody>
      </p:sp>
    </p:spTree>
    <p:extLst>
      <p:ext uri="{BB962C8B-B14F-4D97-AF65-F5344CB8AC3E}">
        <p14:creationId xmlns:p14="http://schemas.microsoft.com/office/powerpoint/2010/main" val="42533171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EC7561-B3E8-4D40-B9AA-5BC4CD785978}"/>
              </a:ext>
            </a:extLst>
          </p:cNvPr>
          <p:cNvSpPr>
            <a:spLocks noGrp="1"/>
          </p:cNvSpPr>
          <p:nvPr>
            <p:ph type="title"/>
          </p:nvPr>
        </p:nvSpPr>
        <p:spPr>
          <a:xfrm>
            <a:off x="584200" y="2305840"/>
            <a:ext cx="3468956" cy="553998"/>
          </a:xfrm>
        </p:spPr>
        <p:txBody>
          <a:bodyPr/>
          <a:lstStyle/>
          <a:p>
            <a:r>
              <a:rPr lang="en-US" dirty="0"/>
              <a:t>Today’s Plan</a:t>
            </a:r>
          </a:p>
        </p:txBody>
      </p:sp>
      <p:sp>
        <p:nvSpPr>
          <p:cNvPr id="5" name="Text Placeholder 4">
            <a:extLst>
              <a:ext uri="{FF2B5EF4-FFF2-40B4-BE49-F238E27FC236}">
                <a16:creationId xmlns:a16="http://schemas.microsoft.com/office/drawing/2014/main" id="{CE736627-ECC5-422B-A002-9F9E57D9C2A1}"/>
              </a:ext>
            </a:extLst>
          </p:cNvPr>
          <p:cNvSpPr>
            <a:spLocks noGrp="1"/>
          </p:cNvSpPr>
          <p:nvPr>
            <p:ph type="body" sz="quarter" idx="10"/>
          </p:nvPr>
        </p:nvSpPr>
        <p:spPr>
          <a:xfrm>
            <a:off x="4646104" y="2447038"/>
            <a:ext cx="6961188" cy="2160591"/>
          </a:xfrm>
        </p:spPr>
        <p:txBody>
          <a:bodyPr/>
          <a:lstStyle/>
          <a:p>
            <a:r>
              <a:rPr lang="en-US" dirty="0"/>
              <a:t>Do Now</a:t>
            </a:r>
          </a:p>
          <a:p>
            <a:r>
              <a:rPr lang="en-US" dirty="0"/>
              <a:t>Lesson</a:t>
            </a:r>
          </a:p>
          <a:p>
            <a:r>
              <a:rPr lang="en-US" dirty="0"/>
              <a:t>Lab</a:t>
            </a:r>
          </a:p>
          <a:p>
            <a:r>
              <a:rPr lang="en-US" dirty="0"/>
              <a:t>Debrief</a:t>
            </a:r>
          </a:p>
        </p:txBody>
      </p:sp>
    </p:spTree>
    <p:extLst>
      <p:ext uri="{BB962C8B-B14F-4D97-AF65-F5344CB8AC3E}">
        <p14:creationId xmlns:p14="http://schemas.microsoft.com/office/powerpoint/2010/main" val="138851770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AD0703-D3C6-421E-98AE-78AA2F089780}"/>
              </a:ext>
            </a:extLst>
          </p:cNvPr>
          <p:cNvSpPr>
            <a:spLocks noGrp="1"/>
          </p:cNvSpPr>
          <p:nvPr>
            <p:ph type="title"/>
          </p:nvPr>
        </p:nvSpPr>
        <p:spPr>
          <a:xfrm>
            <a:off x="588263" y="457200"/>
            <a:ext cx="10999679" cy="553998"/>
          </a:xfrm>
        </p:spPr>
        <p:txBody>
          <a:bodyPr/>
          <a:lstStyle/>
          <a:p>
            <a:pPr algn="r"/>
            <a:r>
              <a:rPr lang="en-US" dirty="0"/>
              <a:t>6.02 – Do Now</a:t>
            </a:r>
          </a:p>
        </p:txBody>
      </p:sp>
      <p:graphicFrame>
        <p:nvGraphicFramePr>
          <p:cNvPr id="6" name="Table 5">
            <a:extLst>
              <a:ext uri="{FF2B5EF4-FFF2-40B4-BE49-F238E27FC236}">
                <a16:creationId xmlns:a16="http://schemas.microsoft.com/office/drawing/2014/main" id="{B8AC4550-7719-4311-8A40-8C9DA6012C24}"/>
              </a:ext>
            </a:extLst>
          </p:cNvPr>
          <p:cNvGraphicFramePr>
            <a:graphicFrameLocks noGrp="1"/>
          </p:cNvGraphicFramePr>
          <p:nvPr>
            <p:extLst>
              <p:ext uri="{D42A27DB-BD31-4B8C-83A1-F6EECF244321}">
                <p14:modId xmlns:p14="http://schemas.microsoft.com/office/powerpoint/2010/main" val="2258077659"/>
              </p:ext>
            </p:extLst>
          </p:nvPr>
        </p:nvGraphicFramePr>
        <p:xfrm>
          <a:off x="202789" y="734199"/>
          <a:ext cx="5741633" cy="2834640"/>
        </p:xfrm>
        <a:graphic>
          <a:graphicData uri="http://schemas.openxmlformats.org/drawingml/2006/table">
            <a:tbl>
              <a:tblPr firstRow="1">
                <a:tableStyleId>{5C22544A-7EE6-4342-B048-85BDC9FD1C3A}</a:tableStyleId>
              </a:tblPr>
              <a:tblGrid>
                <a:gridCol w="449166">
                  <a:extLst>
                    <a:ext uri="{9D8B030D-6E8A-4147-A177-3AD203B41FA5}">
                      <a16:colId xmlns:a16="http://schemas.microsoft.com/office/drawing/2014/main" val="1192970548"/>
                    </a:ext>
                  </a:extLst>
                </a:gridCol>
                <a:gridCol w="5292467">
                  <a:extLst>
                    <a:ext uri="{9D8B030D-6E8A-4147-A177-3AD203B41FA5}">
                      <a16:colId xmlns:a16="http://schemas.microsoft.com/office/drawing/2014/main" val="1272633858"/>
                    </a:ext>
                  </a:extLst>
                </a:gridCol>
              </a:tblGrid>
              <a:tr h="328526">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mn-lt"/>
                        </a:rPr>
                        <a:t>Do Now #1</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40468025"/>
                  </a:ext>
                </a:extLst>
              </a:tr>
              <a:tr h="328526">
                <a:tc>
                  <a:txBody>
                    <a:bodyPr/>
                    <a:lstStyle/>
                    <a:p>
                      <a:pPr algn="r"/>
                      <a:r>
                        <a:rPr lang="en-US" dirty="0">
                          <a:solidFill>
                            <a:schemeClr val="accent1"/>
                          </a:solidFill>
                          <a:latin typeface="Consolas" panose="020B0609020204030204" pitchFamily="49" charset="0"/>
                        </a:rPr>
                        <a:t>1</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my_dictionary = {</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18684420"/>
                  </a:ext>
                </a:extLst>
              </a:tr>
              <a:tr h="328526">
                <a:tc>
                  <a:txBody>
                    <a:bodyPr/>
                    <a:lstStyle/>
                    <a:p>
                      <a:pPr algn="r"/>
                      <a:r>
                        <a:rPr lang="en-US" dirty="0">
                          <a:solidFill>
                            <a:schemeClr val="accent1"/>
                          </a:solidFill>
                          <a:latin typeface="Consolas" panose="020B0609020204030204" pitchFamily="49" charset="0"/>
                        </a:rPr>
                        <a:t>2</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'kittens': 'cute animals'</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26621867"/>
                  </a:ext>
                </a:extLst>
              </a:tr>
              <a:tr h="328526">
                <a:tc>
                  <a:txBody>
                    <a:bodyPr/>
                    <a:lstStyle/>
                    <a:p>
                      <a:pPr algn="r"/>
                      <a:r>
                        <a:rPr lang="en-US" dirty="0">
                          <a:solidFill>
                            <a:schemeClr val="accent1"/>
                          </a:solidFill>
                          <a:latin typeface="Consolas" panose="020B0609020204030204" pitchFamily="49" charset="0"/>
                        </a:rPr>
                        <a:t>3</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a:t>
                      </a:r>
                      <a:r>
                        <a:rPr lang="en-US" dirty="0"/>
                        <a:t>}</a:t>
                      </a:r>
                      <a:r>
                        <a:rPr lang="en-US" dirty="0">
                          <a:solidFill>
                            <a:srgbClr val="A31515"/>
                          </a:solidFill>
                          <a:latin typeface="Consolas" panose="020B0609020204030204" pitchFamily="49" charset="0"/>
                        </a:rPr>
                        <a:t>  </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lnB w="12700" cmpd="sng">
                      <a:noFill/>
                    </a:lnB>
                    <a:noFill/>
                  </a:tcPr>
                </a:tc>
                <a:extLst>
                  <a:ext uri="{0D108BD9-81ED-4DB2-BD59-A6C34878D82A}">
                    <a16:rowId xmlns:a16="http://schemas.microsoft.com/office/drawing/2014/main" val="110422258"/>
                  </a:ext>
                </a:extLst>
              </a:tr>
              <a:tr h="328526">
                <a:tc>
                  <a:txBody>
                    <a:bodyPr/>
                    <a:lstStyle/>
                    <a:p>
                      <a:pPr algn="r"/>
                      <a:r>
                        <a:rPr lang="en-US" dirty="0">
                          <a:solidFill>
                            <a:schemeClr val="accent1"/>
                          </a:solidFill>
                          <a:latin typeface="Consolas" panose="020B0609020204030204" pitchFamily="49" charset="0"/>
                        </a:rPr>
                        <a:t>4</a:t>
                      </a:r>
                    </a:p>
                  </a:txBody>
                  <a:tcPr>
                    <a:lnL w="12700" cap="flat" cmpd="sng" algn="ctr">
                      <a:solidFill>
                        <a:schemeClr val="tx1"/>
                      </a:solidFill>
                      <a:prstDash val="solid"/>
                      <a:round/>
                      <a:headEnd type="none" w="med" len="med"/>
                      <a:tailEnd type="none" w="med" len="med"/>
                    </a:lnL>
                    <a:lnR w="12700" cmpd="sng">
                      <a:noFill/>
                    </a:ln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onsolas" panose="020B0609020204030204" pitchFamily="49" charset="0"/>
                        </a:rPr>
                        <a:t>my_dictionary</a:t>
                      </a:r>
                      <a:r>
                        <a:rPr lang="en-US" dirty="0">
                          <a:solidFill>
                            <a:srgbClr val="A31515"/>
                          </a:solidFill>
                          <a:latin typeface="Consolas" panose="020B0609020204030204" pitchFamily="49" charset="0"/>
                        </a:rPr>
                        <a:t>['kittens'] </a:t>
                      </a:r>
                      <a:r>
                        <a:rPr lang="en-US" dirty="0">
                          <a:solidFill>
                            <a:schemeClr val="tx1"/>
                          </a:solidFill>
                          <a:latin typeface="Consolas" panose="020B0609020204030204" pitchFamily="49" charset="0"/>
                        </a:rPr>
                        <a:t>=</a:t>
                      </a:r>
                      <a:r>
                        <a:rPr lang="en-US" dirty="0">
                          <a:solidFill>
                            <a:srgbClr val="A31515"/>
                          </a:solidFill>
                          <a:latin typeface="Consolas" panose="020B0609020204030204" pitchFamily="49" charset="0"/>
                        </a:rPr>
                        <a:t> 'p. cute'</a:t>
                      </a:r>
                      <a:endParaRPr lang="en-US" dirty="0">
                        <a:solidFill>
                          <a:srgbClr val="000000"/>
                        </a:solidFill>
                        <a:latin typeface="Consolas" panose="020B0609020204030204" pitchFamily="49" charset="0"/>
                      </a:endParaRP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6063549"/>
                  </a:ext>
                </a:extLst>
              </a:tr>
              <a:tr h="328526">
                <a:tc>
                  <a:txBody>
                    <a:bodyPr/>
                    <a:lstStyle/>
                    <a:p>
                      <a:pPr algn="r"/>
                      <a:r>
                        <a:rPr lang="en-US" dirty="0">
                          <a:solidFill>
                            <a:schemeClr val="accent1"/>
                          </a:solidFill>
                          <a:latin typeface="Consolas" panose="020B0609020204030204" pitchFamily="49" charset="0"/>
                        </a:rPr>
                        <a:t>5</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FF"/>
                          </a:solidFill>
                          <a:latin typeface="Consolas" panose="020B0609020204030204" pitchFamily="49" charset="0"/>
                        </a:rPr>
                        <a:t>print</a:t>
                      </a:r>
                      <a:r>
                        <a:rPr lang="en-US" dirty="0">
                          <a:solidFill>
                            <a:srgbClr val="000000"/>
                          </a:solidFill>
                          <a:latin typeface="Consolas" panose="020B0609020204030204" pitchFamily="49" charset="0"/>
                        </a:rPr>
                        <a:t>(my_dictionary)</a:t>
                      </a:r>
                    </a:p>
                  </a:txBody>
                  <a:tcPr>
                    <a:lnR w="12700" cap="flat" cmpd="sng" algn="ctr">
                      <a:solidFill>
                        <a:schemeClr val="tx1"/>
                      </a:solidFill>
                      <a:prstDash val="solid"/>
                      <a:round/>
                      <a:headEnd type="none" w="med" len="med"/>
                      <a:tailEnd type="none" w="med" len="med"/>
                    </a:lnR>
                    <a:lnT w="12700" cmpd="sng">
                      <a:noFill/>
                    </a:lnT>
                    <a:lnB w="12700" cmpd="sng">
                      <a:noFill/>
                    </a:lnB>
                    <a:noFill/>
                  </a:tcPr>
                </a:tc>
                <a:extLst>
                  <a:ext uri="{0D108BD9-81ED-4DB2-BD59-A6C34878D82A}">
                    <a16:rowId xmlns:a16="http://schemas.microsoft.com/office/drawing/2014/main" val="2072272013"/>
                  </a:ext>
                </a:extLst>
              </a:tr>
              <a:tr h="328526">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mn-lt"/>
                        </a:rPr>
                        <a:t>In your notebook, write down what the second line does.</a:t>
                      </a:r>
                    </a:p>
                  </a:txBody>
                  <a:tcPr>
                    <a:lnR w="12700" cap="flat" cmpd="sng" algn="ctr">
                      <a:solidFill>
                        <a:schemeClr val="tx1"/>
                      </a:solidFill>
                      <a:prstDash val="solid"/>
                      <a:round/>
                      <a:headEnd type="none" w="med" len="med"/>
                      <a:tailEnd type="none" w="med" len="med"/>
                    </a:lnR>
                    <a:lnT w="12700" cmpd="sng">
                      <a:noFill/>
                    </a:lnT>
                    <a:lnB w="12700" cmpd="sng">
                      <a:noFill/>
                    </a:lnB>
                    <a:noFill/>
                  </a:tcPr>
                </a:tc>
                <a:extLst>
                  <a:ext uri="{0D108BD9-81ED-4DB2-BD59-A6C34878D82A}">
                    <a16:rowId xmlns:a16="http://schemas.microsoft.com/office/drawing/2014/main" val="2129812939"/>
                  </a:ext>
                </a:extLst>
              </a:tr>
            </a:tbl>
          </a:graphicData>
        </a:graphic>
      </p:graphicFrame>
      <p:graphicFrame>
        <p:nvGraphicFramePr>
          <p:cNvPr id="7" name="Table 6">
            <a:extLst>
              <a:ext uri="{FF2B5EF4-FFF2-40B4-BE49-F238E27FC236}">
                <a16:creationId xmlns:a16="http://schemas.microsoft.com/office/drawing/2014/main" id="{9022E4CA-57CF-457B-A03B-786BE1858C2C}"/>
              </a:ext>
            </a:extLst>
          </p:cNvPr>
          <p:cNvGraphicFramePr>
            <a:graphicFrameLocks noGrp="1"/>
          </p:cNvGraphicFramePr>
          <p:nvPr>
            <p:extLst>
              <p:ext uri="{D42A27DB-BD31-4B8C-83A1-F6EECF244321}">
                <p14:modId xmlns:p14="http://schemas.microsoft.com/office/powerpoint/2010/main" val="683545374"/>
              </p:ext>
            </p:extLst>
          </p:nvPr>
        </p:nvGraphicFramePr>
        <p:xfrm>
          <a:off x="202789" y="3973485"/>
          <a:ext cx="5741633" cy="2494280"/>
        </p:xfrm>
        <a:graphic>
          <a:graphicData uri="http://schemas.openxmlformats.org/drawingml/2006/table">
            <a:tbl>
              <a:tblPr firstRow="1">
                <a:tableStyleId>{5C22544A-7EE6-4342-B048-85BDC9FD1C3A}</a:tableStyleId>
              </a:tblPr>
              <a:tblGrid>
                <a:gridCol w="449166">
                  <a:extLst>
                    <a:ext uri="{9D8B030D-6E8A-4147-A177-3AD203B41FA5}">
                      <a16:colId xmlns:a16="http://schemas.microsoft.com/office/drawing/2014/main" val="1192970548"/>
                    </a:ext>
                  </a:extLst>
                </a:gridCol>
                <a:gridCol w="5292467">
                  <a:extLst>
                    <a:ext uri="{9D8B030D-6E8A-4147-A177-3AD203B41FA5}">
                      <a16:colId xmlns:a16="http://schemas.microsoft.com/office/drawing/2014/main" val="1272633858"/>
                    </a:ext>
                  </a:extLst>
                </a:gridCol>
              </a:tblGrid>
              <a:tr h="370840">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mn-lt"/>
                        </a:rPr>
                        <a:t>Do Now #2</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482987896"/>
                  </a:ext>
                </a:extLst>
              </a:tr>
              <a:tr h="370840">
                <a:tc>
                  <a:txBody>
                    <a:bodyPr/>
                    <a:lstStyle/>
                    <a:p>
                      <a:pPr algn="r"/>
                      <a:r>
                        <a:rPr lang="en-US" dirty="0">
                          <a:solidFill>
                            <a:schemeClr val="accent1"/>
                          </a:solidFill>
                          <a:latin typeface="Consolas" panose="020B0609020204030204" pitchFamily="49" charset="0"/>
                        </a:rPr>
                        <a:t>1</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my_dictionary = {</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18684420"/>
                  </a:ext>
                </a:extLst>
              </a:tr>
              <a:tr h="370840">
                <a:tc>
                  <a:txBody>
                    <a:bodyPr/>
                    <a:lstStyle/>
                    <a:p>
                      <a:pPr algn="r"/>
                      <a:r>
                        <a:rPr lang="en-US" dirty="0">
                          <a:solidFill>
                            <a:schemeClr val="accent1"/>
                          </a:solidFill>
                          <a:latin typeface="Consolas" panose="020B0609020204030204" pitchFamily="49" charset="0"/>
                        </a:rPr>
                        <a:t>2</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'kittens': 'cute animals'</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26621867"/>
                  </a:ext>
                </a:extLst>
              </a:tr>
              <a:tr h="370840">
                <a:tc>
                  <a:txBody>
                    <a:bodyPr/>
                    <a:lstStyle/>
                    <a:p>
                      <a:pPr algn="r"/>
                      <a:r>
                        <a:rPr lang="en-US" dirty="0">
                          <a:solidFill>
                            <a:schemeClr val="accent1"/>
                          </a:solidFill>
                          <a:latin typeface="Consolas" panose="020B0609020204030204" pitchFamily="49" charset="0"/>
                        </a:rPr>
                        <a:t>3</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'puppies': 'baby dogs'  </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0422258"/>
                  </a:ext>
                </a:extLst>
              </a:tr>
              <a:tr h="370840">
                <a:tc>
                  <a:txBody>
                    <a:bodyPr/>
                    <a:lstStyle/>
                    <a:p>
                      <a:pPr algn="r"/>
                      <a:r>
                        <a:rPr lang="en-US" dirty="0">
                          <a:solidFill>
                            <a:schemeClr val="accent1"/>
                          </a:solidFill>
                          <a:latin typeface="Consolas" panose="020B0609020204030204" pitchFamily="49" charset="0"/>
                        </a:rPr>
                        <a:t>4</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66063549"/>
                  </a:ext>
                </a:extLst>
              </a:tr>
              <a:tr h="370840">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rgbClr val="000000"/>
                          </a:solidFill>
                          <a:effectLst/>
                          <a:latin typeface="+mn-lt"/>
                        </a:rPr>
                        <a:t>In your notebook, write down what the second line does.</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48706355"/>
                  </a:ext>
                </a:extLst>
              </a:tr>
            </a:tbl>
          </a:graphicData>
        </a:graphic>
      </p:graphicFrame>
      <p:graphicFrame>
        <p:nvGraphicFramePr>
          <p:cNvPr id="8" name="Table 7">
            <a:extLst>
              <a:ext uri="{FF2B5EF4-FFF2-40B4-BE49-F238E27FC236}">
                <a16:creationId xmlns:a16="http://schemas.microsoft.com/office/drawing/2014/main" id="{4494C07F-C3A2-448C-B304-0F35DDE2F9F8}"/>
              </a:ext>
            </a:extLst>
          </p:cNvPr>
          <p:cNvGraphicFramePr>
            <a:graphicFrameLocks noGrp="1"/>
          </p:cNvGraphicFramePr>
          <p:nvPr>
            <p:extLst>
              <p:ext uri="{D42A27DB-BD31-4B8C-83A1-F6EECF244321}">
                <p14:modId xmlns:p14="http://schemas.microsoft.com/office/powerpoint/2010/main" val="3394108472"/>
              </p:ext>
            </p:extLst>
          </p:nvPr>
        </p:nvGraphicFramePr>
        <p:xfrm>
          <a:off x="6428045" y="1321337"/>
          <a:ext cx="5344654" cy="4707330"/>
        </p:xfrm>
        <a:graphic>
          <a:graphicData uri="http://schemas.openxmlformats.org/drawingml/2006/table">
            <a:tbl>
              <a:tblPr firstRow="1">
                <a:tableStyleId>{5C22544A-7EE6-4342-B048-85BDC9FD1C3A}</a:tableStyleId>
              </a:tblPr>
              <a:tblGrid>
                <a:gridCol w="472882">
                  <a:extLst>
                    <a:ext uri="{9D8B030D-6E8A-4147-A177-3AD203B41FA5}">
                      <a16:colId xmlns:a16="http://schemas.microsoft.com/office/drawing/2014/main" val="1192970548"/>
                    </a:ext>
                  </a:extLst>
                </a:gridCol>
                <a:gridCol w="4871772">
                  <a:extLst>
                    <a:ext uri="{9D8B030D-6E8A-4147-A177-3AD203B41FA5}">
                      <a16:colId xmlns:a16="http://schemas.microsoft.com/office/drawing/2014/main" val="1272633858"/>
                    </a:ext>
                  </a:extLst>
                </a:gridCol>
              </a:tblGrid>
              <a:tr h="395879">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rgbClr val="000000"/>
                          </a:solidFill>
                          <a:latin typeface="+mn-lt"/>
                        </a:rPr>
                        <a:t>Do Now #3</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570936181"/>
                  </a:ext>
                </a:extLst>
              </a:tr>
              <a:tr h="395879">
                <a:tc>
                  <a:txBody>
                    <a:bodyPr/>
                    <a:lstStyle/>
                    <a:p>
                      <a:pPr algn="r"/>
                      <a:r>
                        <a:rPr lang="en-US" dirty="0">
                          <a:solidFill>
                            <a:schemeClr val="accent1"/>
                          </a:solidFill>
                          <a:latin typeface="Consolas" panose="020B0609020204030204" pitchFamily="49" charset="0"/>
                        </a:rPr>
                        <a:t>1</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my_dictionary = {</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818684420"/>
                  </a:ext>
                </a:extLst>
              </a:tr>
              <a:tr h="395879">
                <a:tc>
                  <a:txBody>
                    <a:bodyPr/>
                    <a:lstStyle/>
                    <a:p>
                      <a:pPr algn="r"/>
                      <a:r>
                        <a:rPr lang="en-US" dirty="0">
                          <a:solidFill>
                            <a:schemeClr val="accent1"/>
                          </a:solidFill>
                          <a:latin typeface="Consolas" panose="020B0609020204030204" pitchFamily="49" charset="0"/>
                        </a:rPr>
                        <a:t>2</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'kittens': 'cute animals'</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6621867"/>
                  </a:ext>
                </a:extLst>
              </a:tr>
              <a:tr h="395879">
                <a:tc>
                  <a:txBody>
                    <a:bodyPr/>
                    <a:lstStyle/>
                    <a:p>
                      <a:pPr algn="r"/>
                      <a:r>
                        <a:rPr lang="en-US" dirty="0">
                          <a:solidFill>
                            <a:schemeClr val="accent1"/>
                          </a:solidFill>
                          <a:latin typeface="Consolas" panose="020B0609020204030204" pitchFamily="49" charset="0"/>
                        </a:rPr>
                        <a:t>3</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'puppies': 'baby dogs'  </a:t>
                      </a:r>
                      <a:endParaRPr lang="en-US" dirty="0">
                        <a:solidFill>
                          <a:srgbClr val="000000"/>
                        </a:solidFill>
                        <a:latin typeface="Consolas" panose="020B0609020204030204" pitchFamily="49" charset="0"/>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10422258"/>
                  </a:ext>
                </a:extLst>
              </a:tr>
              <a:tr h="395879">
                <a:tc>
                  <a:txBody>
                    <a:bodyPr/>
                    <a:lstStyle/>
                    <a:p>
                      <a:pPr algn="r"/>
                      <a:r>
                        <a:rPr lang="en-US" dirty="0">
                          <a:solidFill>
                            <a:schemeClr val="accent1"/>
                          </a:solidFill>
                          <a:latin typeface="Consolas" panose="020B0609020204030204" pitchFamily="49" charset="0"/>
                        </a:rPr>
                        <a:t>4</a:t>
                      </a: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000000"/>
                          </a:solidFill>
                          <a:latin typeface="Consolas" panose="020B0609020204030204" pitchFamily="49" charset="0"/>
                        </a:rPr>
                        <a:t>}</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66063549"/>
                  </a:ext>
                </a:extLst>
              </a:tr>
              <a:tr h="395879">
                <a:tc>
                  <a:txBody>
                    <a:bodyPr/>
                    <a:lstStyle/>
                    <a:p>
                      <a:pPr algn="r"/>
                      <a:r>
                        <a:rPr lang="en-US" dirty="0">
                          <a:solidFill>
                            <a:schemeClr val="accent1"/>
                          </a:solidFill>
                          <a:latin typeface="Consolas" panose="020B0609020204030204" pitchFamily="49" charset="0"/>
                        </a:rPr>
                        <a:t>5</a:t>
                      </a:r>
                    </a:p>
                  </a:txBody>
                  <a:tcPr>
                    <a:lnL w="12700" cap="flat" cmpd="sng" algn="ctr">
                      <a:solidFill>
                        <a:schemeClr val="tx1"/>
                      </a:solidFill>
                      <a:prstDash val="solid"/>
                      <a:round/>
                      <a:headEnd type="none" w="med" len="med"/>
                      <a:tailEnd type="none" w="med" len="med"/>
                    </a:lnL>
                    <a:noFill/>
                  </a:tcPr>
                </a:tc>
                <a:tc>
                  <a:txBody>
                    <a:bodyPr/>
                    <a:lstStyle/>
                    <a:p>
                      <a:endParaRPr lang="en-US" dirty="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072272013"/>
                  </a:ext>
                </a:extLst>
              </a:tr>
              <a:tr h="395879">
                <a:tc>
                  <a:txBody>
                    <a:bodyPr/>
                    <a:lstStyle/>
                    <a:p>
                      <a:pPr algn="r"/>
                      <a:r>
                        <a:rPr lang="en-US" dirty="0">
                          <a:solidFill>
                            <a:schemeClr val="accent1"/>
                          </a:solidFill>
                          <a:latin typeface="Consolas" panose="020B0609020204030204" pitchFamily="49" charset="0"/>
                        </a:rPr>
                        <a:t>6</a:t>
                      </a:r>
                    </a:p>
                  </a:txBody>
                  <a:tcPr>
                    <a:lnL w="12700" cap="flat" cmpd="sng" algn="ctr">
                      <a:solidFill>
                        <a:schemeClr val="tx1"/>
                      </a:solidFill>
                      <a:prstDash val="solid"/>
                      <a:round/>
                      <a:headEnd type="none" w="med" len="med"/>
                      <a:tailEnd type="none" w="med" len="med"/>
                    </a:lnL>
                    <a:noFill/>
                  </a:tcPr>
                </a:tc>
                <a:tc>
                  <a:txBody>
                    <a:bodyPr/>
                    <a:lstStyle/>
                    <a:p>
                      <a:r>
                        <a:rPr lang="en-US" b="0" dirty="0" err="1">
                          <a:solidFill>
                            <a:srgbClr val="000000"/>
                          </a:solidFill>
                          <a:effectLst/>
                          <a:latin typeface="Consolas" panose="020B0609020204030204" pitchFamily="49" charset="0"/>
                        </a:rPr>
                        <a:t>my_dictionary.pop</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'kittens'</a:t>
                      </a:r>
                      <a:r>
                        <a:rPr lang="en-US" b="0" dirty="0">
                          <a:solidFill>
                            <a:srgbClr val="000000"/>
                          </a:solidFill>
                          <a:effectLst/>
                          <a:latin typeface="Consolas" panose="020B0609020204030204" pitchFamily="49" charset="0"/>
                        </a:rPr>
                        <a:t>)</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223935605"/>
                  </a:ext>
                </a:extLst>
              </a:tr>
              <a:tr h="395879">
                <a:tc>
                  <a:txBody>
                    <a:bodyPr/>
                    <a:lstStyle/>
                    <a:p>
                      <a:pPr algn="r"/>
                      <a:r>
                        <a:rPr lang="en-US" dirty="0">
                          <a:solidFill>
                            <a:schemeClr val="accent1"/>
                          </a:solidFill>
                          <a:latin typeface="Consolas" panose="020B0609020204030204" pitchFamily="49" charset="0"/>
                        </a:rPr>
                        <a:t>7</a:t>
                      </a:r>
                    </a:p>
                  </a:txBody>
                  <a:tcPr>
                    <a:lnL w="12700" cap="flat" cmpd="sng" algn="ctr">
                      <a:solidFill>
                        <a:schemeClr val="tx1"/>
                      </a:solidFill>
                      <a:prstDash val="solid"/>
                      <a:round/>
                      <a:headEnd type="none" w="med" len="med"/>
                      <a:tailEnd type="none" w="med" len="med"/>
                    </a:lnL>
                    <a:noFill/>
                  </a:tcPr>
                </a:tc>
                <a:tc>
                  <a:txBody>
                    <a:bodyPr/>
                    <a:lstStyle/>
                    <a:p>
                      <a:r>
                        <a:rPr lang="en-US" b="0" dirty="0">
                          <a:solidFill>
                            <a:srgbClr val="0000FF"/>
                          </a:solidFill>
                          <a:effectLst/>
                          <a:latin typeface="Consolas" panose="020B0609020204030204" pitchFamily="49" charset="0"/>
                        </a:rPr>
                        <a:t>print</a:t>
                      </a:r>
                      <a:r>
                        <a:rPr lang="en-US" b="0" dirty="0">
                          <a:solidFill>
                            <a:srgbClr val="000000"/>
                          </a:solidFill>
                          <a:effectLst/>
                          <a:latin typeface="Consolas" panose="020B0609020204030204" pitchFamily="49" charset="0"/>
                        </a:rPr>
                        <a:t>(my_dictionary)</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341682055"/>
                  </a:ext>
                </a:extLst>
              </a:tr>
              <a:tr h="395879">
                <a:tc>
                  <a:txBody>
                    <a:bodyPr/>
                    <a:lstStyle/>
                    <a:p>
                      <a:pPr algn="r"/>
                      <a:r>
                        <a:rPr lang="en-US" dirty="0">
                          <a:solidFill>
                            <a:schemeClr val="accent1"/>
                          </a:solidFill>
                          <a:latin typeface="Consolas" panose="020B0609020204030204" pitchFamily="49" charset="0"/>
                        </a:rPr>
                        <a:t>8</a:t>
                      </a:r>
                    </a:p>
                  </a:txBody>
                  <a:tcPr>
                    <a:lnL w="12700" cap="flat" cmpd="sng" algn="ctr">
                      <a:solidFill>
                        <a:schemeClr val="tx1"/>
                      </a:solidFill>
                      <a:prstDash val="solid"/>
                      <a:round/>
                      <a:headEnd type="none" w="med" len="med"/>
                      <a:tailEnd type="none" w="med" len="med"/>
                    </a:lnL>
                    <a:noFill/>
                  </a:tcPr>
                </a:tc>
                <a:tc>
                  <a:txBody>
                    <a:bodyPr/>
                    <a:lstStyle/>
                    <a:p>
                      <a:r>
                        <a:rPr lang="en-US" b="0" dirty="0" err="1">
                          <a:solidFill>
                            <a:srgbClr val="000000"/>
                          </a:solidFill>
                          <a:effectLst/>
                          <a:latin typeface="Consolas" panose="020B0609020204030204" pitchFamily="49" charset="0"/>
                        </a:rPr>
                        <a:t>my_dictionary.pop</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'bunnies'</a:t>
                      </a:r>
                      <a:r>
                        <a:rPr lang="en-US" b="0" dirty="0">
                          <a:solidFill>
                            <a:srgbClr val="000000"/>
                          </a:solidFill>
                          <a:effectLst/>
                          <a:latin typeface="Consolas" panose="020B0609020204030204" pitchFamily="49" charset="0"/>
                        </a:rPr>
                        <a:t>)</a:t>
                      </a:r>
                    </a:p>
                  </a:txBody>
                  <a:tcPr>
                    <a:lnR w="12700"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2744080667"/>
                  </a:ext>
                </a:extLst>
              </a:tr>
              <a:tr h="504339">
                <a:tc>
                  <a:txBody>
                    <a:bodyPr/>
                    <a:lstStyle/>
                    <a:p>
                      <a:pPr algn="r"/>
                      <a:r>
                        <a:rPr lang="en-US" dirty="0">
                          <a:solidFill>
                            <a:schemeClr val="accent1"/>
                          </a:solidFill>
                          <a:latin typeface="Consolas" panose="020B0609020204030204" pitchFamily="49" charset="0"/>
                        </a:rPr>
                        <a:t>9</a:t>
                      </a:r>
                    </a:p>
                  </a:txBody>
                  <a:tcPr>
                    <a:lnL w="12700" cap="flat" cmpd="sng" algn="ctr">
                      <a:solidFill>
                        <a:schemeClr val="tx1"/>
                      </a:solidFill>
                      <a:prstDash val="solid"/>
                      <a:round/>
                      <a:headEnd type="none" w="med" len="med"/>
                      <a:tailEnd type="none" w="med" len="med"/>
                    </a:lnL>
                    <a:noFill/>
                  </a:tcPr>
                </a:tc>
                <a:tc>
                  <a:txBody>
                    <a:bodyPr/>
                    <a:lstStyle/>
                    <a:p>
                      <a:r>
                        <a:rPr lang="en-US" b="0" dirty="0" err="1">
                          <a:solidFill>
                            <a:srgbClr val="000000"/>
                          </a:solidFill>
                          <a:effectLst/>
                          <a:latin typeface="Consolas" panose="020B0609020204030204" pitchFamily="49" charset="0"/>
                        </a:rPr>
                        <a:t>my_dictionary.pop</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'bunnies'</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None</a:t>
                      </a:r>
                      <a:r>
                        <a:rPr lang="en-US" b="0" dirty="0">
                          <a:solidFill>
                            <a:srgbClr val="000000"/>
                          </a:solidFill>
                          <a:effectLst/>
                          <a:latin typeface="Consolas" panose="020B0609020204030204" pitchFamily="49" charset="0"/>
                        </a:rPr>
                        <a:t>)</a:t>
                      </a:r>
                    </a:p>
                  </a:txBody>
                  <a:tcPr>
                    <a:lnR w="12700" cap="flat" cmpd="sng" algn="ctr">
                      <a:solidFill>
                        <a:schemeClr val="tx1"/>
                      </a:solidFill>
                      <a:prstDash val="solid"/>
                      <a:round/>
                      <a:headEnd type="none" w="med" len="med"/>
                      <a:tailEnd type="none" w="med" len="med"/>
                    </a:lnR>
                    <a:solidFill>
                      <a:srgbClr val="FFFF99"/>
                    </a:solidFill>
                  </a:tcPr>
                </a:tc>
                <a:extLst>
                  <a:ext uri="{0D108BD9-81ED-4DB2-BD59-A6C34878D82A}">
                    <a16:rowId xmlns:a16="http://schemas.microsoft.com/office/drawing/2014/main" val="53164213"/>
                  </a:ext>
                </a:extLst>
              </a:tr>
              <a:tr h="504339">
                <a:tc>
                  <a:txBody>
                    <a:bodyPr/>
                    <a:lstStyle/>
                    <a:p>
                      <a:pPr algn="r"/>
                      <a:endParaRPr lang="en-US" dirty="0">
                        <a:solidFill>
                          <a:schemeClr val="accent1"/>
                        </a:solidFill>
                        <a:latin typeface="Consolas" panose="020B0609020204030204" pitchFamily="49" charset="0"/>
                      </a:endParaRPr>
                    </a:p>
                  </a:txBody>
                  <a:tcPr>
                    <a:lnL w="12700" cap="flat" cmpd="sng" algn="ctr">
                      <a:solidFill>
                        <a:schemeClr val="tx1"/>
                      </a:solidFill>
                      <a:prstDash val="solid"/>
                      <a:round/>
                      <a:headEnd type="none" w="med" len="med"/>
                      <a:tailEnd type="none" w="med" len="med"/>
                    </a:lnL>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mn-lt"/>
                        </a:rPr>
                        <a:t>In your notebook write down the difference between line 8 and line 9. </a:t>
                      </a: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1471291147"/>
                  </a:ext>
                </a:extLst>
              </a:tr>
            </a:tbl>
          </a:graphicData>
        </a:graphic>
      </p:graphicFrame>
    </p:spTree>
    <p:extLst>
      <p:ext uri="{BB962C8B-B14F-4D97-AF65-F5344CB8AC3E}">
        <p14:creationId xmlns:p14="http://schemas.microsoft.com/office/powerpoint/2010/main" val="42084165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F6C7319-90B3-488D-B700-BA4E3F7B2060}"/>
              </a:ext>
            </a:extLst>
          </p:cNvPr>
          <p:cNvSpPr>
            <a:spLocks noGrp="1"/>
          </p:cNvSpPr>
          <p:nvPr>
            <p:ph type="title"/>
          </p:nvPr>
        </p:nvSpPr>
        <p:spPr/>
        <p:txBody>
          <a:bodyPr/>
          <a:lstStyle/>
          <a:p>
            <a:pPr algn="ctr"/>
            <a:r>
              <a:rPr lang="en-US" dirty="0"/>
              <a:t>Dictionary Review </a:t>
            </a:r>
          </a:p>
        </p:txBody>
      </p:sp>
      <p:graphicFrame>
        <p:nvGraphicFramePr>
          <p:cNvPr id="15" name="Table 14">
            <a:extLst>
              <a:ext uri="{FF2B5EF4-FFF2-40B4-BE49-F238E27FC236}">
                <a16:creationId xmlns:a16="http://schemas.microsoft.com/office/drawing/2014/main" id="{43EBDA87-678D-4DF2-B63F-B1B6F92084B3}"/>
              </a:ext>
            </a:extLst>
          </p:cNvPr>
          <p:cNvGraphicFramePr>
            <a:graphicFrameLocks noGrp="1"/>
          </p:cNvGraphicFramePr>
          <p:nvPr>
            <p:extLst>
              <p:ext uri="{D42A27DB-BD31-4B8C-83A1-F6EECF244321}">
                <p14:modId xmlns:p14="http://schemas.microsoft.com/office/powerpoint/2010/main" val="3369522027"/>
              </p:ext>
            </p:extLst>
          </p:nvPr>
        </p:nvGraphicFramePr>
        <p:xfrm>
          <a:off x="585217" y="1011198"/>
          <a:ext cx="8267927" cy="5212080"/>
        </p:xfrm>
        <a:graphic>
          <a:graphicData uri="http://schemas.openxmlformats.org/drawingml/2006/table">
            <a:tbl>
              <a:tblPr firstRow="1">
                <a:tableStyleId>{5C22544A-7EE6-4342-B048-85BDC9FD1C3A}</a:tableStyleId>
              </a:tblPr>
              <a:tblGrid>
                <a:gridCol w="443352">
                  <a:extLst>
                    <a:ext uri="{9D8B030D-6E8A-4147-A177-3AD203B41FA5}">
                      <a16:colId xmlns:a16="http://schemas.microsoft.com/office/drawing/2014/main" val="3723623614"/>
                    </a:ext>
                  </a:extLst>
                </a:gridCol>
                <a:gridCol w="7824575">
                  <a:extLst>
                    <a:ext uri="{9D8B030D-6E8A-4147-A177-3AD203B41FA5}">
                      <a16:colId xmlns:a16="http://schemas.microsoft.com/office/drawing/2014/main" val="3384170410"/>
                    </a:ext>
                  </a:extLst>
                </a:gridCol>
              </a:tblGrid>
              <a:tr h="359229">
                <a:tc>
                  <a:txBody>
                    <a:bodyPr/>
                    <a:lstStyle/>
                    <a:p>
                      <a:pPr algn="r"/>
                      <a:endParaRPr lang="en-US" dirty="0">
                        <a:solidFill>
                          <a:schemeClr val="accent1"/>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dirty="0">
                          <a:solidFill>
                            <a:schemeClr val="tx1"/>
                          </a:solidFill>
                        </a:rPr>
                        <a:t>Dictionary Review</a:t>
                      </a:r>
                      <a:endParaRPr lang="en-US" sz="2400" b="1"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44295484"/>
                  </a:ext>
                </a:extLst>
              </a:tr>
              <a:tr h="359229">
                <a:tc>
                  <a:txBody>
                    <a:bodyPr/>
                    <a:lstStyle/>
                    <a:p>
                      <a:pPr algn="r"/>
                      <a:r>
                        <a:rPr lang="en-US" dirty="0">
                          <a:solidFill>
                            <a:schemeClr val="accent1"/>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AAAAAA"/>
                          </a:solidFill>
                          <a:effectLst/>
                          <a:latin typeface="Consolas" panose="020B0609020204030204" pitchFamily="49" charset="0"/>
                        </a:rPr>
                        <a:t>#declaring a dictionary </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19703027"/>
                  </a:ext>
                </a:extLst>
              </a:tr>
              <a:tr h="359229">
                <a:tc>
                  <a:txBody>
                    <a:bodyPr/>
                    <a:lstStyle/>
                    <a:p>
                      <a:pPr algn="r"/>
                      <a:r>
                        <a:rPr lang="en-US" dirty="0">
                          <a:solidFill>
                            <a:schemeClr val="accent1"/>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 =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480547"/>
                  </a:ext>
                </a:extLst>
              </a:tr>
              <a:tr h="359229">
                <a:tc>
                  <a:txBody>
                    <a:bodyPr/>
                    <a:lstStyle/>
                    <a:p>
                      <a:pPr algn="r"/>
                      <a:r>
                        <a:rPr lang="en-US" dirty="0">
                          <a:solidFill>
                            <a:schemeClr val="accent1"/>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dirty="0">
                          <a:solidFill>
                            <a:srgbClr val="A31515"/>
                          </a:solidFill>
                          <a:latin typeface="Consolas" panose="020B0609020204030204" pitchFamily="49" charset="0"/>
                        </a:rPr>
                        <a:t>   'puppies': 'baby dogs’,  </a:t>
                      </a:r>
                      <a:endParaRPr lang="en-US" dirty="0">
                        <a:solidFill>
                          <a:srgbClr val="000000"/>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7095497"/>
                  </a:ext>
                </a:extLst>
              </a:tr>
              <a:tr h="359229">
                <a:tc>
                  <a:txBody>
                    <a:bodyPr/>
                    <a:lstStyle/>
                    <a:p>
                      <a:pPr algn="r"/>
                      <a:r>
                        <a:rPr lang="en-US" dirty="0">
                          <a:solidFill>
                            <a:schemeClr val="accent1"/>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A31515"/>
                          </a:solidFill>
                          <a:effectLst/>
                          <a:latin typeface="Consolas" panose="020B0609020204030204" pitchFamily="49" charset="0"/>
                        </a:rPr>
                        <a:t>   'kittens'</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'cute animals'</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75101198"/>
                  </a:ext>
                </a:extLst>
              </a:tr>
              <a:tr h="359229">
                <a:tc>
                  <a:txBody>
                    <a:bodyPr/>
                    <a:lstStyle/>
                    <a:p>
                      <a:pPr algn="r"/>
                      <a:r>
                        <a:rPr lang="en-US" dirty="0">
                          <a:solidFill>
                            <a:schemeClr val="accent1"/>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86339355"/>
                  </a:ext>
                </a:extLst>
              </a:tr>
              <a:tr h="359229">
                <a:tc>
                  <a:txBody>
                    <a:bodyPr/>
                    <a:lstStyle/>
                    <a:p>
                      <a:pPr algn="r"/>
                      <a:r>
                        <a:rPr lang="en-US" dirty="0">
                          <a:solidFill>
                            <a:schemeClr val="accent1"/>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AAAAAA"/>
                          </a:solidFill>
                          <a:effectLst/>
                          <a:latin typeface="Consolas" panose="020B0609020204030204" pitchFamily="49" charset="0"/>
                        </a:rPr>
                        <a:t># add to a dictionary </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98891780"/>
                  </a:ext>
                </a:extLst>
              </a:tr>
              <a:tr h="359229">
                <a:tc>
                  <a:txBody>
                    <a:bodyPr/>
                    <a:lstStyle/>
                    <a:p>
                      <a:pPr algn="r"/>
                      <a:r>
                        <a:rPr lang="en-US" dirty="0">
                          <a:solidFill>
                            <a:schemeClr val="accent1"/>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a:t>
                      </a:r>
                      <a:r>
                        <a:rPr lang="en-US" b="0" dirty="0">
                          <a:solidFill>
                            <a:srgbClr val="A31515"/>
                          </a:solidFill>
                          <a:effectLst/>
                          <a:latin typeface="Consolas" panose="020B0609020204030204" pitchFamily="49" charset="0"/>
                        </a:rPr>
                        <a:t>"chair"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'furniture piece for sitting'</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14799203"/>
                  </a:ext>
                </a:extLst>
              </a:tr>
              <a:tr h="359229">
                <a:tc>
                  <a:txBody>
                    <a:bodyPr/>
                    <a:lstStyle/>
                    <a:p>
                      <a:pPr algn="r"/>
                      <a:r>
                        <a:rPr lang="en-US" dirty="0">
                          <a:solidFill>
                            <a:schemeClr val="accent1"/>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AAAAAA"/>
                          </a:solidFill>
                          <a:effectLst/>
                          <a:latin typeface="Consolas" panose="020B0609020204030204" pitchFamily="49" charset="0"/>
                        </a:rPr>
                        <a:t>#remove from a dictionary</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1436818"/>
                  </a:ext>
                </a:extLst>
              </a:tr>
              <a:tr h="359229">
                <a:tc>
                  <a:txBody>
                    <a:bodyPr/>
                    <a:lstStyle/>
                    <a:p>
                      <a:pPr algn="r"/>
                      <a:r>
                        <a:rPr lang="en-US" dirty="0">
                          <a:solidFill>
                            <a:schemeClr val="accent1"/>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my_dictionary.pop(</a:t>
                      </a:r>
                      <a:r>
                        <a:rPr lang="en-US" b="0" dirty="0">
                          <a:solidFill>
                            <a:srgbClr val="A31515"/>
                          </a:solidFill>
                          <a:effectLst/>
                          <a:latin typeface="Consolas" panose="020B0609020204030204" pitchFamily="49" charset="0"/>
                        </a:rPr>
                        <a:t>'kittens'</a:t>
                      </a:r>
                      <a:r>
                        <a:rPr lang="en-US" b="0" dirty="0">
                          <a:solidFill>
                            <a:srgbClr val="000000"/>
                          </a:solidFill>
                          <a:effectLst/>
                          <a:latin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8571629"/>
                  </a:ext>
                </a:extLst>
              </a:tr>
              <a:tr h="359229">
                <a:tc>
                  <a:txBody>
                    <a:bodyPr/>
                    <a:lstStyle/>
                    <a:p>
                      <a:pPr algn="r"/>
                      <a:r>
                        <a:rPr lang="en-US" dirty="0">
                          <a:solidFill>
                            <a:schemeClr val="accent1"/>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my_dictionary.get(</a:t>
                      </a:r>
                      <a:r>
                        <a:rPr lang="en-US" b="0" dirty="0">
                          <a:solidFill>
                            <a:srgbClr val="A31515"/>
                          </a:solidFill>
                          <a:effectLst/>
                          <a:latin typeface="Consolas" panose="020B0609020204030204" pitchFamily="49" charset="0"/>
                        </a:rPr>
                        <a:t>"dog“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None</a:t>
                      </a:r>
                      <a:r>
                        <a:rPr lang="en-US" b="0" dirty="0">
                          <a:solidFill>
                            <a:srgbClr val="000000"/>
                          </a:solidFill>
                          <a:effectLst/>
                          <a:latin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359791"/>
                  </a:ext>
                </a:extLst>
              </a:tr>
              <a:tr h="359229">
                <a:tc>
                  <a:txBody>
                    <a:bodyPr/>
                    <a:lstStyle/>
                    <a:p>
                      <a:pPr algn="r"/>
                      <a:r>
                        <a:rPr lang="en-US" dirty="0">
                          <a:solidFill>
                            <a:schemeClr val="accent1"/>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AAAAAA"/>
                          </a:solidFill>
                          <a:effectLst/>
                          <a:latin typeface="Consolas" panose="020B0609020204030204" pitchFamily="49" charset="0"/>
                        </a:rPr>
                        <a:t>#return values from a dictionary </a:t>
                      </a:r>
                      <a:endParaRPr lang="en-US" b="0" dirty="0">
                        <a:solidFill>
                          <a:srgbClr val="000000"/>
                        </a:solidFill>
                        <a:effectLst/>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9489574"/>
                  </a:ext>
                </a:extLst>
              </a:tr>
              <a:tr h="359229">
                <a:tc>
                  <a:txBody>
                    <a:bodyPr/>
                    <a:lstStyle/>
                    <a:p>
                      <a:pPr algn="r"/>
                      <a:r>
                        <a:rPr lang="en-US" dirty="0">
                          <a:solidFill>
                            <a:schemeClr val="accent1"/>
                          </a:solidFill>
                          <a:latin typeface="Consolas" panose="020B0609020204030204" pitchFamily="49" charset="0"/>
                        </a:rPr>
                        <a:t>13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a:t>
                      </a:r>
                      <a:r>
                        <a:rPr lang="en-US" b="0" dirty="0">
                          <a:solidFill>
                            <a:srgbClr val="A31515"/>
                          </a:solidFill>
                          <a:effectLst/>
                          <a:latin typeface="Consolas" panose="020B0609020204030204" pitchFamily="49" charset="0"/>
                        </a:rPr>
                        <a:t>"puppies"</a:t>
                      </a:r>
                      <a:r>
                        <a:rPr lang="en-US" b="0" dirty="0">
                          <a:solidFill>
                            <a:srgbClr val="000000"/>
                          </a:solidFill>
                          <a:effectLst/>
                          <a:latin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37896903"/>
                  </a:ext>
                </a:extLst>
              </a:tr>
              <a:tr h="359229">
                <a:tc>
                  <a:txBody>
                    <a:bodyPr/>
                    <a:lstStyle/>
                    <a:p>
                      <a:pPr algn="r"/>
                      <a:r>
                        <a:rPr lang="en-US" dirty="0">
                          <a:solidFill>
                            <a:schemeClr val="accent1"/>
                          </a:solidFill>
                          <a:latin typeface="Consolas" panose="020B0609020204030204" pitchFamily="49" charset="0"/>
                        </a:rPr>
                        <a:t>14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dirty="0">
                          <a:solidFill>
                            <a:srgbClr val="000000"/>
                          </a:solidFill>
                          <a:effectLst/>
                          <a:latin typeface="Consolas" panose="020B0609020204030204" pitchFamily="49" charset="0"/>
                        </a:rPr>
                        <a:t>my_dictionary.get(</a:t>
                      </a:r>
                      <a:r>
                        <a:rPr lang="en-US" b="0" dirty="0">
                          <a:solidFill>
                            <a:srgbClr val="A31515"/>
                          </a:solidFill>
                          <a:effectLst/>
                          <a:latin typeface="Consolas" panose="020B0609020204030204" pitchFamily="49" charset="0"/>
                        </a:rPr>
                        <a:t>"dog"</a:t>
                      </a:r>
                      <a:r>
                        <a:rPr lang="en-US" b="0" dirty="0">
                          <a:solidFill>
                            <a:srgbClr val="000000"/>
                          </a:solidFill>
                          <a:effectLst/>
                          <a:latin typeface="Consolas" panose="020B0609020204030204" pitchFamily="49" charset="0"/>
                        </a:rPr>
                        <a: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87384538"/>
                  </a:ext>
                </a:extLst>
              </a:tr>
            </a:tbl>
          </a:graphicData>
        </a:graphic>
      </p:graphicFrame>
    </p:spTree>
    <p:extLst>
      <p:ext uri="{BB962C8B-B14F-4D97-AF65-F5344CB8AC3E}">
        <p14:creationId xmlns:p14="http://schemas.microsoft.com/office/powerpoint/2010/main" val="155752922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CC8387-64ED-42ED-B4E3-F84742C4D9A3}"/>
              </a:ext>
            </a:extLst>
          </p:cNvPr>
          <p:cNvSpPr>
            <a:spLocks noGrp="1"/>
          </p:cNvSpPr>
          <p:nvPr>
            <p:ph type="body" sz="quarter" idx="11"/>
          </p:nvPr>
        </p:nvSpPr>
        <p:spPr>
          <a:xfrm>
            <a:off x="4941888" y="585788"/>
            <a:ext cx="6667500" cy="5683249"/>
          </a:xfrm>
          <a:prstGeom prst="rect">
            <a:avLst/>
          </a:prstGeom>
        </p:spPr>
        <p:txBody>
          <a:bodyPr wrap="square" anchor="ctr">
            <a:normAutofit/>
          </a:bodyPr>
          <a:lstStyle/>
          <a:p>
            <a:pPr marL="0" indent="0">
              <a:lnSpc>
                <a:spcPct val="90000"/>
              </a:lnSpc>
              <a:buNone/>
            </a:pPr>
            <a:r>
              <a:rPr lang="en-US" sz="2200"/>
              <a:t>In this lab we will implement a word frequency algorithm. It will tell you how many of each word you had in an essay.</a:t>
            </a:r>
          </a:p>
          <a:p>
            <a:pPr marL="514350" indent="-514350">
              <a:lnSpc>
                <a:spcPct val="90000"/>
              </a:lnSpc>
              <a:buFont typeface="+mj-lt"/>
              <a:buAutoNum type="arabicPeriod"/>
            </a:pPr>
            <a:r>
              <a:rPr lang="en-US" sz="2200"/>
              <a:t>At the top of the document save a variable with a long paragraph. In order to turn this paragraph into a list of lower case words we will use the split(" "), replace(), and lower() functions. There is code in the lab that will do this for you. </a:t>
            </a:r>
          </a:p>
          <a:p>
            <a:pPr marL="514350" indent="-514350">
              <a:lnSpc>
                <a:spcPct val="90000"/>
              </a:lnSpc>
              <a:buFont typeface="+mj-lt"/>
              <a:buAutoNum type="arabicPeriod"/>
            </a:pPr>
            <a:r>
              <a:rPr lang="en-US" sz="2200"/>
              <a:t>For each word in the document, count the number of times it occurs. </a:t>
            </a:r>
          </a:p>
          <a:p>
            <a:pPr marL="514350" indent="-514350">
              <a:lnSpc>
                <a:spcPct val="90000"/>
              </a:lnSpc>
              <a:buFont typeface="+mj-lt"/>
              <a:buAutoNum type="arabicPeriod"/>
            </a:pPr>
            <a:r>
              <a:rPr lang="en-US" sz="2200"/>
              <a:t>The program will first create a dictionary with the words as keys and the number of times they occur as values. </a:t>
            </a:r>
          </a:p>
          <a:p>
            <a:pPr marL="514350" indent="-514350">
              <a:lnSpc>
                <a:spcPct val="90000"/>
              </a:lnSpc>
              <a:buFont typeface="+mj-lt"/>
              <a:buAutoNum type="arabicPeriod"/>
            </a:pPr>
            <a:r>
              <a:rPr lang="en-US" sz="2200"/>
              <a:t>Then it will prompt the user to enter a worked they are curious about. If the word was in the paragraph it will print the number of times it occurred.</a:t>
            </a:r>
          </a:p>
        </p:txBody>
      </p:sp>
      <p:sp>
        <p:nvSpPr>
          <p:cNvPr id="2" name="Title 1">
            <a:extLst>
              <a:ext uri="{FF2B5EF4-FFF2-40B4-BE49-F238E27FC236}">
                <a16:creationId xmlns:a16="http://schemas.microsoft.com/office/drawing/2014/main" id="{CBB3F91D-A9EC-4F92-9AE9-6782E97968A5}"/>
              </a:ext>
            </a:extLst>
          </p:cNvPr>
          <p:cNvSpPr>
            <a:spLocks noGrp="1"/>
          </p:cNvSpPr>
          <p:nvPr>
            <p:ph type="title"/>
          </p:nvPr>
        </p:nvSpPr>
        <p:spPr>
          <a:xfrm>
            <a:off x="588263" y="585788"/>
            <a:ext cx="3182027" cy="5683250"/>
          </a:xfrm>
          <a:prstGeom prst="rect">
            <a:avLst/>
          </a:prstGeom>
        </p:spPr>
        <p:txBody>
          <a:bodyPr wrap="square" anchor="ctr">
            <a:normAutofit/>
          </a:bodyPr>
          <a:lstStyle/>
          <a:p>
            <a:r>
              <a:rPr lang="en-US" dirty="0"/>
              <a:t>Lab 6.02</a:t>
            </a:r>
            <a:endParaRPr lang="en-US"/>
          </a:p>
        </p:txBody>
      </p:sp>
    </p:spTree>
    <p:extLst>
      <p:ext uri="{BB962C8B-B14F-4D97-AF65-F5344CB8AC3E}">
        <p14:creationId xmlns:p14="http://schemas.microsoft.com/office/powerpoint/2010/main" val="71547991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7E196-0E7A-43F6-A0E6-3B7486AE23B7}"/>
              </a:ext>
            </a:extLst>
          </p:cNvPr>
          <p:cNvSpPr>
            <a:spLocks noGrp="1"/>
          </p:cNvSpPr>
          <p:nvPr>
            <p:ph type="title"/>
          </p:nvPr>
        </p:nvSpPr>
        <p:spPr>
          <a:xfrm>
            <a:off x="585216" y="3035808"/>
            <a:ext cx="9144000" cy="498598"/>
          </a:xfrm>
          <a:prstGeom prst="rect">
            <a:avLst/>
          </a:prstGeom>
          <a:noFill/>
        </p:spPr>
        <p:txBody>
          <a:bodyPr wrap="square" anchor="b">
            <a:normAutofit/>
          </a:bodyPr>
          <a:lstStyle/>
          <a:p>
            <a:r>
              <a:rPr lang="en-US" dirty="0">
                <a:effectLst/>
              </a:rPr>
              <a:t>Debrief – Dictionary Methods </a:t>
            </a:r>
          </a:p>
        </p:txBody>
      </p:sp>
      <p:pic>
        <p:nvPicPr>
          <p:cNvPr id="4" name="Graphic 3" descr="Playbook">
            <a:extLst>
              <a:ext uri="{FF2B5EF4-FFF2-40B4-BE49-F238E27FC236}">
                <a16:creationId xmlns:a16="http://schemas.microsoft.com/office/drawing/2014/main" id="{1094A395-C199-436F-A7B5-8FB10C6A05C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89776" y="2827907"/>
            <a:ext cx="914400" cy="914400"/>
          </a:xfrm>
          <a:prstGeom prst="rect">
            <a:avLst/>
          </a:prstGeom>
        </p:spPr>
      </p:pic>
    </p:spTree>
    <p:extLst>
      <p:ext uri="{BB962C8B-B14F-4D97-AF65-F5344CB8AC3E}">
        <p14:creationId xmlns:p14="http://schemas.microsoft.com/office/powerpoint/2010/main" val="40494799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icrosoft Philanthropies TEALS">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Microsoft Philanthropies TEAL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defTabSz="932472" fontAlgn="base">
          <a:spcBef>
            <a:spcPct val="0"/>
          </a:spcBef>
          <a:spcAft>
            <a:spcPct val="0"/>
          </a:spcAft>
          <a:defRPr sz="2000" dirty="0" smtClean="0">
            <a:solidFill>
              <a:schemeClr val="bg1"/>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w="6350">
          <a:solidFill>
            <a:schemeClr val="bg1">
              <a:lumMod val="75000"/>
            </a:schemeClr>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Philanthropies TEALS" id="{0A366765-A841-4501-B49B-34D79A46B932}" vid="{B2A326DC-2D5E-4212-A58A-09E40C421B8F}"/>
    </a:ext>
  </a:extLst>
</a:theme>
</file>

<file path=ppt/theme/theme2.xml><?xml version="1.0" encoding="utf-8"?>
<a:theme xmlns:a="http://schemas.openxmlformats.org/drawingml/2006/main" name="Black Template">
  <a:themeElements>
    <a:clrScheme name="Microsoft Philanthropies TEALS">
      <a:dk1>
        <a:srgbClr val="000000"/>
      </a:dk1>
      <a:lt1>
        <a:srgbClr val="FFFFFF"/>
      </a:lt1>
      <a:dk2>
        <a:srgbClr val="274B47"/>
      </a:dk2>
      <a:lt2>
        <a:srgbClr val="E6E6E6"/>
      </a:lt2>
      <a:accent1>
        <a:srgbClr val="008575"/>
      </a:accent1>
      <a:accent2>
        <a:srgbClr val="274B47"/>
      </a:accent2>
      <a:accent3>
        <a:srgbClr val="30E5D0"/>
      </a:accent3>
      <a:accent4>
        <a:srgbClr val="221D20"/>
      </a:accent4>
      <a:accent5>
        <a:srgbClr val="737373"/>
      </a:accent5>
      <a:accent6>
        <a:srgbClr val="274B47"/>
      </a:accent6>
      <a:hlink>
        <a:srgbClr val="008575"/>
      </a:hlink>
      <a:folHlink>
        <a:srgbClr val="00857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Teal_Education_2019_06.potx" id="{6293F79E-123F-431E-8ED9-ABC8E8B0846D}" vid="{9992CA35-2305-4ABE-9768-8B281BD0BCB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C63412C2069E54F8A04E79B55E6097A" ma:contentTypeVersion="10" ma:contentTypeDescription="Create a new document." ma:contentTypeScope="" ma:versionID="b1e0872ea19ca402d18dfcbfa4ac0224">
  <xsd:schema xmlns:xsd="http://www.w3.org/2001/XMLSchema" xmlns:xs="http://www.w3.org/2001/XMLSchema" xmlns:p="http://schemas.microsoft.com/office/2006/metadata/properties" xmlns:ns2="e6fa56e8-bdb9-4d95-8d0f-ea72d8c26dbd" xmlns:ns3="5ede4c79-bc9c-4fdf-9f95-32ff416e077f" targetNamespace="http://schemas.microsoft.com/office/2006/metadata/properties" ma:root="true" ma:fieldsID="53d9005cc528755bb2b3c22c0f435dc3" ns2:_="" ns3:_="">
    <xsd:import namespace="e6fa56e8-bdb9-4d95-8d0f-ea72d8c26dbd"/>
    <xsd:import namespace="5ede4c79-bc9c-4fdf-9f95-32ff416e077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fa56e8-bdb9-4d95-8d0f-ea72d8c26d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ede4c79-bc9c-4fdf-9f95-32ff416e077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E18CA7-44CF-4043-90B8-F6B845B2C02A}">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5ede4c79-bc9c-4fdf-9f95-32ff416e077f"/>
    <ds:schemaRef ds:uri="http://purl.org/dc/terms/"/>
    <ds:schemaRef ds:uri="e6fa56e8-bdb9-4d95-8d0f-ea72d8c26dbd"/>
    <ds:schemaRef ds:uri="http://www.w3.org/XML/1998/namespace"/>
    <ds:schemaRef ds:uri="http://purl.org/dc/dcmitype/"/>
  </ds:schemaRefs>
</ds:datastoreItem>
</file>

<file path=customXml/itemProps2.xml><?xml version="1.0" encoding="utf-8"?>
<ds:datastoreItem xmlns:ds="http://schemas.openxmlformats.org/officeDocument/2006/customXml" ds:itemID="{19983750-A535-458C-B734-60245B1C7BB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fa56e8-bdb9-4d95-8d0f-ea72d8c26dbd"/>
    <ds:schemaRef ds:uri="5ede4c79-bc9c-4fdf-9f95-32ff416e077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F057F0-F3AC-44DD-B0A2-0A3F6C35E0B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801</Words>
  <Application>Microsoft Office PowerPoint</Application>
  <PresentationFormat>Widescreen</PresentationFormat>
  <Paragraphs>120</Paragraphs>
  <Slides>7</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Arial</vt:lpstr>
      <vt:lpstr>Calibri</vt:lpstr>
      <vt:lpstr>Consolas</vt:lpstr>
      <vt:lpstr>Segoe UI</vt:lpstr>
      <vt:lpstr>Segoe UI Semibold</vt:lpstr>
      <vt:lpstr>Wingdings</vt:lpstr>
      <vt:lpstr>Microsoft Philanthropies TEALS</vt:lpstr>
      <vt:lpstr>Black Template</vt:lpstr>
      <vt:lpstr>Lesson: 6.02 Dictionary Methods </vt:lpstr>
      <vt:lpstr>Intro to Dictionaries</vt:lpstr>
      <vt:lpstr>Today’s Plan</vt:lpstr>
      <vt:lpstr>6.02 – Do Now</vt:lpstr>
      <vt:lpstr>Dictionary Review </vt:lpstr>
      <vt:lpstr>Lab 6.02</vt:lpstr>
      <vt:lpstr>Debrief – Dictionary Methods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2019-12-31T04:25:20Z</dcterms:created>
  <dcterms:modified xsi:type="dcterms:W3CDTF">2019-12-31T04:33:48Z</dcterms:modified>
</cp:coreProperties>
</file>