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48" r:id="rId1"/>
    <p:sldMasterId id="2147483650" r:id="rId2"/>
    <p:sldMasterId id="2147483703" r:id="rId3"/>
  </p:sldMasterIdLst>
  <p:notesMasterIdLst>
    <p:notesMasterId r:id="rId18"/>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2192000" cy="6858000"/>
  <p:notesSz cx="6858000" cy="9144000"/>
  <p:embeddedFontLst>
    <p:embeddedFont>
      <p:font typeface="Calibri" panose="020F0502020204030204" pitchFamily="34" charset="0"/>
      <p:regular r:id="rId19"/>
      <p:bold r:id="rId20"/>
      <p:italic r:id="rId21"/>
      <p:boldItalic r:id="rId22"/>
    </p:embeddedFont>
    <p:embeddedFont>
      <p:font typeface="Consolas" panose="020B0609020204030204" pitchFamily="49" charset="0"/>
      <p:regular r:id="rId23"/>
      <p:bold r:id="rId24"/>
      <p:italic r:id="rId25"/>
      <p:boldItalic r:id="rId26"/>
    </p:embeddedFont>
    <p:embeddedFont>
      <p:font typeface="Quattrocento Sans" panose="020B0604020202020204" charset="0"/>
      <p:regular r:id="rId27"/>
      <p:bold r:id="rId28"/>
      <p:italic r:id="rId29"/>
      <p:boldItalic r:id="rId30"/>
    </p:embeddedFont>
    <p:embeddedFont>
      <p:font typeface="Segoe UI" panose="020B0502040204020203" pitchFamily="34" charset="0"/>
      <p:regular r:id="rId31"/>
      <p:bold r:id="rId32"/>
      <p:italic r:id="rId33"/>
      <p:boldItalic r:id="rId34"/>
    </p:embeddedFont>
  </p:embeddedFontLst>
  <p:custDataLst>
    <p:tags r:id="rId35"/>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6" roundtripDataSignature="AMtx7mixP2sVegwpSzf9TupjSFLRFeEFa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686" autoAdjust="0"/>
  </p:normalViewPr>
  <p:slideViewPr>
    <p:cSldViewPr snapToGrid="0">
      <p:cViewPr varScale="1">
        <p:scale>
          <a:sx n="102" d="100"/>
          <a:sy n="102" d="100"/>
        </p:scale>
        <p:origin x="91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theme" Target="theme/theme1.xml"/><Relationship Id="rId21" Type="http://schemas.openxmlformats.org/officeDocument/2006/relationships/font" Target="fonts/font3.fntdata"/><Relationship Id="rId34" Type="http://schemas.openxmlformats.org/officeDocument/2006/relationships/font" Target="fonts/font16.fntdata"/><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font" Target="fonts/font5.fntdata"/><Relationship Id="rId28" Type="http://schemas.openxmlformats.org/officeDocument/2006/relationships/font" Target="fonts/font10.fntdata"/><Relationship Id="rId36" Type="http://customschemas.google.com/relationships/presentationmetadata" Target="metadata"/><Relationship Id="rId10" Type="http://schemas.openxmlformats.org/officeDocument/2006/relationships/slide" Target="slides/slide7.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tags" Target="tags/tag1.xml"/><Relationship Id="rId8" Type="http://schemas.openxmlformats.org/officeDocument/2006/relationships/slide" Target="slides/slide5.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
        <p:cNvGrpSpPr/>
        <p:nvPr/>
      </p:nvGrpSpPr>
      <p:grpSpPr>
        <a:xfrm>
          <a:off x="0" y="0"/>
          <a:ext cx="0" cy="0"/>
          <a:chOff x="0" y="0"/>
          <a:chExt cx="0" cy="0"/>
        </a:xfrm>
      </p:grpSpPr>
      <p:sp>
        <p:nvSpPr>
          <p:cNvPr id="764" name="Google Shape;76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65" name="Google Shape;76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6" name="Google Shape;766;p1:notes"/>
          <p:cNvSpPr txBox="1">
            <a:spLocks noGrp="1"/>
          </p:cNvSpPr>
          <p:nvPr>
            <p:ph type="hdr" idx="3"/>
          </p:nvPr>
        </p:nvSpPr>
        <p:spPr>
          <a:xfrm>
            <a:off x="0" y="0"/>
            <a:ext cx="2971800" cy="45878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7" name="Google Shape;767;p1: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400">
                <a:solidFill>
                  <a:srgbClr val="000000"/>
                </a:solidFill>
                <a:latin typeface="Quattrocento Sans"/>
                <a:ea typeface="Quattrocento Sans"/>
                <a:cs typeface="Quattrocento Sans"/>
                <a:sym typeface="Quattrocento Sans"/>
              </a:rPr>
              <a:t>© Microsoft Corporation. All rights reserved. MICROSOFT MAKES NO WARRANTIES, EXPRESS, IMPLIED OR STATUTORY, AS TO THE INFORMATION IN THIS PRESENTATION.</a:t>
            </a:r>
            <a:endParaRPr/>
          </a:p>
        </p:txBody>
      </p:sp>
      <p:sp>
        <p:nvSpPr>
          <p:cNvPr id="768" name="Google Shape;768;p1: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1/13/2021 2:33 PM</a:t>
            </a:r>
            <a:endParaRPr/>
          </a:p>
        </p:txBody>
      </p:sp>
      <p:sp>
        <p:nvSpPr>
          <p:cNvPr id="769" name="Google Shape;769;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
        <p:cNvGrpSpPr/>
        <p:nvPr/>
      </p:nvGrpSpPr>
      <p:grpSpPr>
        <a:xfrm>
          <a:off x="0" y="0"/>
          <a:ext cx="0" cy="0"/>
          <a:chOff x="0" y="0"/>
          <a:chExt cx="0" cy="0"/>
        </a:xfrm>
      </p:grpSpPr>
      <p:sp>
        <p:nvSpPr>
          <p:cNvPr id="829" name="Google Shape;82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30" name="Google Shape;830;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1" name="Google Shape;831;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3"/>
        <p:cNvGrpSpPr/>
        <p:nvPr/>
      </p:nvGrpSpPr>
      <p:grpSpPr>
        <a:xfrm>
          <a:off x="0" y="0"/>
          <a:ext cx="0" cy="0"/>
          <a:chOff x="0" y="0"/>
          <a:chExt cx="0" cy="0"/>
        </a:xfrm>
      </p:grpSpPr>
      <p:sp>
        <p:nvSpPr>
          <p:cNvPr id="844" name="Google Shape;844;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45" name="Google Shape;845;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dirty="0"/>
          </a:p>
        </p:txBody>
      </p:sp>
      <p:sp>
        <p:nvSpPr>
          <p:cNvPr id="846" name="Google Shape;846;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Google Shape;852;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53" name="Google Shape;853;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dirty="0"/>
          </a:p>
        </p:txBody>
      </p:sp>
      <p:sp>
        <p:nvSpPr>
          <p:cNvPr id="854" name="Google Shape;854;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9"/>
        <p:cNvGrpSpPr/>
        <p:nvPr/>
      </p:nvGrpSpPr>
      <p:grpSpPr>
        <a:xfrm>
          <a:off x="0" y="0"/>
          <a:ext cx="0" cy="0"/>
          <a:chOff x="0" y="0"/>
          <a:chExt cx="0" cy="0"/>
        </a:xfrm>
      </p:grpSpPr>
      <p:sp>
        <p:nvSpPr>
          <p:cNvPr id="860" name="Google Shape;860;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61" name="Google Shape;861;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5"/>
        <p:cNvGrpSpPr/>
        <p:nvPr/>
      </p:nvGrpSpPr>
      <p:grpSpPr>
        <a:xfrm>
          <a:off x="0" y="0"/>
          <a:ext cx="0" cy="0"/>
          <a:chOff x="0" y="0"/>
          <a:chExt cx="0" cy="0"/>
        </a:xfrm>
      </p:grpSpPr>
      <p:sp>
        <p:nvSpPr>
          <p:cNvPr id="866" name="Google Shape;866;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7" name="Google Shape;867;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4"/>
        <p:cNvGrpSpPr/>
        <p:nvPr/>
      </p:nvGrpSpPr>
      <p:grpSpPr>
        <a:xfrm>
          <a:off x="0" y="0"/>
          <a:ext cx="0" cy="0"/>
          <a:chOff x="0" y="0"/>
          <a:chExt cx="0" cy="0"/>
        </a:xfrm>
      </p:grpSpPr>
      <p:sp>
        <p:nvSpPr>
          <p:cNvPr id="775" name="Google Shape;77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6" name="Google Shape;77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2" name="Google Shape;78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88" name="Google Shape;788;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9" name="Google Shape;789;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3"/>
        <p:cNvGrpSpPr/>
        <p:nvPr/>
      </p:nvGrpSpPr>
      <p:grpSpPr>
        <a:xfrm>
          <a:off x="0" y="0"/>
          <a:ext cx="0" cy="0"/>
          <a:chOff x="0" y="0"/>
          <a:chExt cx="0" cy="0"/>
        </a:xfrm>
      </p:grpSpPr>
      <p:sp>
        <p:nvSpPr>
          <p:cNvPr id="794" name="Google Shape;79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95" name="Google Shape;795;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6" name="Google Shape;796;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02" name="Google Shape;802;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 is a assignment operator </a:t>
            </a:r>
            <a:endParaRPr/>
          </a:p>
          <a:p>
            <a:pPr marL="0" lvl="0" indent="0" algn="l" rtl="0">
              <a:spcBef>
                <a:spcPts val="0"/>
              </a:spcBef>
              <a:spcAft>
                <a:spcPts val="0"/>
              </a:spcAft>
              <a:buNone/>
            </a:pPr>
            <a:endParaRPr/>
          </a:p>
          <a:p>
            <a:pPr marL="0" lvl="0" indent="0" algn="l" rtl="0">
              <a:spcBef>
                <a:spcPts val="0"/>
              </a:spcBef>
              <a:spcAft>
                <a:spcPts val="0"/>
              </a:spcAft>
              <a:buNone/>
            </a:pPr>
            <a:r>
              <a:rPr lang="en-US"/>
              <a:t>== is a comparison operator </a:t>
            </a:r>
            <a:endParaRPr/>
          </a:p>
          <a:p>
            <a:pPr marL="0" lvl="0" indent="0" algn="l" rtl="0">
              <a:spcBef>
                <a:spcPts val="0"/>
              </a:spcBef>
              <a:spcAft>
                <a:spcPts val="0"/>
              </a:spcAft>
              <a:buNone/>
            </a:pPr>
            <a:endParaRPr/>
          </a:p>
          <a:p>
            <a:pPr marL="0" lvl="0" indent="0" algn="l" rtl="0">
              <a:spcBef>
                <a:spcPts val="0"/>
              </a:spcBef>
              <a:spcAft>
                <a:spcPts val="0"/>
              </a:spcAft>
              <a:buNone/>
            </a:pPr>
            <a:r>
              <a:rPr lang="en-US"/>
              <a:t>Poll students how many Boolean expressions are used? </a:t>
            </a:r>
            <a:endParaRPr/>
          </a:p>
        </p:txBody>
      </p:sp>
      <p:sp>
        <p:nvSpPr>
          <p:cNvPr id="803" name="Google Shape;803;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7"/>
        <p:cNvGrpSpPr/>
        <p:nvPr/>
      </p:nvGrpSpPr>
      <p:grpSpPr>
        <a:xfrm>
          <a:off x="0" y="0"/>
          <a:ext cx="0" cy="0"/>
          <a:chOff x="0" y="0"/>
          <a:chExt cx="0" cy="0"/>
        </a:xfrm>
      </p:grpSpPr>
      <p:sp>
        <p:nvSpPr>
          <p:cNvPr id="808" name="Google Shape;80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09" name="Google Shape;809;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10" name="Google Shape;810;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4"/>
        <p:cNvGrpSpPr/>
        <p:nvPr/>
      </p:nvGrpSpPr>
      <p:grpSpPr>
        <a:xfrm>
          <a:off x="0" y="0"/>
          <a:ext cx="0" cy="0"/>
          <a:chOff x="0" y="0"/>
          <a:chExt cx="0" cy="0"/>
        </a:xfrm>
      </p:grpSpPr>
      <p:sp>
        <p:nvSpPr>
          <p:cNvPr id="815" name="Google Shape;81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16" name="Google Shape;816;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Python's standard order of operations means that …</a:t>
            </a:r>
            <a:br>
              <a:rPr lang="en-US" dirty="0"/>
            </a:br>
            <a:br>
              <a:rPr lang="en-US" dirty="0"/>
            </a:br>
            <a:r>
              <a:rPr lang="en-US" b="1" dirty="0"/>
              <a:t>animal == 'cat' or 'dog'</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is actually equivalent to</a:t>
            </a:r>
          </a:p>
          <a:p>
            <a:pPr marL="0" lvl="0" indent="0" algn="l" rtl="0">
              <a:spcBef>
                <a:spcPts val="0"/>
              </a:spcBef>
              <a:spcAft>
                <a:spcPts val="0"/>
              </a:spcAft>
              <a:buNone/>
            </a:pPr>
            <a:endParaRPr lang="en-US" dirty="0"/>
          </a:p>
          <a:p>
            <a:pPr marL="0" lvl="0" indent="0" algn="l" rtl="0">
              <a:spcBef>
                <a:spcPts val="0"/>
              </a:spcBef>
              <a:spcAft>
                <a:spcPts val="0"/>
              </a:spcAft>
              <a:buNone/>
            </a:pPr>
            <a:r>
              <a:rPr lang="en-US" b="1" dirty="0"/>
              <a:t>(animal == 'cat') or 'dog'</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not</a:t>
            </a:r>
          </a:p>
          <a:p>
            <a:pPr marL="0" lvl="0" indent="0" algn="l" rtl="0">
              <a:spcBef>
                <a:spcPts val="0"/>
              </a:spcBef>
              <a:spcAft>
                <a:spcPts val="0"/>
              </a:spcAft>
              <a:buNone/>
            </a:pPr>
            <a:endParaRPr lang="en-US" dirty="0"/>
          </a:p>
          <a:p>
            <a:pPr marL="0" lvl="0" indent="0" algn="l" rtl="0">
              <a:spcBef>
                <a:spcPts val="0"/>
              </a:spcBef>
              <a:spcAft>
                <a:spcPts val="0"/>
              </a:spcAft>
              <a:buNone/>
            </a:pPr>
            <a:r>
              <a:rPr lang="en-US" b="1" dirty="0"/>
              <a:t>animal == ('cat' or 'dog')</a:t>
            </a:r>
          </a:p>
          <a:p>
            <a:pPr marL="0" lvl="0" indent="0" algn="l" rtl="0">
              <a:spcBef>
                <a:spcPts val="0"/>
              </a:spcBef>
              <a:spcAft>
                <a:spcPts val="0"/>
              </a:spcAft>
              <a:buNone/>
            </a:pPr>
            <a:endParaRPr lang="en-US" b="1" dirty="0"/>
          </a:p>
          <a:p>
            <a:pPr marL="0" lvl="0" indent="0" algn="l" rtl="0">
              <a:spcBef>
                <a:spcPts val="0"/>
              </a:spcBef>
              <a:spcAft>
                <a:spcPts val="0"/>
              </a:spcAft>
              <a:buNone/>
            </a:pPr>
            <a:r>
              <a:rPr lang="en-US" dirty="0"/>
              <a:t>But even with parentheses, this kind of syntax will not work reliably. For example, this code returns False:</a:t>
            </a:r>
            <a:br>
              <a:rPr lang="en-US" dirty="0"/>
            </a:br>
            <a:endParaRPr lang="en-US" dirty="0"/>
          </a:p>
          <a:p>
            <a:pPr marL="0" lvl="0" indent="0" algn="l" rtl="0">
              <a:spcBef>
                <a:spcPts val="0"/>
              </a:spcBef>
              <a:spcAft>
                <a:spcPts val="0"/>
              </a:spcAft>
              <a:buNone/>
            </a:pPr>
            <a:r>
              <a:rPr lang="en-US" sz="1200" b="1" i="0" u="none" strike="noStrike" cap="none" dirty="0">
                <a:solidFill>
                  <a:schemeClr val="dk1"/>
                </a:solidFill>
                <a:effectLst/>
                <a:latin typeface="Calibri"/>
                <a:ea typeface="Calibri"/>
                <a:cs typeface="Calibri"/>
                <a:sym typeface="Calibri"/>
              </a:rPr>
              <a:t>animal = 'mouse'</a:t>
            </a:r>
            <a:br>
              <a:rPr lang="en-US" sz="1200" b="1" i="0" u="none" strike="noStrike" cap="none" dirty="0">
                <a:solidFill>
                  <a:schemeClr val="dk1"/>
                </a:solidFill>
                <a:effectLst/>
                <a:latin typeface="Calibri"/>
                <a:ea typeface="Calibri"/>
                <a:cs typeface="Calibri"/>
                <a:sym typeface="Calibri"/>
              </a:rPr>
            </a:br>
            <a:r>
              <a:rPr lang="en-US" sz="1200" b="1" i="0" u="none" strike="noStrike" cap="none" dirty="0">
                <a:solidFill>
                  <a:schemeClr val="dk1"/>
                </a:solidFill>
                <a:effectLst/>
                <a:latin typeface="Calibri"/>
                <a:ea typeface="Calibri"/>
                <a:cs typeface="Calibri"/>
                <a:sym typeface="Calibri"/>
              </a:rPr>
              <a:t>print(animal == ('cat' or 'mouse'))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only safe solution is to do one comparison at a time.  This version correctly returns True:</a:t>
            </a:r>
            <a:br>
              <a:rPr lang="en-US" dirty="0"/>
            </a:br>
            <a:br>
              <a:rPr lang="en-US" dirty="0"/>
            </a:br>
            <a:r>
              <a:rPr lang="en-US" sz="1200" b="1" i="0" u="none" strike="noStrike" cap="none" dirty="0">
                <a:solidFill>
                  <a:schemeClr val="dk1"/>
                </a:solidFill>
                <a:effectLst/>
                <a:latin typeface="Calibri"/>
                <a:ea typeface="Calibri"/>
                <a:cs typeface="Calibri"/>
                <a:sym typeface="Calibri"/>
              </a:rPr>
              <a:t>animal = 'mouse'</a:t>
            </a:r>
            <a:br>
              <a:rPr lang="en-US" sz="1200" b="1" i="0" u="none" strike="noStrike" cap="none" dirty="0">
                <a:solidFill>
                  <a:schemeClr val="dk1"/>
                </a:solidFill>
                <a:effectLst/>
                <a:latin typeface="Calibri"/>
                <a:ea typeface="Calibri"/>
                <a:cs typeface="Calibri"/>
                <a:sym typeface="Calibri"/>
              </a:rPr>
            </a:br>
            <a:r>
              <a:rPr lang="en-US" sz="1200" b="1" i="0" u="none" strike="noStrike" cap="none" dirty="0">
                <a:solidFill>
                  <a:schemeClr val="dk1"/>
                </a:solidFill>
                <a:effectLst/>
                <a:latin typeface="Calibri"/>
                <a:ea typeface="Calibri"/>
                <a:cs typeface="Calibri"/>
                <a:sym typeface="Calibri"/>
              </a:rPr>
              <a:t>print(animal == 'cat' or animal == 'mouse')</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
        <p:nvSpPr>
          <p:cNvPr id="817" name="Google Shape;817;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1"/>
        <p:cNvGrpSpPr/>
        <p:nvPr/>
      </p:nvGrpSpPr>
      <p:grpSpPr>
        <a:xfrm>
          <a:off x="0" y="0"/>
          <a:ext cx="0" cy="0"/>
          <a:chOff x="0" y="0"/>
          <a:chExt cx="0" cy="0"/>
        </a:xfrm>
      </p:grpSpPr>
      <p:sp>
        <p:nvSpPr>
          <p:cNvPr id="822" name="Google Shape;82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23" name="Google Shape;823;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 is a assignment operator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US" dirty="0"/>
              <a:t>== is a comparison operator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US" dirty="0"/>
              <a:t>Poll students how many Boolean expressions are used? </a:t>
            </a:r>
            <a:endParaRPr dirty="0"/>
          </a:p>
        </p:txBody>
      </p:sp>
      <p:sp>
        <p:nvSpPr>
          <p:cNvPr id="824" name="Google Shape;824;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g"/><Relationship Id="rId4" Type="http://schemas.openxmlformats.org/officeDocument/2006/relationships/image" Target="../media/image10.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Master" Target="../slideMasters/slideMaster3.xml"/><Relationship Id="rId5" Type="http://schemas.openxmlformats.org/officeDocument/2006/relationships/image" Target="../media/image11.jpg"/><Relationship Id="rId4" Type="http://schemas.openxmlformats.org/officeDocument/2006/relationships/image" Target="../media/image10.jpg"/></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bg>
      <p:bgPr>
        <a:solidFill>
          <a:schemeClr val="dk2"/>
        </a:solidFill>
        <a:effectLst/>
      </p:bgPr>
    </p:bg>
    <p:spTree>
      <p:nvGrpSpPr>
        <p:cNvPr id="1" name="Shape 13"/>
        <p:cNvGrpSpPr/>
        <p:nvPr/>
      </p:nvGrpSpPr>
      <p:grpSpPr>
        <a:xfrm>
          <a:off x="0" y="0"/>
          <a:ext cx="0" cy="0"/>
          <a:chOff x="0" y="0"/>
          <a:chExt cx="0" cy="0"/>
        </a:xfrm>
      </p:grpSpPr>
      <p:pic>
        <p:nvPicPr>
          <p:cNvPr id="14" name="Google Shape;14;p18" descr="Microsoft logo white text version"/>
          <p:cNvPicPr preferRelativeResize="0"/>
          <p:nvPr/>
        </p:nvPicPr>
        <p:blipFill rotWithShape="1">
          <a:blip r:embed="rId2">
            <a:alphaModFix/>
          </a:blip>
          <a:srcRect/>
          <a:stretch/>
        </p:blipFill>
        <p:spPr>
          <a:xfrm>
            <a:off x="584200" y="585788"/>
            <a:ext cx="1366245" cy="292608"/>
          </a:xfrm>
          <a:prstGeom prst="rect">
            <a:avLst/>
          </a:prstGeom>
          <a:noFill/>
          <a:ln>
            <a:noFill/>
          </a:ln>
        </p:spPr>
      </p:pic>
      <p:sp>
        <p:nvSpPr>
          <p:cNvPr id="15" name="Google Shape;15;p18"/>
          <p:cNvSpPr txBox="1">
            <a:spLocks noGrp="1"/>
          </p:cNvSpPr>
          <p:nvPr>
            <p:ph type="title"/>
          </p:nvPr>
        </p:nvSpPr>
        <p:spPr>
          <a:xfrm>
            <a:off x="584200" y="2979778"/>
            <a:ext cx="9144000" cy="553998"/>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rgbClr val="30E5D0"/>
              </a:buClr>
              <a:buSzPts val="3600"/>
              <a:buFont typeface="Quattrocento Sans"/>
              <a:buNone/>
              <a:defRPr sz="3600">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18"/>
          <p:cNvSpPr txBox="1">
            <a:spLocks noGrp="1"/>
          </p:cNvSpPr>
          <p:nvPr>
            <p:ph type="body" idx="1"/>
          </p:nvPr>
        </p:nvSpPr>
        <p:spPr>
          <a:xfrm>
            <a:off x="584200" y="3962400"/>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lumn Non-bulleted text">
  <p:cSld name="Two Column Non-bulleted text">
    <p:spTree>
      <p:nvGrpSpPr>
        <p:cNvPr id="1" name="Shape 54"/>
        <p:cNvGrpSpPr/>
        <p:nvPr/>
      </p:nvGrpSpPr>
      <p:grpSpPr>
        <a:xfrm>
          <a:off x="0" y="0"/>
          <a:ext cx="0" cy="0"/>
          <a:chOff x="0" y="0"/>
          <a:chExt cx="0" cy="0"/>
        </a:xfrm>
      </p:grpSpPr>
      <p:sp>
        <p:nvSpPr>
          <p:cNvPr id="55" name="Google Shape;55;p26"/>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6"/>
          <p:cNvSpPr txBox="1">
            <a:spLocks noGrp="1"/>
          </p:cNvSpPr>
          <p:nvPr>
            <p:ph type="body" idx="1"/>
          </p:nvPr>
        </p:nvSpPr>
        <p:spPr>
          <a:xfrm>
            <a:off x="584200" y="1435100"/>
            <a:ext cx="5212080" cy="1649682"/>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1224"/>
              </a:spcBef>
              <a:spcAft>
                <a:spcPts val="0"/>
              </a:spcAft>
              <a:buClr>
                <a:schemeClr val="dk1"/>
              </a:buClr>
              <a:buSzPts val="2520"/>
              <a:buFont typeface="Noto Sans Symbols"/>
              <a:buNone/>
              <a:defRPr sz="2800" b="0">
                <a:latin typeface="Quattrocento Sans"/>
                <a:ea typeface="Quattrocento Sans"/>
                <a:cs typeface="Quattrocento Sans"/>
                <a:sym typeface="Quattrocento Sans"/>
              </a:defRPr>
            </a:lvl1pPr>
            <a:lvl2pPr marL="914400" lvl="1" indent="-228600" algn="l">
              <a:lnSpc>
                <a:spcPct val="100000"/>
              </a:lnSpc>
              <a:spcBef>
                <a:spcPts val="400"/>
              </a:spcBef>
              <a:spcAft>
                <a:spcPts val="0"/>
              </a:spcAft>
              <a:buClr>
                <a:schemeClr val="dk1"/>
              </a:buClr>
              <a:buSzPts val="1800"/>
              <a:buFont typeface="Noto Sans Symbols"/>
              <a:buNone/>
              <a:defRPr sz="2000" b="0"/>
            </a:lvl2pPr>
            <a:lvl3pPr marL="1371600" lvl="2" indent="-228600" algn="l">
              <a:lnSpc>
                <a:spcPct val="100000"/>
              </a:lnSpc>
              <a:spcBef>
                <a:spcPts val="320"/>
              </a:spcBef>
              <a:spcAft>
                <a:spcPts val="0"/>
              </a:spcAft>
              <a:buClr>
                <a:schemeClr val="dk1"/>
              </a:buClr>
              <a:buSzPts val="1440"/>
              <a:buFont typeface="Noto Sans Symbols"/>
              <a:buNone/>
              <a:defRPr sz="1600" b="0"/>
            </a:lvl3pPr>
            <a:lvl4pPr marL="1828800" lvl="3" indent="-228600" algn="l">
              <a:lnSpc>
                <a:spcPct val="100000"/>
              </a:lnSpc>
              <a:spcBef>
                <a:spcPts val="280"/>
              </a:spcBef>
              <a:spcAft>
                <a:spcPts val="0"/>
              </a:spcAft>
              <a:buClr>
                <a:schemeClr val="dk1"/>
              </a:buClr>
              <a:buSzPts val="1260"/>
              <a:buFont typeface="Noto Sans Symbols"/>
              <a:buNone/>
              <a:defRPr sz="1400" b="0"/>
            </a:lvl4pPr>
            <a:lvl5pPr marL="2286000" lvl="4" indent="-228600" algn="l">
              <a:lnSpc>
                <a:spcPct val="100000"/>
              </a:lnSpc>
              <a:spcBef>
                <a:spcPts val="280"/>
              </a:spcBef>
              <a:spcAft>
                <a:spcPts val="0"/>
              </a:spcAft>
              <a:buClr>
                <a:schemeClr val="dk1"/>
              </a:buClr>
              <a:buSzPts val="1260"/>
              <a:buFont typeface="Noto Sans Symbols"/>
              <a:buNone/>
              <a:defRPr sz="1400" b="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7" name="Google Shape;57;p26"/>
          <p:cNvSpPr txBox="1">
            <a:spLocks noGrp="1"/>
          </p:cNvSpPr>
          <p:nvPr>
            <p:ph type="body" idx="2"/>
          </p:nvPr>
        </p:nvSpPr>
        <p:spPr>
          <a:xfrm>
            <a:off x="6397171" y="1435100"/>
            <a:ext cx="5212080" cy="1649682"/>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1224"/>
              </a:spcBef>
              <a:spcAft>
                <a:spcPts val="0"/>
              </a:spcAft>
              <a:buClr>
                <a:schemeClr val="dk1"/>
              </a:buClr>
              <a:buSzPts val="2520"/>
              <a:buFont typeface="Noto Sans Symbols"/>
              <a:buNone/>
              <a:defRPr sz="2800" b="0">
                <a:latin typeface="Quattrocento Sans"/>
                <a:ea typeface="Quattrocento Sans"/>
                <a:cs typeface="Quattrocento Sans"/>
                <a:sym typeface="Quattrocento Sans"/>
              </a:defRPr>
            </a:lvl1pPr>
            <a:lvl2pPr marL="914400" lvl="1" indent="-228600" algn="l">
              <a:lnSpc>
                <a:spcPct val="100000"/>
              </a:lnSpc>
              <a:spcBef>
                <a:spcPts val="400"/>
              </a:spcBef>
              <a:spcAft>
                <a:spcPts val="0"/>
              </a:spcAft>
              <a:buClr>
                <a:schemeClr val="dk1"/>
              </a:buClr>
              <a:buSzPts val="1800"/>
              <a:buFont typeface="Noto Sans Symbols"/>
              <a:buNone/>
              <a:defRPr sz="2000" b="0"/>
            </a:lvl2pPr>
            <a:lvl3pPr marL="1371600" lvl="2" indent="-228600" algn="l">
              <a:lnSpc>
                <a:spcPct val="100000"/>
              </a:lnSpc>
              <a:spcBef>
                <a:spcPts val="320"/>
              </a:spcBef>
              <a:spcAft>
                <a:spcPts val="0"/>
              </a:spcAft>
              <a:buClr>
                <a:schemeClr val="dk1"/>
              </a:buClr>
              <a:buSzPts val="1440"/>
              <a:buFont typeface="Noto Sans Symbols"/>
              <a:buNone/>
              <a:defRPr sz="1600" b="0"/>
            </a:lvl3pPr>
            <a:lvl4pPr marL="1828800" lvl="3" indent="-228600" algn="l">
              <a:lnSpc>
                <a:spcPct val="100000"/>
              </a:lnSpc>
              <a:spcBef>
                <a:spcPts val="280"/>
              </a:spcBef>
              <a:spcAft>
                <a:spcPts val="0"/>
              </a:spcAft>
              <a:buClr>
                <a:schemeClr val="dk1"/>
              </a:buClr>
              <a:buSzPts val="1260"/>
              <a:buFont typeface="Noto Sans Symbols"/>
              <a:buNone/>
              <a:defRPr sz="1400" b="0"/>
            </a:lvl4pPr>
            <a:lvl5pPr marL="2286000" lvl="4" indent="-228600" algn="l">
              <a:lnSpc>
                <a:spcPct val="100000"/>
              </a:lnSpc>
              <a:spcBef>
                <a:spcPts val="280"/>
              </a:spcBef>
              <a:spcAft>
                <a:spcPts val="0"/>
              </a:spcAft>
              <a:buClr>
                <a:schemeClr val="dk1"/>
              </a:buClr>
              <a:buSzPts val="1260"/>
              <a:buFont typeface="Noto Sans Symbols"/>
              <a:buNone/>
              <a:defRPr sz="1400" b="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matchingName="Black Notes slide Layout">
  <p:cSld name="Black Notes slide Layout">
    <p:bg>
      <p:bgPr>
        <a:solidFill>
          <a:schemeClr val="dk1"/>
        </a:solidFill>
        <a:effectLst/>
      </p:bgPr>
    </p:bg>
    <p:spTree>
      <p:nvGrpSpPr>
        <p:cNvPr id="1" name="Shape 759"/>
        <p:cNvGrpSpPr/>
        <p:nvPr/>
      </p:nvGrpSpPr>
      <p:grpSpPr>
        <a:xfrm>
          <a:off x="0" y="0"/>
          <a:ext cx="0" cy="0"/>
          <a:chOff x="0" y="0"/>
          <a:chExt cx="0" cy="0"/>
        </a:xfrm>
      </p:grpSpPr>
      <p:sp>
        <p:nvSpPr>
          <p:cNvPr id="760" name="Google Shape;760;p117"/>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3600"/>
              <a:buFont typeface="Quattrocento Sans"/>
              <a:buNone/>
              <a:defRPr b="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1" name="Google Shape;761;p117"/>
          <p:cNvSpPr txBox="1">
            <a:spLocks noGrp="1"/>
          </p:cNvSpPr>
          <p:nvPr>
            <p:ph type="body" idx="1"/>
          </p:nvPr>
        </p:nvSpPr>
        <p:spPr>
          <a:xfrm>
            <a:off x="584200" y="1436688"/>
            <a:ext cx="11018838" cy="2215991"/>
          </a:xfrm>
          <a:prstGeom prst="rect">
            <a:avLst/>
          </a:prstGeom>
          <a:noFill/>
          <a:ln>
            <a:noFill/>
          </a:ln>
        </p:spPr>
        <p:txBody>
          <a:bodyPr spcFirstLastPara="1" wrap="square" lIns="0" tIns="0" rIns="0" bIns="0" anchor="t" anchorCtr="0">
            <a:spAutoFit/>
          </a:bodyPr>
          <a:lstStyle>
            <a:lvl1pPr marL="457200" lvl="0" indent="-434340" algn="l">
              <a:lnSpc>
                <a:spcPct val="100000"/>
              </a:lnSpc>
              <a:spcBef>
                <a:spcPts val="720"/>
              </a:spcBef>
              <a:spcAft>
                <a:spcPts val="0"/>
              </a:spcAft>
              <a:buClr>
                <a:schemeClr val="lt1"/>
              </a:buClr>
              <a:buSzPts val="3240"/>
              <a:buChar char="·"/>
              <a:defRPr sz="3600">
                <a:latin typeface="Quattrocento Sans"/>
                <a:ea typeface="Quattrocento Sans"/>
                <a:cs typeface="Quattrocento Sans"/>
                <a:sym typeface="Quattrocento Sans"/>
              </a:defRPr>
            </a:lvl1pPr>
            <a:lvl2pPr marL="914400" lvl="1" indent="-388619" algn="l">
              <a:lnSpc>
                <a:spcPct val="100000"/>
              </a:lnSpc>
              <a:spcBef>
                <a:spcPts val="560"/>
              </a:spcBef>
              <a:spcAft>
                <a:spcPts val="0"/>
              </a:spcAft>
              <a:buClr>
                <a:schemeClr val="lt1"/>
              </a:buClr>
              <a:buSzPts val="2520"/>
              <a:buChar char="·"/>
              <a:defRPr sz="2800">
                <a:latin typeface="Quattrocento Sans"/>
                <a:ea typeface="Quattrocento Sans"/>
                <a:cs typeface="Quattrocento Sans"/>
                <a:sym typeface="Quattrocento Sans"/>
              </a:defRPr>
            </a:lvl2pPr>
            <a:lvl3pPr marL="1371600" lvl="2" indent="-365760" algn="l">
              <a:lnSpc>
                <a:spcPct val="100000"/>
              </a:lnSpc>
              <a:spcBef>
                <a:spcPts val="480"/>
              </a:spcBef>
              <a:spcAft>
                <a:spcPts val="0"/>
              </a:spcAft>
              <a:buClr>
                <a:schemeClr val="lt1"/>
              </a:buClr>
              <a:buSzPts val="2160"/>
              <a:buChar char="·"/>
              <a:defRPr sz="2400">
                <a:latin typeface="Quattrocento Sans"/>
                <a:ea typeface="Quattrocento Sans"/>
                <a:cs typeface="Quattrocento Sans"/>
                <a:sym typeface="Quattrocento Sans"/>
              </a:defRPr>
            </a:lvl3pPr>
            <a:lvl4pPr marL="1828800" lvl="3" indent="-342900" algn="l">
              <a:lnSpc>
                <a:spcPct val="100000"/>
              </a:lnSpc>
              <a:spcBef>
                <a:spcPts val="400"/>
              </a:spcBef>
              <a:spcAft>
                <a:spcPts val="0"/>
              </a:spcAft>
              <a:buClr>
                <a:schemeClr val="lt1"/>
              </a:buClr>
              <a:buSzPts val="1800"/>
              <a:buChar char="·"/>
              <a:defRPr sz="2000">
                <a:latin typeface="Quattrocento Sans"/>
                <a:ea typeface="Quattrocento Sans"/>
                <a:cs typeface="Quattrocento Sans"/>
                <a:sym typeface="Quattrocento Sans"/>
              </a:defRPr>
            </a:lvl4pPr>
            <a:lvl5pPr marL="2286000" lvl="4" indent="-331470" algn="l">
              <a:lnSpc>
                <a:spcPct val="100000"/>
              </a:lnSpc>
              <a:spcBef>
                <a:spcPts val="360"/>
              </a:spcBef>
              <a:spcAft>
                <a:spcPts val="0"/>
              </a:spcAft>
              <a:buClr>
                <a:schemeClr val="lt1"/>
              </a:buClr>
              <a:buSzPts val="1620"/>
              <a:buChar char="·"/>
              <a:defRPr sz="1800">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762" name="Google Shape;762;p117"/>
          <p:cNvSpPr txBox="1">
            <a:spLocks noGrp="1"/>
          </p:cNvSpPr>
          <p:nvPr>
            <p:ph type="body" idx="2"/>
          </p:nvPr>
        </p:nvSpPr>
        <p:spPr>
          <a:xfrm>
            <a:off x="1" y="6269038"/>
            <a:ext cx="12192000" cy="588963"/>
          </a:xfrm>
          <a:prstGeom prst="rect">
            <a:avLst/>
          </a:prstGeom>
          <a:solidFill>
            <a:srgbClr val="FFFF99"/>
          </a:solidFill>
          <a:ln>
            <a:noFill/>
          </a:ln>
        </p:spPr>
        <p:txBody>
          <a:bodyPr spcFirstLastPara="1" wrap="square" lIns="155450" tIns="77725" rIns="155450" bIns="45700" anchor="b" anchorCtr="0">
            <a:noAutofit/>
          </a:bodyPr>
          <a:lstStyle>
            <a:lvl1pPr marL="457200" lvl="0" indent="-228600" algn="r">
              <a:lnSpc>
                <a:spcPct val="100000"/>
              </a:lnSpc>
              <a:spcBef>
                <a:spcPts val="740"/>
              </a:spcBef>
              <a:spcAft>
                <a:spcPts val="0"/>
              </a:spcAft>
              <a:buClr>
                <a:srgbClr val="000000"/>
              </a:buClr>
              <a:buSzPts val="3330"/>
              <a:buFont typeface="Arial"/>
              <a:buNone/>
              <a:defRPr sz="3700">
                <a:solidFill>
                  <a:srgbClr val="000000"/>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58"/>
        <p:cNvGrpSpPr/>
        <p:nvPr/>
      </p:nvGrpSpPr>
      <p:grpSpPr>
        <a:xfrm>
          <a:off x="0" y="0"/>
          <a:ext cx="0" cy="0"/>
          <a:chOff x="0" y="0"/>
          <a:chExt cx="0" cy="0"/>
        </a:xfrm>
      </p:grpSpPr>
      <p:sp>
        <p:nvSpPr>
          <p:cNvPr id="59" name="Google Shape;59;p27"/>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Agenda_1">
  <p:cSld name="Agenda_1">
    <p:spTree>
      <p:nvGrpSpPr>
        <p:cNvPr id="1" name="Shape 60"/>
        <p:cNvGrpSpPr/>
        <p:nvPr/>
      </p:nvGrpSpPr>
      <p:grpSpPr>
        <a:xfrm>
          <a:off x="0" y="0"/>
          <a:ext cx="0" cy="0"/>
          <a:chOff x="0" y="0"/>
          <a:chExt cx="0" cy="0"/>
        </a:xfrm>
      </p:grpSpPr>
      <p:sp>
        <p:nvSpPr>
          <p:cNvPr id="61" name="Google Shape;61;p28"/>
          <p:cNvSpPr/>
          <p:nvPr/>
        </p:nvSpPr>
        <p:spPr>
          <a:xfrm>
            <a:off x="7407275" y="0"/>
            <a:ext cx="4784721"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62" name="Google Shape;62;p28"/>
          <p:cNvSpPr txBox="1">
            <a:spLocks noGrp="1"/>
          </p:cNvSpPr>
          <p:nvPr>
            <p:ph type="title"/>
          </p:nvPr>
        </p:nvSpPr>
        <p:spPr>
          <a:xfrm>
            <a:off x="3749039" y="457200"/>
            <a:ext cx="3413761" cy="70104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63" name="Google Shape;63;p28"/>
          <p:cNvCxnSpPr/>
          <p:nvPr/>
        </p:nvCxnSpPr>
        <p:spPr>
          <a:xfrm rot="10800000">
            <a:off x="3596639" y="6035040"/>
            <a:ext cx="0" cy="822960"/>
          </a:xfrm>
          <a:prstGeom prst="straightConnector1">
            <a:avLst/>
          </a:prstGeom>
          <a:noFill/>
          <a:ln w="28575" cap="flat" cmpd="sng">
            <a:solidFill>
              <a:schemeClr val="accent1"/>
            </a:solidFill>
            <a:prstDash val="solid"/>
            <a:round/>
            <a:headEnd type="none" w="sm" len="sm"/>
            <a:tailEnd type="none" w="sm" len="sm"/>
          </a:ln>
        </p:spPr>
      </p:cxnSp>
      <p:cxnSp>
        <p:nvCxnSpPr>
          <p:cNvPr id="64" name="Google Shape;64;p28"/>
          <p:cNvCxnSpPr/>
          <p:nvPr/>
        </p:nvCxnSpPr>
        <p:spPr>
          <a:xfrm rot="10800000">
            <a:off x="7254240" y="0"/>
            <a:ext cx="0" cy="1463040"/>
          </a:xfrm>
          <a:prstGeom prst="straightConnector1">
            <a:avLst/>
          </a:prstGeom>
          <a:noFill/>
          <a:ln w="28575" cap="flat" cmpd="sng">
            <a:solidFill>
              <a:schemeClr val="accent1"/>
            </a:solidFill>
            <a:prstDash val="solid"/>
            <a:round/>
            <a:headEnd type="none" w="sm" len="sm"/>
            <a:tailEnd type="none" w="sm" len="sm"/>
          </a:ln>
        </p:spPr>
      </p:cxnSp>
      <p:sp>
        <p:nvSpPr>
          <p:cNvPr id="65" name="Google Shape;65;p28"/>
          <p:cNvSpPr txBox="1">
            <a:spLocks noGrp="1"/>
          </p:cNvSpPr>
          <p:nvPr>
            <p:ph type="body" idx="1"/>
          </p:nvPr>
        </p:nvSpPr>
        <p:spPr>
          <a:xfrm>
            <a:off x="7475218" y="639763"/>
            <a:ext cx="590550" cy="808035"/>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720"/>
              </a:spcBef>
              <a:spcAft>
                <a:spcPts val="0"/>
              </a:spcAft>
              <a:buClr>
                <a:schemeClr val="lt1"/>
              </a:buClr>
              <a:buSzPts val="3240"/>
              <a:buNone/>
              <a:defRPr sz="3600" b="1">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6" name="Google Shape;66;p28"/>
          <p:cNvSpPr txBox="1">
            <a:spLocks noGrp="1"/>
          </p:cNvSpPr>
          <p:nvPr>
            <p:ph type="body" idx="2"/>
          </p:nvPr>
        </p:nvSpPr>
        <p:spPr>
          <a:xfrm>
            <a:off x="7475218" y="2207306"/>
            <a:ext cx="590550" cy="808035"/>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720"/>
              </a:spcBef>
              <a:spcAft>
                <a:spcPts val="0"/>
              </a:spcAft>
              <a:buClr>
                <a:schemeClr val="lt1"/>
              </a:buClr>
              <a:buSzPts val="3240"/>
              <a:buNone/>
              <a:defRPr sz="3600" b="1">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7" name="Google Shape;67;p28"/>
          <p:cNvSpPr txBox="1">
            <a:spLocks noGrp="1"/>
          </p:cNvSpPr>
          <p:nvPr>
            <p:ph type="body" idx="3"/>
          </p:nvPr>
        </p:nvSpPr>
        <p:spPr>
          <a:xfrm>
            <a:off x="7475218" y="3815043"/>
            <a:ext cx="590550" cy="808035"/>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720"/>
              </a:spcBef>
              <a:spcAft>
                <a:spcPts val="0"/>
              </a:spcAft>
              <a:buClr>
                <a:schemeClr val="lt1"/>
              </a:buClr>
              <a:buSzPts val="3240"/>
              <a:buNone/>
              <a:defRPr sz="3600" b="1">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8" name="Google Shape;68;p28"/>
          <p:cNvSpPr txBox="1">
            <a:spLocks noGrp="1"/>
          </p:cNvSpPr>
          <p:nvPr>
            <p:ph type="body" idx="4"/>
          </p:nvPr>
        </p:nvSpPr>
        <p:spPr>
          <a:xfrm>
            <a:off x="7475218" y="5352441"/>
            <a:ext cx="590550" cy="808035"/>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720"/>
              </a:spcBef>
              <a:spcAft>
                <a:spcPts val="0"/>
              </a:spcAft>
              <a:buClr>
                <a:schemeClr val="lt1"/>
              </a:buClr>
              <a:buSzPts val="3240"/>
              <a:buNone/>
              <a:defRPr sz="3600" b="1">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9" name="Google Shape;69;p28"/>
          <p:cNvSpPr txBox="1">
            <a:spLocks noGrp="1"/>
          </p:cNvSpPr>
          <p:nvPr>
            <p:ph type="body" idx="5"/>
          </p:nvPr>
        </p:nvSpPr>
        <p:spPr>
          <a:xfrm>
            <a:off x="3749675" y="1401762"/>
            <a:ext cx="3413125" cy="5080057"/>
          </a:xfrm>
          <a:prstGeom prst="rect">
            <a:avLst/>
          </a:prstGeom>
          <a:noFill/>
          <a:ln>
            <a:noFill/>
          </a:ln>
        </p:spPr>
        <p:txBody>
          <a:bodyPr spcFirstLastPara="1" wrap="square" lIns="0" tIns="0" rIns="0" bIns="0" anchor="t" anchorCtr="0">
            <a:spAutoFit/>
          </a:bodyPr>
          <a:lstStyle>
            <a:lvl1pPr marL="457200" marR="0" lvl="0" indent="-228600" algn="l">
              <a:lnSpc>
                <a:spcPct val="100000"/>
              </a:lnSpc>
              <a:spcBef>
                <a:spcPts val="1800"/>
              </a:spcBef>
              <a:spcAft>
                <a:spcPts val="0"/>
              </a:spcAft>
              <a:buClr>
                <a:schemeClr val="dk1"/>
              </a:buClr>
              <a:buSzPts val="2000"/>
              <a:buFont typeface="Quattrocento Sans"/>
              <a:buNone/>
              <a:defRPr sz="2000"/>
            </a:lvl1pPr>
            <a:lvl2pPr marL="914400" lvl="1" indent="-342900" algn="l">
              <a:lnSpc>
                <a:spcPct val="100000"/>
              </a:lnSpc>
              <a:spcBef>
                <a:spcPts val="400"/>
              </a:spcBef>
              <a:spcAft>
                <a:spcPts val="0"/>
              </a:spcAft>
              <a:buClr>
                <a:schemeClr val="dk1"/>
              </a:buClr>
              <a:buSzPts val="1800"/>
              <a:buChar char="·"/>
              <a:defRPr sz="2000"/>
            </a:lvl2pPr>
            <a:lvl3pPr marL="1371600" lvl="2" indent="-342900" algn="l">
              <a:lnSpc>
                <a:spcPct val="100000"/>
              </a:lnSpc>
              <a:spcBef>
                <a:spcPts val="400"/>
              </a:spcBef>
              <a:spcAft>
                <a:spcPts val="0"/>
              </a:spcAft>
              <a:buClr>
                <a:schemeClr val="dk1"/>
              </a:buClr>
              <a:buSzPts val="1800"/>
              <a:buChar char="·"/>
              <a:defRPr sz="2000"/>
            </a:lvl3pPr>
            <a:lvl4pPr marL="1828800" lvl="3" indent="-342900" algn="l">
              <a:lnSpc>
                <a:spcPct val="100000"/>
              </a:lnSpc>
              <a:spcBef>
                <a:spcPts val="400"/>
              </a:spcBef>
              <a:spcAft>
                <a:spcPts val="0"/>
              </a:spcAft>
              <a:buClr>
                <a:schemeClr val="dk1"/>
              </a:buClr>
              <a:buSzPts val="1800"/>
              <a:buChar char="·"/>
              <a:defRPr sz="2000"/>
            </a:lvl4pPr>
            <a:lvl5pPr marL="2286000" lvl="4" indent="-342900" algn="l">
              <a:lnSpc>
                <a:spcPct val="100000"/>
              </a:lnSpc>
              <a:spcBef>
                <a:spcPts val="400"/>
              </a:spcBef>
              <a:spcAft>
                <a:spcPts val="0"/>
              </a:spcAft>
              <a:buClr>
                <a:schemeClr val="dk1"/>
              </a:buClr>
              <a:buSzPts val="1800"/>
              <a:buChar char="·"/>
              <a:defRPr sz="20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70" name="Google Shape;70;p28"/>
          <p:cNvGrpSpPr/>
          <p:nvPr/>
        </p:nvGrpSpPr>
        <p:grpSpPr>
          <a:xfrm>
            <a:off x="7407275" y="1447800"/>
            <a:ext cx="599440" cy="4724400"/>
            <a:chOff x="7406640" y="1447800"/>
            <a:chExt cx="599440" cy="4724400"/>
          </a:xfrm>
        </p:grpSpPr>
        <p:cxnSp>
          <p:nvCxnSpPr>
            <p:cNvPr id="71" name="Google Shape;71;p28"/>
            <p:cNvCxnSpPr/>
            <p:nvPr/>
          </p:nvCxnSpPr>
          <p:spPr>
            <a:xfrm>
              <a:off x="7406640" y="1447800"/>
              <a:ext cx="599440" cy="0"/>
            </a:xfrm>
            <a:prstGeom prst="straightConnector1">
              <a:avLst/>
            </a:prstGeom>
            <a:noFill/>
            <a:ln w="28575" cap="flat" cmpd="sng">
              <a:solidFill>
                <a:schemeClr val="lt1"/>
              </a:solidFill>
              <a:prstDash val="solid"/>
              <a:round/>
              <a:headEnd type="none" w="sm" len="sm"/>
              <a:tailEnd type="none" w="sm" len="sm"/>
            </a:ln>
          </p:spPr>
        </p:cxnSp>
        <p:cxnSp>
          <p:nvCxnSpPr>
            <p:cNvPr id="72" name="Google Shape;72;p28"/>
            <p:cNvCxnSpPr/>
            <p:nvPr/>
          </p:nvCxnSpPr>
          <p:spPr>
            <a:xfrm>
              <a:off x="7406640" y="3022600"/>
              <a:ext cx="599440" cy="0"/>
            </a:xfrm>
            <a:prstGeom prst="straightConnector1">
              <a:avLst/>
            </a:prstGeom>
            <a:noFill/>
            <a:ln w="28575" cap="flat" cmpd="sng">
              <a:solidFill>
                <a:schemeClr val="lt1"/>
              </a:solidFill>
              <a:prstDash val="solid"/>
              <a:round/>
              <a:headEnd type="none" w="sm" len="sm"/>
              <a:tailEnd type="none" w="sm" len="sm"/>
            </a:ln>
          </p:spPr>
        </p:cxnSp>
        <p:cxnSp>
          <p:nvCxnSpPr>
            <p:cNvPr id="73" name="Google Shape;73;p28"/>
            <p:cNvCxnSpPr/>
            <p:nvPr/>
          </p:nvCxnSpPr>
          <p:spPr>
            <a:xfrm>
              <a:off x="7406640" y="4627880"/>
              <a:ext cx="599440" cy="0"/>
            </a:xfrm>
            <a:prstGeom prst="straightConnector1">
              <a:avLst/>
            </a:prstGeom>
            <a:noFill/>
            <a:ln w="28575" cap="flat" cmpd="sng">
              <a:solidFill>
                <a:schemeClr val="lt1"/>
              </a:solidFill>
              <a:prstDash val="solid"/>
              <a:round/>
              <a:headEnd type="none" w="sm" len="sm"/>
              <a:tailEnd type="none" w="sm" len="sm"/>
            </a:ln>
          </p:spPr>
        </p:cxnSp>
        <p:cxnSp>
          <p:nvCxnSpPr>
            <p:cNvPr id="74" name="Google Shape;74;p28"/>
            <p:cNvCxnSpPr/>
            <p:nvPr/>
          </p:nvCxnSpPr>
          <p:spPr>
            <a:xfrm>
              <a:off x="7406640" y="6172200"/>
              <a:ext cx="599440" cy="0"/>
            </a:xfrm>
            <a:prstGeom prst="straightConnector1">
              <a:avLst/>
            </a:prstGeom>
            <a:noFill/>
            <a:ln w="28575" cap="flat" cmpd="sng">
              <a:solidFill>
                <a:schemeClr val="lt1"/>
              </a:solidFill>
              <a:prstDash val="solid"/>
              <a:round/>
              <a:headEnd type="none" w="sm" len="sm"/>
              <a:tailEnd type="none" w="sm" len="sm"/>
            </a:ln>
          </p:spPr>
        </p:cxnSp>
      </p:grpSp>
      <p:sp>
        <p:nvSpPr>
          <p:cNvPr id="75" name="Google Shape;75;p28"/>
          <p:cNvSpPr>
            <a:spLocks noGrp="1"/>
          </p:cNvSpPr>
          <p:nvPr>
            <p:ph type="pic" idx="6"/>
          </p:nvPr>
        </p:nvSpPr>
        <p:spPr>
          <a:xfrm>
            <a:off x="0" y="0"/>
            <a:ext cx="3413125" cy="6858000"/>
          </a:xfrm>
          <a:prstGeom prst="rect">
            <a:avLst/>
          </a:prstGeom>
          <a:blipFill rotWithShape="1">
            <a:blip r:embed="rId2">
              <a:alphaModFix/>
            </a:blip>
            <a:stretch>
              <a:fillRect/>
            </a:stretch>
          </a:blipFill>
          <a:ln>
            <a:noFill/>
          </a:ln>
        </p:spPr>
        <p:txBody>
          <a:bodyPr spcFirstLastPara="1" wrap="square" lIns="0" tIns="146302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76" name="Google Shape;76;p28"/>
          <p:cNvSpPr txBox="1">
            <a:spLocks noGrp="1"/>
          </p:cNvSpPr>
          <p:nvPr>
            <p:ph type="body" idx="7"/>
          </p:nvPr>
        </p:nvSpPr>
        <p:spPr>
          <a:xfrm>
            <a:off x="8169697" y="293485"/>
            <a:ext cx="3601755" cy="1500592"/>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440"/>
              </a:spcBef>
              <a:spcAft>
                <a:spcPts val="0"/>
              </a:spcAft>
              <a:buClr>
                <a:schemeClr val="lt1"/>
              </a:buClr>
              <a:buSzPts val="1980"/>
              <a:buNone/>
              <a:defRPr sz="2200" b="0">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28"/>
          <p:cNvSpPr txBox="1">
            <a:spLocks noGrp="1"/>
          </p:cNvSpPr>
          <p:nvPr>
            <p:ph type="body" idx="8"/>
          </p:nvPr>
        </p:nvSpPr>
        <p:spPr>
          <a:xfrm>
            <a:off x="8169697" y="1883075"/>
            <a:ext cx="3601755" cy="1500592"/>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440"/>
              </a:spcBef>
              <a:spcAft>
                <a:spcPts val="0"/>
              </a:spcAft>
              <a:buClr>
                <a:schemeClr val="lt1"/>
              </a:buClr>
              <a:buSzPts val="1980"/>
              <a:buNone/>
              <a:defRPr sz="2200" b="0">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8" name="Google Shape;78;p28"/>
          <p:cNvSpPr txBox="1">
            <a:spLocks noGrp="1"/>
          </p:cNvSpPr>
          <p:nvPr>
            <p:ph type="body" idx="9"/>
          </p:nvPr>
        </p:nvSpPr>
        <p:spPr>
          <a:xfrm>
            <a:off x="8169697" y="3472665"/>
            <a:ext cx="3601755" cy="1500592"/>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440"/>
              </a:spcBef>
              <a:spcAft>
                <a:spcPts val="0"/>
              </a:spcAft>
              <a:buClr>
                <a:schemeClr val="lt1"/>
              </a:buClr>
              <a:buSzPts val="1980"/>
              <a:buNone/>
              <a:defRPr sz="2200" b="0">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9" name="Google Shape;79;p28"/>
          <p:cNvSpPr txBox="1">
            <a:spLocks noGrp="1"/>
          </p:cNvSpPr>
          <p:nvPr>
            <p:ph type="body" idx="13"/>
          </p:nvPr>
        </p:nvSpPr>
        <p:spPr>
          <a:xfrm>
            <a:off x="8169697" y="5062254"/>
            <a:ext cx="3601755" cy="1500592"/>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440"/>
              </a:spcBef>
              <a:spcAft>
                <a:spcPts val="0"/>
              </a:spcAft>
              <a:buClr>
                <a:schemeClr val="lt1"/>
              </a:buClr>
              <a:buSzPts val="1980"/>
              <a:buNone/>
              <a:defRPr sz="2200" b="0">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Agenda_2">
  <p:cSld name="Agenda_2">
    <p:spTree>
      <p:nvGrpSpPr>
        <p:cNvPr id="1" name="Shape 80"/>
        <p:cNvGrpSpPr/>
        <p:nvPr/>
      </p:nvGrpSpPr>
      <p:grpSpPr>
        <a:xfrm>
          <a:off x="0" y="0"/>
          <a:ext cx="0" cy="0"/>
          <a:chOff x="0" y="0"/>
          <a:chExt cx="0" cy="0"/>
        </a:xfrm>
      </p:grpSpPr>
      <p:sp>
        <p:nvSpPr>
          <p:cNvPr id="81" name="Google Shape;81;p29"/>
          <p:cNvSpPr/>
          <p:nvPr/>
        </p:nvSpPr>
        <p:spPr>
          <a:xfrm>
            <a:off x="669925" y="4236719"/>
            <a:ext cx="716279" cy="7162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82" name="Google Shape;82;p29"/>
          <p:cNvSpPr/>
          <p:nvPr/>
        </p:nvSpPr>
        <p:spPr>
          <a:xfrm>
            <a:off x="3472392" y="4236719"/>
            <a:ext cx="716279" cy="7162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83" name="Google Shape;83;p29"/>
          <p:cNvSpPr/>
          <p:nvPr/>
        </p:nvSpPr>
        <p:spPr>
          <a:xfrm>
            <a:off x="6274859" y="4236719"/>
            <a:ext cx="716279" cy="7162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84" name="Google Shape;84;p29"/>
          <p:cNvSpPr/>
          <p:nvPr/>
        </p:nvSpPr>
        <p:spPr>
          <a:xfrm>
            <a:off x="9077325" y="4236719"/>
            <a:ext cx="716279" cy="7162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85" name="Google Shape;85;p29"/>
          <p:cNvSpPr txBox="1">
            <a:spLocks noGrp="1"/>
          </p:cNvSpPr>
          <p:nvPr>
            <p:ph type="title"/>
          </p:nvPr>
        </p:nvSpPr>
        <p:spPr>
          <a:xfrm>
            <a:off x="670559" y="457200"/>
            <a:ext cx="10938829" cy="67056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86" name="Google Shape;86;p29"/>
          <p:cNvCxnSpPr/>
          <p:nvPr/>
        </p:nvCxnSpPr>
        <p:spPr>
          <a:xfrm>
            <a:off x="584199" y="4175761"/>
            <a:ext cx="0" cy="838198"/>
          </a:xfrm>
          <a:prstGeom prst="straightConnector1">
            <a:avLst/>
          </a:prstGeom>
          <a:noFill/>
          <a:ln w="28575" cap="flat" cmpd="sng">
            <a:solidFill>
              <a:schemeClr val="accent1"/>
            </a:solidFill>
            <a:prstDash val="solid"/>
            <a:round/>
            <a:headEnd type="none" w="sm" len="sm"/>
            <a:tailEnd type="none" w="sm" len="sm"/>
          </a:ln>
        </p:spPr>
      </p:cxnSp>
      <p:cxnSp>
        <p:nvCxnSpPr>
          <p:cNvPr id="87" name="Google Shape;87;p29"/>
          <p:cNvCxnSpPr/>
          <p:nvPr/>
        </p:nvCxnSpPr>
        <p:spPr>
          <a:xfrm>
            <a:off x="3382152" y="4175761"/>
            <a:ext cx="0" cy="838198"/>
          </a:xfrm>
          <a:prstGeom prst="straightConnector1">
            <a:avLst/>
          </a:prstGeom>
          <a:noFill/>
          <a:ln w="28575" cap="flat" cmpd="sng">
            <a:solidFill>
              <a:schemeClr val="accent1"/>
            </a:solidFill>
            <a:prstDash val="solid"/>
            <a:round/>
            <a:headEnd type="none" w="sm" len="sm"/>
            <a:tailEnd type="none" w="sm" len="sm"/>
          </a:ln>
        </p:spPr>
      </p:cxnSp>
      <p:cxnSp>
        <p:nvCxnSpPr>
          <p:cNvPr id="88" name="Google Shape;88;p29"/>
          <p:cNvCxnSpPr/>
          <p:nvPr/>
        </p:nvCxnSpPr>
        <p:spPr>
          <a:xfrm>
            <a:off x="6180104" y="4175761"/>
            <a:ext cx="0" cy="838198"/>
          </a:xfrm>
          <a:prstGeom prst="straightConnector1">
            <a:avLst/>
          </a:prstGeom>
          <a:noFill/>
          <a:ln w="28575" cap="flat" cmpd="sng">
            <a:solidFill>
              <a:schemeClr val="accent1"/>
            </a:solidFill>
            <a:prstDash val="solid"/>
            <a:round/>
            <a:headEnd type="none" w="sm" len="sm"/>
            <a:tailEnd type="none" w="sm" len="sm"/>
          </a:ln>
        </p:spPr>
      </p:cxnSp>
      <p:cxnSp>
        <p:nvCxnSpPr>
          <p:cNvPr id="89" name="Google Shape;89;p29"/>
          <p:cNvCxnSpPr/>
          <p:nvPr/>
        </p:nvCxnSpPr>
        <p:spPr>
          <a:xfrm>
            <a:off x="8978057" y="4175761"/>
            <a:ext cx="0" cy="838198"/>
          </a:xfrm>
          <a:prstGeom prst="straightConnector1">
            <a:avLst/>
          </a:prstGeom>
          <a:noFill/>
          <a:ln w="28575" cap="flat" cmpd="sng">
            <a:solidFill>
              <a:schemeClr val="accent1"/>
            </a:solidFill>
            <a:prstDash val="solid"/>
            <a:round/>
            <a:headEnd type="none" w="sm" len="sm"/>
            <a:tailEnd type="none" w="sm" len="sm"/>
          </a:ln>
        </p:spPr>
      </p:cxnSp>
      <p:sp>
        <p:nvSpPr>
          <p:cNvPr id="90" name="Google Shape;90;p29"/>
          <p:cNvSpPr>
            <a:spLocks noGrp="1"/>
          </p:cNvSpPr>
          <p:nvPr>
            <p:ph type="pic" idx="2"/>
          </p:nvPr>
        </p:nvSpPr>
        <p:spPr>
          <a:xfrm>
            <a:off x="0" y="1436687"/>
            <a:ext cx="12192000" cy="2567939"/>
          </a:xfrm>
          <a:prstGeom prst="rect">
            <a:avLst/>
          </a:prstGeom>
          <a:blipFill rotWithShape="1">
            <a:blip r:embed="rId2">
              <a:alphaModFix/>
            </a:blip>
            <a:stretch>
              <a:fillRect/>
            </a:stretch>
          </a:blipFill>
          <a:ln>
            <a:noFill/>
          </a:ln>
        </p:spPr>
        <p:txBody>
          <a:bodyPr spcFirstLastPara="1" wrap="square" lIns="640075" tIns="0" rIns="0" bIns="0" anchor="ctr" anchorCtr="0">
            <a:noAutofit/>
          </a:bodyPr>
          <a:lstStyle>
            <a:lvl1pPr marR="0" lvl="0" algn="l"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91" name="Google Shape;91;p29"/>
          <p:cNvSpPr txBox="1">
            <a:spLocks noGrp="1"/>
          </p:cNvSpPr>
          <p:nvPr>
            <p:ph type="body" idx="1"/>
          </p:nvPr>
        </p:nvSpPr>
        <p:spPr>
          <a:xfrm>
            <a:off x="582613" y="5254464"/>
            <a:ext cx="2632075" cy="98488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20"/>
              </a:spcBef>
              <a:spcAft>
                <a:spcPts val="0"/>
              </a:spcAft>
              <a:buClr>
                <a:schemeClr val="dk1"/>
              </a:buClr>
              <a:buSzPts val="1440"/>
              <a:buNone/>
              <a:defRPr sz="1600"/>
            </a:lvl1pPr>
            <a:lvl2pPr marL="914400" lvl="1" indent="-228600" algn="l">
              <a:lnSpc>
                <a:spcPct val="100000"/>
              </a:lnSpc>
              <a:spcBef>
                <a:spcPts val="320"/>
              </a:spcBef>
              <a:spcAft>
                <a:spcPts val="0"/>
              </a:spcAft>
              <a:buClr>
                <a:schemeClr val="dk1"/>
              </a:buClr>
              <a:buSzPts val="1440"/>
              <a:buNone/>
              <a:defRPr sz="1600"/>
            </a:lvl2pPr>
            <a:lvl3pPr marL="1371600" lvl="2" indent="-228600" algn="l">
              <a:lnSpc>
                <a:spcPct val="100000"/>
              </a:lnSpc>
              <a:spcBef>
                <a:spcPts val="320"/>
              </a:spcBef>
              <a:spcAft>
                <a:spcPts val="0"/>
              </a:spcAft>
              <a:buClr>
                <a:schemeClr val="dk1"/>
              </a:buClr>
              <a:buSzPts val="1440"/>
              <a:buNone/>
              <a:defRPr sz="1600"/>
            </a:lvl3pPr>
            <a:lvl4pPr marL="1828800" lvl="3" indent="-228600" algn="l">
              <a:lnSpc>
                <a:spcPct val="100000"/>
              </a:lnSpc>
              <a:spcBef>
                <a:spcPts val="320"/>
              </a:spcBef>
              <a:spcAft>
                <a:spcPts val="0"/>
              </a:spcAft>
              <a:buClr>
                <a:schemeClr val="dk1"/>
              </a:buClr>
              <a:buSzPts val="1440"/>
              <a:buNone/>
              <a:defRPr sz="1600"/>
            </a:lvl4pPr>
            <a:lvl5pPr marL="2286000" lvl="4" indent="-228600" algn="l">
              <a:lnSpc>
                <a:spcPct val="100000"/>
              </a:lnSpc>
              <a:spcBef>
                <a:spcPts val="320"/>
              </a:spcBef>
              <a:spcAft>
                <a:spcPts val="0"/>
              </a:spcAft>
              <a:buClr>
                <a:schemeClr val="dk1"/>
              </a:buClr>
              <a:buSzPts val="144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2" name="Google Shape;92;p29"/>
          <p:cNvSpPr txBox="1">
            <a:spLocks noGrp="1"/>
          </p:cNvSpPr>
          <p:nvPr>
            <p:ph type="body" idx="3"/>
          </p:nvPr>
        </p:nvSpPr>
        <p:spPr>
          <a:xfrm>
            <a:off x="3381094" y="5254464"/>
            <a:ext cx="2632075" cy="98488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20"/>
              </a:spcBef>
              <a:spcAft>
                <a:spcPts val="0"/>
              </a:spcAft>
              <a:buClr>
                <a:schemeClr val="dk1"/>
              </a:buClr>
              <a:buSzPts val="1440"/>
              <a:buNone/>
              <a:defRPr sz="1600"/>
            </a:lvl1pPr>
            <a:lvl2pPr marL="914400" lvl="1" indent="-228600" algn="l">
              <a:lnSpc>
                <a:spcPct val="100000"/>
              </a:lnSpc>
              <a:spcBef>
                <a:spcPts val="320"/>
              </a:spcBef>
              <a:spcAft>
                <a:spcPts val="0"/>
              </a:spcAft>
              <a:buClr>
                <a:schemeClr val="dk1"/>
              </a:buClr>
              <a:buSzPts val="1440"/>
              <a:buNone/>
              <a:defRPr sz="1600"/>
            </a:lvl2pPr>
            <a:lvl3pPr marL="1371600" lvl="2" indent="-228600" algn="l">
              <a:lnSpc>
                <a:spcPct val="100000"/>
              </a:lnSpc>
              <a:spcBef>
                <a:spcPts val="320"/>
              </a:spcBef>
              <a:spcAft>
                <a:spcPts val="0"/>
              </a:spcAft>
              <a:buClr>
                <a:schemeClr val="dk1"/>
              </a:buClr>
              <a:buSzPts val="1440"/>
              <a:buNone/>
              <a:defRPr sz="1600"/>
            </a:lvl3pPr>
            <a:lvl4pPr marL="1828800" lvl="3" indent="-228600" algn="l">
              <a:lnSpc>
                <a:spcPct val="100000"/>
              </a:lnSpc>
              <a:spcBef>
                <a:spcPts val="320"/>
              </a:spcBef>
              <a:spcAft>
                <a:spcPts val="0"/>
              </a:spcAft>
              <a:buClr>
                <a:schemeClr val="dk1"/>
              </a:buClr>
              <a:buSzPts val="1440"/>
              <a:buNone/>
              <a:defRPr sz="1600"/>
            </a:lvl4pPr>
            <a:lvl5pPr marL="2286000" lvl="4" indent="-228600" algn="l">
              <a:lnSpc>
                <a:spcPct val="100000"/>
              </a:lnSpc>
              <a:spcBef>
                <a:spcPts val="320"/>
              </a:spcBef>
              <a:spcAft>
                <a:spcPts val="0"/>
              </a:spcAft>
              <a:buClr>
                <a:schemeClr val="dk1"/>
              </a:buClr>
              <a:buSzPts val="144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3" name="Google Shape;93;p29"/>
          <p:cNvSpPr txBox="1">
            <a:spLocks noGrp="1"/>
          </p:cNvSpPr>
          <p:nvPr>
            <p:ph type="body" idx="4"/>
          </p:nvPr>
        </p:nvSpPr>
        <p:spPr>
          <a:xfrm>
            <a:off x="6179575" y="5254464"/>
            <a:ext cx="2632075" cy="98488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20"/>
              </a:spcBef>
              <a:spcAft>
                <a:spcPts val="0"/>
              </a:spcAft>
              <a:buClr>
                <a:schemeClr val="dk1"/>
              </a:buClr>
              <a:buSzPts val="1440"/>
              <a:buNone/>
              <a:defRPr sz="1600"/>
            </a:lvl1pPr>
            <a:lvl2pPr marL="914400" lvl="1" indent="-228600" algn="l">
              <a:lnSpc>
                <a:spcPct val="100000"/>
              </a:lnSpc>
              <a:spcBef>
                <a:spcPts val="320"/>
              </a:spcBef>
              <a:spcAft>
                <a:spcPts val="0"/>
              </a:spcAft>
              <a:buClr>
                <a:schemeClr val="dk1"/>
              </a:buClr>
              <a:buSzPts val="1440"/>
              <a:buNone/>
              <a:defRPr sz="1600"/>
            </a:lvl2pPr>
            <a:lvl3pPr marL="1371600" lvl="2" indent="-228600" algn="l">
              <a:lnSpc>
                <a:spcPct val="100000"/>
              </a:lnSpc>
              <a:spcBef>
                <a:spcPts val="320"/>
              </a:spcBef>
              <a:spcAft>
                <a:spcPts val="0"/>
              </a:spcAft>
              <a:buClr>
                <a:schemeClr val="dk1"/>
              </a:buClr>
              <a:buSzPts val="1440"/>
              <a:buNone/>
              <a:defRPr sz="1600"/>
            </a:lvl3pPr>
            <a:lvl4pPr marL="1828800" lvl="3" indent="-228600" algn="l">
              <a:lnSpc>
                <a:spcPct val="100000"/>
              </a:lnSpc>
              <a:spcBef>
                <a:spcPts val="320"/>
              </a:spcBef>
              <a:spcAft>
                <a:spcPts val="0"/>
              </a:spcAft>
              <a:buClr>
                <a:schemeClr val="dk1"/>
              </a:buClr>
              <a:buSzPts val="1440"/>
              <a:buNone/>
              <a:defRPr sz="1600"/>
            </a:lvl4pPr>
            <a:lvl5pPr marL="2286000" lvl="4" indent="-228600" algn="l">
              <a:lnSpc>
                <a:spcPct val="100000"/>
              </a:lnSpc>
              <a:spcBef>
                <a:spcPts val="320"/>
              </a:spcBef>
              <a:spcAft>
                <a:spcPts val="0"/>
              </a:spcAft>
              <a:buClr>
                <a:schemeClr val="dk1"/>
              </a:buClr>
              <a:buSzPts val="144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4" name="Google Shape;94;p29"/>
          <p:cNvSpPr txBox="1">
            <a:spLocks noGrp="1"/>
          </p:cNvSpPr>
          <p:nvPr>
            <p:ph type="body" idx="5"/>
          </p:nvPr>
        </p:nvSpPr>
        <p:spPr>
          <a:xfrm>
            <a:off x="8978057" y="5254464"/>
            <a:ext cx="2632075" cy="98488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20"/>
              </a:spcBef>
              <a:spcAft>
                <a:spcPts val="0"/>
              </a:spcAft>
              <a:buClr>
                <a:schemeClr val="dk1"/>
              </a:buClr>
              <a:buSzPts val="1440"/>
              <a:buNone/>
              <a:defRPr sz="1600"/>
            </a:lvl1pPr>
            <a:lvl2pPr marL="914400" lvl="1" indent="-228600" algn="l">
              <a:lnSpc>
                <a:spcPct val="100000"/>
              </a:lnSpc>
              <a:spcBef>
                <a:spcPts val="320"/>
              </a:spcBef>
              <a:spcAft>
                <a:spcPts val="0"/>
              </a:spcAft>
              <a:buClr>
                <a:schemeClr val="dk1"/>
              </a:buClr>
              <a:buSzPts val="1440"/>
              <a:buNone/>
              <a:defRPr sz="1600"/>
            </a:lvl2pPr>
            <a:lvl3pPr marL="1371600" lvl="2" indent="-228600" algn="l">
              <a:lnSpc>
                <a:spcPct val="100000"/>
              </a:lnSpc>
              <a:spcBef>
                <a:spcPts val="320"/>
              </a:spcBef>
              <a:spcAft>
                <a:spcPts val="0"/>
              </a:spcAft>
              <a:buClr>
                <a:schemeClr val="dk1"/>
              </a:buClr>
              <a:buSzPts val="1440"/>
              <a:buNone/>
              <a:defRPr sz="1600"/>
            </a:lvl3pPr>
            <a:lvl4pPr marL="1828800" lvl="3" indent="-228600" algn="l">
              <a:lnSpc>
                <a:spcPct val="100000"/>
              </a:lnSpc>
              <a:spcBef>
                <a:spcPts val="320"/>
              </a:spcBef>
              <a:spcAft>
                <a:spcPts val="0"/>
              </a:spcAft>
              <a:buClr>
                <a:schemeClr val="dk1"/>
              </a:buClr>
              <a:buSzPts val="1440"/>
              <a:buNone/>
              <a:defRPr sz="1600"/>
            </a:lvl4pPr>
            <a:lvl5pPr marL="2286000" lvl="4" indent="-228600" algn="l">
              <a:lnSpc>
                <a:spcPct val="100000"/>
              </a:lnSpc>
              <a:spcBef>
                <a:spcPts val="320"/>
              </a:spcBef>
              <a:spcAft>
                <a:spcPts val="0"/>
              </a:spcAft>
              <a:buClr>
                <a:schemeClr val="dk1"/>
              </a:buClr>
              <a:buSzPts val="144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40">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Layout_1">
  <p:cSld name="Layout_1">
    <p:spTree>
      <p:nvGrpSpPr>
        <p:cNvPr id="1" name="Shape 95"/>
        <p:cNvGrpSpPr/>
        <p:nvPr/>
      </p:nvGrpSpPr>
      <p:grpSpPr>
        <a:xfrm>
          <a:off x="0" y="0"/>
          <a:ext cx="0" cy="0"/>
          <a:chOff x="0" y="0"/>
          <a:chExt cx="0" cy="0"/>
        </a:xfrm>
      </p:grpSpPr>
      <p:sp>
        <p:nvSpPr>
          <p:cNvPr id="96" name="Google Shape;96;p30"/>
          <p:cNvSpPr/>
          <p:nvPr/>
        </p:nvSpPr>
        <p:spPr>
          <a:xfrm>
            <a:off x="5165563" y="2158211"/>
            <a:ext cx="1929592" cy="1052547"/>
          </a:xfrm>
          <a:custGeom>
            <a:avLst/>
            <a:gdLst/>
            <a:ahLst/>
            <a:cxnLst/>
            <a:rect l="l" t="t" r="r" b="b"/>
            <a:pathLst>
              <a:path w="878302" h="559934" extrusionOk="0">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lt2"/>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2400" b="0" i="0" u="none" strike="noStrike" cap="none">
              <a:solidFill>
                <a:srgbClr val="FFFFFF"/>
              </a:solidFill>
              <a:latin typeface="Quattrocento Sans"/>
              <a:ea typeface="Quattrocento Sans"/>
              <a:cs typeface="Quattrocento Sans"/>
              <a:sym typeface="Quattrocento Sans"/>
            </a:endParaRPr>
          </a:p>
        </p:txBody>
      </p:sp>
      <p:sp>
        <p:nvSpPr>
          <p:cNvPr id="97" name="Google Shape;97;p30"/>
          <p:cNvSpPr/>
          <p:nvPr/>
        </p:nvSpPr>
        <p:spPr>
          <a:xfrm>
            <a:off x="5165563" y="4378762"/>
            <a:ext cx="1929592" cy="1052547"/>
          </a:xfrm>
          <a:custGeom>
            <a:avLst/>
            <a:gdLst/>
            <a:ahLst/>
            <a:cxnLst/>
            <a:rect l="l" t="t" r="r" b="b"/>
            <a:pathLst>
              <a:path w="878302" h="559934" extrusionOk="0">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lt2"/>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2400" b="0" i="0" u="none" strike="noStrike" cap="none">
              <a:solidFill>
                <a:srgbClr val="FFFFFF"/>
              </a:solidFill>
              <a:latin typeface="Quattrocento Sans"/>
              <a:ea typeface="Quattrocento Sans"/>
              <a:cs typeface="Quattrocento Sans"/>
              <a:sym typeface="Quattrocento Sans"/>
            </a:endParaRPr>
          </a:p>
        </p:txBody>
      </p:sp>
      <p:sp>
        <p:nvSpPr>
          <p:cNvPr id="98" name="Google Shape;98;p30"/>
          <p:cNvSpPr/>
          <p:nvPr/>
        </p:nvSpPr>
        <p:spPr>
          <a:xfrm rot="-5400000">
            <a:off x="6269622" y="3250193"/>
            <a:ext cx="1846134" cy="1052547"/>
          </a:xfrm>
          <a:custGeom>
            <a:avLst/>
            <a:gdLst/>
            <a:ahLst/>
            <a:cxnLst/>
            <a:rect l="l" t="t" r="r" b="b"/>
            <a:pathLst>
              <a:path w="878302" h="559934" extrusionOk="0">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lt2"/>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2400" b="0" i="0" u="none" strike="noStrike" cap="none">
              <a:solidFill>
                <a:srgbClr val="FFFFFF"/>
              </a:solidFill>
              <a:latin typeface="Quattrocento Sans"/>
              <a:ea typeface="Quattrocento Sans"/>
              <a:cs typeface="Quattrocento Sans"/>
              <a:sym typeface="Quattrocento Sans"/>
            </a:endParaRPr>
          </a:p>
        </p:txBody>
      </p:sp>
      <p:sp>
        <p:nvSpPr>
          <p:cNvPr id="99" name="Google Shape;99;p30"/>
          <p:cNvSpPr/>
          <p:nvPr/>
        </p:nvSpPr>
        <p:spPr>
          <a:xfrm rot="-5400000">
            <a:off x="4076244" y="3250193"/>
            <a:ext cx="1846134" cy="1052547"/>
          </a:xfrm>
          <a:custGeom>
            <a:avLst/>
            <a:gdLst/>
            <a:ahLst/>
            <a:cxnLst/>
            <a:rect l="l" t="t" r="r" b="b"/>
            <a:pathLst>
              <a:path w="878302" h="559934" extrusionOk="0">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lt2"/>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2400" b="0" i="0" u="none" strike="noStrike" cap="none">
              <a:solidFill>
                <a:srgbClr val="FFFFFF"/>
              </a:solidFill>
              <a:latin typeface="Quattrocento Sans"/>
              <a:ea typeface="Quattrocento Sans"/>
              <a:cs typeface="Quattrocento Sans"/>
              <a:sym typeface="Quattrocento Sans"/>
            </a:endParaRPr>
          </a:p>
        </p:txBody>
      </p:sp>
      <p:sp>
        <p:nvSpPr>
          <p:cNvPr id="100" name="Google Shape;100;p30"/>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101" name="Google Shape;101;p30"/>
          <p:cNvGrpSpPr/>
          <p:nvPr/>
        </p:nvGrpSpPr>
        <p:grpSpPr>
          <a:xfrm>
            <a:off x="1" y="3228301"/>
            <a:ext cx="3962400" cy="2367280"/>
            <a:chOff x="3444239" y="3274021"/>
            <a:chExt cx="518161" cy="2367280"/>
          </a:xfrm>
        </p:grpSpPr>
        <p:cxnSp>
          <p:nvCxnSpPr>
            <p:cNvPr id="102" name="Google Shape;102;p30"/>
            <p:cNvCxnSpPr/>
            <p:nvPr/>
          </p:nvCxnSpPr>
          <p:spPr>
            <a:xfrm rot="10800000">
              <a:off x="3444239" y="3274021"/>
              <a:ext cx="518161" cy="0"/>
            </a:xfrm>
            <a:prstGeom prst="straightConnector1">
              <a:avLst/>
            </a:prstGeom>
            <a:noFill/>
            <a:ln w="9525" cap="flat" cmpd="sng">
              <a:solidFill>
                <a:srgbClr val="BFBFBF"/>
              </a:solidFill>
              <a:prstDash val="solid"/>
              <a:round/>
              <a:headEnd type="none" w="sm" len="sm"/>
              <a:tailEnd type="none" w="sm" len="sm"/>
            </a:ln>
          </p:spPr>
        </p:cxnSp>
        <p:cxnSp>
          <p:nvCxnSpPr>
            <p:cNvPr id="103" name="Google Shape;103;p30"/>
            <p:cNvCxnSpPr/>
            <p:nvPr/>
          </p:nvCxnSpPr>
          <p:spPr>
            <a:xfrm rot="10800000">
              <a:off x="3444239" y="5641301"/>
              <a:ext cx="518161" cy="0"/>
            </a:xfrm>
            <a:prstGeom prst="straightConnector1">
              <a:avLst/>
            </a:prstGeom>
            <a:noFill/>
            <a:ln w="9525" cap="flat" cmpd="sng">
              <a:solidFill>
                <a:srgbClr val="BFBFBF"/>
              </a:solidFill>
              <a:prstDash val="solid"/>
              <a:round/>
              <a:headEnd type="none" w="sm" len="sm"/>
              <a:tailEnd type="none" w="sm" len="sm"/>
            </a:ln>
          </p:spPr>
        </p:cxnSp>
      </p:grpSp>
      <p:grpSp>
        <p:nvGrpSpPr>
          <p:cNvPr id="104" name="Google Shape;104;p30"/>
          <p:cNvGrpSpPr/>
          <p:nvPr/>
        </p:nvGrpSpPr>
        <p:grpSpPr>
          <a:xfrm>
            <a:off x="8188962" y="3228301"/>
            <a:ext cx="4003041" cy="2367280"/>
            <a:chOff x="8188959" y="3274021"/>
            <a:chExt cx="518161" cy="2367280"/>
          </a:xfrm>
        </p:grpSpPr>
        <p:cxnSp>
          <p:nvCxnSpPr>
            <p:cNvPr id="105" name="Google Shape;105;p30"/>
            <p:cNvCxnSpPr/>
            <p:nvPr/>
          </p:nvCxnSpPr>
          <p:spPr>
            <a:xfrm rot="10800000">
              <a:off x="8188959" y="3274021"/>
              <a:ext cx="518161" cy="0"/>
            </a:xfrm>
            <a:prstGeom prst="straightConnector1">
              <a:avLst/>
            </a:prstGeom>
            <a:noFill/>
            <a:ln w="9525" cap="flat" cmpd="sng">
              <a:solidFill>
                <a:srgbClr val="BFBFBF"/>
              </a:solidFill>
              <a:prstDash val="solid"/>
              <a:round/>
              <a:headEnd type="none" w="sm" len="sm"/>
              <a:tailEnd type="none" w="sm" len="sm"/>
            </a:ln>
          </p:spPr>
        </p:cxnSp>
        <p:cxnSp>
          <p:nvCxnSpPr>
            <p:cNvPr id="106" name="Google Shape;106;p30"/>
            <p:cNvCxnSpPr/>
            <p:nvPr/>
          </p:nvCxnSpPr>
          <p:spPr>
            <a:xfrm rot="10800000">
              <a:off x="8188959" y="5641301"/>
              <a:ext cx="518161" cy="0"/>
            </a:xfrm>
            <a:prstGeom prst="straightConnector1">
              <a:avLst/>
            </a:prstGeom>
            <a:noFill/>
            <a:ln w="9525" cap="flat" cmpd="sng">
              <a:solidFill>
                <a:srgbClr val="BFBFBF"/>
              </a:solidFill>
              <a:prstDash val="solid"/>
              <a:round/>
              <a:headEnd type="none" w="sm" len="sm"/>
              <a:tailEnd type="none" w="sm" len="sm"/>
            </a:ln>
          </p:spPr>
        </p:cxnSp>
      </p:grpSp>
      <p:sp>
        <p:nvSpPr>
          <p:cNvPr id="107" name="Google Shape;107;p30"/>
          <p:cNvSpPr txBox="1">
            <a:spLocks noGrp="1"/>
          </p:cNvSpPr>
          <p:nvPr>
            <p:ph type="body" idx="1"/>
          </p:nvPr>
        </p:nvSpPr>
        <p:spPr>
          <a:xfrm>
            <a:off x="588963" y="2003424"/>
            <a:ext cx="3390900" cy="1224875"/>
          </a:xfrm>
          <a:prstGeom prst="rect">
            <a:avLst/>
          </a:prstGeom>
          <a:noFill/>
          <a:ln>
            <a:noFill/>
          </a:ln>
        </p:spPr>
        <p:txBody>
          <a:bodyPr spcFirstLastPara="1" wrap="square" lIns="0" tIns="0" rIns="0" bIns="0" anchor="ctr" anchorCtr="0">
            <a:noAutofit/>
          </a:bodyPr>
          <a:lstStyle>
            <a:lvl1pPr marL="457200" lvl="0" indent="-228600" algn="r">
              <a:lnSpc>
                <a:spcPct val="100000"/>
              </a:lnSpc>
              <a:spcBef>
                <a:spcPts val="1800"/>
              </a:spcBef>
              <a:spcAft>
                <a:spcPts val="0"/>
              </a:spcAft>
              <a:buClr>
                <a:schemeClr val="dk1"/>
              </a:buClr>
              <a:buSzPts val="1440"/>
              <a:buNone/>
              <a:defRPr sz="1600">
                <a:solidFill>
                  <a:schemeClr val="dk1"/>
                </a:solidFill>
              </a:defRPr>
            </a:lvl1pPr>
            <a:lvl2pPr marL="914400" lvl="1" indent="-228600" algn="r">
              <a:lnSpc>
                <a:spcPct val="100000"/>
              </a:lnSpc>
              <a:spcBef>
                <a:spcPts val="0"/>
              </a:spcBef>
              <a:spcAft>
                <a:spcPts val="0"/>
              </a:spcAft>
              <a:buClr>
                <a:schemeClr val="dk1"/>
              </a:buClr>
              <a:buSzPts val="1440"/>
              <a:buNone/>
              <a:defRPr sz="1600">
                <a:solidFill>
                  <a:schemeClr val="dk1"/>
                </a:solidFill>
              </a:defRPr>
            </a:lvl2pPr>
            <a:lvl3pPr marL="1371600" lvl="2" indent="-228600" algn="r">
              <a:lnSpc>
                <a:spcPct val="100000"/>
              </a:lnSpc>
              <a:spcBef>
                <a:spcPts val="0"/>
              </a:spcBef>
              <a:spcAft>
                <a:spcPts val="0"/>
              </a:spcAft>
              <a:buClr>
                <a:schemeClr val="dk1"/>
              </a:buClr>
              <a:buSzPts val="1440"/>
              <a:buNone/>
              <a:defRPr sz="1600">
                <a:solidFill>
                  <a:schemeClr val="dk1"/>
                </a:solidFill>
              </a:defRPr>
            </a:lvl3pPr>
            <a:lvl4pPr marL="1828800" lvl="3" indent="-228600" algn="r">
              <a:lnSpc>
                <a:spcPct val="100000"/>
              </a:lnSpc>
              <a:spcBef>
                <a:spcPts val="0"/>
              </a:spcBef>
              <a:spcAft>
                <a:spcPts val="0"/>
              </a:spcAft>
              <a:buClr>
                <a:schemeClr val="dk1"/>
              </a:buClr>
              <a:buSzPts val="1440"/>
              <a:buNone/>
              <a:defRPr sz="1600">
                <a:solidFill>
                  <a:schemeClr val="dk1"/>
                </a:solidFill>
              </a:defRPr>
            </a:lvl4pPr>
            <a:lvl5pPr marL="2286000" lvl="4" indent="-228600" algn="r">
              <a:lnSpc>
                <a:spcPct val="100000"/>
              </a:lnSpc>
              <a:spcBef>
                <a:spcPts val="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8" name="Google Shape;108;p30"/>
          <p:cNvSpPr txBox="1">
            <a:spLocks noGrp="1"/>
          </p:cNvSpPr>
          <p:nvPr>
            <p:ph type="body" idx="2"/>
          </p:nvPr>
        </p:nvSpPr>
        <p:spPr>
          <a:xfrm>
            <a:off x="588963" y="4364659"/>
            <a:ext cx="3390900" cy="1224875"/>
          </a:xfrm>
          <a:prstGeom prst="rect">
            <a:avLst/>
          </a:prstGeom>
          <a:noFill/>
          <a:ln>
            <a:noFill/>
          </a:ln>
        </p:spPr>
        <p:txBody>
          <a:bodyPr spcFirstLastPara="1" wrap="square" lIns="0" tIns="0" rIns="0" bIns="0" anchor="ctr" anchorCtr="0">
            <a:noAutofit/>
          </a:bodyPr>
          <a:lstStyle>
            <a:lvl1pPr marL="457200" lvl="0" indent="-228600" algn="r">
              <a:lnSpc>
                <a:spcPct val="100000"/>
              </a:lnSpc>
              <a:spcBef>
                <a:spcPts val="1800"/>
              </a:spcBef>
              <a:spcAft>
                <a:spcPts val="0"/>
              </a:spcAft>
              <a:buClr>
                <a:schemeClr val="dk1"/>
              </a:buClr>
              <a:buSzPts val="1440"/>
              <a:buNone/>
              <a:defRPr sz="1600">
                <a:solidFill>
                  <a:schemeClr val="dk1"/>
                </a:solidFill>
              </a:defRPr>
            </a:lvl1pPr>
            <a:lvl2pPr marL="914400" lvl="1" indent="-228600" algn="r">
              <a:lnSpc>
                <a:spcPct val="100000"/>
              </a:lnSpc>
              <a:spcBef>
                <a:spcPts val="0"/>
              </a:spcBef>
              <a:spcAft>
                <a:spcPts val="0"/>
              </a:spcAft>
              <a:buClr>
                <a:schemeClr val="dk1"/>
              </a:buClr>
              <a:buSzPts val="1440"/>
              <a:buNone/>
              <a:defRPr sz="1600">
                <a:solidFill>
                  <a:schemeClr val="dk1"/>
                </a:solidFill>
              </a:defRPr>
            </a:lvl2pPr>
            <a:lvl3pPr marL="1371600" lvl="2" indent="-228600" algn="r">
              <a:lnSpc>
                <a:spcPct val="100000"/>
              </a:lnSpc>
              <a:spcBef>
                <a:spcPts val="0"/>
              </a:spcBef>
              <a:spcAft>
                <a:spcPts val="0"/>
              </a:spcAft>
              <a:buClr>
                <a:schemeClr val="dk1"/>
              </a:buClr>
              <a:buSzPts val="1440"/>
              <a:buNone/>
              <a:defRPr sz="1600">
                <a:solidFill>
                  <a:schemeClr val="dk1"/>
                </a:solidFill>
              </a:defRPr>
            </a:lvl3pPr>
            <a:lvl4pPr marL="1828800" lvl="3" indent="-228600" algn="r">
              <a:lnSpc>
                <a:spcPct val="100000"/>
              </a:lnSpc>
              <a:spcBef>
                <a:spcPts val="0"/>
              </a:spcBef>
              <a:spcAft>
                <a:spcPts val="0"/>
              </a:spcAft>
              <a:buClr>
                <a:schemeClr val="dk1"/>
              </a:buClr>
              <a:buSzPts val="1440"/>
              <a:buNone/>
              <a:defRPr sz="1600">
                <a:solidFill>
                  <a:schemeClr val="dk1"/>
                </a:solidFill>
              </a:defRPr>
            </a:lvl4pPr>
            <a:lvl5pPr marL="2286000" lvl="4" indent="-228600" algn="r">
              <a:lnSpc>
                <a:spcPct val="100000"/>
              </a:lnSpc>
              <a:spcBef>
                <a:spcPts val="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9" name="Google Shape;109;p30"/>
          <p:cNvSpPr txBox="1">
            <a:spLocks noGrp="1"/>
          </p:cNvSpPr>
          <p:nvPr>
            <p:ph type="body" idx="3"/>
          </p:nvPr>
        </p:nvSpPr>
        <p:spPr>
          <a:xfrm>
            <a:off x="8170863" y="2003425"/>
            <a:ext cx="3390900" cy="1230921"/>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320"/>
              </a:spcBef>
              <a:spcAft>
                <a:spcPts val="0"/>
              </a:spcAft>
              <a:buClr>
                <a:schemeClr val="dk1"/>
              </a:buClr>
              <a:buSzPts val="1440"/>
              <a:buNone/>
              <a:defRPr sz="1600">
                <a:solidFill>
                  <a:schemeClr val="dk1"/>
                </a:solidFill>
              </a:defRPr>
            </a:lvl1pPr>
            <a:lvl2pPr marL="914400" lvl="1" indent="-228600" algn="l">
              <a:lnSpc>
                <a:spcPct val="100000"/>
              </a:lnSpc>
              <a:spcBef>
                <a:spcPts val="320"/>
              </a:spcBef>
              <a:spcAft>
                <a:spcPts val="0"/>
              </a:spcAft>
              <a:buClr>
                <a:schemeClr val="dk1"/>
              </a:buClr>
              <a:buSzPts val="1440"/>
              <a:buNone/>
              <a:defRPr sz="1600">
                <a:solidFill>
                  <a:schemeClr val="dk1"/>
                </a:solidFill>
              </a:defRPr>
            </a:lvl2pPr>
            <a:lvl3pPr marL="1371600" lvl="2" indent="-228600" algn="l">
              <a:lnSpc>
                <a:spcPct val="100000"/>
              </a:lnSpc>
              <a:spcBef>
                <a:spcPts val="320"/>
              </a:spcBef>
              <a:spcAft>
                <a:spcPts val="0"/>
              </a:spcAft>
              <a:buClr>
                <a:schemeClr val="dk1"/>
              </a:buClr>
              <a:buSzPts val="1440"/>
              <a:buNone/>
              <a:defRPr sz="1600">
                <a:solidFill>
                  <a:schemeClr val="dk1"/>
                </a:solidFill>
              </a:defRPr>
            </a:lvl3pPr>
            <a:lvl4pPr marL="1828800" lvl="3" indent="-228600" algn="l">
              <a:lnSpc>
                <a:spcPct val="100000"/>
              </a:lnSpc>
              <a:spcBef>
                <a:spcPts val="320"/>
              </a:spcBef>
              <a:spcAft>
                <a:spcPts val="0"/>
              </a:spcAft>
              <a:buClr>
                <a:schemeClr val="dk1"/>
              </a:buClr>
              <a:buSzPts val="1440"/>
              <a:buNone/>
              <a:defRPr sz="1600">
                <a:solidFill>
                  <a:schemeClr val="dk1"/>
                </a:solidFill>
              </a:defRPr>
            </a:lvl4pPr>
            <a:lvl5pPr marL="2286000" lvl="4" indent="-228600" algn="l">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10" name="Google Shape;110;p30"/>
          <p:cNvSpPr txBox="1">
            <a:spLocks noGrp="1"/>
          </p:cNvSpPr>
          <p:nvPr>
            <p:ph type="body" idx="4"/>
          </p:nvPr>
        </p:nvSpPr>
        <p:spPr>
          <a:xfrm>
            <a:off x="8170863" y="4364660"/>
            <a:ext cx="3390900" cy="1230921"/>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320"/>
              </a:spcBef>
              <a:spcAft>
                <a:spcPts val="0"/>
              </a:spcAft>
              <a:buClr>
                <a:schemeClr val="dk1"/>
              </a:buClr>
              <a:buSzPts val="1440"/>
              <a:buNone/>
              <a:defRPr sz="1600">
                <a:solidFill>
                  <a:schemeClr val="dk1"/>
                </a:solidFill>
              </a:defRPr>
            </a:lvl1pPr>
            <a:lvl2pPr marL="914400" lvl="1" indent="-228600" algn="l">
              <a:lnSpc>
                <a:spcPct val="100000"/>
              </a:lnSpc>
              <a:spcBef>
                <a:spcPts val="320"/>
              </a:spcBef>
              <a:spcAft>
                <a:spcPts val="0"/>
              </a:spcAft>
              <a:buClr>
                <a:schemeClr val="dk1"/>
              </a:buClr>
              <a:buSzPts val="1440"/>
              <a:buNone/>
              <a:defRPr sz="1600">
                <a:solidFill>
                  <a:schemeClr val="dk1"/>
                </a:solidFill>
              </a:defRPr>
            </a:lvl2pPr>
            <a:lvl3pPr marL="1371600" lvl="2" indent="-228600" algn="l">
              <a:lnSpc>
                <a:spcPct val="100000"/>
              </a:lnSpc>
              <a:spcBef>
                <a:spcPts val="320"/>
              </a:spcBef>
              <a:spcAft>
                <a:spcPts val="0"/>
              </a:spcAft>
              <a:buClr>
                <a:schemeClr val="dk1"/>
              </a:buClr>
              <a:buSzPts val="1440"/>
              <a:buNone/>
              <a:defRPr sz="1600">
                <a:solidFill>
                  <a:schemeClr val="dk1"/>
                </a:solidFill>
              </a:defRPr>
            </a:lvl3pPr>
            <a:lvl4pPr marL="1828800" lvl="3" indent="-228600" algn="l">
              <a:lnSpc>
                <a:spcPct val="100000"/>
              </a:lnSpc>
              <a:spcBef>
                <a:spcPts val="320"/>
              </a:spcBef>
              <a:spcAft>
                <a:spcPts val="0"/>
              </a:spcAft>
              <a:buClr>
                <a:schemeClr val="dk1"/>
              </a:buClr>
              <a:buSzPts val="1440"/>
              <a:buNone/>
              <a:defRPr sz="1600">
                <a:solidFill>
                  <a:schemeClr val="dk1"/>
                </a:solidFill>
              </a:defRPr>
            </a:lvl4pPr>
            <a:lvl5pPr marL="2286000" lvl="4" indent="-228600" algn="l">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11" name="Google Shape;111;p30"/>
          <p:cNvSpPr/>
          <p:nvPr/>
        </p:nvSpPr>
        <p:spPr>
          <a:xfrm>
            <a:off x="4305441" y="1992050"/>
            <a:ext cx="1371600" cy="1371600"/>
          </a:xfrm>
          <a:prstGeom prst="ellipse">
            <a:avLst/>
          </a:prstGeom>
          <a:solidFill>
            <a:schemeClr val="accent1"/>
          </a:solidFill>
          <a:ln w="762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112" name="Google Shape;112;p30"/>
          <p:cNvSpPr/>
          <p:nvPr/>
        </p:nvSpPr>
        <p:spPr>
          <a:xfrm>
            <a:off x="6501563" y="1992050"/>
            <a:ext cx="1371600" cy="1371600"/>
          </a:xfrm>
          <a:prstGeom prst="ellipse">
            <a:avLst/>
          </a:prstGeom>
          <a:solidFill>
            <a:schemeClr val="accent1"/>
          </a:solidFill>
          <a:ln w="762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113" name="Google Shape;113;p30"/>
          <p:cNvSpPr/>
          <p:nvPr/>
        </p:nvSpPr>
        <p:spPr>
          <a:xfrm>
            <a:off x="4305441" y="4213908"/>
            <a:ext cx="1371600" cy="1371600"/>
          </a:xfrm>
          <a:prstGeom prst="ellipse">
            <a:avLst/>
          </a:prstGeom>
          <a:solidFill>
            <a:schemeClr val="accent1"/>
          </a:solidFill>
          <a:ln w="762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114" name="Google Shape;114;p30"/>
          <p:cNvSpPr/>
          <p:nvPr/>
        </p:nvSpPr>
        <p:spPr>
          <a:xfrm>
            <a:off x="6501563" y="4213908"/>
            <a:ext cx="1371600" cy="1371600"/>
          </a:xfrm>
          <a:prstGeom prst="ellipse">
            <a:avLst/>
          </a:prstGeom>
          <a:solidFill>
            <a:schemeClr val="accent1"/>
          </a:solidFill>
          <a:ln w="762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Layout_2">
  <p:cSld name="Layout_2">
    <p:spTree>
      <p:nvGrpSpPr>
        <p:cNvPr id="1" name="Shape 115"/>
        <p:cNvGrpSpPr/>
        <p:nvPr/>
      </p:nvGrpSpPr>
      <p:grpSpPr>
        <a:xfrm>
          <a:off x="0" y="0"/>
          <a:ext cx="0" cy="0"/>
          <a:chOff x="0" y="0"/>
          <a:chExt cx="0" cy="0"/>
        </a:xfrm>
      </p:grpSpPr>
      <p:sp>
        <p:nvSpPr>
          <p:cNvPr id="116" name="Google Shape;116;p31"/>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7" name="Google Shape;117;p31"/>
          <p:cNvSpPr/>
          <p:nvPr/>
        </p:nvSpPr>
        <p:spPr>
          <a:xfrm>
            <a:off x="701898" y="1432560"/>
            <a:ext cx="2679258" cy="2020149"/>
          </a:xfrm>
          <a:custGeom>
            <a:avLst/>
            <a:gdLst/>
            <a:ahLst/>
            <a:cxnLst/>
            <a:rect l="l" t="t" r="r" b="b"/>
            <a:pathLst>
              <a:path w="829" h="624" extrusionOk="0">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dk1"/>
              </a:solidFill>
              <a:latin typeface="Quattrocento Sans"/>
              <a:ea typeface="Quattrocento Sans"/>
              <a:cs typeface="Quattrocento Sans"/>
              <a:sym typeface="Quattrocento Sans"/>
            </a:endParaRPr>
          </a:p>
        </p:txBody>
      </p:sp>
      <p:sp>
        <p:nvSpPr>
          <p:cNvPr id="118" name="Google Shape;118;p31"/>
          <p:cNvSpPr/>
          <p:nvPr/>
        </p:nvSpPr>
        <p:spPr>
          <a:xfrm>
            <a:off x="366396" y="2900678"/>
            <a:ext cx="1896420" cy="2893406"/>
          </a:xfrm>
          <a:custGeom>
            <a:avLst/>
            <a:gdLst/>
            <a:ahLst/>
            <a:cxnLst/>
            <a:rect l="l" t="t" r="r" b="b"/>
            <a:pathLst>
              <a:path w="587" h="893" extrusionOk="0">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dk1"/>
              </a:solidFill>
              <a:latin typeface="Quattrocento Sans"/>
              <a:ea typeface="Quattrocento Sans"/>
              <a:cs typeface="Quattrocento Sans"/>
              <a:sym typeface="Quattrocento Sans"/>
            </a:endParaRPr>
          </a:p>
        </p:txBody>
      </p:sp>
      <p:sp>
        <p:nvSpPr>
          <p:cNvPr id="119" name="Google Shape;119;p31"/>
          <p:cNvSpPr/>
          <p:nvPr/>
        </p:nvSpPr>
        <p:spPr>
          <a:xfrm>
            <a:off x="1568017" y="4818510"/>
            <a:ext cx="2810129" cy="1625162"/>
          </a:xfrm>
          <a:custGeom>
            <a:avLst/>
            <a:gdLst/>
            <a:ahLst/>
            <a:cxnLst/>
            <a:rect l="l" t="t" r="r" b="b"/>
            <a:pathLst>
              <a:path w="870" h="502" extrusionOk="0">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dk1"/>
              </a:solidFill>
              <a:latin typeface="Quattrocento Sans"/>
              <a:ea typeface="Quattrocento Sans"/>
              <a:cs typeface="Quattrocento Sans"/>
              <a:sym typeface="Quattrocento Sans"/>
            </a:endParaRPr>
          </a:p>
        </p:txBody>
      </p:sp>
      <p:sp>
        <p:nvSpPr>
          <p:cNvPr id="120" name="Google Shape;120;p31"/>
          <p:cNvSpPr/>
          <p:nvPr/>
        </p:nvSpPr>
        <p:spPr>
          <a:xfrm>
            <a:off x="3633378" y="3143381"/>
            <a:ext cx="1974942" cy="2672117"/>
          </a:xfrm>
          <a:custGeom>
            <a:avLst/>
            <a:gdLst/>
            <a:ahLst/>
            <a:cxnLst/>
            <a:rect l="l" t="t" r="r" b="b"/>
            <a:pathLst>
              <a:path w="612" h="825" extrusionOk="0">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dk1"/>
              </a:solidFill>
              <a:latin typeface="Quattrocento Sans"/>
              <a:ea typeface="Quattrocento Sans"/>
              <a:cs typeface="Quattrocento Sans"/>
              <a:sym typeface="Quattrocento Sans"/>
            </a:endParaRPr>
          </a:p>
        </p:txBody>
      </p:sp>
      <p:sp>
        <p:nvSpPr>
          <p:cNvPr id="121" name="Google Shape;121;p31"/>
          <p:cNvSpPr/>
          <p:nvPr/>
        </p:nvSpPr>
        <p:spPr>
          <a:xfrm>
            <a:off x="3028998" y="1432560"/>
            <a:ext cx="2255717" cy="2291406"/>
          </a:xfrm>
          <a:custGeom>
            <a:avLst/>
            <a:gdLst/>
            <a:ahLst/>
            <a:cxnLst/>
            <a:rect l="l" t="t" r="r" b="b"/>
            <a:pathLst>
              <a:path w="699" h="708" extrusionOk="0">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dk1"/>
              </a:solidFill>
              <a:latin typeface="Quattrocento Sans"/>
              <a:ea typeface="Quattrocento Sans"/>
              <a:cs typeface="Quattrocento Sans"/>
              <a:sym typeface="Quattrocento Sans"/>
            </a:endParaRPr>
          </a:p>
        </p:txBody>
      </p:sp>
      <p:sp>
        <p:nvSpPr>
          <p:cNvPr id="122" name="Google Shape;122;p31"/>
          <p:cNvSpPr/>
          <p:nvPr/>
        </p:nvSpPr>
        <p:spPr>
          <a:xfrm>
            <a:off x="1513290" y="2558038"/>
            <a:ext cx="2952895" cy="2810125"/>
          </a:xfrm>
          <a:custGeom>
            <a:avLst/>
            <a:gdLst/>
            <a:ahLst/>
            <a:cxnLst/>
            <a:rect l="l" t="t" r="r" b="b"/>
            <a:pathLst>
              <a:path w="914" h="868" extrusionOk="0">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dk1"/>
              </a:solidFill>
              <a:latin typeface="Quattrocento Sans"/>
              <a:ea typeface="Quattrocento Sans"/>
              <a:cs typeface="Quattrocento Sans"/>
              <a:sym typeface="Quattrocento Sans"/>
            </a:endParaRPr>
          </a:p>
        </p:txBody>
      </p:sp>
      <p:sp>
        <p:nvSpPr>
          <p:cNvPr id="123" name="Google Shape;123;p31"/>
          <p:cNvSpPr txBox="1">
            <a:spLocks noGrp="1"/>
          </p:cNvSpPr>
          <p:nvPr>
            <p:ph type="body" idx="1"/>
          </p:nvPr>
        </p:nvSpPr>
        <p:spPr>
          <a:xfrm>
            <a:off x="1625685" y="1989574"/>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4" name="Google Shape;124;p31"/>
          <p:cNvSpPr txBox="1">
            <a:spLocks noGrp="1"/>
          </p:cNvSpPr>
          <p:nvPr>
            <p:ph type="body" idx="2"/>
          </p:nvPr>
        </p:nvSpPr>
        <p:spPr>
          <a:xfrm>
            <a:off x="3514775" y="1989574"/>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5" name="Google Shape;125;p31"/>
          <p:cNvSpPr txBox="1">
            <a:spLocks noGrp="1"/>
          </p:cNvSpPr>
          <p:nvPr>
            <p:ph type="body" idx="3"/>
          </p:nvPr>
        </p:nvSpPr>
        <p:spPr>
          <a:xfrm>
            <a:off x="4308595" y="4260502"/>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accent2"/>
              </a:buClr>
              <a:buSzPts val="1440"/>
              <a:buNone/>
              <a:defRPr sz="1600">
                <a:solidFill>
                  <a:schemeClr val="accent2"/>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6" name="Google Shape;126;p31"/>
          <p:cNvSpPr txBox="1">
            <a:spLocks noGrp="1"/>
          </p:cNvSpPr>
          <p:nvPr>
            <p:ph type="body" idx="4"/>
          </p:nvPr>
        </p:nvSpPr>
        <p:spPr>
          <a:xfrm>
            <a:off x="640947" y="4260502"/>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7" name="Google Shape;127;p31"/>
          <p:cNvSpPr txBox="1">
            <a:spLocks noGrp="1"/>
          </p:cNvSpPr>
          <p:nvPr>
            <p:ph type="body" idx="5"/>
          </p:nvPr>
        </p:nvSpPr>
        <p:spPr>
          <a:xfrm>
            <a:off x="2462970" y="5579787"/>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8" name="Google Shape;128;p31"/>
          <p:cNvSpPr txBox="1">
            <a:spLocks noGrp="1"/>
          </p:cNvSpPr>
          <p:nvPr>
            <p:ph type="body" idx="6"/>
          </p:nvPr>
        </p:nvSpPr>
        <p:spPr>
          <a:xfrm>
            <a:off x="5821363" y="1431925"/>
            <a:ext cx="5784850" cy="914400"/>
          </a:xfrm>
          <a:prstGeom prst="rect">
            <a:avLst/>
          </a:prstGeom>
          <a:solidFill>
            <a:schemeClr val="lt2"/>
          </a:solidFill>
          <a:ln>
            <a:noFill/>
          </a:ln>
          <a:effectLst>
            <a:outerShdw dist="50800" dir="10800000" algn="r" rotWithShape="0">
              <a:schemeClr val="accent1"/>
            </a:outerShdw>
          </a:effectLst>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dk1"/>
              </a:buClr>
              <a:buSzPts val="1620"/>
              <a:buFont typeface="Noto Sans Symbols"/>
              <a:buNone/>
              <a:defRPr sz="1800">
                <a:solidFill>
                  <a:schemeClr val="dk1"/>
                </a:solidFill>
              </a:defRPr>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9" name="Google Shape;129;p31"/>
          <p:cNvSpPr txBox="1">
            <a:spLocks noGrp="1"/>
          </p:cNvSpPr>
          <p:nvPr>
            <p:ph type="body" idx="7"/>
          </p:nvPr>
        </p:nvSpPr>
        <p:spPr>
          <a:xfrm>
            <a:off x="5821363" y="2466906"/>
            <a:ext cx="5784850" cy="914400"/>
          </a:xfrm>
          <a:prstGeom prst="rect">
            <a:avLst/>
          </a:prstGeom>
          <a:solidFill>
            <a:schemeClr val="lt2"/>
          </a:solidFill>
          <a:ln>
            <a:noFill/>
          </a:ln>
          <a:effectLst>
            <a:outerShdw dist="50800" dir="10800000" algn="r" rotWithShape="0">
              <a:schemeClr val="accent2"/>
            </a:outerShdw>
          </a:effectLst>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dk1"/>
              </a:buClr>
              <a:buSzPts val="1620"/>
              <a:buFont typeface="Noto Sans Symbols"/>
              <a:buNone/>
              <a:defRPr sz="1800">
                <a:solidFill>
                  <a:schemeClr val="dk1"/>
                </a:solidFill>
              </a:defRPr>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0" name="Google Shape;130;p31"/>
          <p:cNvSpPr txBox="1">
            <a:spLocks noGrp="1"/>
          </p:cNvSpPr>
          <p:nvPr>
            <p:ph type="body" idx="8"/>
          </p:nvPr>
        </p:nvSpPr>
        <p:spPr>
          <a:xfrm>
            <a:off x="5821363" y="3501887"/>
            <a:ext cx="5784850" cy="914400"/>
          </a:xfrm>
          <a:prstGeom prst="rect">
            <a:avLst/>
          </a:prstGeom>
          <a:solidFill>
            <a:schemeClr val="lt2"/>
          </a:solidFill>
          <a:ln>
            <a:noFill/>
          </a:ln>
          <a:effectLst>
            <a:outerShdw dist="50800" dir="10800000" algn="r" rotWithShape="0">
              <a:schemeClr val="accent3"/>
            </a:outerShdw>
          </a:effectLst>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dk1"/>
              </a:buClr>
              <a:buSzPts val="1620"/>
              <a:buFont typeface="Noto Sans Symbols"/>
              <a:buNone/>
              <a:defRPr sz="1800">
                <a:solidFill>
                  <a:schemeClr val="dk1"/>
                </a:solidFill>
              </a:defRPr>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1" name="Google Shape;131;p31"/>
          <p:cNvSpPr txBox="1">
            <a:spLocks noGrp="1"/>
          </p:cNvSpPr>
          <p:nvPr>
            <p:ph type="body" idx="9"/>
          </p:nvPr>
        </p:nvSpPr>
        <p:spPr>
          <a:xfrm>
            <a:off x="5821363" y="4536868"/>
            <a:ext cx="5784850" cy="914400"/>
          </a:xfrm>
          <a:prstGeom prst="rect">
            <a:avLst/>
          </a:prstGeom>
          <a:solidFill>
            <a:schemeClr val="lt2"/>
          </a:solidFill>
          <a:ln>
            <a:noFill/>
          </a:ln>
          <a:effectLst>
            <a:outerShdw dist="50800" dir="10800000" algn="r" rotWithShape="0">
              <a:schemeClr val="accent4"/>
            </a:outerShdw>
          </a:effectLst>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dk1"/>
              </a:buClr>
              <a:buSzPts val="1620"/>
              <a:buFont typeface="Noto Sans Symbols"/>
              <a:buNone/>
              <a:defRPr sz="1800">
                <a:solidFill>
                  <a:schemeClr val="dk1"/>
                </a:solidFill>
              </a:defRPr>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2" name="Google Shape;132;p31"/>
          <p:cNvSpPr txBox="1">
            <a:spLocks noGrp="1"/>
          </p:cNvSpPr>
          <p:nvPr>
            <p:ph type="body" idx="13"/>
          </p:nvPr>
        </p:nvSpPr>
        <p:spPr>
          <a:xfrm>
            <a:off x="5821363" y="5571849"/>
            <a:ext cx="5784850" cy="914400"/>
          </a:xfrm>
          <a:prstGeom prst="rect">
            <a:avLst/>
          </a:prstGeom>
          <a:solidFill>
            <a:schemeClr val="lt2"/>
          </a:solidFill>
          <a:ln>
            <a:noFill/>
          </a:ln>
          <a:effectLst>
            <a:outerShdw dist="50800" dir="10800000" algn="r" rotWithShape="0">
              <a:schemeClr val="accent5"/>
            </a:outerShdw>
          </a:effectLst>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dk1"/>
              </a:buClr>
              <a:buSzPts val="1620"/>
              <a:buFont typeface="Noto Sans Symbols"/>
              <a:buNone/>
              <a:defRPr sz="1800">
                <a:solidFill>
                  <a:schemeClr val="dk1"/>
                </a:solidFill>
              </a:defRPr>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Layout_3">
  <p:cSld name="Layout_3">
    <p:spTree>
      <p:nvGrpSpPr>
        <p:cNvPr id="1" name="Shape 133"/>
        <p:cNvGrpSpPr/>
        <p:nvPr/>
      </p:nvGrpSpPr>
      <p:grpSpPr>
        <a:xfrm>
          <a:off x="0" y="0"/>
          <a:ext cx="0" cy="0"/>
          <a:chOff x="0" y="0"/>
          <a:chExt cx="0" cy="0"/>
        </a:xfrm>
      </p:grpSpPr>
      <p:sp>
        <p:nvSpPr>
          <p:cNvPr id="134" name="Google Shape;134;p32"/>
          <p:cNvSpPr txBox="1">
            <a:spLocks noGrp="1"/>
          </p:cNvSpPr>
          <p:nvPr>
            <p:ph type="body" idx="1"/>
          </p:nvPr>
        </p:nvSpPr>
        <p:spPr>
          <a:xfrm>
            <a:off x="671513" y="1343025"/>
            <a:ext cx="2544762" cy="457200"/>
          </a:xfrm>
          <a:prstGeom prst="rect">
            <a:avLst/>
          </a:prstGeom>
          <a:solidFill>
            <a:schemeClr val="accent1"/>
          </a:solidFill>
          <a:ln>
            <a:noFill/>
          </a:ln>
        </p:spPr>
        <p:txBody>
          <a:bodyPr spcFirstLastPara="1" wrap="square" lIns="91425" tIns="45700" rIns="91425" bIns="45700" anchor="ctr" anchorCtr="0">
            <a:noAutofit/>
          </a:bodyPr>
          <a:lstStyle>
            <a:lvl1pPr marL="457200" lvl="0" indent="-228600" algn="l">
              <a:lnSpc>
                <a:spcPct val="100000"/>
              </a:lnSpc>
              <a:spcBef>
                <a:spcPts val="320"/>
              </a:spcBef>
              <a:spcAft>
                <a:spcPts val="0"/>
              </a:spcAft>
              <a:buClr>
                <a:schemeClr val="lt1"/>
              </a:buClr>
              <a:buSzPts val="1440"/>
              <a:buNone/>
              <a:defRPr sz="1600" b="1">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5" name="Google Shape;135;p32"/>
          <p:cNvSpPr txBox="1">
            <a:spLocks noGrp="1"/>
          </p:cNvSpPr>
          <p:nvPr>
            <p:ph type="body" idx="2"/>
          </p:nvPr>
        </p:nvSpPr>
        <p:spPr>
          <a:xfrm>
            <a:off x="3472586" y="1343025"/>
            <a:ext cx="2544762" cy="457200"/>
          </a:xfrm>
          <a:prstGeom prst="rect">
            <a:avLst/>
          </a:prstGeom>
          <a:solidFill>
            <a:schemeClr val="accent1"/>
          </a:solidFill>
          <a:ln>
            <a:noFill/>
          </a:ln>
        </p:spPr>
        <p:txBody>
          <a:bodyPr spcFirstLastPara="1" wrap="square" lIns="91425" tIns="45700" rIns="91425" bIns="45700" anchor="ctr" anchorCtr="0">
            <a:noAutofit/>
          </a:bodyPr>
          <a:lstStyle>
            <a:lvl1pPr marL="457200" lvl="0" indent="-228600" algn="l">
              <a:lnSpc>
                <a:spcPct val="100000"/>
              </a:lnSpc>
              <a:spcBef>
                <a:spcPts val="320"/>
              </a:spcBef>
              <a:spcAft>
                <a:spcPts val="0"/>
              </a:spcAft>
              <a:buClr>
                <a:schemeClr val="lt1"/>
              </a:buClr>
              <a:buSzPts val="1440"/>
              <a:buNone/>
              <a:defRPr sz="1600" b="1">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6" name="Google Shape;136;p32"/>
          <p:cNvSpPr txBox="1">
            <a:spLocks noGrp="1"/>
          </p:cNvSpPr>
          <p:nvPr>
            <p:ph type="body" idx="3"/>
          </p:nvPr>
        </p:nvSpPr>
        <p:spPr>
          <a:xfrm>
            <a:off x="6273659" y="1343025"/>
            <a:ext cx="2544762" cy="457200"/>
          </a:xfrm>
          <a:prstGeom prst="rect">
            <a:avLst/>
          </a:prstGeom>
          <a:solidFill>
            <a:schemeClr val="accent1"/>
          </a:solidFill>
          <a:ln>
            <a:noFill/>
          </a:ln>
        </p:spPr>
        <p:txBody>
          <a:bodyPr spcFirstLastPara="1" wrap="square" lIns="91425" tIns="45700" rIns="91425" bIns="45700" anchor="ctr" anchorCtr="0">
            <a:noAutofit/>
          </a:bodyPr>
          <a:lstStyle>
            <a:lvl1pPr marL="457200" lvl="0" indent="-228600" algn="l">
              <a:lnSpc>
                <a:spcPct val="100000"/>
              </a:lnSpc>
              <a:spcBef>
                <a:spcPts val="320"/>
              </a:spcBef>
              <a:spcAft>
                <a:spcPts val="0"/>
              </a:spcAft>
              <a:buClr>
                <a:schemeClr val="lt1"/>
              </a:buClr>
              <a:buSzPts val="1440"/>
              <a:buNone/>
              <a:defRPr sz="1600" b="1">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7" name="Google Shape;137;p32"/>
          <p:cNvSpPr txBox="1">
            <a:spLocks noGrp="1"/>
          </p:cNvSpPr>
          <p:nvPr>
            <p:ph type="body" idx="4"/>
          </p:nvPr>
        </p:nvSpPr>
        <p:spPr>
          <a:xfrm>
            <a:off x="9074732" y="1343025"/>
            <a:ext cx="2544762" cy="457200"/>
          </a:xfrm>
          <a:prstGeom prst="rect">
            <a:avLst/>
          </a:prstGeom>
          <a:solidFill>
            <a:schemeClr val="accent1"/>
          </a:solidFill>
          <a:ln>
            <a:noFill/>
          </a:ln>
        </p:spPr>
        <p:txBody>
          <a:bodyPr spcFirstLastPara="1" wrap="square" lIns="91425" tIns="45700" rIns="91425" bIns="45700" anchor="ctr" anchorCtr="0">
            <a:noAutofit/>
          </a:bodyPr>
          <a:lstStyle>
            <a:lvl1pPr marL="457200" lvl="0" indent="-228600" algn="l">
              <a:lnSpc>
                <a:spcPct val="100000"/>
              </a:lnSpc>
              <a:spcBef>
                <a:spcPts val="320"/>
              </a:spcBef>
              <a:spcAft>
                <a:spcPts val="0"/>
              </a:spcAft>
              <a:buClr>
                <a:schemeClr val="lt1"/>
              </a:buClr>
              <a:buSzPts val="1440"/>
              <a:buNone/>
              <a:defRPr sz="1600" b="1">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8" name="Google Shape;138;p32"/>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139" name="Google Shape;139;p32"/>
          <p:cNvCxnSpPr/>
          <p:nvPr/>
        </p:nvCxnSpPr>
        <p:spPr>
          <a:xfrm>
            <a:off x="584199" y="1261834"/>
            <a:ext cx="0" cy="618401"/>
          </a:xfrm>
          <a:prstGeom prst="straightConnector1">
            <a:avLst/>
          </a:prstGeom>
          <a:noFill/>
          <a:ln w="28575" cap="flat" cmpd="sng">
            <a:solidFill>
              <a:schemeClr val="accent1"/>
            </a:solidFill>
            <a:prstDash val="solid"/>
            <a:round/>
            <a:headEnd type="none" w="sm" len="sm"/>
            <a:tailEnd type="none" w="sm" len="sm"/>
          </a:ln>
        </p:spPr>
      </p:cxnSp>
      <p:cxnSp>
        <p:nvCxnSpPr>
          <p:cNvPr id="140" name="Google Shape;140;p32"/>
          <p:cNvCxnSpPr/>
          <p:nvPr/>
        </p:nvCxnSpPr>
        <p:spPr>
          <a:xfrm>
            <a:off x="3382152" y="1261834"/>
            <a:ext cx="0" cy="618401"/>
          </a:xfrm>
          <a:prstGeom prst="straightConnector1">
            <a:avLst/>
          </a:prstGeom>
          <a:noFill/>
          <a:ln w="28575" cap="flat" cmpd="sng">
            <a:solidFill>
              <a:schemeClr val="accent1"/>
            </a:solidFill>
            <a:prstDash val="solid"/>
            <a:round/>
            <a:headEnd type="none" w="sm" len="sm"/>
            <a:tailEnd type="none" w="sm" len="sm"/>
          </a:ln>
        </p:spPr>
      </p:cxnSp>
      <p:cxnSp>
        <p:nvCxnSpPr>
          <p:cNvPr id="141" name="Google Shape;141;p32"/>
          <p:cNvCxnSpPr/>
          <p:nvPr/>
        </p:nvCxnSpPr>
        <p:spPr>
          <a:xfrm>
            <a:off x="6180105" y="1261834"/>
            <a:ext cx="0" cy="618401"/>
          </a:xfrm>
          <a:prstGeom prst="straightConnector1">
            <a:avLst/>
          </a:prstGeom>
          <a:noFill/>
          <a:ln w="28575" cap="flat" cmpd="sng">
            <a:solidFill>
              <a:schemeClr val="accent1"/>
            </a:solidFill>
            <a:prstDash val="solid"/>
            <a:round/>
            <a:headEnd type="none" w="sm" len="sm"/>
            <a:tailEnd type="none" w="sm" len="sm"/>
          </a:ln>
        </p:spPr>
      </p:cxnSp>
      <p:cxnSp>
        <p:nvCxnSpPr>
          <p:cNvPr id="142" name="Google Shape;142;p32"/>
          <p:cNvCxnSpPr/>
          <p:nvPr/>
        </p:nvCxnSpPr>
        <p:spPr>
          <a:xfrm>
            <a:off x="8978057" y="1261834"/>
            <a:ext cx="0" cy="618401"/>
          </a:xfrm>
          <a:prstGeom prst="straightConnector1">
            <a:avLst/>
          </a:prstGeom>
          <a:noFill/>
          <a:ln w="28575" cap="flat" cmpd="sng">
            <a:solidFill>
              <a:schemeClr val="accent1"/>
            </a:solidFill>
            <a:prstDash val="solid"/>
            <a:round/>
            <a:headEnd type="none" w="sm" len="sm"/>
            <a:tailEnd type="none" w="sm" len="sm"/>
          </a:ln>
        </p:spPr>
      </p:cxnSp>
      <p:sp>
        <p:nvSpPr>
          <p:cNvPr id="143" name="Google Shape;143;p32"/>
          <p:cNvSpPr txBox="1">
            <a:spLocks noGrp="1"/>
          </p:cNvSpPr>
          <p:nvPr>
            <p:ph type="body" idx="5"/>
          </p:nvPr>
        </p:nvSpPr>
        <p:spPr>
          <a:xfrm>
            <a:off x="671513" y="1982787"/>
            <a:ext cx="2544762" cy="456848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dk1"/>
              </a:buClr>
              <a:buSzPts val="1260"/>
              <a:buNone/>
              <a:defRPr sz="1400" i="0"/>
            </a:lvl1pPr>
            <a:lvl2pPr marL="914400" lvl="1" indent="-308610" algn="l">
              <a:lnSpc>
                <a:spcPct val="100000"/>
              </a:lnSpc>
              <a:spcBef>
                <a:spcPts val="280"/>
              </a:spcBef>
              <a:spcAft>
                <a:spcPts val="0"/>
              </a:spcAft>
              <a:buClr>
                <a:schemeClr val="dk1"/>
              </a:buClr>
              <a:buSzPts val="1260"/>
              <a:buChar char="·"/>
              <a:defRPr sz="1400" i="0"/>
            </a:lvl2pPr>
            <a:lvl3pPr marL="1371600" lvl="2" indent="-308610" algn="l">
              <a:lnSpc>
                <a:spcPct val="100000"/>
              </a:lnSpc>
              <a:spcBef>
                <a:spcPts val="280"/>
              </a:spcBef>
              <a:spcAft>
                <a:spcPts val="0"/>
              </a:spcAft>
              <a:buClr>
                <a:schemeClr val="dk1"/>
              </a:buClr>
              <a:buSzPts val="1260"/>
              <a:buChar char="·"/>
              <a:defRPr sz="1400" i="0"/>
            </a:lvl3pPr>
            <a:lvl4pPr marL="1828800" lvl="3" indent="-308610" algn="l">
              <a:lnSpc>
                <a:spcPct val="100000"/>
              </a:lnSpc>
              <a:spcBef>
                <a:spcPts val="280"/>
              </a:spcBef>
              <a:spcAft>
                <a:spcPts val="0"/>
              </a:spcAft>
              <a:buClr>
                <a:schemeClr val="dk1"/>
              </a:buClr>
              <a:buSzPts val="1260"/>
              <a:buChar char="·"/>
              <a:defRPr sz="1400" i="0"/>
            </a:lvl4pPr>
            <a:lvl5pPr marL="2286000" lvl="4" indent="-308610" algn="l">
              <a:lnSpc>
                <a:spcPct val="100000"/>
              </a:lnSpc>
              <a:spcBef>
                <a:spcPts val="280"/>
              </a:spcBef>
              <a:spcAft>
                <a:spcPts val="0"/>
              </a:spcAft>
              <a:buClr>
                <a:schemeClr val="dk1"/>
              </a:buClr>
              <a:buSzPts val="1260"/>
              <a:buChar char="·"/>
              <a:defRPr sz="1400" i="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4" name="Google Shape;144;p32"/>
          <p:cNvSpPr txBox="1">
            <a:spLocks noGrp="1"/>
          </p:cNvSpPr>
          <p:nvPr>
            <p:ph type="body" idx="6"/>
          </p:nvPr>
        </p:nvSpPr>
        <p:spPr>
          <a:xfrm>
            <a:off x="3472586" y="1982787"/>
            <a:ext cx="2544762" cy="456848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dk1"/>
              </a:buClr>
              <a:buSzPts val="1260"/>
              <a:buNone/>
              <a:defRPr sz="1400" i="0"/>
            </a:lvl1pPr>
            <a:lvl2pPr marL="914400" lvl="1" indent="-308610" algn="l">
              <a:lnSpc>
                <a:spcPct val="100000"/>
              </a:lnSpc>
              <a:spcBef>
                <a:spcPts val="280"/>
              </a:spcBef>
              <a:spcAft>
                <a:spcPts val="0"/>
              </a:spcAft>
              <a:buClr>
                <a:schemeClr val="dk1"/>
              </a:buClr>
              <a:buSzPts val="1260"/>
              <a:buChar char="·"/>
              <a:defRPr sz="1400" i="0"/>
            </a:lvl2pPr>
            <a:lvl3pPr marL="1371600" lvl="2" indent="-308610" algn="l">
              <a:lnSpc>
                <a:spcPct val="100000"/>
              </a:lnSpc>
              <a:spcBef>
                <a:spcPts val="280"/>
              </a:spcBef>
              <a:spcAft>
                <a:spcPts val="0"/>
              </a:spcAft>
              <a:buClr>
                <a:schemeClr val="dk1"/>
              </a:buClr>
              <a:buSzPts val="1260"/>
              <a:buChar char="·"/>
              <a:defRPr sz="1400" i="0"/>
            </a:lvl3pPr>
            <a:lvl4pPr marL="1828800" lvl="3" indent="-308610" algn="l">
              <a:lnSpc>
                <a:spcPct val="100000"/>
              </a:lnSpc>
              <a:spcBef>
                <a:spcPts val="280"/>
              </a:spcBef>
              <a:spcAft>
                <a:spcPts val="0"/>
              </a:spcAft>
              <a:buClr>
                <a:schemeClr val="dk1"/>
              </a:buClr>
              <a:buSzPts val="1260"/>
              <a:buChar char="·"/>
              <a:defRPr sz="1400" i="0"/>
            </a:lvl4pPr>
            <a:lvl5pPr marL="2286000" lvl="4" indent="-308610" algn="l">
              <a:lnSpc>
                <a:spcPct val="100000"/>
              </a:lnSpc>
              <a:spcBef>
                <a:spcPts val="280"/>
              </a:spcBef>
              <a:spcAft>
                <a:spcPts val="0"/>
              </a:spcAft>
              <a:buClr>
                <a:schemeClr val="dk1"/>
              </a:buClr>
              <a:buSzPts val="1260"/>
              <a:buChar char="·"/>
              <a:defRPr sz="1400" i="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5" name="Google Shape;145;p32"/>
          <p:cNvSpPr txBox="1">
            <a:spLocks noGrp="1"/>
          </p:cNvSpPr>
          <p:nvPr>
            <p:ph type="body" idx="7"/>
          </p:nvPr>
        </p:nvSpPr>
        <p:spPr>
          <a:xfrm>
            <a:off x="6273657" y="1982787"/>
            <a:ext cx="2544763" cy="456848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dk1"/>
              </a:buClr>
              <a:buSzPts val="1260"/>
              <a:buNone/>
              <a:defRPr sz="1400" i="0"/>
            </a:lvl1pPr>
            <a:lvl2pPr marL="914400" lvl="1" indent="-308610" algn="l">
              <a:lnSpc>
                <a:spcPct val="100000"/>
              </a:lnSpc>
              <a:spcBef>
                <a:spcPts val="280"/>
              </a:spcBef>
              <a:spcAft>
                <a:spcPts val="0"/>
              </a:spcAft>
              <a:buClr>
                <a:schemeClr val="dk1"/>
              </a:buClr>
              <a:buSzPts val="1260"/>
              <a:buChar char="·"/>
              <a:defRPr sz="1400" i="0"/>
            </a:lvl2pPr>
            <a:lvl3pPr marL="1371600" lvl="2" indent="-308610" algn="l">
              <a:lnSpc>
                <a:spcPct val="100000"/>
              </a:lnSpc>
              <a:spcBef>
                <a:spcPts val="280"/>
              </a:spcBef>
              <a:spcAft>
                <a:spcPts val="0"/>
              </a:spcAft>
              <a:buClr>
                <a:schemeClr val="dk1"/>
              </a:buClr>
              <a:buSzPts val="1260"/>
              <a:buChar char="·"/>
              <a:defRPr sz="1400" i="0"/>
            </a:lvl3pPr>
            <a:lvl4pPr marL="1828800" lvl="3" indent="-308610" algn="l">
              <a:lnSpc>
                <a:spcPct val="100000"/>
              </a:lnSpc>
              <a:spcBef>
                <a:spcPts val="280"/>
              </a:spcBef>
              <a:spcAft>
                <a:spcPts val="0"/>
              </a:spcAft>
              <a:buClr>
                <a:schemeClr val="dk1"/>
              </a:buClr>
              <a:buSzPts val="1260"/>
              <a:buChar char="·"/>
              <a:defRPr sz="1400" i="0"/>
            </a:lvl4pPr>
            <a:lvl5pPr marL="2286000" lvl="4" indent="-308610" algn="l">
              <a:lnSpc>
                <a:spcPct val="100000"/>
              </a:lnSpc>
              <a:spcBef>
                <a:spcPts val="280"/>
              </a:spcBef>
              <a:spcAft>
                <a:spcPts val="0"/>
              </a:spcAft>
              <a:buClr>
                <a:schemeClr val="dk1"/>
              </a:buClr>
              <a:buSzPts val="1260"/>
              <a:buChar char="·"/>
              <a:defRPr sz="1400" i="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6" name="Google Shape;146;p32"/>
          <p:cNvSpPr txBox="1">
            <a:spLocks noGrp="1"/>
          </p:cNvSpPr>
          <p:nvPr>
            <p:ph type="body" idx="8"/>
          </p:nvPr>
        </p:nvSpPr>
        <p:spPr>
          <a:xfrm>
            <a:off x="9074732" y="1982787"/>
            <a:ext cx="2544762" cy="456848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dk1"/>
              </a:buClr>
              <a:buSzPts val="1260"/>
              <a:buNone/>
              <a:defRPr sz="1400" i="0"/>
            </a:lvl1pPr>
            <a:lvl2pPr marL="914400" lvl="1" indent="-308610" algn="l">
              <a:lnSpc>
                <a:spcPct val="100000"/>
              </a:lnSpc>
              <a:spcBef>
                <a:spcPts val="280"/>
              </a:spcBef>
              <a:spcAft>
                <a:spcPts val="0"/>
              </a:spcAft>
              <a:buClr>
                <a:schemeClr val="dk1"/>
              </a:buClr>
              <a:buSzPts val="1260"/>
              <a:buChar char="·"/>
              <a:defRPr sz="1400" i="0"/>
            </a:lvl2pPr>
            <a:lvl3pPr marL="1371600" lvl="2" indent="-308610" algn="l">
              <a:lnSpc>
                <a:spcPct val="100000"/>
              </a:lnSpc>
              <a:spcBef>
                <a:spcPts val="280"/>
              </a:spcBef>
              <a:spcAft>
                <a:spcPts val="0"/>
              </a:spcAft>
              <a:buClr>
                <a:schemeClr val="dk1"/>
              </a:buClr>
              <a:buSzPts val="1260"/>
              <a:buChar char="·"/>
              <a:defRPr sz="1400" i="0"/>
            </a:lvl3pPr>
            <a:lvl4pPr marL="1828800" lvl="3" indent="-308610" algn="l">
              <a:lnSpc>
                <a:spcPct val="100000"/>
              </a:lnSpc>
              <a:spcBef>
                <a:spcPts val="280"/>
              </a:spcBef>
              <a:spcAft>
                <a:spcPts val="0"/>
              </a:spcAft>
              <a:buClr>
                <a:schemeClr val="dk1"/>
              </a:buClr>
              <a:buSzPts val="1260"/>
              <a:buChar char="·"/>
              <a:defRPr sz="1400" i="0"/>
            </a:lvl4pPr>
            <a:lvl5pPr marL="2286000" lvl="4" indent="-308610" algn="l">
              <a:lnSpc>
                <a:spcPct val="100000"/>
              </a:lnSpc>
              <a:spcBef>
                <a:spcPts val="280"/>
              </a:spcBef>
              <a:spcAft>
                <a:spcPts val="0"/>
              </a:spcAft>
              <a:buClr>
                <a:schemeClr val="dk1"/>
              </a:buClr>
              <a:buSzPts val="1260"/>
              <a:buChar char="·"/>
              <a:defRPr sz="1400" i="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Layout_4">
  <p:cSld name="Layout_4">
    <p:spTree>
      <p:nvGrpSpPr>
        <p:cNvPr id="1" name="Shape 147"/>
        <p:cNvGrpSpPr/>
        <p:nvPr/>
      </p:nvGrpSpPr>
      <p:grpSpPr>
        <a:xfrm>
          <a:off x="0" y="0"/>
          <a:ext cx="0" cy="0"/>
          <a:chOff x="0" y="0"/>
          <a:chExt cx="0" cy="0"/>
        </a:xfrm>
      </p:grpSpPr>
      <p:sp>
        <p:nvSpPr>
          <p:cNvPr id="148" name="Google Shape;148;p33"/>
          <p:cNvSpPr txBox="1">
            <a:spLocks noGrp="1"/>
          </p:cNvSpPr>
          <p:nvPr>
            <p:ph type="body" idx="1"/>
          </p:nvPr>
        </p:nvSpPr>
        <p:spPr>
          <a:xfrm>
            <a:off x="584200" y="4456402"/>
            <a:ext cx="3525838" cy="135421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dk1"/>
              </a:buClr>
              <a:buSzPts val="1980"/>
              <a:buNone/>
              <a:defRPr sz="2200">
                <a:solidFill>
                  <a:schemeClr val="dk1"/>
                </a:solidFill>
              </a:defRPr>
            </a:lvl1pPr>
            <a:lvl2pPr marL="914400" lvl="1" indent="-228600" algn="l">
              <a:lnSpc>
                <a:spcPct val="100000"/>
              </a:lnSpc>
              <a:spcBef>
                <a:spcPts val="440"/>
              </a:spcBef>
              <a:spcAft>
                <a:spcPts val="0"/>
              </a:spcAft>
              <a:buClr>
                <a:schemeClr val="dk1"/>
              </a:buClr>
              <a:buSzPts val="1980"/>
              <a:buNone/>
              <a:defRPr sz="2200">
                <a:solidFill>
                  <a:schemeClr val="dk1"/>
                </a:solidFill>
              </a:defRPr>
            </a:lvl2pPr>
            <a:lvl3pPr marL="1371600" lvl="2" indent="-228600" algn="l">
              <a:lnSpc>
                <a:spcPct val="100000"/>
              </a:lnSpc>
              <a:spcBef>
                <a:spcPts val="440"/>
              </a:spcBef>
              <a:spcAft>
                <a:spcPts val="0"/>
              </a:spcAft>
              <a:buClr>
                <a:schemeClr val="dk1"/>
              </a:buClr>
              <a:buSzPts val="1980"/>
              <a:buNone/>
              <a:defRPr sz="2200">
                <a:solidFill>
                  <a:schemeClr val="dk1"/>
                </a:solidFill>
              </a:defRPr>
            </a:lvl3pPr>
            <a:lvl4pPr marL="1828800" lvl="3" indent="-228600" algn="l">
              <a:lnSpc>
                <a:spcPct val="100000"/>
              </a:lnSpc>
              <a:spcBef>
                <a:spcPts val="440"/>
              </a:spcBef>
              <a:spcAft>
                <a:spcPts val="0"/>
              </a:spcAft>
              <a:buClr>
                <a:schemeClr val="dk1"/>
              </a:buClr>
              <a:buSzPts val="1980"/>
              <a:buNone/>
              <a:defRPr sz="2200">
                <a:solidFill>
                  <a:schemeClr val="dk1"/>
                </a:solidFill>
              </a:defRPr>
            </a:lvl4pPr>
            <a:lvl5pPr marL="2286000" lvl="4" indent="-228600" algn="l">
              <a:lnSpc>
                <a:spcPct val="100000"/>
              </a:lnSpc>
              <a:spcBef>
                <a:spcPts val="440"/>
              </a:spcBef>
              <a:spcAft>
                <a:spcPts val="0"/>
              </a:spcAft>
              <a:buClr>
                <a:schemeClr val="dk1"/>
              </a:buClr>
              <a:buSzPts val="1980"/>
              <a:buNone/>
              <a:defRPr sz="2200">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9" name="Google Shape;149;p33"/>
          <p:cNvSpPr txBox="1">
            <a:spLocks noGrp="1"/>
          </p:cNvSpPr>
          <p:nvPr>
            <p:ph type="body" idx="2"/>
          </p:nvPr>
        </p:nvSpPr>
        <p:spPr>
          <a:xfrm>
            <a:off x="4332805" y="4456402"/>
            <a:ext cx="3525838" cy="135421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dk1"/>
              </a:buClr>
              <a:buSzPts val="1980"/>
              <a:buNone/>
              <a:defRPr sz="2200">
                <a:solidFill>
                  <a:schemeClr val="dk1"/>
                </a:solidFill>
              </a:defRPr>
            </a:lvl1pPr>
            <a:lvl2pPr marL="914400" lvl="1" indent="-228600" algn="l">
              <a:lnSpc>
                <a:spcPct val="100000"/>
              </a:lnSpc>
              <a:spcBef>
                <a:spcPts val="440"/>
              </a:spcBef>
              <a:spcAft>
                <a:spcPts val="0"/>
              </a:spcAft>
              <a:buClr>
                <a:schemeClr val="dk1"/>
              </a:buClr>
              <a:buSzPts val="1980"/>
              <a:buNone/>
              <a:defRPr sz="2200">
                <a:solidFill>
                  <a:schemeClr val="dk1"/>
                </a:solidFill>
              </a:defRPr>
            </a:lvl2pPr>
            <a:lvl3pPr marL="1371600" lvl="2" indent="-228600" algn="l">
              <a:lnSpc>
                <a:spcPct val="100000"/>
              </a:lnSpc>
              <a:spcBef>
                <a:spcPts val="440"/>
              </a:spcBef>
              <a:spcAft>
                <a:spcPts val="0"/>
              </a:spcAft>
              <a:buClr>
                <a:schemeClr val="dk1"/>
              </a:buClr>
              <a:buSzPts val="1980"/>
              <a:buNone/>
              <a:defRPr sz="2200">
                <a:solidFill>
                  <a:schemeClr val="dk1"/>
                </a:solidFill>
              </a:defRPr>
            </a:lvl3pPr>
            <a:lvl4pPr marL="1828800" lvl="3" indent="-228600" algn="l">
              <a:lnSpc>
                <a:spcPct val="100000"/>
              </a:lnSpc>
              <a:spcBef>
                <a:spcPts val="440"/>
              </a:spcBef>
              <a:spcAft>
                <a:spcPts val="0"/>
              </a:spcAft>
              <a:buClr>
                <a:schemeClr val="dk1"/>
              </a:buClr>
              <a:buSzPts val="1980"/>
              <a:buNone/>
              <a:defRPr sz="2200">
                <a:solidFill>
                  <a:schemeClr val="dk1"/>
                </a:solidFill>
              </a:defRPr>
            </a:lvl4pPr>
            <a:lvl5pPr marL="2286000" lvl="4" indent="-228600" algn="l">
              <a:lnSpc>
                <a:spcPct val="100000"/>
              </a:lnSpc>
              <a:spcBef>
                <a:spcPts val="440"/>
              </a:spcBef>
              <a:spcAft>
                <a:spcPts val="0"/>
              </a:spcAft>
              <a:buClr>
                <a:schemeClr val="dk1"/>
              </a:buClr>
              <a:buSzPts val="1980"/>
              <a:buNone/>
              <a:defRPr sz="2200">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0" name="Google Shape;150;p33"/>
          <p:cNvSpPr txBox="1">
            <a:spLocks noGrp="1"/>
          </p:cNvSpPr>
          <p:nvPr>
            <p:ph type="body" idx="3"/>
          </p:nvPr>
        </p:nvSpPr>
        <p:spPr>
          <a:xfrm>
            <a:off x="8081411" y="4456402"/>
            <a:ext cx="3525838" cy="135421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dk1"/>
              </a:buClr>
              <a:buSzPts val="1980"/>
              <a:buNone/>
              <a:defRPr sz="2200">
                <a:solidFill>
                  <a:schemeClr val="dk1"/>
                </a:solidFill>
              </a:defRPr>
            </a:lvl1pPr>
            <a:lvl2pPr marL="914400" lvl="1" indent="-228600" algn="l">
              <a:lnSpc>
                <a:spcPct val="100000"/>
              </a:lnSpc>
              <a:spcBef>
                <a:spcPts val="440"/>
              </a:spcBef>
              <a:spcAft>
                <a:spcPts val="0"/>
              </a:spcAft>
              <a:buClr>
                <a:schemeClr val="dk1"/>
              </a:buClr>
              <a:buSzPts val="1980"/>
              <a:buNone/>
              <a:defRPr sz="2200">
                <a:solidFill>
                  <a:schemeClr val="dk1"/>
                </a:solidFill>
              </a:defRPr>
            </a:lvl2pPr>
            <a:lvl3pPr marL="1371600" lvl="2" indent="-228600" algn="l">
              <a:lnSpc>
                <a:spcPct val="100000"/>
              </a:lnSpc>
              <a:spcBef>
                <a:spcPts val="440"/>
              </a:spcBef>
              <a:spcAft>
                <a:spcPts val="0"/>
              </a:spcAft>
              <a:buClr>
                <a:schemeClr val="dk1"/>
              </a:buClr>
              <a:buSzPts val="1980"/>
              <a:buNone/>
              <a:defRPr sz="2200">
                <a:solidFill>
                  <a:schemeClr val="dk1"/>
                </a:solidFill>
              </a:defRPr>
            </a:lvl3pPr>
            <a:lvl4pPr marL="1828800" lvl="3" indent="-228600" algn="l">
              <a:lnSpc>
                <a:spcPct val="100000"/>
              </a:lnSpc>
              <a:spcBef>
                <a:spcPts val="440"/>
              </a:spcBef>
              <a:spcAft>
                <a:spcPts val="0"/>
              </a:spcAft>
              <a:buClr>
                <a:schemeClr val="dk1"/>
              </a:buClr>
              <a:buSzPts val="1980"/>
              <a:buNone/>
              <a:defRPr sz="2200">
                <a:solidFill>
                  <a:schemeClr val="dk1"/>
                </a:solidFill>
              </a:defRPr>
            </a:lvl4pPr>
            <a:lvl5pPr marL="2286000" lvl="4" indent="-228600" algn="l">
              <a:lnSpc>
                <a:spcPct val="100000"/>
              </a:lnSpc>
              <a:spcBef>
                <a:spcPts val="440"/>
              </a:spcBef>
              <a:spcAft>
                <a:spcPts val="0"/>
              </a:spcAft>
              <a:buClr>
                <a:schemeClr val="dk1"/>
              </a:buClr>
              <a:buSzPts val="1980"/>
              <a:buNone/>
              <a:defRPr sz="2200">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1" name="Google Shape;151;p33"/>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2" name="Google Shape;152;p33"/>
          <p:cNvSpPr/>
          <p:nvPr/>
        </p:nvSpPr>
        <p:spPr>
          <a:xfrm>
            <a:off x="0" y="1475740"/>
            <a:ext cx="12192000" cy="2362200"/>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153" name="Google Shape;153;p33"/>
          <p:cNvSpPr/>
          <p:nvPr/>
        </p:nvSpPr>
        <p:spPr>
          <a:xfrm>
            <a:off x="987033" y="1296988"/>
            <a:ext cx="2719704" cy="2719704"/>
          </a:xfrm>
          <a:prstGeom prst="ellipse">
            <a:avLst/>
          </a:prstGeom>
          <a:solidFill>
            <a:schemeClr val="lt1">
              <a:alpha val="9803"/>
            </a:schemeClr>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154" name="Google Shape;154;p33"/>
          <p:cNvSpPr/>
          <p:nvPr/>
        </p:nvSpPr>
        <p:spPr>
          <a:xfrm>
            <a:off x="4735639" y="1296988"/>
            <a:ext cx="2719704" cy="2719704"/>
          </a:xfrm>
          <a:prstGeom prst="ellipse">
            <a:avLst/>
          </a:prstGeom>
          <a:solidFill>
            <a:schemeClr val="lt1">
              <a:alpha val="9803"/>
            </a:schemeClr>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155" name="Google Shape;155;p33"/>
          <p:cNvSpPr/>
          <p:nvPr/>
        </p:nvSpPr>
        <p:spPr>
          <a:xfrm>
            <a:off x="8484245" y="1296988"/>
            <a:ext cx="2719704" cy="2719704"/>
          </a:xfrm>
          <a:prstGeom prst="ellipse">
            <a:avLst/>
          </a:prstGeom>
          <a:solidFill>
            <a:schemeClr val="lt1">
              <a:alpha val="9803"/>
            </a:schemeClr>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156" name="Google Shape;156;p33"/>
          <p:cNvSpPr/>
          <p:nvPr/>
        </p:nvSpPr>
        <p:spPr>
          <a:xfrm>
            <a:off x="4175469" y="3700145"/>
            <a:ext cx="91440" cy="543282"/>
          </a:xfrm>
          <a:prstGeom prst="roundRect">
            <a:avLst>
              <a:gd name="adj" fmla="val 50000"/>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157" name="Google Shape;157;p33"/>
          <p:cNvSpPr/>
          <p:nvPr/>
        </p:nvSpPr>
        <p:spPr>
          <a:xfrm>
            <a:off x="7924074" y="3700145"/>
            <a:ext cx="91440" cy="543282"/>
          </a:xfrm>
          <a:prstGeom prst="roundRect">
            <a:avLst>
              <a:gd name="adj" fmla="val 50000"/>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cxnSp>
        <p:nvCxnSpPr>
          <p:cNvPr id="158" name="Google Shape;158;p33"/>
          <p:cNvCxnSpPr/>
          <p:nvPr/>
        </p:nvCxnSpPr>
        <p:spPr>
          <a:xfrm rot="10800000">
            <a:off x="584199" y="6250329"/>
            <a:ext cx="660247" cy="0"/>
          </a:xfrm>
          <a:prstGeom prst="straightConnector1">
            <a:avLst/>
          </a:prstGeom>
          <a:noFill/>
          <a:ln w="28575" cap="flat" cmpd="sng">
            <a:solidFill>
              <a:schemeClr val="accent1"/>
            </a:solidFill>
            <a:prstDash val="solid"/>
            <a:round/>
            <a:headEnd type="none" w="sm" len="sm"/>
            <a:tailEnd type="none" w="sm" len="sm"/>
          </a:ln>
        </p:spPr>
      </p:cxnSp>
      <p:cxnSp>
        <p:nvCxnSpPr>
          <p:cNvPr id="159" name="Google Shape;159;p33"/>
          <p:cNvCxnSpPr/>
          <p:nvPr/>
        </p:nvCxnSpPr>
        <p:spPr>
          <a:xfrm rot="10800000">
            <a:off x="4332805" y="6250329"/>
            <a:ext cx="660247" cy="0"/>
          </a:xfrm>
          <a:prstGeom prst="straightConnector1">
            <a:avLst/>
          </a:prstGeom>
          <a:noFill/>
          <a:ln w="28575" cap="flat" cmpd="sng">
            <a:solidFill>
              <a:schemeClr val="accent1"/>
            </a:solidFill>
            <a:prstDash val="solid"/>
            <a:round/>
            <a:headEnd type="none" w="sm" len="sm"/>
            <a:tailEnd type="none" w="sm" len="sm"/>
          </a:ln>
        </p:spPr>
      </p:cxnSp>
      <p:cxnSp>
        <p:nvCxnSpPr>
          <p:cNvPr id="160" name="Google Shape;160;p33"/>
          <p:cNvCxnSpPr/>
          <p:nvPr/>
        </p:nvCxnSpPr>
        <p:spPr>
          <a:xfrm rot="10800000">
            <a:off x="8081411" y="6250329"/>
            <a:ext cx="660247" cy="0"/>
          </a:xfrm>
          <a:prstGeom prst="straightConnector1">
            <a:avLst/>
          </a:prstGeom>
          <a:noFill/>
          <a:ln w="28575" cap="flat" cmpd="sng">
            <a:solidFill>
              <a:schemeClr val="accent1"/>
            </a:solidFill>
            <a:prstDash val="solid"/>
            <a:round/>
            <a:headEnd type="none" w="sm" len="sm"/>
            <a:tailEnd type="none" w="sm" len="sm"/>
          </a:ln>
        </p:spPr>
      </p:cxnSp>
      <p:sp>
        <p:nvSpPr>
          <p:cNvPr id="161" name="Google Shape;161;p33"/>
          <p:cNvSpPr>
            <a:spLocks noGrp="1"/>
          </p:cNvSpPr>
          <p:nvPr>
            <p:ph type="pic" idx="4"/>
          </p:nvPr>
        </p:nvSpPr>
        <p:spPr>
          <a:xfrm>
            <a:off x="1249605" y="1559560"/>
            <a:ext cx="2194560" cy="2194560"/>
          </a:xfrm>
          <a:prstGeom prst="ellipse">
            <a:avLst/>
          </a:prstGeom>
          <a:blipFill rotWithShape="1">
            <a:blip r:embed="rId2">
              <a:alphaModFix/>
            </a:blip>
            <a:stretch>
              <a:fillRect/>
            </a:stretch>
          </a:blipFill>
          <a:ln>
            <a:noFill/>
          </a:ln>
        </p:spPr>
        <p:txBody>
          <a:bodyPr spcFirstLastPara="1" wrap="square" lIns="0" tIns="0" rIns="0" bIns="0" anchor="t" anchorCtr="0">
            <a:noAutofit/>
          </a:bodyPr>
          <a:lstStyle>
            <a:lvl1pPr marR="0" lvl="0" algn="ctr" rtl="0">
              <a:lnSpc>
                <a:spcPct val="100000"/>
              </a:lnSpc>
              <a:spcBef>
                <a:spcPts val="220"/>
              </a:spcBef>
              <a:spcAft>
                <a:spcPts val="0"/>
              </a:spcAft>
              <a:buClr>
                <a:schemeClr val="lt1"/>
              </a:buClr>
              <a:buSzPts val="990"/>
              <a:buFont typeface="Noto Sans Symbols"/>
              <a:buNone/>
              <a:defRPr sz="11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62" name="Google Shape;162;p33"/>
          <p:cNvSpPr>
            <a:spLocks noGrp="1"/>
          </p:cNvSpPr>
          <p:nvPr>
            <p:ph type="pic" idx="5"/>
          </p:nvPr>
        </p:nvSpPr>
        <p:spPr>
          <a:xfrm>
            <a:off x="4998211" y="1559560"/>
            <a:ext cx="2194560" cy="2194560"/>
          </a:xfrm>
          <a:prstGeom prst="ellipse">
            <a:avLst/>
          </a:prstGeom>
          <a:blipFill rotWithShape="1">
            <a:blip r:embed="rId2">
              <a:alphaModFix/>
            </a:blip>
            <a:stretch>
              <a:fillRect/>
            </a:stretch>
          </a:blipFill>
          <a:ln>
            <a:noFill/>
          </a:ln>
        </p:spPr>
        <p:txBody>
          <a:bodyPr spcFirstLastPara="1" wrap="square" lIns="0" tIns="0" rIns="0" bIns="0" anchor="t" anchorCtr="0">
            <a:noAutofit/>
          </a:bodyPr>
          <a:lstStyle>
            <a:lvl1pPr marR="0" lvl="0" algn="ctr" rtl="0">
              <a:lnSpc>
                <a:spcPct val="100000"/>
              </a:lnSpc>
              <a:spcBef>
                <a:spcPts val="220"/>
              </a:spcBef>
              <a:spcAft>
                <a:spcPts val="0"/>
              </a:spcAft>
              <a:buClr>
                <a:schemeClr val="lt1"/>
              </a:buClr>
              <a:buSzPts val="990"/>
              <a:buFont typeface="Noto Sans Symbols"/>
              <a:buNone/>
              <a:defRPr sz="11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63" name="Google Shape;163;p33"/>
          <p:cNvSpPr>
            <a:spLocks noGrp="1"/>
          </p:cNvSpPr>
          <p:nvPr>
            <p:ph type="pic" idx="6"/>
          </p:nvPr>
        </p:nvSpPr>
        <p:spPr>
          <a:xfrm>
            <a:off x="8746817" y="1559560"/>
            <a:ext cx="2194560" cy="2194560"/>
          </a:xfrm>
          <a:prstGeom prst="ellipse">
            <a:avLst/>
          </a:prstGeom>
          <a:blipFill rotWithShape="1">
            <a:blip r:embed="rId2">
              <a:alphaModFix/>
            </a:blip>
            <a:stretch>
              <a:fillRect/>
            </a:stretch>
          </a:blipFill>
          <a:ln>
            <a:noFill/>
          </a:ln>
        </p:spPr>
        <p:txBody>
          <a:bodyPr spcFirstLastPara="1" wrap="square" lIns="0" tIns="0" rIns="0" bIns="0" anchor="t" anchorCtr="0">
            <a:noAutofit/>
          </a:bodyPr>
          <a:lstStyle>
            <a:lvl1pPr marR="0" lvl="0" algn="ctr" rtl="0">
              <a:lnSpc>
                <a:spcPct val="100000"/>
              </a:lnSpc>
              <a:spcBef>
                <a:spcPts val="220"/>
              </a:spcBef>
              <a:spcAft>
                <a:spcPts val="0"/>
              </a:spcAft>
              <a:buClr>
                <a:schemeClr val="lt1"/>
              </a:buClr>
              <a:buSzPts val="990"/>
              <a:buFont typeface="Noto Sans Symbols"/>
              <a:buNone/>
              <a:defRPr sz="11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Layout_5">
  <p:cSld name="Layout_5">
    <p:spTree>
      <p:nvGrpSpPr>
        <p:cNvPr id="1" name="Shape 164"/>
        <p:cNvGrpSpPr/>
        <p:nvPr/>
      </p:nvGrpSpPr>
      <p:grpSpPr>
        <a:xfrm>
          <a:off x="0" y="0"/>
          <a:ext cx="0" cy="0"/>
          <a:chOff x="0" y="0"/>
          <a:chExt cx="0" cy="0"/>
        </a:xfrm>
      </p:grpSpPr>
      <p:sp>
        <p:nvSpPr>
          <p:cNvPr id="165" name="Google Shape;165;p34"/>
          <p:cNvSpPr>
            <a:spLocks noGrp="1"/>
          </p:cNvSpPr>
          <p:nvPr>
            <p:ph type="pic" idx="2"/>
          </p:nvPr>
        </p:nvSpPr>
        <p:spPr>
          <a:xfrm>
            <a:off x="7292975" y="0"/>
            <a:ext cx="4899025" cy="6858000"/>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66" name="Google Shape;166;p34"/>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167" name="Google Shape;167;p34"/>
          <p:cNvCxnSpPr/>
          <p:nvPr/>
        </p:nvCxnSpPr>
        <p:spPr>
          <a:xfrm rot="10800000">
            <a:off x="584200" y="6412375"/>
            <a:ext cx="6705379" cy="0"/>
          </a:xfrm>
          <a:prstGeom prst="straightConnector1">
            <a:avLst/>
          </a:prstGeom>
          <a:noFill/>
          <a:ln w="28575" cap="flat" cmpd="sng">
            <a:solidFill>
              <a:schemeClr val="accent1"/>
            </a:solidFill>
            <a:prstDash val="solid"/>
            <a:round/>
            <a:headEnd type="none" w="sm" len="sm"/>
            <a:tailEnd type="none" w="sm" len="sm"/>
          </a:ln>
        </p:spPr>
      </p:cxnSp>
      <p:sp>
        <p:nvSpPr>
          <p:cNvPr id="168" name="Google Shape;168;p34"/>
          <p:cNvSpPr txBox="1">
            <a:spLocks noGrp="1"/>
          </p:cNvSpPr>
          <p:nvPr>
            <p:ph type="body" idx="1"/>
          </p:nvPr>
        </p:nvSpPr>
        <p:spPr>
          <a:xfrm>
            <a:off x="584200" y="1333500"/>
            <a:ext cx="6365239" cy="4727448"/>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440"/>
              </a:spcBef>
              <a:spcAft>
                <a:spcPts val="0"/>
              </a:spcAft>
              <a:buClr>
                <a:schemeClr val="dk1"/>
              </a:buClr>
              <a:buSzPts val="1980"/>
              <a:buNone/>
              <a:defRPr sz="2200"/>
            </a:lvl1pPr>
            <a:lvl2pPr marL="914400" lvl="1" indent="-228600" algn="l">
              <a:lnSpc>
                <a:spcPct val="100000"/>
              </a:lnSpc>
              <a:spcBef>
                <a:spcPts val="440"/>
              </a:spcBef>
              <a:spcAft>
                <a:spcPts val="0"/>
              </a:spcAft>
              <a:buClr>
                <a:schemeClr val="dk1"/>
              </a:buClr>
              <a:buSzPts val="1980"/>
              <a:buNone/>
              <a:defRPr sz="2200"/>
            </a:lvl2pPr>
            <a:lvl3pPr marL="1371600" lvl="2" indent="-228600" algn="l">
              <a:lnSpc>
                <a:spcPct val="100000"/>
              </a:lnSpc>
              <a:spcBef>
                <a:spcPts val="440"/>
              </a:spcBef>
              <a:spcAft>
                <a:spcPts val="0"/>
              </a:spcAft>
              <a:buClr>
                <a:schemeClr val="dk1"/>
              </a:buClr>
              <a:buSzPts val="1980"/>
              <a:buNone/>
              <a:defRPr sz="2200"/>
            </a:lvl3pPr>
            <a:lvl4pPr marL="1828800" lvl="3" indent="-228600" algn="l">
              <a:lnSpc>
                <a:spcPct val="100000"/>
              </a:lnSpc>
              <a:spcBef>
                <a:spcPts val="440"/>
              </a:spcBef>
              <a:spcAft>
                <a:spcPts val="0"/>
              </a:spcAft>
              <a:buClr>
                <a:schemeClr val="dk1"/>
              </a:buClr>
              <a:buSzPts val="1980"/>
              <a:buNone/>
              <a:defRPr sz="2200"/>
            </a:lvl4pPr>
            <a:lvl5pPr marL="2286000" lvl="4" indent="-228600" algn="l">
              <a:lnSpc>
                <a:spcPct val="100000"/>
              </a:lnSpc>
              <a:spcBef>
                <a:spcPts val="440"/>
              </a:spcBef>
              <a:spcAft>
                <a:spcPts val="0"/>
              </a:spcAft>
              <a:buClr>
                <a:schemeClr val="dk1"/>
              </a:buClr>
              <a:buSzPts val="1980"/>
              <a:buNone/>
              <a:defRPr sz="2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Layout_6">
  <p:cSld name="Layout_6">
    <p:spTree>
      <p:nvGrpSpPr>
        <p:cNvPr id="1" name="Shape 169"/>
        <p:cNvGrpSpPr/>
        <p:nvPr/>
      </p:nvGrpSpPr>
      <p:grpSpPr>
        <a:xfrm>
          <a:off x="0" y="0"/>
          <a:ext cx="0" cy="0"/>
          <a:chOff x="0" y="0"/>
          <a:chExt cx="0" cy="0"/>
        </a:xfrm>
      </p:grpSpPr>
      <p:sp>
        <p:nvSpPr>
          <p:cNvPr id="170" name="Google Shape;170;p35"/>
          <p:cNvSpPr>
            <a:spLocks noGrp="1"/>
          </p:cNvSpPr>
          <p:nvPr>
            <p:ph type="pic" idx="2"/>
          </p:nvPr>
        </p:nvSpPr>
        <p:spPr>
          <a:xfrm>
            <a:off x="9120988" y="0"/>
            <a:ext cx="3071012" cy="3321748"/>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71" name="Google Shape;171;p35"/>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2" name="Google Shape;172;p35"/>
          <p:cNvSpPr>
            <a:spLocks noGrp="1"/>
          </p:cNvSpPr>
          <p:nvPr>
            <p:ph type="pic" idx="3"/>
          </p:nvPr>
        </p:nvSpPr>
        <p:spPr>
          <a:xfrm>
            <a:off x="9715499" y="3440575"/>
            <a:ext cx="2476500" cy="3123738"/>
          </a:xfrm>
          <a:prstGeom prst="rect">
            <a:avLst/>
          </a:prstGeom>
          <a:blipFill rotWithShape="1">
            <a:blip r:embed="rId3">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73" name="Google Shape;173;p35"/>
          <p:cNvSpPr>
            <a:spLocks noGrp="1"/>
          </p:cNvSpPr>
          <p:nvPr>
            <p:ph type="pic" idx="4"/>
          </p:nvPr>
        </p:nvSpPr>
        <p:spPr>
          <a:xfrm>
            <a:off x="6522752" y="292100"/>
            <a:ext cx="2476500" cy="3027847"/>
          </a:xfrm>
          <a:prstGeom prst="rect">
            <a:avLst/>
          </a:prstGeom>
          <a:blipFill rotWithShape="1">
            <a:blip r:embed="rId4">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74" name="Google Shape;174;p35"/>
          <p:cNvSpPr>
            <a:spLocks noGrp="1"/>
          </p:cNvSpPr>
          <p:nvPr>
            <p:ph type="pic" idx="5"/>
          </p:nvPr>
        </p:nvSpPr>
        <p:spPr>
          <a:xfrm>
            <a:off x="6499708" y="3440575"/>
            <a:ext cx="3071012" cy="3417425"/>
          </a:xfrm>
          <a:prstGeom prst="rect">
            <a:avLst/>
          </a:prstGeom>
          <a:blipFill rotWithShape="1">
            <a:blip r:embed="rId5">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75" name="Google Shape;175;p35"/>
          <p:cNvSpPr txBox="1">
            <a:spLocks noGrp="1"/>
          </p:cNvSpPr>
          <p:nvPr>
            <p:ph type="body" idx="1"/>
          </p:nvPr>
        </p:nvSpPr>
        <p:spPr>
          <a:xfrm>
            <a:off x="588263" y="1333500"/>
            <a:ext cx="5657850" cy="5155257"/>
          </a:xfrm>
          <a:prstGeom prst="rect">
            <a:avLst/>
          </a:prstGeom>
          <a:noFill/>
          <a:ln>
            <a:noFill/>
          </a:ln>
        </p:spPr>
        <p:txBody>
          <a:bodyPr spcFirstLastPara="1" wrap="square" lIns="0" tIns="0" rIns="0" bIns="0" anchor="t" anchorCtr="0">
            <a:spAutoFit/>
          </a:bodyPr>
          <a:lstStyle>
            <a:lvl1pPr marL="457200" marR="0" lvl="0" indent="-330200" algn="l">
              <a:lnSpc>
                <a:spcPct val="100000"/>
              </a:lnSpc>
              <a:spcBef>
                <a:spcPts val="600"/>
              </a:spcBef>
              <a:spcAft>
                <a:spcPts val="0"/>
              </a:spcAft>
              <a:buClr>
                <a:srgbClr val="000000"/>
              </a:buClr>
              <a:buSzPts val="1600"/>
              <a:buFont typeface="Arial"/>
              <a:buChar char="•"/>
              <a:defRPr sz="1600" b="0" i="0" u="none" strike="noStrike" cap="none">
                <a:solidFill>
                  <a:srgbClr val="000000"/>
                </a:solidFill>
              </a:defRPr>
            </a:lvl1pPr>
            <a:lvl2pPr marL="914400" lvl="1" indent="-320040" algn="l">
              <a:lnSpc>
                <a:spcPct val="100000"/>
              </a:lnSpc>
              <a:spcBef>
                <a:spcPts val="600"/>
              </a:spcBef>
              <a:spcAft>
                <a:spcPts val="0"/>
              </a:spcAft>
              <a:buClr>
                <a:schemeClr val="dk1"/>
              </a:buClr>
              <a:buSzPts val="1440"/>
              <a:buChar char="·"/>
              <a:defRPr sz="1600"/>
            </a:lvl2pPr>
            <a:lvl3pPr marL="1371600" lvl="2" indent="-320039" algn="l">
              <a:lnSpc>
                <a:spcPct val="100000"/>
              </a:lnSpc>
              <a:spcBef>
                <a:spcPts val="600"/>
              </a:spcBef>
              <a:spcAft>
                <a:spcPts val="0"/>
              </a:spcAft>
              <a:buClr>
                <a:schemeClr val="dk1"/>
              </a:buClr>
              <a:buSzPts val="1440"/>
              <a:buChar char="·"/>
              <a:defRPr sz="1600"/>
            </a:lvl3pPr>
            <a:lvl4pPr marL="1828800" lvl="3" indent="-320039" algn="l">
              <a:lnSpc>
                <a:spcPct val="100000"/>
              </a:lnSpc>
              <a:spcBef>
                <a:spcPts val="600"/>
              </a:spcBef>
              <a:spcAft>
                <a:spcPts val="0"/>
              </a:spcAft>
              <a:buClr>
                <a:schemeClr val="dk1"/>
              </a:buClr>
              <a:buSzPts val="1440"/>
              <a:buChar char="·"/>
              <a:defRPr sz="1600"/>
            </a:lvl4pPr>
            <a:lvl5pPr marL="2286000" lvl="4" indent="-228600" algn="l">
              <a:lnSpc>
                <a:spcPct val="100000"/>
              </a:lnSpc>
              <a:spcBef>
                <a:spcPts val="600"/>
              </a:spcBef>
              <a:spcAft>
                <a:spcPts val="0"/>
              </a:spcAft>
              <a:buClr>
                <a:schemeClr val="dk1"/>
              </a:buClr>
              <a:buSzPts val="1440"/>
              <a:buNone/>
              <a:defRPr sz="1600"/>
            </a:lvl5pPr>
            <a:lvl6pPr marL="2743200" lvl="5" indent="-342900" algn="l">
              <a:spcBef>
                <a:spcPts val="6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1"/>
        <p:cNvGrpSpPr/>
        <p:nvPr/>
      </p:nvGrpSpPr>
      <p:grpSpPr>
        <a:xfrm>
          <a:off x="0" y="0"/>
          <a:ext cx="0" cy="0"/>
          <a:chOff x="0" y="0"/>
          <a:chExt cx="0" cy="0"/>
        </a:xfrm>
      </p:grpSpPr>
      <p:sp>
        <p:nvSpPr>
          <p:cNvPr id="22" name="Google Shape;22;p19"/>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9"/>
          <p:cNvSpPr txBox="1">
            <a:spLocks noGrp="1"/>
          </p:cNvSpPr>
          <p:nvPr>
            <p:ph type="body" idx="1"/>
          </p:nvPr>
        </p:nvSpPr>
        <p:spPr>
          <a:xfrm>
            <a:off x="584200" y="1435100"/>
            <a:ext cx="11018838" cy="4833938"/>
          </a:xfrm>
          <a:prstGeom prst="rect">
            <a:avLst/>
          </a:prstGeom>
          <a:noFill/>
          <a:ln>
            <a:noFill/>
          </a:ln>
        </p:spPr>
        <p:txBody>
          <a:bodyPr spcFirstLastPara="1" wrap="square" lIns="0" tIns="0" rIns="0" bIns="0" anchor="t" anchorCtr="0">
            <a:spAutoFit/>
          </a:bodyPr>
          <a:lstStyle>
            <a:lvl1pPr marL="457200" lvl="0" indent="-331470" algn="l">
              <a:lnSpc>
                <a:spcPct val="100000"/>
              </a:lnSpc>
              <a:spcBef>
                <a:spcPts val="360"/>
              </a:spcBef>
              <a:spcAft>
                <a:spcPts val="0"/>
              </a:spcAft>
              <a:buClr>
                <a:schemeClr val="dk1"/>
              </a:buClr>
              <a:buSzPts val="1620"/>
              <a:buChar char="·"/>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288">
          <p15:clr>
            <a:srgbClr val="5ACBF0"/>
          </p15:clr>
        </p15:guide>
        <p15:guide id="3" orient="horz" pos="904">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Layout_7">
  <p:cSld name="Layout_7">
    <p:spTree>
      <p:nvGrpSpPr>
        <p:cNvPr id="1" name="Shape 176"/>
        <p:cNvGrpSpPr/>
        <p:nvPr/>
      </p:nvGrpSpPr>
      <p:grpSpPr>
        <a:xfrm>
          <a:off x="0" y="0"/>
          <a:ext cx="0" cy="0"/>
          <a:chOff x="0" y="0"/>
          <a:chExt cx="0" cy="0"/>
        </a:xfrm>
      </p:grpSpPr>
      <p:sp>
        <p:nvSpPr>
          <p:cNvPr id="177" name="Google Shape;177;p36"/>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8" name="Google Shape;178;p36"/>
          <p:cNvSpPr/>
          <p:nvPr/>
        </p:nvSpPr>
        <p:spPr>
          <a:xfrm>
            <a:off x="0" y="4190035"/>
            <a:ext cx="12192000" cy="266796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179" name="Google Shape;179;p36"/>
          <p:cNvSpPr/>
          <p:nvPr/>
        </p:nvSpPr>
        <p:spPr>
          <a:xfrm>
            <a:off x="2579173" y="1602714"/>
            <a:ext cx="1168823" cy="159433"/>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180" name="Google Shape;180;p36"/>
          <p:cNvSpPr/>
          <p:nvPr/>
        </p:nvSpPr>
        <p:spPr>
          <a:xfrm>
            <a:off x="6508779" y="1602714"/>
            <a:ext cx="1168823" cy="159433"/>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181" name="Google Shape;181;p36"/>
          <p:cNvSpPr/>
          <p:nvPr/>
        </p:nvSpPr>
        <p:spPr>
          <a:xfrm>
            <a:off x="10452160" y="1602714"/>
            <a:ext cx="1168823" cy="159433"/>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182" name="Google Shape;182;p36"/>
          <p:cNvSpPr/>
          <p:nvPr/>
        </p:nvSpPr>
        <p:spPr>
          <a:xfrm>
            <a:off x="8055980" y="4352081"/>
            <a:ext cx="358815" cy="2511706"/>
          </a:xfrm>
          <a:custGeom>
            <a:avLst/>
            <a:gdLst/>
            <a:ahLst/>
            <a:cxnLst/>
            <a:rect l="l" t="t" r="r" b="b"/>
            <a:pathLst>
              <a:path w="358815" h="2511706" extrusionOk="0">
                <a:moveTo>
                  <a:pt x="358815" y="0"/>
                </a:moveTo>
                <a:lnTo>
                  <a:pt x="0" y="0"/>
                </a:lnTo>
                <a:lnTo>
                  <a:pt x="0" y="2511706"/>
                </a:lnTo>
              </a:path>
            </a:pathLst>
          </a:custGeom>
          <a:noFill/>
          <a:ln w="9525" cap="flat" cmpd="sng">
            <a:solidFill>
              <a:srgbClr val="00635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65" b="0" i="0" u="none" strike="noStrike" cap="none">
              <a:solidFill>
                <a:schemeClr val="lt1"/>
              </a:solidFill>
              <a:latin typeface="Quattrocento Sans"/>
              <a:ea typeface="Quattrocento Sans"/>
              <a:cs typeface="Quattrocento Sans"/>
              <a:sym typeface="Quattrocento Sans"/>
            </a:endParaRPr>
          </a:p>
        </p:txBody>
      </p:sp>
      <p:sp>
        <p:nvSpPr>
          <p:cNvPr id="183" name="Google Shape;183;p36"/>
          <p:cNvSpPr/>
          <p:nvPr/>
        </p:nvSpPr>
        <p:spPr>
          <a:xfrm>
            <a:off x="4123895" y="4352081"/>
            <a:ext cx="358815" cy="2511706"/>
          </a:xfrm>
          <a:custGeom>
            <a:avLst/>
            <a:gdLst/>
            <a:ahLst/>
            <a:cxnLst/>
            <a:rect l="l" t="t" r="r" b="b"/>
            <a:pathLst>
              <a:path w="358815" h="2511706" extrusionOk="0">
                <a:moveTo>
                  <a:pt x="358815" y="0"/>
                </a:moveTo>
                <a:lnTo>
                  <a:pt x="0" y="0"/>
                </a:lnTo>
                <a:lnTo>
                  <a:pt x="0" y="2511706"/>
                </a:lnTo>
              </a:path>
            </a:pathLst>
          </a:custGeom>
          <a:noFill/>
          <a:ln w="9525" cap="flat" cmpd="sng">
            <a:solidFill>
              <a:srgbClr val="00635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65" b="0" i="0" u="none" strike="noStrike" cap="none">
              <a:solidFill>
                <a:schemeClr val="lt1"/>
              </a:solidFill>
              <a:latin typeface="Quattrocento Sans"/>
              <a:ea typeface="Quattrocento Sans"/>
              <a:cs typeface="Quattrocento Sans"/>
              <a:sym typeface="Quattrocento Sans"/>
            </a:endParaRPr>
          </a:p>
        </p:txBody>
      </p:sp>
      <p:sp>
        <p:nvSpPr>
          <p:cNvPr id="184" name="Google Shape;184;p36"/>
          <p:cNvSpPr txBox="1">
            <a:spLocks noGrp="1"/>
          </p:cNvSpPr>
          <p:nvPr>
            <p:ph type="body" idx="1"/>
          </p:nvPr>
        </p:nvSpPr>
        <p:spPr>
          <a:xfrm>
            <a:off x="550863" y="4845065"/>
            <a:ext cx="3194050" cy="1723549"/>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5" name="Google Shape;185;p36"/>
          <p:cNvSpPr txBox="1">
            <a:spLocks noGrp="1"/>
          </p:cNvSpPr>
          <p:nvPr>
            <p:ph type="body" idx="2"/>
          </p:nvPr>
        </p:nvSpPr>
        <p:spPr>
          <a:xfrm>
            <a:off x="4490546" y="4845065"/>
            <a:ext cx="3194050" cy="1723549"/>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6" name="Google Shape;186;p36"/>
          <p:cNvSpPr txBox="1">
            <a:spLocks noGrp="1"/>
          </p:cNvSpPr>
          <p:nvPr>
            <p:ph type="body" idx="3"/>
          </p:nvPr>
        </p:nvSpPr>
        <p:spPr>
          <a:xfrm>
            <a:off x="8430229" y="4845065"/>
            <a:ext cx="3194050" cy="1723549"/>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7" name="Google Shape;187;p36"/>
          <p:cNvSpPr>
            <a:spLocks noGrp="1"/>
          </p:cNvSpPr>
          <p:nvPr>
            <p:ph type="pic" idx="4"/>
          </p:nvPr>
        </p:nvSpPr>
        <p:spPr>
          <a:xfrm>
            <a:off x="571018" y="1762147"/>
            <a:ext cx="3194050" cy="2811780"/>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88" name="Google Shape;188;p36"/>
          <p:cNvSpPr>
            <a:spLocks noGrp="1"/>
          </p:cNvSpPr>
          <p:nvPr>
            <p:ph type="pic" idx="5"/>
          </p:nvPr>
        </p:nvSpPr>
        <p:spPr>
          <a:xfrm>
            <a:off x="4499989" y="1762147"/>
            <a:ext cx="3194050" cy="2811780"/>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89" name="Google Shape;189;p36"/>
          <p:cNvSpPr>
            <a:spLocks noGrp="1"/>
          </p:cNvSpPr>
          <p:nvPr>
            <p:ph type="pic" idx="6"/>
          </p:nvPr>
        </p:nvSpPr>
        <p:spPr>
          <a:xfrm>
            <a:off x="8428959" y="1762147"/>
            <a:ext cx="3194050" cy="2811780"/>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eam intro_1">
  <p:cSld name="Team intro_1">
    <p:spTree>
      <p:nvGrpSpPr>
        <p:cNvPr id="1" name="Shape 190"/>
        <p:cNvGrpSpPr/>
        <p:nvPr/>
      </p:nvGrpSpPr>
      <p:grpSpPr>
        <a:xfrm>
          <a:off x="0" y="0"/>
          <a:ext cx="0" cy="0"/>
          <a:chOff x="0" y="0"/>
          <a:chExt cx="0" cy="0"/>
        </a:xfrm>
      </p:grpSpPr>
      <p:sp>
        <p:nvSpPr>
          <p:cNvPr id="191" name="Google Shape;191;p37"/>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2" name="Google Shape;192;p37"/>
          <p:cNvSpPr>
            <a:spLocks noGrp="1"/>
          </p:cNvSpPr>
          <p:nvPr>
            <p:ph type="pic" idx="2"/>
          </p:nvPr>
        </p:nvSpPr>
        <p:spPr>
          <a:xfrm>
            <a:off x="600105" y="1863010"/>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93" name="Google Shape;193;p37"/>
          <p:cNvSpPr>
            <a:spLocks noGrp="1"/>
          </p:cNvSpPr>
          <p:nvPr>
            <p:ph type="pic" idx="3"/>
          </p:nvPr>
        </p:nvSpPr>
        <p:spPr>
          <a:xfrm>
            <a:off x="2852609" y="1851828"/>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94" name="Google Shape;194;p37"/>
          <p:cNvSpPr>
            <a:spLocks noGrp="1"/>
          </p:cNvSpPr>
          <p:nvPr>
            <p:ph type="pic" idx="4"/>
          </p:nvPr>
        </p:nvSpPr>
        <p:spPr>
          <a:xfrm>
            <a:off x="5105113" y="1851828"/>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95" name="Google Shape;195;p37"/>
          <p:cNvSpPr>
            <a:spLocks noGrp="1"/>
          </p:cNvSpPr>
          <p:nvPr>
            <p:ph type="pic" idx="5"/>
          </p:nvPr>
        </p:nvSpPr>
        <p:spPr>
          <a:xfrm>
            <a:off x="7357617" y="1851828"/>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96" name="Google Shape;196;p37"/>
          <p:cNvSpPr>
            <a:spLocks noGrp="1"/>
          </p:cNvSpPr>
          <p:nvPr>
            <p:ph type="pic" idx="6"/>
          </p:nvPr>
        </p:nvSpPr>
        <p:spPr>
          <a:xfrm>
            <a:off x="9610122" y="1851828"/>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97" name="Google Shape;197;p37"/>
          <p:cNvSpPr/>
          <p:nvPr/>
        </p:nvSpPr>
        <p:spPr>
          <a:xfrm>
            <a:off x="673822" y="1958918"/>
            <a:ext cx="1825538" cy="1825538"/>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198" name="Google Shape;198;p37"/>
          <p:cNvSpPr/>
          <p:nvPr/>
        </p:nvSpPr>
        <p:spPr>
          <a:xfrm>
            <a:off x="2929287" y="1958918"/>
            <a:ext cx="1825538" cy="1825538"/>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199" name="Google Shape;199;p37"/>
          <p:cNvSpPr/>
          <p:nvPr/>
        </p:nvSpPr>
        <p:spPr>
          <a:xfrm>
            <a:off x="5184752" y="1958918"/>
            <a:ext cx="1825538" cy="1825538"/>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00" name="Google Shape;200;p37"/>
          <p:cNvSpPr/>
          <p:nvPr/>
        </p:nvSpPr>
        <p:spPr>
          <a:xfrm>
            <a:off x="7440217" y="1958918"/>
            <a:ext cx="1825538" cy="1825538"/>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01" name="Google Shape;201;p37"/>
          <p:cNvSpPr/>
          <p:nvPr/>
        </p:nvSpPr>
        <p:spPr>
          <a:xfrm>
            <a:off x="9695682" y="1958918"/>
            <a:ext cx="1825538" cy="1825538"/>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02" name="Google Shape;202;p37"/>
          <p:cNvSpPr txBox="1">
            <a:spLocks noGrp="1"/>
          </p:cNvSpPr>
          <p:nvPr>
            <p:ph type="body" idx="1"/>
          </p:nvPr>
        </p:nvSpPr>
        <p:spPr>
          <a:xfrm>
            <a:off x="780062" y="4189334"/>
            <a:ext cx="1816483"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1"/>
              </a:buClr>
              <a:buSzPts val="1620"/>
              <a:buNone/>
              <a:defRPr sz="1800" i="0">
                <a:solidFill>
                  <a:schemeClr val="accent1"/>
                </a:solidFill>
              </a:defRPr>
            </a:lvl1pPr>
            <a:lvl2pPr marL="914400" lvl="1"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3" name="Google Shape;203;p37"/>
          <p:cNvSpPr txBox="1">
            <a:spLocks noGrp="1"/>
          </p:cNvSpPr>
          <p:nvPr>
            <p:ph type="body" idx="7"/>
          </p:nvPr>
        </p:nvSpPr>
        <p:spPr>
          <a:xfrm>
            <a:off x="780062"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204" name="Google Shape;204;p37"/>
          <p:cNvGrpSpPr/>
          <p:nvPr/>
        </p:nvGrpSpPr>
        <p:grpSpPr>
          <a:xfrm>
            <a:off x="588262" y="4059104"/>
            <a:ext cx="562936" cy="1051917"/>
            <a:chOff x="588262" y="4109720"/>
            <a:chExt cx="562936" cy="1051917"/>
          </a:xfrm>
        </p:grpSpPr>
        <p:sp>
          <p:nvSpPr>
            <p:cNvPr id="205" name="Google Shape;205;p37"/>
            <p:cNvSpPr/>
            <p:nvPr/>
          </p:nvSpPr>
          <p:spPr>
            <a:xfrm>
              <a:off x="590802" y="5070197"/>
              <a:ext cx="91440" cy="9144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cxnSp>
          <p:nvCxnSpPr>
            <p:cNvPr id="206" name="Google Shape;206;p37"/>
            <p:cNvCxnSpPr/>
            <p:nvPr/>
          </p:nvCxnSpPr>
          <p:spPr>
            <a:xfrm rot="10800000">
              <a:off x="636522" y="4110078"/>
              <a:ext cx="0" cy="1040129"/>
            </a:xfrm>
            <a:prstGeom prst="straightConnector1">
              <a:avLst/>
            </a:prstGeom>
            <a:noFill/>
            <a:ln w="9525" cap="flat" cmpd="sng">
              <a:solidFill>
                <a:srgbClr val="3F3F3F"/>
              </a:solidFill>
              <a:prstDash val="solid"/>
              <a:round/>
              <a:headEnd type="none" w="sm" len="sm"/>
              <a:tailEnd type="none" w="sm" len="sm"/>
            </a:ln>
          </p:spPr>
        </p:cxnSp>
        <p:cxnSp>
          <p:nvCxnSpPr>
            <p:cNvPr id="207" name="Google Shape;207;p37"/>
            <p:cNvCxnSpPr/>
            <p:nvPr/>
          </p:nvCxnSpPr>
          <p:spPr>
            <a:xfrm rot="10800000">
              <a:off x="588262" y="4109720"/>
              <a:ext cx="562936" cy="0"/>
            </a:xfrm>
            <a:prstGeom prst="straightConnector1">
              <a:avLst/>
            </a:prstGeom>
            <a:noFill/>
            <a:ln w="28575" cap="flat" cmpd="sng">
              <a:solidFill>
                <a:srgbClr val="3F3F3F"/>
              </a:solidFill>
              <a:prstDash val="solid"/>
              <a:round/>
              <a:headEnd type="none" w="sm" len="sm"/>
              <a:tailEnd type="none" w="sm" len="sm"/>
            </a:ln>
          </p:spPr>
        </p:cxnSp>
      </p:grpSp>
      <p:sp>
        <p:nvSpPr>
          <p:cNvPr id="208" name="Google Shape;208;p37"/>
          <p:cNvSpPr txBox="1">
            <a:spLocks noGrp="1"/>
          </p:cNvSpPr>
          <p:nvPr>
            <p:ph type="body" idx="8"/>
          </p:nvPr>
        </p:nvSpPr>
        <p:spPr>
          <a:xfrm>
            <a:off x="3032566" y="4189334"/>
            <a:ext cx="1816483"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1"/>
              </a:buClr>
              <a:buSzPts val="1620"/>
              <a:buNone/>
              <a:defRPr sz="1800" i="0">
                <a:solidFill>
                  <a:schemeClr val="accent1"/>
                </a:solidFill>
              </a:defRPr>
            </a:lvl1pPr>
            <a:lvl2pPr marL="914400" lvl="1"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9" name="Google Shape;209;p37"/>
          <p:cNvSpPr txBox="1">
            <a:spLocks noGrp="1"/>
          </p:cNvSpPr>
          <p:nvPr>
            <p:ph type="body" idx="9"/>
          </p:nvPr>
        </p:nvSpPr>
        <p:spPr>
          <a:xfrm>
            <a:off x="3032566"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210" name="Google Shape;210;p37"/>
          <p:cNvGrpSpPr/>
          <p:nvPr/>
        </p:nvGrpSpPr>
        <p:grpSpPr>
          <a:xfrm>
            <a:off x="2843727" y="4059104"/>
            <a:ext cx="562936" cy="1051917"/>
            <a:chOff x="588262" y="4109720"/>
            <a:chExt cx="562936" cy="1051917"/>
          </a:xfrm>
        </p:grpSpPr>
        <p:sp>
          <p:nvSpPr>
            <p:cNvPr id="211" name="Google Shape;211;p37"/>
            <p:cNvSpPr/>
            <p:nvPr/>
          </p:nvSpPr>
          <p:spPr>
            <a:xfrm>
              <a:off x="590802" y="5070197"/>
              <a:ext cx="91440" cy="9144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cxnSp>
          <p:nvCxnSpPr>
            <p:cNvPr id="212" name="Google Shape;212;p37"/>
            <p:cNvCxnSpPr/>
            <p:nvPr/>
          </p:nvCxnSpPr>
          <p:spPr>
            <a:xfrm rot="10800000">
              <a:off x="636522" y="4110078"/>
              <a:ext cx="0" cy="1040129"/>
            </a:xfrm>
            <a:prstGeom prst="straightConnector1">
              <a:avLst/>
            </a:prstGeom>
            <a:noFill/>
            <a:ln w="9525" cap="flat" cmpd="sng">
              <a:solidFill>
                <a:srgbClr val="3F3F3F"/>
              </a:solidFill>
              <a:prstDash val="solid"/>
              <a:round/>
              <a:headEnd type="none" w="sm" len="sm"/>
              <a:tailEnd type="none" w="sm" len="sm"/>
            </a:ln>
          </p:spPr>
        </p:cxnSp>
        <p:cxnSp>
          <p:nvCxnSpPr>
            <p:cNvPr id="213" name="Google Shape;213;p37"/>
            <p:cNvCxnSpPr/>
            <p:nvPr/>
          </p:nvCxnSpPr>
          <p:spPr>
            <a:xfrm rot="10800000">
              <a:off x="588262" y="4109720"/>
              <a:ext cx="562936" cy="0"/>
            </a:xfrm>
            <a:prstGeom prst="straightConnector1">
              <a:avLst/>
            </a:prstGeom>
            <a:noFill/>
            <a:ln w="28575" cap="flat" cmpd="sng">
              <a:solidFill>
                <a:srgbClr val="3F3F3F"/>
              </a:solidFill>
              <a:prstDash val="solid"/>
              <a:round/>
              <a:headEnd type="none" w="sm" len="sm"/>
              <a:tailEnd type="none" w="sm" len="sm"/>
            </a:ln>
          </p:spPr>
        </p:cxnSp>
      </p:grpSp>
      <p:sp>
        <p:nvSpPr>
          <p:cNvPr id="214" name="Google Shape;214;p37"/>
          <p:cNvSpPr txBox="1">
            <a:spLocks noGrp="1"/>
          </p:cNvSpPr>
          <p:nvPr>
            <p:ph type="body" idx="13"/>
          </p:nvPr>
        </p:nvSpPr>
        <p:spPr>
          <a:xfrm>
            <a:off x="5285070" y="4189334"/>
            <a:ext cx="1816483"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1"/>
              </a:buClr>
              <a:buSzPts val="1620"/>
              <a:buNone/>
              <a:defRPr sz="1800" i="0">
                <a:solidFill>
                  <a:schemeClr val="accent1"/>
                </a:solidFill>
              </a:defRPr>
            </a:lvl1pPr>
            <a:lvl2pPr marL="914400" lvl="1"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5" name="Google Shape;215;p37"/>
          <p:cNvSpPr txBox="1">
            <a:spLocks noGrp="1"/>
          </p:cNvSpPr>
          <p:nvPr>
            <p:ph type="body" idx="14"/>
          </p:nvPr>
        </p:nvSpPr>
        <p:spPr>
          <a:xfrm>
            <a:off x="5285070"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216" name="Google Shape;216;p37"/>
          <p:cNvGrpSpPr/>
          <p:nvPr/>
        </p:nvGrpSpPr>
        <p:grpSpPr>
          <a:xfrm>
            <a:off x="5099192" y="4059104"/>
            <a:ext cx="562936" cy="1051917"/>
            <a:chOff x="588262" y="4109720"/>
            <a:chExt cx="562936" cy="1051917"/>
          </a:xfrm>
        </p:grpSpPr>
        <p:sp>
          <p:nvSpPr>
            <p:cNvPr id="217" name="Google Shape;217;p37"/>
            <p:cNvSpPr/>
            <p:nvPr/>
          </p:nvSpPr>
          <p:spPr>
            <a:xfrm>
              <a:off x="590802" y="5070197"/>
              <a:ext cx="91440" cy="9144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cxnSp>
          <p:nvCxnSpPr>
            <p:cNvPr id="218" name="Google Shape;218;p37"/>
            <p:cNvCxnSpPr/>
            <p:nvPr/>
          </p:nvCxnSpPr>
          <p:spPr>
            <a:xfrm rot="10800000">
              <a:off x="636522" y="4110078"/>
              <a:ext cx="0" cy="1040129"/>
            </a:xfrm>
            <a:prstGeom prst="straightConnector1">
              <a:avLst/>
            </a:prstGeom>
            <a:noFill/>
            <a:ln w="9525" cap="flat" cmpd="sng">
              <a:solidFill>
                <a:srgbClr val="3F3F3F"/>
              </a:solidFill>
              <a:prstDash val="solid"/>
              <a:round/>
              <a:headEnd type="none" w="sm" len="sm"/>
              <a:tailEnd type="none" w="sm" len="sm"/>
            </a:ln>
          </p:spPr>
        </p:cxnSp>
        <p:cxnSp>
          <p:nvCxnSpPr>
            <p:cNvPr id="219" name="Google Shape;219;p37"/>
            <p:cNvCxnSpPr/>
            <p:nvPr/>
          </p:nvCxnSpPr>
          <p:spPr>
            <a:xfrm rot="10800000">
              <a:off x="588262" y="4109720"/>
              <a:ext cx="562936" cy="0"/>
            </a:xfrm>
            <a:prstGeom prst="straightConnector1">
              <a:avLst/>
            </a:prstGeom>
            <a:noFill/>
            <a:ln w="28575" cap="flat" cmpd="sng">
              <a:solidFill>
                <a:srgbClr val="3F3F3F"/>
              </a:solidFill>
              <a:prstDash val="solid"/>
              <a:round/>
              <a:headEnd type="none" w="sm" len="sm"/>
              <a:tailEnd type="none" w="sm" len="sm"/>
            </a:ln>
          </p:spPr>
        </p:cxnSp>
      </p:grpSp>
      <p:sp>
        <p:nvSpPr>
          <p:cNvPr id="220" name="Google Shape;220;p37"/>
          <p:cNvSpPr txBox="1">
            <a:spLocks noGrp="1"/>
          </p:cNvSpPr>
          <p:nvPr>
            <p:ph type="body" idx="15"/>
          </p:nvPr>
        </p:nvSpPr>
        <p:spPr>
          <a:xfrm>
            <a:off x="7537574" y="4189334"/>
            <a:ext cx="1816483"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1"/>
              </a:buClr>
              <a:buSzPts val="1620"/>
              <a:buNone/>
              <a:defRPr sz="1800" i="0">
                <a:solidFill>
                  <a:schemeClr val="accent1"/>
                </a:solidFill>
              </a:defRPr>
            </a:lvl1pPr>
            <a:lvl2pPr marL="914400" lvl="1"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1" name="Google Shape;221;p37"/>
          <p:cNvSpPr txBox="1">
            <a:spLocks noGrp="1"/>
          </p:cNvSpPr>
          <p:nvPr>
            <p:ph type="body" idx="16"/>
          </p:nvPr>
        </p:nvSpPr>
        <p:spPr>
          <a:xfrm>
            <a:off x="7537574"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222" name="Google Shape;222;p37"/>
          <p:cNvGrpSpPr/>
          <p:nvPr/>
        </p:nvGrpSpPr>
        <p:grpSpPr>
          <a:xfrm>
            <a:off x="7354657" y="4059104"/>
            <a:ext cx="562936" cy="1051917"/>
            <a:chOff x="588262" y="4109720"/>
            <a:chExt cx="562936" cy="1051917"/>
          </a:xfrm>
        </p:grpSpPr>
        <p:sp>
          <p:nvSpPr>
            <p:cNvPr id="223" name="Google Shape;223;p37"/>
            <p:cNvSpPr/>
            <p:nvPr/>
          </p:nvSpPr>
          <p:spPr>
            <a:xfrm>
              <a:off x="590802" y="5070197"/>
              <a:ext cx="91440" cy="9144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cxnSp>
          <p:nvCxnSpPr>
            <p:cNvPr id="224" name="Google Shape;224;p37"/>
            <p:cNvCxnSpPr/>
            <p:nvPr/>
          </p:nvCxnSpPr>
          <p:spPr>
            <a:xfrm rot="10800000">
              <a:off x="636522" y="4110078"/>
              <a:ext cx="0" cy="1040129"/>
            </a:xfrm>
            <a:prstGeom prst="straightConnector1">
              <a:avLst/>
            </a:prstGeom>
            <a:noFill/>
            <a:ln w="9525" cap="flat" cmpd="sng">
              <a:solidFill>
                <a:srgbClr val="3F3F3F"/>
              </a:solidFill>
              <a:prstDash val="solid"/>
              <a:round/>
              <a:headEnd type="none" w="sm" len="sm"/>
              <a:tailEnd type="none" w="sm" len="sm"/>
            </a:ln>
          </p:spPr>
        </p:cxnSp>
        <p:cxnSp>
          <p:nvCxnSpPr>
            <p:cNvPr id="225" name="Google Shape;225;p37"/>
            <p:cNvCxnSpPr/>
            <p:nvPr/>
          </p:nvCxnSpPr>
          <p:spPr>
            <a:xfrm rot="10800000">
              <a:off x="588262" y="4109720"/>
              <a:ext cx="562936" cy="0"/>
            </a:xfrm>
            <a:prstGeom prst="straightConnector1">
              <a:avLst/>
            </a:prstGeom>
            <a:noFill/>
            <a:ln w="28575" cap="flat" cmpd="sng">
              <a:solidFill>
                <a:srgbClr val="3F3F3F"/>
              </a:solidFill>
              <a:prstDash val="solid"/>
              <a:round/>
              <a:headEnd type="none" w="sm" len="sm"/>
              <a:tailEnd type="none" w="sm" len="sm"/>
            </a:ln>
          </p:spPr>
        </p:cxnSp>
      </p:grpSp>
      <p:sp>
        <p:nvSpPr>
          <p:cNvPr id="226" name="Google Shape;226;p37"/>
          <p:cNvSpPr txBox="1">
            <a:spLocks noGrp="1"/>
          </p:cNvSpPr>
          <p:nvPr>
            <p:ph type="body" idx="17"/>
          </p:nvPr>
        </p:nvSpPr>
        <p:spPr>
          <a:xfrm>
            <a:off x="9790079" y="4189334"/>
            <a:ext cx="1816483"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1"/>
              </a:buClr>
              <a:buSzPts val="1620"/>
              <a:buNone/>
              <a:defRPr sz="1800" i="0">
                <a:solidFill>
                  <a:schemeClr val="accent1"/>
                </a:solidFill>
              </a:defRPr>
            </a:lvl1pPr>
            <a:lvl2pPr marL="914400" lvl="1"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7" name="Google Shape;227;p37"/>
          <p:cNvSpPr txBox="1">
            <a:spLocks noGrp="1"/>
          </p:cNvSpPr>
          <p:nvPr>
            <p:ph type="body" idx="18"/>
          </p:nvPr>
        </p:nvSpPr>
        <p:spPr>
          <a:xfrm>
            <a:off x="9790079"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228" name="Google Shape;228;p37"/>
          <p:cNvGrpSpPr/>
          <p:nvPr/>
        </p:nvGrpSpPr>
        <p:grpSpPr>
          <a:xfrm>
            <a:off x="9610122" y="4059104"/>
            <a:ext cx="562936" cy="1051917"/>
            <a:chOff x="588262" y="4109720"/>
            <a:chExt cx="562936" cy="1051917"/>
          </a:xfrm>
        </p:grpSpPr>
        <p:sp>
          <p:nvSpPr>
            <p:cNvPr id="229" name="Google Shape;229;p37"/>
            <p:cNvSpPr/>
            <p:nvPr/>
          </p:nvSpPr>
          <p:spPr>
            <a:xfrm>
              <a:off x="590802" y="5070197"/>
              <a:ext cx="91440" cy="9144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cxnSp>
          <p:nvCxnSpPr>
            <p:cNvPr id="230" name="Google Shape;230;p37"/>
            <p:cNvCxnSpPr/>
            <p:nvPr/>
          </p:nvCxnSpPr>
          <p:spPr>
            <a:xfrm rot="10800000">
              <a:off x="636522" y="4110078"/>
              <a:ext cx="0" cy="1040129"/>
            </a:xfrm>
            <a:prstGeom prst="straightConnector1">
              <a:avLst/>
            </a:prstGeom>
            <a:noFill/>
            <a:ln w="9525" cap="flat" cmpd="sng">
              <a:solidFill>
                <a:srgbClr val="3F3F3F"/>
              </a:solidFill>
              <a:prstDash val="solid"/>
              <a:round/>
              <a:headEnd type="none" w="sm" len="sm"/>
              <a:tailEnd type="none" w="sm" len="sm"/>
            </a:ln>
          </p:spPr>
        </p:cxnSp>
        <p:cxnSp>
          <p:nvCxnSpPr>
            <p:cNvPr id="231" name="Google Shape;231;p37"/>
            <p:cNvCxnSpPr/>
            <p:nvPr/>
          </p:nvCxnSpPr>
          <p:spPr>
            <a:xfrm rot="10800000">
              <a:off x="588262" y="4109720"/>
              <a:ext cx="562936" cy="0"/>
            </a:xfrm>
            <a:prstGeom prst="straightConnector1">
              <a:avLst/>
            </a:prstGeom>
            <a:noFill/>
            <a:ln w="28575" cap="flat" cmpd="sng">
              <a:solidFill>
                <a:srgbClr val="3F3F3F"/>
              </a:solidFill>
              <a:prstDash val="solid"/>
              <a:round/>
              <a:headEnd type="none" w="sm" len="sm"/>
              <a:tailEnd type="none" w="sm" len="sm"/>
            </a:ln>
          </p:spPr>
        </p:cxnSp>
      </p:gr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eam intro_2">
  <p:cSld name="Team intro_2">
    <p:spTree>
      <p:nvGrpSpPr>
        <p:cNvPr id="1" name="Shape 232"/>
        <p:cNvGrpSpPr/>
        <p:nvPr/>
      </p:nvGrpSpPr>
      <p:grpSpPr>
        <a:xfrm>
          <a:off x="0" y="0"/>
          <a:ext cx="0" cy="0"/>
          <a:chOff x="0" y="0"/>
          <a:chExt cx="0" cy="0"/>
        </a:xfrm>
      </p:grpSpPr>
      <p:sp>
        <p:nvSpPr>
          <p:cNvPr id="233" name="Google Shape;233;p38"/>
          <p:cNvSpPr/>
          <p:nvPr/>
        </p:nvSpPr>
        <p:spPr>
          <a:xfrm>
            <a:off x="483605"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34" name="Google Shape;234;p38"/>
          <p:cNvSpPr/>
          <p:nvPr/>
        </p:nvSpPr>
        <p:spPr>
          <a:xfrm>
            <a:off x="2745634"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35" name="Google Shape;235;p38"/>
          <p:cNvSpPr/>
          <p:nvPr/>
        </p:nvSpPr>
        <p:spPr>
          <a:xfrm>
            <a:off x="5007663"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36" name="Google Shape;236;p38"/>
          <p:cNvSpPr/>
          <p:nvPr/>
        </p:nvSpPr>
        <p:spPr>
          <a:xfrm>
            <a:off x="7269692"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37" name="Google Shape;237;p38"/>
          <p:cNvSpPr/>
          <p:nvPr/>
        </p:nvSpPr>
        <p:spPr>
          <a:xfrm>
            <a:off x="9531722"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38" name="Google Shape;238;p38"/>
          <p:cNvSpPr/>
          <p:nvPr/>
        </p:nvSpPr>
        <p:spPr>
          <a:xfrm>
            <a:off x="0" y="2912951"/>
            <a:ext cx="12192000" cy="275371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39" name="Google Shape;239;p38"/>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0" name="Google Shape;240;p38"/>
          <p:cNvSpPr>
            <a:spLocks noGrp="1"/>
          </p:cNvSpPr>
          <p:nvPr>
            <p:ph type="pic" idx="2"/>
          </p:nvPr>
        </p:nvSpPr>
        <p:spPr>
          <a:xfrm>
            <a:off x="600105"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41" name="Google Shape;241;p38"/>
          <p:cNvSpPr>
            <a:spLocks noGrp="1"/>
          </p:cNvSpPr>
          <p:nvPr>
            <p:ph type="pic" idx="3"/>
          </p:nvPr>
        </p:nvSpPr>
        <p:spPr>
          <a:xfrm>
            <a:off x="2862134"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42" name="Google Shape;242;p38"/>
          <p:cNvSpPr>
            <a:spLocks noGrp="1"/>
          </p:cNvSpPr>
          <p:nvPr>
            <p:ph type="pic" idx="4"/>
          </p:nvPr>
        </p:nvSpPr>
        <p:spPr>
          <a:xfrm>
            <a:off x="5124163"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43" name="Google Shape;243;p38"/>
          <p:cNvSpPr>
            <a:spLocks noGrp="1"/>
          </p:cNvSpPr>
          <p:nvPr>
            <p:ph type="pic" idx="5"/>
          </p:nvPr>
        </p:nvSpPr>
        <p:spPr>
          <a:xfrm>
            <a:off x="7386192"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44" name="Google Shape;244;p38"/>
          <p:cNvSpPr>
            <a:spLocks noGrp="1"/>
          </p:cNvSpPr>
          <p:nvPr>
            <p:ph type="pic" idx="6"/>
          </p:nvPr>
        </p:nvSpPr>
        <p:spPr>
          <a:xfrm>
            <a:off x="9648222"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45" name="Google Shape;245;p38"/>
          <p:cNvSpPr txBox="1">
            <a:spLocks noGrp="1"/>
          </p:cNvSpPr>
          <p:nvPr>
            <p:ph type="body" idx="1"/>
          </p:nvPr>
        </p:nvSpPr>
        <p:spPr>
          <a:xfrm>
            <a:off x="651382"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6" name="Google Shape;246;p38"/>
          <p:cNvSpPr txBox="1">
            <a:spLocks noGrp="1"/>
          </p:cNvSpPr>
          <p:nvPr>
            <p:ph type="body" idx="7"/>
          </p:nvPr>
        </p:nvSpPr>
        <p:spPr>
          <a:xfrm>
            <a:off x="651382"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7" name="Google Shape;247;p38"/>
          <p:cNvSpPr txBox="1">
            <a:spLocks noGrp="1"/>
          </p:cNvSpPr>
          <p:nvPr>
            <p:ph type="body" idx="8"/>
          </p:nvPr>
        </p:nvSpPr>
        <p:spPr>
          <a:xfrm>
            <a:off x="2913411"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8" name="Google Shape;248;p38"/>
          <p:cNvSpPr txBox="1">
            <a:spLocks noGrp="1"/>
          </p:cNvSpPr>
          <p:nvPr>
            <p:ph type="body" idx="9"/>
          </p:nvPr>
        </p:nvSpPr>
        <p:spPr>
          <a:xfrm>
            <a:off x="2913411"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9" name="Google Shape;249;p38"/>
          <p:cNvSpPr txBox="1">
            <a:spLocks noGrp="1"/>
          </p:cNvSpPr>
          <p:nvPr>
            <p:ph type="body" idx="13"/>
          </p:nvPr>
        </p:nvSpPr>
        <p:spPr>
          <a:xfrm>
            <a:off x="5175440"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0" name="Google Shape;250;p38"/>
          <p:cNvSpPr txBox="1">
            <a:spLocks noGrp="1"/>
          </p:cNvSpPr>
          <p:nvPr>
            <p:ph type="body" idx="14"/>
          </p:nvPr>
        </p:nvSpPr>
        <p:spPr>
          <a:xfrm>
            <a:off x="5175440"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1" name="Google Shape;251;p38"/>
          <p:cNvSpPr txBox="1">
            <a:spLocks noGrp="1"/>
          </p:cNvSpPr>
          <p:nvPr>
            <p:ph type="body" idx="15"/>
          </p:nvPr>
        </p:nvSpPr>
        <p:spPr>
          <a:xfrm>
            <a:off x="7437469"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2" name="Google Shape;252;p38"/>
          <p:cNvSpPr txBox="1">
            <a:spLocks noGrp="1"/>
          </p:cNvSpPr>
          <p:nvPr>
            <p:ph type="body" idx="16"/>
          </p:nvPr>
        </p:nvSpPr>
        <p:spPr>
          <a:xfrm>
            <a:off x="7437469"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3" name="Google Shape;253;p38"/>
          <p:cNvSpPr txBox="1">
            <a:spLocks noGrp="1"/>
          </p:cNvSpPr>
          <p:nvPr>
            <p:ph type="body" idx="17"/>
          </p:nvPr>
        </p:nvSpPr>
        <p:spPr>
          <a:xfrm>
            <a:off x="9699499"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4" name="Google Shape;254;p38"/>
          <p:cNvSpPr txBox="1">
            <a:spLocks noGrp="1"/>
          </p:cNvSpPr>
          <p:nvPr>
            <p:ph type="body" idx="18"/>
          </p:nvPr>
        </p:nvSpPr>
        <p:spPr>
          <a:xfrm>
            <a:off x="9699499"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mall title - half page">
  <p:cSld name="Small title - half page">
    <p:spTree>
      <p:nvGrpSpPr>
        <p:cNvPr id="1" name="Shape 255"/>
        <p:cNvGrpSpPr/>
        <p:nvPr/>
      </p:nvGrpSpPr>
      <p:grpSpPr>
        <a:xfrm>
          <a:off x="0" y="0"/>
          <a:ext cx="0" cy="0"/>
          <a:chOff x="0" y="0"/>
          <a:chExt cx="0" cy="0"/>
        </a:xfrm>
      </p:grpSpPr>
      <p:sp>
        <p:nvSpPr>
          <p:cNvPr id="256" name="Google Shape;256;p39"/>
          <p:cNvSpPr txBox="1">
            <a:spLocks noGrp="1"/>
          </p:cNvSpPr>
          <p:nvPr>
            <p:ph type="title"/>
          </p:nvPr>
        </p:nvSpPr>
        <p:spPr>
          <a:xfrm>
            <a:off x="584200" y="457200"/>
            <a:ext cx="5508419" cy="372410"/>
          </a:xfrm>
          <a:prstGeom prst="rect">
            <a:avLst/>
          </a:prstGeom>
          <a:noFill/>
          <a:ln>
            <a:noFill/>
          </a:ln>
        </p:spPr>
        <p:txBody>
          <a:bodyPr spcFirstLastPara="1" wrap="square" lIns="0" tIns="64000" rIns="0" bIns="0" anchor="t" anchorCtr="0">
            <a:spAutoFit/>
          </a:bodyPr>
          <a:lstStyle>
            <a:lvl1pPr lvl="0" algn="l">
              <a:lnSpc>
                <a:spcPct val="100000"/>
              </a:lnSpc>
              <a:spcBef>
                <a:spcPts val="0"/>
              </a:spcBef>
              <a:spcAft>
                <a:spcPts val="0"/>
              </a:spcAft>
              <a:buClr>
                <a:schemeClr val="dk1"/>
              </a:buClr>
              <a:buSzPts val="2000"/>
              <a:buFont typeface="Quattrocento Sans"/>
              <a:buNone/>
              <a:defRPr sz="2000">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 Square Photo ">
  <p:cSld name="Title - Square Photo ">
    <p:spTree>
      <p:nvGrpSpPr>
        <p:cNvPr id="1" name="Shape 257"/>
        <p:cNvGrpSpPr/>
        <p:nvPr/>
      </p:nvGrpSpPr>
      <p:grpSpPr>
        <a:xfrm>
          <a:off x="0" y="0"/>
          <a:ext cx="0" cy="0"/>
          <a:chOff x="0" y="0"/>
          <a:chExt cx="0" cy="0"/>
        </a:xfrm>
      </p:grpSpPr>
      <p:sp>
        <p:nvSpPr>
          <p:cNvPr id="258" name="Google Shape;258;p40"/>
          <p:cNvSpPr txBox="1">
            <a:spLocks noGrp="1"/>
          </p:cNvSpPr>
          <p:nvPr>
            <p:ph type="body" idx="1"/>
          </p:nvPr>
        </p:nvSpPr>
        <p:spPr>
          <a:xfrm>
            <a:off x="584200" y="3535540"/>
            <a:ext cx="4162425" cy="273349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440"/>
              </a:spcBef>
              <a:spcAft>
                <a:spcPts val="0"/>
              </a:spcAft>
              <a:buClr>
                <a:schemeClr val="dk1"/>
              </a:buClr>
              <a:buSzPts val="1980"/>
              <a:buNone/>
              <a:defRPr sz="2200">
                <a:latin typeface="Quattrocento Sans"/>
                <a:ea typeface="Quattrocento Sans"/>
                <a:cs typeface="Quattrocento Sans"/>
                <a:sym typeface="Quattrocento Sans"/>
              </a:defRPr>
            </a:lvl1pPr>
            <a:lvl2pPr marL="914400" lvl="1" indent="-228600" algn="l">
              <a:lnSpc>
                <a:spcPct val="100000"/>
              </a:lnSpc>
              <a:spcBef>
                <a:spcPts val="400"/>
              </a:spcBef>
              <a:spcAft>
                <a:spcPts val="0"/>
              </a:spcAft>
              <a:buClr>
                <a:schemeClr val="dk1"/>
              </a:buClr>
              <a:buSzPts val="1800"/>
              <a:buNone/>
              <a:defRPr/>
            </a:lvl2pPr>
            <a:lvl3pPr marL="1371600" lvl="2" indent="-228600" algn="l">
              <a:lnSpc>
                <a:spcPct val="100000"/>
              </a:lnSpc>
              <a:spcBef>
                <a:spcPts val="320"/>
              </a:spcBef>
              <a:spcAft>
                <a:spcPts val="0"/>
              </a:spcAft>
              <a:buClr>
                <a:schemeClr val="dk1"/>
              </a:buClr>
              <a:buSzPts val="1440"/>
              <a:buNone/>
              <a:defRPr/>
            </a:lvl3pPr>
            <a:lvl4pPr marL="1828800" lvl="3" indent="-228600" algn="l">
              <a:lnSpc>
                <a:spcPct val="100000"/>
              </a:lnSpc>
              <a:spcBef>
                <a:spcPts val="280"/>
              </a:spcBef>
              <a:spcAft>
                <a:spcPts val="0"/>
              </a:spcAft>
              <a:buClr>
                <a:schemeClr val="dk1"/>
              </a:buClr>
              <a:buSzPts val="1260"/>
              <a:buNone/>
              <a:defRPr/>
            </a:lvl4pPr>
            <a:lvl5pPr marL="2286000" lvl="4" indent="-228600" algn="l">
              <a:lnSpc>
                <a:spcPct val="100000"/>
              </a:lnSpc>
              <a:spcBef>
                <a:spcPts val="280"/>
              </a:spcBef>
              <a:spcAft>
                <a:spcPts val="0"/>
              </a:spcAft>
              <a:buClr>
                <a:schemeClr val="dk1"/>
              </a:buClr>
              <a:buSzPts val="126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9" name="Google Shape;259;p40" descr="This photo is a 'placeholder' only. Drag or drop your photo here, or click and tap the center to insert a photo."/>
          <p:cNvSpPr>
            <a:spLocks noGrp="1"/>
          </p:cNvSpPr>
          <p:nvPr>
            <p:ph type="pic" idx="2"/>
          </p:nvPr>
        </p:nvSpPr>
        <p:spPr>
          <a:xfrm>
            <a:off x="5334000" y="0"/>
            <a:ext cx="6858000" cy="6858000"/>
          </a:xfrm>
          <a:prstGeom prst="rect">
            <a:avLst/>
          </a:prstGeom>
          <a:blipFill rotWithShape="1">
            <a:blip r:embed="rId2">
              <a:alphaModFix/>
            </a:blip>
            <a:stretch>
              <a:fillRect/>
            </a:stretch>
          </a:blipFill>
          <a:ln>
            <a:noFill/>
          </a:ln>
        </p:spPr>
        <p:txBody>
          <a:bodyPr spcFirstLastPara="1" wrap="square" lIns="0" tIns="2103100" rIns="0" bIns="0" anchor="t" anchorCtr="0">
            <a:noAutofit/>
          </a:bodyPr>
          <a:lstStyle>
            <a:lvl1pPr marR="0" lvl="0" algn="ctr" rtl="0">
              <a:lnSpc>
                <a:spcPct val="100000"/>
              </a:lnSpc>
              <a:spcBef>
                <a:spcPts val="320"/>
              </a:spcBef>
              <a:spcAft>
                <a:spcPts val="0"/>
              </a:spcAft>
              <a:buClr>
                <a:srgbClr val="FFFFFF"/>
              </a:buClr>
              <a:buSzPts val="1440"/>
              <a:buFont typeface="Noto Sans Symbols"/>
              <a:buNone/>
              <a:defRPr sz="1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60" name="Google Shape;260;p40"/>
          <p:cNvSpPr txBox="1">
            <a:spLocks noGrp="1"/>
          </p:cNvSpPr>
          <p:nvPr>
            <p:ph type="title"/>
          </p:nvPr>
        </p:nvSpPr>
        <p:spPr>
          <a:xfrm>
            <a:off x="588263" y="588963"/>
            <a:ext cx="4158362" cy="2535236"/>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3360">
          <p15:clr>
            <a:srgbClr val="FBAE40"/>
          </p15:clr>
        </p15:guide>
        <p15:guide id="2" orient="horz" pos="904">
          <p15:clr>
            <a:srgbClr val="5ACBF0"/>
          </p15:clr>
        </p15:guide>
        <p15:guide id="3" orient="horz" pos="1968">
          <p15:clr>
            <a:srgbClr val="5ACBF0"/>
          </p15:clr>
        </p15:guide>
        <p15:guide id="4" orient="horz" pos="2226">
          <p15:clr>
            <a:srgbClr val="5ACBF0"/>
          </p15:clr>
        </p15:guide>
        <p15:guide id="5" pos="3729">
          <p15:clr>
            <a:srgbClr val="C35EA4"/>
          </p15:clr>
        </p15:guide>
        <p15:guide id="6" pos="2993">
          <p15:clr>
            <a:srgbClr val="5ACBF0"/>
          </p15:clr>
        </p15:guide>
        <p15:guide id="7" pos="3543">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quare Photo ">
  <p:cSld name="Square Photo ">
    <p:spTree>
      <p:nvGrpSpPr>
        <p:cNvPr id="1" name="Shape 261"/>
        <p:cNvGrpSpPr/>
        <p:nvPr/>
      </p:nvGrpSpPr>
      <p:grpSpPr>
        <a:xfrm>
          <a:off x="0" y="0"/>
          <a:ext cx="0" cy="0"/>
          <a:chOff x="0" y="0"/>
          <a:chExt cx="0" cy="0"/>
        </a:xfrm>
      </p:grpSpPr>
      <p:sp>
        <p:nvSpPr>
          <p:cNvPr id="262" name="Google Shape;262;p41" descr="This photo is a 'placeholder' only. Drag or drop your photo here, or click and tap the center to insert a photo."/>
          <p:cNvSpPr>
            <a:spLocks noGrp="1"/>
          </p:cNvSpPr>
          <p:nvPr>
            <p:ph type="pic" idx="2"/>
          </p:nvPr>
        </p:nvSpPr>
        <p:spPr>
          <a:xfrm>
            <a:off x="5334000" y="0"/>
            <a:ext cx="6858000" cy="6858000"/>
          </a:xfrm>
          <a:prstGeom prst="rect">
            <a:avLst/>
          </a:prstGeom>
          <a:blipFill rotWithShape="1">
            <a:blip r:embed="rId2">
              <a:alphaModFix/>
            </a:blip>
            <a:stretch>
              <a:fillRect/>
            </a:stretch>
          </a:blipFill>
          <a:ln>
            <a:noFill/>
          </a:ln>
        </p:spPr>
        <p:txBody>
          <a:bodyPr spcFirstLastPara="1" wrap="square" lIns="0" tIns="2103100" rIns="0" bIns="0" anchor="t" anchorCtr="0">
            <a:noAutofit/>
          </a:bodyPr>
          <a:lstStyle>
            <a:lvl1pPr marR="0" lvl="0" algn="ctr" rtl="0">
              <a:lnSpc>
                <a:spcPct val="100000"/>
              </a:lnSpc>
              <a:spcBef>
                <a:spcPts val="320"/>
              </a:spcBef>
              <a:spcAft>
                <a:spcPts val="0"/>
              </a:spcAft>
              <a:buClr>
                <a:srgbClr val="FFFFFF"/>
              </a:buClr>
              <a:buSzPts val="1440"/>
              <a:buFont typeface="Noto Sans Symbols"/>
              <a:buNone/>
              <a:defRPr sz="1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63" name="Google Shape;263;p41"/>
          <p:cNvSpPr txBox="1">
            <a:spLocks noGrp="1"/>
          </p:cNvSpPr>
          <p:nvPr>
            <p:ph type="title"/>
          </p:nvPr>
        </p:nvSpPr>
        <p:spPr>
          <a:xfrm>
            <a:off x="588263" y="585788"/>
            <a:ext cx="4159950" cy="5683249"/>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3360">
          <p15:clr>
            <a:srgbClr val="FBAE40"/>
          </p15:clr>
        </p15:guide>
        <p15:guide id="2" orient="horz" pos="2160">
          <p15:clr>
            <a:srgbClr val="FBAE40"/>
          </p15:clr>
        </p15:guide>
        <p15:guide id="3" pos="2991">
          <p15:clr>
            <a:srgbClr val="5ACBF0"/>
          </p15:clr>
        </p15:guide>
        <p15:guide id="4" pos="3728">
          <p15:clr>
            <a:srgbClr val="C35EA4"/>
          </p15:clr>
        </p15:guide>
        <p15:guide id="5" pos="3544">
          <p15:clr>
            <a:srgbClr val="A4A3A4"/>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quare Photo 2">
  <p:cSld name="Square Photo 2">
    <p:spTree>
      <p:nvGrpSpPr>
        <p:cNvPr id="1" name="Shape 264"/>
        <p:cNvGrpSpPr/>
        <p:nvPr/>
      </p:nvGrpSpPr>
      <p:grpSpPr>
        <a:xfrm>
          <a:off x="0" y="0"/>
          <a:ext cx="0" cy="0"/>
          <a:chOff x="0" y="0"/>
          <a:chExt cx="0" cy="0"/>
        </a:xfrm>
      </p:grpSpPr>
      <p:sp>
        <p:nvSpPr>
          <p:cNvPr id="265" name="Google Shape;265;p42" descr="This photo is a 'placeholder' only. Drag or drop your photo here, or click and tap the center to insert a photo."/>
          <p:cNvSpPr>
            <a:spLocks noGrp="1"/>
          </p:cNvSpPr>
          <p:nvPr>
            <p:ph type="pic" idx="2"/>
          </p:nvPr>
        </p:nvSpPr>
        <p:spPr>
          <a:xfrm>
            <a:off x="5334000" y="0"/>
            <a:ext cx="6858000" cy="6858000"/>
          </a:xfrm>
          <a:prstGeom prst="rect">
            <a:avLst/>
          </a:prstGeom>
          <a:blipFill rotWithShape="1">
            <a:blip r:embed="rId2">
              <a:alphaModFix/>
            </a:blip>
            <a:stretch>
              <a:fillRect/>
            </a:stretch>
          </a:blipFill>
          <a:ln>
            <a:noFill/>
          </a:ln>
        </p:spPr>
        <p:txBody>
          <a:bodyPr spcFirstLastPara="1" wrap="square" lIns="0" tIns="2103100" rIns="0" bIns="0" anchor="t" anchorCtr="0">
            <a:noAutofit/>
          </a:bodyPr>
          <a:lstStyle>
            <a:lvl1pPr marR="0" lvl="0" algn="ctr" rtl="0">
              <a:lnSpc>
                <a:spcPct val="100000"/>
              </a:lnSpc>
              <a:spcBef>
                <a:spcPts val="320"/>
              </a:spcBef>
              <a:spcAft>
                <a:spcPts val="0"/>
              </a:spcAft>
              <a:buClr>
                <a:srgbClr val="FFFFFF"/>
              </a:buClr>
              <a:buSzPts val="1440"/>
              <a:buFont typeface="Noto Sans Symbols"/>
              <a:buNone/>
              <a:defRPr sz="1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66" name="Google Shape;266;p42"/>
          <p:cNvSpPr txBox="1">
            <a:spLocks noGrp="1"/>
          </p:cNvSpPr>
          <p:nvPr>
            <p:ph type="title"/>
          </p:nvPr>
        </p:nvSpPr>
        <p:spPr>
          <a:xfrm>
            <a:off x="588263" y="2996526"/>
            <a:ext cx="4163125" cy="3272512"/>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2800"/>
              <a:buFont typeface="Quattrocento Sans"/>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3360">
          <p15:clr>
            <a:srgbClr val="FBAE40"/>
          </p15:clr>
        </p15:guide>
        <p15:guide id="2" orient="horz" pos="1877">
          <p15:clr>
            <a:srgbClr val="5ACBF0"/>
          </p15:clr>
        </p15:guide>
        <p15:guide id="3" pos="3731">
          <p15:clr>
            <a:srgbClr val="C35EA4"/>
          </p15:clr>
        </p15:guide>
        <p15:guide id="4" pos="2993">
          <p15:clr>
            <a:srgbClr val="5ACBF0"/>
          </p15:clr>
        </p15:guide>
        <p15:guide id="5" pos="3547">
          <p15:clr>
            <a:srgbClr val="A4A3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op horizontal photo and title">
  <p:cSld name="Top horizontal photo and title">
    <p:spTree>
      <p:nvGrpSpPr>
        <p:cNvPr id="1" name="Shape 267"/>
        <p:cNvGrpSpPr/>
        <p:nvPr/>
      </p:nvGrpSpPr>
      <p:grpSpPr>
        <a:xfrm>
          <a:off x="0" y="0"/>
          <a:ext cx="0" cy="0"/>
          <a:chOff x="0" y="0"/>
          <a:chExt cx="0" cy="0"/>
        </a:xfrm>
      </p:grpSpPr>
      <p:sp>
        <p:nvSpPr>
          <p:cNvPr id="268" name="Google Shape;268;p43" descr="This photo is a 'placeholder' only. Drag or drop your photo here, or click and tap the center to insert a photo."/>
          <p:cNvSpPr>
            <a:spLocks noGrp="1"/>
          </p:cNvSpPr>
          <p:nvPr>
            <p:ph type="pic" idx="2"/>
          </p:nvPr>
        </p:nvSpPr>
        <p:spPr>
          <a:xfrm>
            <a:off x="0" y="0"/>
            <a:ext cx="12192000" cy="4572000"/>
          </a:xfrm>
          <a:prstGeom prst="rect">
            <a:avLst/>
          </a:prstGeom>
          <a:blipFill rotWithShape="1">
            <a:blip r:embed="rId2">
              <a:alphaModFix/>
            </a:blip>
            <a:stretch>
              <a:fillRect/>
            </a:stretch>
          </a:blipFill>
          <a:ln>
            <a:noFill/>
          </a:ln>
        </p:spPr>
        <p:txBody>
          <a:bodyPr spcFirstLastPara="1" wrap="square" lIns="0" tIns="1097275" rIns="0" bIns="0" anchor="t" anchorCtr="0">
            <a:noAutofit/>
          </a:bodyPr>
          <a:lstStyle>
            <a:lvl1pPr marR="0" lvl="0" algn="ctr" rtl="0">
              <a:lnSpc>
                <a:spcPct val="100000"/>
              </a:lnSpc>
              <a:spcBef>
                <a:spcPts val="280"/>
              </a:spcBef>
              <a:spcAft>
                <a:spcPts val="0"/>
              </a:spcAft>
              <a:buClr>
                <a:srgbClr val="FFFFFF"/>
              </a:buClr>
              <a:buSzPts val="1260"/>
              <a:buFont typeface="Noto Sans Symbols"/>
              <a:buNone/>
              <a:defRPr sz="14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69" name="Google Shape;269;p43"/>
          <p:cNvSpPr txBox="1">
            <a:spLocks noGrp="1"/>
          </p:cNvSpPr>
          <p:nvPr>
            <p:ph type="title"/>
          </p:nvPr>
        </p:nvSpPr>
        <p:spPr>
          <a:xfrm>
            <a:off x="588263" y="5157216"/>
            <a:ext cx="11018520" cy="1111822"/>
          </a:xfrm>
          <a:prstGeom prst="rect">
            <a:avLst/>
          </a:prstGeom>
          <a:noFill/>
          <a:ln>
            <a:noFill/>
          </a:ln>
        </p:spPr>
        <p:txBody>
          <a:bodyPr spcFirstLastPara="1" wrap="square" lIns="0" tIns="0" rIns="0" bIns="0" anchor="ctr" anchorCtr="0">
            <a:spAutoFit/>
          </a:bodyPr>
          <a:lstStyle>
            <a:lvl1pPr lvl="0" algn="ctr">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880">
          <p15:clr>
            <a:srgbClr val="5ACBF0"/>
          </p15:clr>
        </p15:guide>
        <p15:guide id="2" orient="horz" pos="360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ottom horizontal photo and title">
  <p:cSld name="Bottom horizontal photo and title">
    <p:spTree>
      <p:nvGrpSpPr>
        <p:cNvPr id="1" name="Shape 270"/>
        <p:cNvGrpSpPr/>
        <p:nvPr/>
      </p:nvGrpSpPr>
      <p:grpSpPr>
        <a:xfrm>
          <a:off x="0" y="0"/>
          <a:ext cx="0" cy="0"/>
          <a:chOff x="0" y="0"/>
          <a:chExt cx="0" cy="0"/>
        </a:xfrm>
      </p:grpSpPr>
      <p:sp>
        <p:nvSpPr>
          <p:cNvPr id="271" name="Google Shape;271;p44" descr="This photo is a 'placeholder' only. Drag or drop your photo here, or click and tap the center to insert a photo."/>
          <p:cNvSpPr>
            <a:spLocks noGrp="1"/>
          </p:cNvSpPr>
          <p:nvPr>
            <p:ph type="pic" idx="2"/>
          </p:nvPr>
        </p:nvSpPr>
        <p:spPr>
          <a:xfrm>
            <a:off x="-2381" y="2286000"/>
            <a:ext cx="12192000" cy="4572000"/>
          </a:xfrm>
          <a:prstGeom prst="rect">
            <a:avLst/>
          </a:prstGeom>
          <a:blipFill rotWithShape="1">
            <a:blip r:embed="rId2">
              <a:alphaModFix/>
            </a:blip>
            <a:stretch>
              <a:fillRect/>
            </a:stretch>
          </a:blipFill>
          <a:ln>
            <a:noFill/>
          </a:ln>
        </p:spPr>
        <p:txBody>
          <a:bodyPr spcFirstLastPara="1" wrap="square" lIns="0" tIns="1097275" rIns="0" bIns="0" anchor="t" anchorCtr="0">
            <a:noAutofit/>
          </a:bodyPr>
          <a:lstStyle>
            <a:lvl1pPr marR="0" lvl="0" algn="ctr" rtl="0">
              <a:lnSpc>
                <a:spcPct val="100000"/>
              </a:lnSpc>
              <a:spcBef>
                <a:spcPts val="280"/>
              </a:spcBef>
              <a:spcAft>
                <a:spcPts val="0"/>
              </a:spcAft>
              <a:buClr>
                <a:srgbClr val="FFFFFF"/>
              </a:buClr>
              <a:buSzPts val="1260"/>
              <a:buFont typeface="Noto Sans Symbols"/>
              <a:buNone/>
              <a:defRPr sz="14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72" name="Google Shape;272;p44"/>
          <p:cNvSpPr txBox="1">
            <a:spLocks noGrp="1"/>
          </p:cNvSpPr>
          <p:nvPr>
            <p:ph type="title"/>
          </p:nvPr>
        </p:nvSpPr>
        <p:spPr>
          <a:xfrm>
            <a:off x="588263" y="585788"/>
            <a:ext cx="11018520" cy="1114996"/>
          </a:xfrm>
          <a:prstGeom prst="rect">
            <a:avLst/>
          </a:prstGeom>
          <a:noFill/>
          <a:ln>
            <a:noFill/>
          </a:ln>
        </p:spPr>
        <p:txBody>
          <a:bodyPr spcFirstLastPara="1" wrap="square" lIns="0" tIns="0" rIns="0" bIns="0" anchor="ctr" anchorCtr="0">
            <a:spAutoFit/>
          </a:bodyPr>
          <a:lstStyle>
            <a:lvl1pPr lvl="0" algn="ctr">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1440">
          <p15:clr>
            <a:srgbClr val="5ACBF0"/>
          </p15:clr>
        </p15:guide>
        <p15:guide id="2" orient="horz" pos="72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wo picture content">
  <p:cSld name="Two picture content">
    <p:spTree>
      <p:nvGrpSpPr>
        <p:cNvPr id="1" name="Shape 273"/>
        <p:cNvGrpSpPr/>
        <p:nvPr/>
      </p:nvGrpSpPr>
      <p:grpSpPr>
        <a:xfrm>
          <a:off x="0" y="0"/>
          <a:ext cx="0" cy="0"/>
          <a:chOff x="0" y="0"/>
          <a:chExt cx="0" cy="0"/>
        </a:xfrm>
      </p:grpSpPr>
      <p:sp>
        <p:nvSpPr>
          <p:cNvPr id="274" name="Google Shape;274;p45"/>
          <p:cNvSpPr txBox="1">
            <a:spLocks noGrp="1"/>
          </p:cNvSpPr>
          <p:nvPr>
            <p:ph type="body" idx="1"/>
          </p:nvPr>
        </p:nvSpPr>
        <p:spPr>
          <a:xfrm>
            <a:off x="584199" y="5689600"/>
            <a:ext cx="5367528"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75" name="Google Shape;275;p45" descr="This photo is a 'placeholder' only. Drag or drop your photo here, or click and tap the center to insert a photo."/>
          <p:cNvSpPr>
            <a:spLocks noGrp="1"/>
          </p:cNvSpPr>
          <p:nvPr>
            <p:ph type="pic" idx="2"/>
          </p:nvPr>
        </p:nvSpPr>
        <p:spPr>
          <a:xfrm>
            <a:off x="582612" y="2025650"/>
            <a:ext cx="5367528" cy="3474720"/>
          </a:xfrm>
          <a:prstGeom prst="rect">
            <a:avLst/>
          </a:prstGeom>
          <a:blipFill rotWithShape="1">
            <a:blip r:embed="rId2">
              <a:alphaModFix/>
            </a:blip>
            <a:stretch>
              <a:fillRect/>
            </a:stretch>
          </a:blipFill>
          <a:ln>
            <a:noFill/>
          </a:ln>
        </p:spPr>
        <p:txBody>
          <a:bodyPr spcFirstLastPara="1" wrap="square" lIns="0" tIns="0" rIns="0" bIns="1188700" anchor="ctr" anchorCtr="0">
            <a:noAutofit/>
          </a:bodyPr>
          <a:lstStyle>
            <a:lvl1pPr marR="0" lvl="0" algn="ctr" rtl="0">
              <a:lnSpc>
                <a:spcPct val="100000"/>
              </a:lnSpc>
              <a:spcBef>
                <a:spcPts val="200"/>
              </a:spcBef>
              <a:spcAft>
                <a:spcPts val="0"/>
              </a:spcAft>
              <a:buClr>
                <a:srgbClr val="FFFFFF"/>
              </a:buClr>
              <a:buSzPts val="900"/>
              <a:buFont typeface="Noto Sans Symbols"/>
              <a:buNone/>
              <a:defRPr sz="10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76" name="Google Shape;276;p45"/>
          <p:cNvSpPr txBox="1">
            <a:spLocks noGrp="1"/>
          </p:cNvSpPr>
          <p:nvPr>
            <p:ph type="body" idx="3"/>
          </p:nvPr>
        </p:nvSpPr>
        <p:spPr>
          <a:xfrm>
            <a:off x="6241860" y="5689600"/>
            <a:ext cx="5367528"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77" name="Google Shape;277;p45" descr="This photo is a 'placeholder' only. Drag or drop your photo here, or click and tap the center to insert a photo."/>
          <p:cNvSpPr>
            <a:spLocks noGrp="1"/>
          </p:cNvSpPr>
          <p:nvPr>
            <p:ph type="pic" idx="4"/>
          </p:nvPr>
        </p:nvSpPr>
        <p:spPr>
          <a:xfrm>
            <a:off x="6239255" y="2025650"/>
            <a:ext cx="5367528" cy="3474720"/>
          </a:xfrm>
          <a:prstGeom prst="rect">
            <a:avLst/>
          </a:prstGeom>
          <a:blipFill rotWithShape="1">
            <a:blip r:embed="rId2">
              <a:alphaModFix/>
            </a:blip>
            <a:stretch>
              <a:fillRect/>
            </a:stretch>
          </a:blipFill>
          <a:ln>
            <a:noFill/>
          </a:ln>
        </p:spPr>
        <p:txBody>
          <a:bodyPr spcFirstLastPara="1" wrap="square" lIns="0" tIns="0" rIns="0" bIns="1188700" anchor="ctr" anchorCtr="0">
            <a:noAutofit/>
          </a:bodyPr>
          <a:lstStyle>
            <a:lvl1pPr marR="0" lvl="0" algn="ctr" rtl="0">
              <a:lnSpc>
                <a:spcPct val="100000"/>
              </a:lnSpc>
              <a:spcBef>
                <a:spcPts val="200"/>
              </a:spcBef>
              <a:spcAft>
                <a:spcPts val="0"/>
              </a:spcAft>
              <a:buClr>
                <a:srgbClr val="FFFFFF"/>
              </a:buClr>
              <a:buSzPts val="900"/>
              <a:buFont typeface="Noto Sans Symbols"/>
              <a:buNone/>
              <a:defRPr sz="10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78" name="Google Shape;278;p45"/>
          <p:cNvSpPr txBox="1">
            <a:spLocks noGrp="1"/>
          </p:cNvSpPr>
          <p:nvPr>
            <p:ph type="title"/>
          </p:nvPr>
        </p:nvSpPr>
        <p:spPr>
          <a:xfrm>
            <a:off x="588263" y="457200"/>
            <a:ext cx="11018520" cy="98323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3584">
          <p15:clr>
            <a:srgbClr val="5ACBF0"/>
          </p15:clr>
        </p15:guide>
        <p15:guide id="2" orient="horz" pos="1276">
          <p15:clr>
            <a:srgbClr val="5ACBF0"/>
          </p15:clr>
        </p15:guide>
        <p15:guide id="3" orient="horz" pos="288">
          <p15:clr>
            <a:srgbClr val="5ACBF0"/>
          </p15:clr>
        </p15:guide>
        <p15:guide id="4" pos="3749">
          <p15:clr>
            <a:srgbClr val="5ACBF0"/>
          </p15:clr>
        </p15:guide>
        <p15:guide id="5" pos="393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24"/>
        <p:cNvGrpSpPr/>
        <p:nvPr/>
      </p:nvGrpSpPr>
      <p:grpSpPr>
        <a:xfrm>
          <a:off x="0" y="0"/>
          <a:ext cx="0" cy="0"/>
          <a:chOff x="0" y="0"/>
          <a:chExt cx="0" cy="0"/>
        </a:xfrm>
      </p:grpSpPr>
      <p:sp>
        <p:nvSpPr>
          <p:cNvPr id="25" name="Google Shape;25;p20"/>
          <p:cNvSpPr txBox="1">
            <a:spLocks noGrp="1"/>
          </p:cNvSpPr>
          <p:nvPr>
            <p:ph type="title"/>
          </p:nvPr>
        </p:nvSpPr>
        <p:spPr>
          <a:xfrm>
            <a:off x="584200" y="2305840"/>
            <a:ext cx="3468956" cy="3963193"/>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3600"/>
              <a:buFont typeface="Quattrocento Sans"/>
              <a:buNone/>
              <a:defRPr sz="36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20"/>
          <p:cNvSpPr txBox="1">
            <a:spLocks noGrp="1"/>
          </p:cNvSpPr>
          <p:nvPr>
            <p:ph type="body" idx="1"/>
          </p:nvPr>
        </p:nvSpPr>
        <p:spPr>
          <a:xfrm>
            <a:off x="4646104" y="2447038"/>
            <a:ext cx="6961188" cy="3821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480"/>
              </a:spcBef>
              <a:spcAft>
                <a:spcPts val="0"/>
              </a:spcAft>
              <a:buClr>
                <a:schemeClr val="dk1"/>
              </a:buClr>
              <a:buSzPts val="2160"/>
              <a:buNone/>
              <a:defRPr sz="2400"/>
            </a:lvl1pPr>
            <a:lvl2pPr marL="914400" lvl="1" indent="-228600" algn="l">
              <a:lnSpc>
                <a:spcPct val="100000"/>
              </a:lnSpc>
              <a:spcBef>
                <a:spcPts val="1200"/>
              </a:spcBef>
              <a:spcAft>
                <a:spcPts val="0"/>
              </a:spcAft>
              <a:buClr>
                <a:schemeClr val="dk1"/>
              </a:buClr>
              <a:buSzPts val="1800"/>
              <a:buNone/>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cxnSp>
        <p:nvCxnSpPr>
          <p:cNvPr id="27" name="Google Shape;27;p20"/>
          <p:cNvCxnSpPr/>
          <p:nvPr/>
        </p:nvCxnSpPr>
        <p:spPr>
          <a:xfrm>
            <a:off x="588263" y="2017713"/>
            <a:ext cx="3477325" cy="0"/>
          </a:xfrm>
          <a:prstGeom prst="straightConnector1">
            <a:avLst/>
          </a:prstGeom>
          <a:noFill/>
          <a:ln w="28575" cap="flat" cmpd="sng">
            <a:solidFill>
              <a:schemeClr val="accent1"/>
            </a:solidFill>
            <a:prstDash val="solid"/>
            <a:round/>
            <a:headEnd type="none" w="sm" len="sm"/>
            <a:tailEnd type="none" w="sm" len="sm"/>
          </a:ln>
        </p:spPr>
      </p:cxnSp>
      <p:cxnSp>
        <p:nvCxnSpPr>
          <p:cNvPr id="28" name="Google Shape;28;p20"/>
          <p:cNvCxnSpPr/>
          <p:nvPr/>
        </p:nvCxnSpPr>
        <p:spPr>
          <a:xfrm>
            <a:off x="4648200" y="2017713"/>
            <a:ext cx="6961188" cy="0"/>
          </a:xfrm>
          <a:prstGeom prst="straightConnector1">
            <a:avLst/>
          </a:prstGeom>
          <a:noFill/>
          <a:ln w="12700" cap="flat" cmpd="sng">
            <a:solidFill>
              <a:schemeClr val="dk1"/>
            </a:solidFill>
            <a:prstDash val="solid"/>
            <a:round/>
            <a:headEnd type="none" w="sm" len="sm"/>
            <a:tailEnd type="none" w="sm" len="sm"/>
          </a:ln>
        </p:spPr>
      </p:cxnSp>
    </p:spTree>
  </p:cSld>
  <p:clrMapOvr>
    <a:masterClrMapping/>
  </p:clrMapOvr>
  <p:transition>
    <p:fade/>
  </p:transition>
  <p:extLst>
    <p:ext uri="{DCECCB84-F9BA-43D5-87BE-67443E8EF086}">
      <p15:sldGuideLst xmlns:p15="http://schemas.microsoft.com/office/powerpoint/2012/main">
        <p15:guide id="1" pos="2561">
          <p15:clr>
            <a:srgbClr val="5ACBF0"/>
          </p15:clr>
        </p15:guide>
        <p15:guide id="2" pos="2744">
          <p15:clr>
            <a:srgbClr val="5ACBF0"/>
          </p15:clr>
        </p15:guide>
        <p15:guide id="3" orient="horz" pos="905">
          <p15:clr>
            <a:srgbClr val="5ACBF0"/>
          </p15:clr>
        </p15:guide>
        <p15:guide id="4" orient="horz" pos="1271">
          <p15:clr>
            <a:srgbClr val="5ACBF0"/>
          </p15:clr>
        </p15:guide>
        <p15:guide id="5" orient="horz" pos="1728">
          <p15:clr>
            <a:srgbClr val="FBAE40"/>
          </p15:clr>
        </p15:guide>
        <p15:guide id="6" pos="2928">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hree picture content">
  <p:cSld name="Three picture content">
    <p:spTree>
      <p:nvGrpSpPr>
        <p:cNvPr id="1" name="Shape 279"/>
        <p:cNvGrpSpPr/>
        <p:nvPr/>
      </p:nvGrpSpPr>
      <p:grpSpPr>
        <a:xfrm>
          <a:off x="0" y="0"/>
          <a:ext cx="0" cy="0"/>
          <a:chOff x="0" y="0"/>
          <a:chExt cx="0" cy="0"/>
        </a:xfrm>
      </p:grpSpPr>
      <p:sp>
        <p:nvSpPr>
          <p:cNvPr id="280" name="Google Shape;280;p46"/>
          <p:cNvSpPr txBox="1">
            <a:spLocks noGrp="1"/>
          </p:cNvSpPr>
          <p:nvPr>
            <p:ph type="body" idx="1"/>
          </p:nvPr>
        </p:nvSpPr>
        <p:spPr>
          <a:xfrm>
            <a:off x="582613" y="5689600"/>
            <a:ext cx="3475037"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1" name="Google Shape;281;p46" descr="This photo is a 'placeholder' only. Drag or drop your photo here, or click and tap the center to insert a photo."/>
          <p:cNvSpPr>
            <a:spLocks noGrp="1"/>
          </p:cNvSpPr>
          <p:nvPr>
            <p:ph type="pic" idx="2"/>
          </p:nvPr>
        </p:nvSpPr>
        <p:spPr>
          <a:xfrm>
            <a:off x="582612" y="2025650"/>
            <a:ext cx="3474720" cy="3474720"/>
          </a:xfrm>
          <a:prstGeom prst="rect">
            <a:avLst/>
          </a:prstGeom>
          <a:blipFill rotWithShape="1">
            <a:blip r:embed="rId2">
              <a:alphaModFix/>
            </a:blip>
            <a:stretch>
              <a:fillRect/>
            </a:stretch>
          </a:blipFill>
          <a:ln>
            <a:noFill/>
          </a:ln>
        </p:spPr>
        <p:txBody>
          <a:bodyPr spcFirstLastPara="1" wrap="square" lIns="0" tIns="0" rIns="0" bIns="1005825" anchor="ctr" anchorCtr="0">
            <a:noAutofit/>
          </a:bodyPr>
          <a:lstStyle>
            <a:lvl1pPr marR="0" lvl="0" algn="ctr" rtl="0">
              <a:lnSpc>
                <a:spcPct val="100000"/>
              </a:lnSpc>
              <a:spcBef>
                <a:spcPts val="160"/>
              </a:spcBef>
              <a:spcAft>
                <a:spcPts val="0"/>
              </a:spcAft>
              <a:buClr>
                <a:srgbClr val="FFFFFF"/>
              </a:buClr>
              <a:buSzPts val="720"/>
              <a:buFont typeface="Noto Sans Symbols"/>
              <a:buNone/>
              <a:defRPr sz="8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82" name="Google Shape;282;p46"/>
          <p:cNvSpPr txBox="1">
            <a:spLocks noGrp="1"/>
          </p:cNvSpPr>
          <p:nvPr>
            <p:ph type="body" idx="3"/>
          </p:nvPr>
        </p:nvSpPr>
        <p:spPr>
          <a:xfrm>
            <a:off x="4358640" y="5689600"/>
            <a:ext cx="3475037"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3" name="Google Shape;283;p46" descr="This photo is a 'placeholder' only. Drag or drop your photo here, or click and tap the center to insert a photo."/>
          <p:cNvSpPr>
            <a:spLocks noGrp="1"/>
          </p:cNvSpPr>
          <p:nvPr>
            <p:ph type="pic" idx="4"/>
          </p:nvPr>
        </p:nvSpPr>
        <p:spPr>
          <a:xfrm>
            <a:off x="4358640" y="2025650"/>
            <a:ext cx="3474720" cy="3474720"/>
          </a:xfrm>
          <a:prstGeom prst="rect">
            <a:avLst/>
          </a:prstGeom>
          <a:blipFill rotWithShape="1">
            <a:blip r:embed="rId2">
              <a:alphaModFix/>
            </a:blip>
            <a:stretch>
              <a:fillRect/>
            </a:stretch>
          </a:blipFill>
          <a:ln>
            <a:noFill/>
          </a:ln>
        </p:spPr>
        <p:txBody>
          <a:bodyPr spcFirstLastPara="1" wrap="square" lIns="0" tIns="0" rIns="0" bIns="1005825" anchor="ctr" anchorCtr="0">
            <a:noAutofit/>
          </a:bodyPr>
          <a:lstStyle>
            <a:lvl1pPr marR="0" lvl="0" algn="ctr" rtl="0">
              <a:lnSpc>
                <a:spcPct val="100000"/>
              </a:lnSpc>
              <a:spcBef>
                <a:spcPts val="160"/>
              </a:spcBef>
              <a:spcAft>
                <a:spcPts val="0"/>
              </a:spcAft>
              <a:buClr>
                <a:srgbClr val="FFFFFF"/>
              </a:buClr>
              <a:buSzPts val="720"/>
              <a:buFont typeface="Noto Sans Symbols"/>
              <a:buNone/>
              <a:defRPr sz="8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84" name="Google Shape;284;p46"/>
          <p:cNvSpPr txBox="1">
            <a:spLocks noGrp="1"/>
          </p:cNvSpPr>
          <p:nvPr>
            <p:ph type="body" idx="5"/>
          </p:nvPr>
        </p:nvSpPr>
        <p:spPr>
          <a:xfrm>
            <a:off x="8134351" y="5689600"/>
            <a:ext cx="3475037"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5" name="Google Shape;285;p46" descr="This photo is a 'placeholder' only. Drag or drop your photo here, or click and tap the center to insert a photo."/>
          <p:cNvSpPr>
            <a:spLocks noGrp="1"/>
          </p:cNvSpPr>
          <p:nvPr>
            <p:ph type="pic" idx="6"/>
          </p:nvPr>
        </p:nvSpPr>
        <p:spPr>
          <a:xfrm>
            <a:off x="8132063" y="2025650"/>
            <a:ext cx="3474720" cy="3474720"/>
          </a:xfrm>
          <a:prstGeom prst="rect">
            <a:avLst/>
          </a:prstGeom>
          <a:blipFill rotWithShape="1">
            <a:blip r:embed="rId2">
              <a:alphaModFix/>
            </a:blip>
            <a:stretch>
              <a:fillRect/>
            </a:stretch>
          </a:blipFill>
          <a:ln>
            <a:noFill/>
          </a:ln>
        </p:spPr>
        <p:txBody>
          <a:bodyPr spcFirstLastPara="1" wrap="square" lIns="0" tIns="0" rIns="0" bIns="1005825" anchor="ctr" anchorCtr="0">
            <a:noAutofit/>
          </a:bodyPr>
          <a:lstStyle>
            <a:lvl1pPr marR="0" lvl="0" algn="ctr" rtl="0">
              <a:lnSpc>
                <a:spcPct val="100000"/>
              </a:lnSpc>
              <a:spcBef>
                <a:spcPts val="160"/>
              </a:spcBef>
              <a:spcAft>
                <a:spcPts val="0"/>
              </a:spcAft>
              <a:buClr>
                <a:srgbClr val="FFFFFF"/>
              </a:buClr>
              <a:buSzPts val="720"/>
              <a:buFont typeface="Noto Sans Symbols"/>
              <a:buNone/>
              <a:defRPr sz="8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86" name="Google Shape;286;p46"/>
          <p:cNvSpPr txBox="1">
            <a:spLocks noGrp="1"/>
          </p:cNvSpPr>
          <p:nvPr>
            <p:ph type="title"/>
          </p:nvPr>
        </p:nvSpPr>
        <p:spPr>
          <a:xfrm>
            <a:off x="588263" y="457200"/>
            <a:ext cx="11018520" cy="98323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3584">
          <p15:clr>
            <a:srgbClr val="5ACBF0"/>
          </p15:clr>
        </p15:guide>
        <p15:guide id="2" orient="horz" pos="1276">
          <p15:clr>
            <a:srgbClr val="5ACBF0"/>
          </p15:clr>
        </p15:guide>
        <p15:guide id="3" orient="horz" pos="288">
          <p15:clr>
            <a:srgbClr val="5ACBF0"/>
          </p15:clr>
        </p15:guide>
        <p15:guide id="4" pos="2557">
          <p15:clr>
            <a:srgbClr val="5ACBF0"/>
          </p15:clr>
        </p15:guide>
        <p15:guide id="5" pos="2744">
          <p15:clr>
            <a:srgbClr val="5ACBF0"/>
          </p15:clr>
        </p15:guide>
        <p15:guide id="6" pos="4936">
          <p15:clr>
            <a:srgbClr val="5ACBF0"/>
          </p15:clr>
        </p15:guide>
        <p15:guide id="7" pos="5123">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Four picture content">
  <p:cSld name="Four picture content">
    <p:spTree>
      <p:nvGrpSpPr>
        <p:cNvPr id="1" name="Shape 287"/>
        <p:cNvGrpSpPr/>
        <p:nvPr/>
      </p:nvGrpSpPr>
      <p:grpSpPr>
        <a:xfrm>
          <a:off x="0" y="0"/>
          <a:ext cx="0" cy="0"/>
          <a:chOff x="0" y="0"/>
          <a:chExt cx="0" cy="0"/>
        </a:xfrm>
      </p:grpSpPr>
      <p:sp>
        <p:nvSpPr>
          <p:cNvPr id="288" name="Google Shape;288;p47"/>
          <p:cNvSpPr txBox="1">
            <a:spLocks noGrp="1"/>
          </p:cNvSpPr>
          <p:nvPr>
            <p:ph type="body" idx="1"/>
          </p:nvPr>
        </p:nvSpPr>
        <p:spPr>
          <a:xfrm>
            <a:off x="582613" y="4753938"/>
            <a:ext cx="2532888" cy="1515100"/>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9" name="Google Shape;289;p47" descr="This photo is a 'placeholder' only. Drag or drop your photo here, or click and tap the center to insert a photo."/>
          <p:cNvSpPr>
            <a:spLocks noGrp="1"/>
          </p:cNvSpPr>
          <p:nvPr>
            <p:ph type="pic" idx="2"/>
          </p:nvPr>
        </p:nvSpPr>
        <p:spPr>
          <a:xfrm>
            <a:off x="582612" y="2025650"/>
            <a:ext cx="2532888" cy="2532888"/>
          </a:xfrm>
          <a:prstGeom prst="rect">
            <a:avLst/>
          </a:prstGeom>
          <a:blipFill rotWithShape="1">
            <a:blip r:embed="rId2">
              <a:alphaModFix/>
            </a:blip>
            <a:stretch>
              <a:fillRect/>
            </a:stretch>
          </a:blipFill>
          <a:ln>
            <a:noFill/>
          </a:ln>
        </p:spPr>
        <p:txBody>
          <a:bodyPr spcFirstLastPara="1" wrap="square" lIns="0" tIns="0" rIns="0" bIns="731500" anchor="ctr" anchorCtr="0">
            <a:noAutofit/>
          </a:bodyPr>
          <a:lstStyle>
            <a:lvl1pPr marR="0" lvl="0" algn="ctr" rtl="0">
              <a:lnSpc>
                <a:spcPct val="100000"/>
              </a:lnSpc>
              <a:spcBef>
                <a:spcPts val="120"/>
              </a:spcBef>
              <a:spcAft>
                <a:spcPts val="0"/>
              </a:spcAft>
              <a:buClr>
                <a:srgbClr val="FFFFFF"/>
              </a:buClr>
              <a:buSzPts val="540"/>
              <a:buFont typeface="Noto Sans Symbols"/>
              <a:buNone/>
              <a:defRPr sz="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90" name="Google Shape;290;p47"/>
          <p:cNvSpPr txBox="1">
            <a:spLocks noGrp="1"/>
          </p:cNvSpPr>
          <p:nvPr>
            <p:ph type="body" idx="3"/>
          </p:nvPr>
        </p:nvSpPr>
        <p:spPr>
          <a:xfrm>
            <a:off x="3413908" y="4753938"/>
            <a:ext cx="2532888" cy="1515100"/>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1" name="Google Shape;291;p47" descr="This photo is a 'placeholder' only. Drag or drop your photo here, or click and tap the center to insert a photo."/>
          <p:cNvSpPr>
            <a:spLocks noGrp="1"/>
          </p:cNvSpPr>
          <p:nvPr>
            <p:ph type="pic" idx="4"/>
          </p:nvPr>
        </p:nvSpPr>
        <p:spPr>
          <a:xfrm>
            <a:off x="3413908" y="2025650"/>
            <a:ext cx="2532888" cy="2532888"/>
          </a:xfrm>
          <a:prstGeom prst="rect">
            <a:avLst/>
          </a:prstGeom>
          <a:blipFill rotWithShape="1">
            <a:blip r:embed="rId2">
              <a:alphaModFix/>
            </a:blip>
            <a:stretch>
              <a:fillRect/>
            </a:stretch>
          </a:blipFill>
          <a:ln>
            <a:noFill/>
          </a:ln>
        </p:spPr>
        <p:txBody>
          <a:bodyPr spcFirstLastPara="1" wrap="square" lIns="0" tIns="0" rIns="0" bIns="731500" anchor="ctr" anchorCtr="0">
            <a:noAutofit/>
          </a:bodyPr>
          <a:lstStyle>
            <a:lvl1pPr marR="0" lvl="0" algn="ctr" rtl="0">
              <a:lnSpc>
                <a:spcPct val="100000"/>
              </a:lnSpc>
              <a:spcBef>
                <a:spcPts val="120"/>
              </a:spcBef>
              <a:spcAft>
                <a:spcPts val="0"/>
              </a:spcAft>
              <a:buClr>
                <a:srgbClr val="FFFFFF"/>
              </a:buClr>
              <a:buSzPts val="540"/>
              <a:buFont typeface="Noto Sans Symbols"/>
              <a:buNone/>
              <a:defRPr sz="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92" name="Google Shape;292;p47"/>
          <p:cNvSpPr txBox="1">
            <a:spLocks noGrp="1"/>
          </p:cNvSpPr>
          <p:nvPr>
            <p:ph type="body" idx="5"/>
          </p:nvPr>
        </p:nvSpPr>
        <p:spPr>
          <a:xfrm>
            <a:off x="6245204" y="4753938"/>
            <a:ext cx="2532888" cy="1515100"/>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3" name="Google Shape;293;p47" descr="This photo is a 'placeholder' only. Drag or drop your photo here, or click and tap the center to insert a photo."/>
          <p:cNvSpPr>
            <a:spLocks noGrp="1"/>
          </p:cNvSpPr>
          <p:nvPr>
            <p:ph type="pic" idx="6"/>
          </p:nvPr>
        </p:nvSpPr>
        <p:spPr>
          <a:xfrm>
            <a:off x="6245204" y="2025650"/>
            <a:ext cx="2532888" cy="2532888"/>
          </a:xfrm>
          <a:prstGeom prst="rect">
            <a:avLst/>
          </a:prstGeom>
          <a:blipFill rotWithShape="1">
            <a:blip r:embed="rId2">
              <a:alphaModFix/>
            </a:blip>
            <a:stretch>
              <a:fillRect/>
            </a:stretch>
          </a:blipFill>
          <a:ln>
            <a:noFill/>
          </a:ln>
        </p:spPr>
        <p:txBody>
          <a:bodyPr spcFirstLastPara="1" wrap="square" lIns="0" tIns="0" rIns="0" bIns="731500" anchor="ctr" anchorCtr="0">
            <a:noAutofit/>
          </a:bodyPr>
          <a:lstStyle>
            <a:lvl1pPr marR="0" lvl="0" algn="ctr" rtl="0">
              <a:lnSpc>
                <a:spcPct val="100000"/>
              </a:lnSpc>
              <a:spcBef>
                <a:spcPts val="120"/>
              </a:spcBef>
              <a:spcAft>
                <a:spcPts val="0"/>
              </a:spcAft>
              <a:buClr>
                <a:srgbClr val="FFFFFF"/>
              </a:buClr>
              <a:buSzPts val="540"/>
              <a:buFont typeface="Noto Sans Symbols"/>
              <a:buNone/>
              <a:defRPr sz="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94" name="Google Shape;294;p47"/>
          <p:cNvSpPr txBox="1">
            <a:spLocks noGrp="1"/>
          </p:cNvSpPr>
          <p:nvPr>
            <p:ph type="body" idx="7"/>
          </p:nvPr>
        </p:nvSpPr>
        <p:spPr>
          <a:xfrm>
            <a:off x="9076500" y="4753938"/>
            <a:ext cx="2532888" cy="1515100"/>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5" name="Google Shape;295;p47" descr="This photo is a 'placeholder' only. Drag or drop your photo here, or click and tap the center to insert a photo."/>
          <p:cNvSpPr>
            <a:spLocks noGrp="1"/>
          </p:cNvSpPr>
          <p:nvPr>
            <p:ph type="pic" idx="8"/>
          </p:nvPr>
        </p:nvSpPr>
        <p:spPr>
          <a:xfrm>
            <a:off x="9076500" y="2025650"/>
            <a:ext cx="2532888" cy="2532888"/>
          </a:xfrm>
          <a:prstGeom prst="rect">
            <a:avLst/>
          </a:prstGeom>
          <a:blipFill rotWithShape="1">
            <a:blip r:embed="rId2">
              <a:alphaModFix/>
            </a:blip>
            <a:stretch>
              <a:fillRect/>
            </a:stretch>
          </a:blipFill>
          <a:ln>
            <a:noFill/>
          </a:ln>
        </p:spPr>
        <p:txBody>
          <a:bodyPr spcFirstLastPara="1" wrap="square" lIns="0" tIns="0" rIns="0" bIns="731500" anchor="ctr" anchorCtr="0">
            <a:noAutofit/>
          </a:bodyPr>
          <a:lstStyle>
            <a:lvl1pPr marR="0" lvl="0" algn="ctr" rtl="0">
              <a:lnSpc>
                <a:spcPct val="100000"/>
              </a:lnSpc>
              <a:spcBef>
                <a:spcPts val="120"/>
              </a:spcBef>
              <a:spcAft>
                <a:spcPts val="0"/>
              </a:spcAft>
              <a:buClr>
                <a:srgbClr val="FFFFFF"/>
              </a:buClr>
              <a:buSzPts val="540"/>
              <a:buFont typeface="Noto Sans Symbols"/>
              <a:buNone/>
              <a:defRPr sz="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96" name="Google Shape;296;p47"/>
          <p:cNvSpPr txBox="1">
            <a:spLocks noGrp="1"/>
          </p:cNvSpPr>
          <p:nvPr>
            <p:ph type="title"/>
          </p:nvPr>
        </p:nvSpPr>
        <p:spPr>
          <a:xfrm>
            <a:off x="588263" y="457200"/>
            <a:ext cx="11018520" cy="98323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993">
          <p15:clr>
            <a:srgbClr val="5ACBF0"/>
          </p15:clr>
        </p15:guide>
        <p15:guide id="2" orient="horz" pos="1276">
          <p15:clr>
            <a:srgbClr val="5ACBF0"/>
          </p15:clr>
        </p15:guide>
        <p15:guide id="3" orient="horz" pos="288">
          <p15:clr>
            <a:srgbClr val="5ACBF0"/>
          </p15:clr>
        </p15:guide>
        <p15:guide id="4" pos="1963">
          <p15:clr>
            <a:srgbClr val="5ACBF0"/>
          </p15:clr>
        </p15:guide>
        <p15:guide id="5" pos="2150">
          <p15:clr>
            <a:srgbClr val="5ACBF0"/>
          </p15:clr>
        </p15:guide>
        <p15:guide id="6" pos="3746">
          <p15:clr>
            <a:srgbClr val="5ACBF0"/>
          </p15:clr>
        </p15:guide>
        <p15:guide id="7" pos="3934">
          <p15:clr>
            <a:srgbClr val="5ACBF0"/>
          </p15:clr>
        </p15:guide>
        <p15:guide id="8" pos="5530">
          <p15:clr>
            <a:srgbClr val="5ACBF0"/>
          </p15:clr>
        </p15:guide>
        <p15:guide id="9" pos="5716">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Screenshot and caption">
  <p:cSld name="Screenshot and caption">
    <p:spTree>
      <p:nvGrpSpPr>
        <p:cNvPr id="1" name="Shape 297"/>
        <p:cNvGrpSpPr/>
        <p:nvPr/>
      </p:nvGrpSpPr>
      <p:grpSpPr>
        <a:xfrm>
          <a:off x="0" y="0"/>
          <a:ext cx="0" cy="0"/>
          <a:chOff x="0" y="0"/>
          <a:chExt cx="0" cy="0"/>
        </a:xfrm>
      </p:grpSpPr>
      <p:sp>
        <p:nvSpPr>
          <p:cNvPr id="298" name="Google Shape;298;p48"/>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9" name="Google Shape;299;p48"/>
          <p:cNvSpPr txBox="1">
            <a:spLocks noGrp="1"/>
          </p:cNvSpPr>
          <p:nvPr>
            <p:ph type="body" idx="1"/>
          </p:nvPr>
        </p:nvSpPr>
        <p:spPr>
          <a:xfrm>
            <a:off x="8115300" y="2017713"/>
            <a:ext cx="3494088" cy="425132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400"/>
              </a:spcBef>
              <a:spcAft>
                <a:spcPts val="0"/>
              </a:spcAft>
              <a:buClr>
                <a:schemeClr val="dk1"/>
              </a:buClr>
              <a:buSzPts val="1800"/>
              <a:buFont typeface="Quattrocento Sans"/>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0" name="Google Shape;300;p48" descr="This screenshot is a 'placeholder' only. Drag or drop your screen shot here, or click and tap the center to insert a photo."/>
          <p:cNvSpPr>
            <a:spLocks noGrp="1"/>
          </p:cNvSpPr>
          <p:nvPr>
            <p:ph type="pic" idx="2"/>
          </p:nvPr>
        </p:nvSpPr>
        <p:spPr>
          <a:xfrm>
            <a:off x="582612" y="1436688"/>
            <a:ext cx="7253288" cy="4832350"/>
          </a:xfrm>
          <a:prstGeom prst="rect">
            <a:avLst/>
          </a:prstGeom>
          <a:blipFill rotWithShape="1">
            <a:blip r:embed="rId2">
              <a:alphaModFix/>
            </a:blip>
            <a:stretch>
              <a:fillRect/>
            </a:stretch>
          </a:blipFill>
          <a:ln>
            <a:noFill/>
          </a:ln>
        </p:spPr>
        <p:txBody>
          <a:bodyPr spcFirstLastPara="1" wrap="square" lIns="0" tIns="0" rIns="0" bIns="1005825" anchor="ctr" anchorCtr="0">
            <a:noAutofit/>
          </a:bodyPr>
          <a:lstStyle>
            <a:lvl1pPr marR="0" lvl="0" algn="ctr" rtl="0">
              <a:lnSpc>
                <a:spcPct val="100000"/>
              </a:lnSpc>
              <a:spcBef>
                <a:spcPts val="200"/>
              </a:spcBef>
              <a:spcAft>
                <a:spcPts val="0"/>
              </a:spcAft>
              <a:buClr>
                <a:srgbClr val="000000"/>
              </a:buClr>
              <a:buSzPts val="900"/>
              <a:buFont typeface="Noto Sans Symbols"/>
              <a:buNone/>
              <a:defRPr sz="1000" b="1" i="0" u="none" strike="noStrike" cap="none">
                <a:solidFill>
                  <a:srgbClr val="000000"/>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Tree>
  </p:cSld>
  <p:clrMapOvr>
    <a:masterClrMapping/>
  </p:clrMapOvr>
  <p:transition>
    <p:fade/>
  </p:transition>
  <p:extLst>
    <p:ext uri="{DCECCB84-F9BA-43D5-87BE-67443E8EF086}">
      <p15:sldGuideLst xmlns:p15="http://schemas.microsoft.com/office/powerpoint/2012/main">
        <p15:guide id="1" pos="4937">
          <p15:clr>
            <a:srgbClr val="5ACBF0"/>
          </p15:clr>
        </p15:guide>
        <p15:guide id="2" pos="5112">
          <p15:clr>
            <a:srgbClr val="5ACBF0"/>
          </p15:clr>
        </p15:guide>
        <p15:guide id="3" orient="horz" pos="905">
          <p15:clr>
            <a:srgbClr val="5ACBF0"/>
          </p15:clr>
        </p15:guide>
        <p15:guide id="4" orient="horz" pos="1271">
          <p15:clr>
            <a:srgbClr val="5ACBF0"/>
          </p15:clr>
        </p15:guide>
        <p15:guide id="5"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text side by side">
  <p:cSld name="Title and text side by side">
    <p:spTree>
      <p:nvGrpSpPr>
        <p:cNvPr id="1" name="Shape 301"/>
        <p:cNvGrpSpPr/>
        <p:nvPr/>
      </p:nvGrpSpPr>
      <p:grpSpPr>
        <a:xfrm>
          <a:off x="0" y="0"/>
          <a:ext cx="0" cy="0"/>
          <a:chOff x="0" y="0"/>
          <a:chExt cx="0" cy="0"/>
        </a:xfrm>
      </p:grpSpPr>
      <p:sp>
        <p:nvSpPr>
          <p:cNvPr id="302" name="Google Shape;302;p49"/>
          <p:cNvSpPr/>
          <p:nvPr/>
        </p:nvSpPr>
        <p:spPr>
          <a:xfrm>
            <a:off x="0" y="0"/>
            <a:ext cx="4356100" cy="6858000"/>
          </a:xfrm>
          <a:prstGeom prst="rect">
            <a:avLst/>
          </a:prstGeom>
          <a:solidFill>
            <a:schemeClr val="dk2"/>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303" name="Google Shape;303;p49"/>
          <p:cNvSpPr txBox="1">
            <a:spLocks noGrp="1"/>
          </p:cNvSpPr>
          <p:nvPr>
            <p:ph type="body" idx="1"/>
          </p:nvPr>
        </p:nvSpPr>
        <p:spPr>
          <a:xfrm>
            <a:off x="4938315" y="585788"/>
            <a:ext cx="6669658" cy="5683250"/>
          </a:xfrm>
          <a:prstGeom prst="rect">
            <a:avLst/>
          </a:prstGeom>
          <a:noFill/>
          <a:ln>
            <a:noFill/>
          </a:ln>
        </p:spPr>
        <p:txBody>
          <a:bodyPr spcFirstLastPara="1" wrap="square" lIns="0" tIns="0" rIns="0" bIns="0" anchor="ctr" anchorCtr="0">
            <a:spAutoFit/>
          </a:bodyPr>
          <a:lstStyle>
            <a:lvl1pPr marL="457200" lvl="0" indent="-228600" algn="l">
              <a:lnSpc>
                <a:spcPct val="100000"/>
              </a:lnSpc>
              <a:spcBef>
                <a:spcPts val="560"/>
              </a:spcBef>
              <a:spcAft>
                <a:spcPts val="0"/>
              </a:spcAft>
              <a:buClr>
                <a:schemeClr val="dk1"/>
              </a:buClr>
              <a:buSzPts val="2520"/>
              <a:buNone/>
              <a:defRPr sz="2800"/>
            </a:lvl1pPr>
            <a:lvl2pPr marL="914400" lvl="1" indent="-228600" algn="l">
              <a:lnSpc>
                <a:spcPct val="100000"/>
              </a:lnSpc>
              <a:spcBef>
                <a:spcPts val="1200"/>
              </a:spcBef>
              <a:spcAft>
                <a:spcPts val="0"/>
              </a:spcAft>
              <a:buClr>
                <a:schemeClr val="dk1"/>
              </a:buClr>
              <a:buSzPts val="1800"/>
              <a:buNone/>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4" name="Google Shape;304;p49"/>
          <p:cNvSpPr txBox="1">
            <a:spLocks noGrp="1"/>
          </p:cNvSpPr>
          <p:nvPr>
            <p:ph type="title"/>
          </p:nvPr>
        </p:nvSpPr>
        <p:spPr>
          <a:xfrm>
            <a:off x="588263" y="585788"/>
            <a:ext cx="3183637" cy="5683250"/>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chemeClr val="lt1"/>
              </a:buClr>
              <a:buSzPts val="3600"/>
              <a:buFont typeface="Quattrocento Sans"/>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2744">
          <p15:clr>
            <a:srgbClr val="5ACBF0"/>
          </p15:clr>
        </p15:guide>
        <p15:guide id="2" pos="3110">
          <p15:clr>
            <a:srgbClr val="5ACBF0"/>
          </p15:clr>
        </p15:guide>
        <p15:guide id="3" orient="horz" pos="2160">
          <p15:clr>
            <a:srgbClr val="FDE53C"/>
          </p15:clr>
        </p15:guide>
        <p15:guide id="4"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text side by side 3">
  <p:cSld name="Title and text side by side 3">
    <p:spTree>
      <p:nvGrpSpPr>
        <p:cNvPr id="1" name="Shape 305"/>
        <p:cNvGrpSpPr/>
        <p:nvPr/>
      </p:nvGrpSpPr>
      <p:grpSpPr>
        <a:xfrm>
          <a:off x="0" y="0"/>
          <a:ext cx="0" cy="0"/>
          <a:chOff x="0" y="0"/>
          <a:chExt cx="0" cy="0"/>
        </a:xfrm>
      </p:grpSpPr>
      <p:sp>
        <p:nvSpPr>
          <p:cNvPr id="306" name="Google Shape;306;p50"/>
          <p:cNvSpPr/>
          <p:nvPr/>
        </p:nvSpPr>
        <p:spPr>
          <a:xfrm>
            <a:off x="0" y="0"/>
            <a:ext cx="4356100" cy="6858000"/>
          </a:xfrm>
          <a:prstGeom prst="rect">
            <a:avLst/>
          </a:prstGeom>
          <a:solidFill>
            <a:schemeClr val="lt2"/>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307" name="Google Shape;307;p50"/>
          <p:cNvSpPr txBox="1">
            <a:spLocks noGrp="1"/>
          </p:cNvSpPr>
          <p:nvPr>
            <p:ph type="body" idx="1"/>
          </p:nvPr>
        </p:nvSpPr>
        <p:spPr>
          <a:xfrm>
            <a:off x="4938315" y="585788"/>
            <a:ext cx="6669658" cy="5683250"/>
          </a:xfrm>
          <a:prstGeom prst="rect">
            <a:avLst/>
          </a:prstGeom>
          <a:noFill/>
          <a:ln>
            <a:noFill/>
          </a:ln>
        </p:spPr>
        <p:txBody>
          <a:bodyPr spcFirstLastPara="1" wrap="square" lIns="0" tIns="0" rIns="0" bIns="0" anchor="ctr" anchorCtr="0">
            <a:spAutoFit/>
          </a:bodyPr>
          <a:lstStyle>
            <a:lvl1pPr marL="457200" lvl="0" indent="-228600" algn="l">
              <a:lnSpc>
                <a:spcPct val="100000"/>
              </a:lnSpc>
              <a:spcBef>
                <a:spcPts val="560"/>
              </a:spcBef>
              <a:spcAft>
                <a:spcPts val="0"/>
              </a:spcAft>
              <a:buClr>
                <a:schemeClr val="dk1"/>
              </a:buClr>
              <a:buSzPts val="2520"/>
              <a:buNone/>
              <a:defRPr sz="2800"/>
            </a:lvl1pPr>
            <a:lvl2pPr marL="914400" lvl="1" indent="-228600" algn="l">
              <a:lnSpc>
                <a:spcPct val="100000"/>
              </a:lnSpc>
              <a:spcBef>
                <a:spcPts val="1200"/>
              </a:spcBef>
              <a:spcAft>
                <a:spcPts val="0"/>
              </a:spcAft>
              <a:buClr>
                <a:schemeClr val="dk1"/>
              </a:buClr>
              <a:buSzPts val="1800"/>
              <a:buNone/>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8" name="Google Shape;308;p50"/>
          <p:cNvSpPr txBox="1">
            <a:spLocks noGrp="1"/>
          </p:cNvSpPr>
          <p:nvPr>
            <p:ph type="title"/>
          </p:nvPr>
        </p:nvSpPr>
        <p:spPr>
          <a:xfrm>
            <a:off x="588263" y="585788"/>
            <a:ext cx="3183637" cy="5683250"/>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chemeClr val="dk1"/>
              </a:buClr>
              <a:buSzPts val="3600"/>
              <a:buFont typeface="Quattrocento Sans"/>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2744">
          <p15:clr>
            <a:srgbClr val="5ACBF0"/>
          </p15:clr>
        </p15:guide>
        <p15:guide id="2" pos="3110">
          <p15:clr>
            <a:srgbClr val="5ACBF0"/>
          </p15:clr>
        </p15:guide>
        <p15:guide id="3" orient="horz" pos="2160">
          <p15:clr>
            <a:srgbClr val="FDE53C"/>
          </p15:clr>
        </p15:guide>
        <p15:guide id="4" pos="237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text side by side 2">
  <p:cSld name="Title and text side by side 2">
    <p:spTree>
      <p:nvGrpSpPr>
        <p:cNvPr id="1" name="Shape 309"/>
        <p:cNvGrpSpPr/>
        <p:nvPr/>
      </p:nvGrpSpPr>
      <p:grpSpPr>
        <a:xfrm>
          <a:off x="0" y="0"/>
          <a:ext cx="0" cy="0"/>
          <a:chOff x="0" y="0"/>
          <a:chExt cx="0" cy="0"/>
        </a:xfrm>
      </p:grpSpPr>
      <p:cxnSp>
        <p:nvCxnSpPr>
          <p:cNvPr id="310" name="Google Shape;310;p51"/>
          <p:cNvCxnSpPr/>
          <p:nvPr/>
        </p:nvCxnSpPr>
        <p:spPr>
          <a:xfrm>
            <a:off x="4356100" y="2578100"/>
            <a:ext cx="0" cy="1701800"/>
          </a:xfrm>
          <a:prstGeom prst="straightConnector1">
            <a:avLst/>
          </a:prstGeom>
          <a:noFill/>
          <a:ln w="28575" cap="flat" cmpd="sng">
            <a:solidFill>
              <a:schemeClr val="accent1"/>
            </a:solidFill>
            <a:prstDash val="solid"/>
            <a:round/>
            <a:headEnd type="none" w="sm" len="sm"/>
            <a:tailEnd type="none" w="sm" len="sm"/>
          </a:ln>
        </p:spPr>
      </p:cxnSp>
      <p:sp>
        <p:nvSpPr>
          <p:cNvPr id="311" name="Google Shape;311;p51"/>
          <p:cNvSpPr txBox="1">
            <a:spLocks noGrp="1"/>
          </p:cNvSpPr>
          <p:nvPr>
            <p:ph type="body" idx="1"/>
          </p:nvPr>
        </p:nvSpPr>
        <p:spPr>
          <a:xfrm>
            <a:off x="4941888" y="585788"/>
            <a:ext cx="6667500" cy="5683249"/>
          </a:xfrm>
          <a:prstGeom prst="rect">
            <a:avLst/>
          </a:prstGeom>
          <a:noFill/>
          <a:ln>
            <a:noFill/>
          </a:ln>
        </p:spPr>
        <p:txBody>
          <a:bodyPr spcFirstLastPara="1" wrap="square" lIns="0" tIns="0" rIns="0" bIns="0" anchor="ctr" anchorCtr="0">
            <a:spAutoFit/>
          </a:bodyPr>
          <a:lstStyle>
            <a:lvl1pPr marL="457200" lvl="0" indent="-228600" algn="l">
              <a:lnSpc>
                <a:spcPct val="100000"/>
              </a:lnSpc>
              <a:spcBef>
                <a:spcPts val="560"/>
              </a:spcBef>
              <a:spcAft>
                <a:spcPts val="0"/>
              </a:spcAft>
              <a:buClr>
                <a:schemeClr val="dk1"/>
              </a:buClr>
              <a:buSzPts val="2520"/>
              <a:buNone/>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12" name="Google Shape;312;p51"/>
          <p:cNvSpPr txBox="1">
            <a:spLocks noGrp="1"/>
          </p:cNvSpPr>
          <p:nvPr>
            <p:ph type="title"/>
          </p:nvPr>
        </p:nvSpPr>
        <p:spPr>
          <a:xfrm>
            <a:off x="588263" y="585788"/>
            <a:ext cx="3182027" cy="5683250"/>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2744">
          <p15:clr>
            <a:srgbClr val="5ACBF0"/>
          </p15:clr>
        </p15:guide>
        <p15:guide id="2" orient="horz" pos="2160">
          <p15:clr>
            <a:srgbClr val="FDE53C"/>
          </p15:clr>
        </p15:guide>
        <p15:guide id="3" pos="2376">
          <p15:clr>
            <a:srgbClr val="5ACBF0"/>
          </p15:clr>
        </p15:guide>
        <p15:guide id="4" pos="3113">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Demo slide">
  <p:cSld name="Demo slide">
    <p:bg>
      <p:bgPr>
        <a:solidFill>
          <a:schemeClr val="dk2"/>
        </a:solidFill>
        <a:effectLst/>
      </p:bgPr>
    </p:bg>
    <p:spTree>
      <p:nvGrpSpPr>
        <p:cNvPr id="1" name="Shape 313"/>
        <p:cNvGrpSpPr/>
        <p:nvPr/>
      </p:nvGrpSpPr>
      <p:grpSpPr>
        <a:xfrm>
          <a:off x="0" y="0"/>
          <a:ext cx="0" cy="0"/>
          <a:chOff x="0" y="0"/>
          <a:chExt cx="0" cy="0"/>
        </a:xfrm>
      </p:grpSpPr>
      <p:sp>
        <p:nvSpPr>
          <p:cNvPr id="314" name="Google Shape;314;p52"/>
          <p:cNvSpPr txBox="1">
            <a:spLocks noGrp="1"/>
          </p:cNvSpPr>
          <p:nvPr>
            <p:ph type="title"/>
          </p:nvPr>
        </p:nvSpPr>
        <p:spPr>
          <a:xfrm>
            <a:off x="585216" y="3033223"/>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rgbClr val="30E5D0"/>
              </a:buClr>
              <a:buSzPts val="3600"/>
              <a:buFont typeface="Quattrocento Sans"/>
              <a:buNone/>
              <a:defRPr sz="3600" b="0" cap="none">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5" name="Google Shape;315;p52"/>
          <p:cNvSpPr txBox="1">
            <a:spLocks noGrp="1"/>
          </p:cNvSpPr>
          <p:nvPr>
            <p:ph type="body" idx="1"/>
          </p:nvPr>
        </p:nvSpPr>
        <p:spPr>
          <a:xfrm>
            <a:off x="585216" y="3977319"/>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Font typeface="Arial"/>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Demo slide 2">
  <p:cSld name="Demo slide 2">
    <p:bg>
      <p:bgPr>
        <a:solidFill>
          <a:schemeClr val="lt1"/>
        </a:solidFill>
        <a:effectLst/>
      </p:bgPr>
    </p:bg>
    <p:spTree>
      <p:nvGrpSpPr>
        <p:cNvPr id="1" name="Shape 316"/>
        <p:cNvGrpSpPr/>
        <p:nvPr/>
      </p:nvGrpSpPr>
      <p:grpSpPr>
        <a:xfrm>
          <a:off x="0" y="0"/>
          <a:ext cx="0" cy="0"/>
          <a:chOff x="0" y="0"/>
          <a:chExt cx="0" cy="0"/>
        </a:xfrm>
      </p:grpSpPr>
      <p:sp>
        <p:nvSpPr>
          <p:cNvPr id="317" name="Google Shape;317;p53"/>
          <p:cNvSpPr txBox="1">
            <a:spLocks noGrp="1"/>
          </p:cNvSpPr>
          <p:nvPr>
            <p:ph type="title"/>
          </p:nvPr>
        </p:nvSpPr>
        <p:spPr>
          <a:xfrm>
            <a:off x="585216" y="3033223"/>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chemeClr val="dk1"/>
              </a:buClr>
              <a:buSzPts val="3600"/>
              <a:buFont typeface="Quattrocento Sans"/>
              <a:buNone/>
              <a:defRPr sz="3600" b="0" cap="non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8" name="Google Shape;318;p53"/>
          <p:cNvSpPr txBox="1">
            <a:spLocks noGrp="1"/>
          </p:cNvSpPr>
          <p:nvPr>
            <p:ph type="body" idx="1"/>
          </p:nvPr>
        </p:nvSpPr>
        <p:spPr>
          <a:xfrm>
            <a:off x="585216" y="3977319"/>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dk1"/>
              </a:buClr>
              <a:buSzPts val="1980"/>
              <a:buFont typeface="Arial"/>
              <a:buNone/>
              <a:defRPr sz="2200">
                <a:solidFill>
                  <a:schemeClr val="dk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Section Title">
  <p:cSld name="Section Title">
    <p:bg>
      <p:bgPr>
        <a:solidFill>
          <a:schemeClr val="dk2"/>
        </a:solidFill>
        <a:effectLst/>
      </p:bgPr>
    </p:bg>
    <p:spTree>
      <p:nvGrpSpPr>
        <p:cNvPr id="1" name="Shape 319"/>
        <p:cNvGrpSpPr/>
        <p:nvPr/>
      </p:nvGrpSpPr>
      <p:grpSpPr>
        <a:xfrm>
          <a:off x="0" y="0"/>
          <a:ext cx="0" cy="0"/>
          <a:chOff x="0" y="0"/>
          <a:chExt cx="0" cy="0"/>
        </a:xfrm>
      </p:grpSpPr>
      <p:sp>
        <p:nvSpPr>
          <p:cNvPr id="320" name="Google Shape;320;p54"/>
          <p:cNvSpPr txBox="1">
            <a:spLocks noGrp="1"/>
          </p:cNvSpPr>
          <p:nvPr>
            <p:ph type="title"/>
          </p:nvPr>
        </p:nvSpPr>
        <p:spPr>
          <a:xfrm>
            <a:off x="585216" y="3035808"/>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rgbClr val="30E5D0"/>
              </a:buClr>
              <a:buSzPts val="3600"/>
              <a:buFont typeface="Quattrocento Sans"/>
              <a:buNone/>
              <a:defRPr sz="3600" b="0" cap="none">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hank you slide">
  <p:cSld name="Thank you slide">
    <p:bg>
      <p:bgPr>
        <a:solidFill>
          <a:schemeClr val="dk2"/>
        </a:solidFill>
        <a:effectLst/>
      </p:bgPr>
    </p:bg>
    <p:spTree>
      <p:nvGrpSpPr>
        <p:cNvPr id="1" name="Shape 321"/>
        <p:cNvGrpSpPr/>
        <p:nvPr/>
      </p:nvGrpSpPr>
      <p:grpSpPr>
        <a:xfrm>
          <a:off x="0" y="0"/>
          <a:ext cx="0" cy="0"/>
          <a:chOff x="0" y="0"/>
          <a:chExt cx="0" cy="0"/>
        </a:xfrm>
      </p:grpSpPr>
      <p:sp>
        <p:nvSpPr>
          <p:cNvPr id="322" name="Google Shape;322;p55"/>
          <p:cNvSpPr txBox="1">
            <a:spLocks noGrp="1"/>
          </p:cNvSpPr>
          <p:nvPr>
            <p:ph type="title"/>
          </p:nvPr>
        </p:nvSpPr>
        <p:spPr>
          <a:xfrm>
            <a:off x="585216" y="3035808"/>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rgbClr val="30E5D0"/>
              </a:buClr>
              <a:buSzPts val="3600"/>
              <a:buFont typeface="Quattrocento Sans"/>
              <a:buNone/>
              <a:defRPr sz="3600" b="0" cap="none">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lumn Bullet text">
  <p:cSld name="Two Column Bullet text">
    <p:spTree>
      <p:nvGrpSpPr>
        <p:cNvPr id="1" name="Shape 29"/>
        <p:cNvGrpSpPr/>
        <p:nvPr/>
      </p:nvGrpSpPr>
      <p:grpSpPr>
        <a:xfrm>
          <a:off x="0" y="0"/>
          <a:ext cx="0" cy="0"/>
          <a:chOff x="0" y="0"/>
          <a:chExt cx="0" cy="0"/>
        </a:xfrm>
      </p:grpSpPr>
      <p:sp>
        <p:nvSpPr>
          <p:cNvPr id="30" name="Google Shape;30;p21"/>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21"/>
          <p:cNvSpPr txBox="1">
            <a:spLocks noGrp="1"/>
          </p:cNvSpPr>
          <p:nvPr>
            <p:ph type="body" idx="1"/>
          </p:nvPr>
        </p:nvSpPr>
        <p:spPr>
          <a:xfrm>
            <a:off x="584200" y="1435100"/>
            <a:ext cx="5211763" cy="4833938"/>
          </a:xfrm>
          <a:prstGeom prst="rect">
            <a:avLst/>
          </a:prstGeom>
          <a:noFill/>
          <a:ln>
            <a:noFill/>
          </a:ln>
        </p:spPr>
        <p:txBody>
          <a:bodyPr spcFirstLastPara="1" wrap="square" lIns="0" tIns="0" rIns="0" bIns="0" anchor="t" anchorCtr="0">
            <a:spAutoFit/>
          </a:bodyPr>
          <a:lstStyle>
            <a:lvl1pPr marL="457200" lvl="0" indent="-331470" algn="l">
              <a:lnSpc>
                <a:spcPct val="100000"/>
              </a:lnSpc>
              <a:spcBef>
                <a:spcPts val="360"/>
              </a:spcBef>
              <a:spcAft>
                <a:spcPts val="0"/>
              </a:spcAft>
              <a:buClr>
                <a:schemeClr val="dk1"/>
              </a:buClr>
              <a:buSzPts val="1620"/>
              <a:buChar char="·"/>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2" name="Google Shape;32;p21"/>
          <p:cNvSpPr txBox="1">
            <a:spLocks noGrp="1"/>
          </p:cNvSpPr>
          <p:nvPr>
            <p:ph type="body" idx="2"/>
          </p:nvPr>
        </p:nvSpPr>
        <p:spPr>
          <a:xfrm>
            <a:off x="6389688" y="1435100"/>
            <a:ext cx="5219700" cy="4833938"/>
          </a:xfrm>
          <a:prstGeom prst="rect">
            <a:avLst/>
          </a:prstGeom>
          <a:noFill/>
          <a:ln>
            <a:noFill/>
          </a:ln>
        </p:spPr>
        <p:txBody>
          <a:bodyPr spcFirstLastPara="1" wrap="square" lIns="0" tIns="0" rIns="0" bIns="0" anchor="t" anchorCtr="0">
            <a:spAutoFit/>
          </a:bodyPr>
          <a:lstStyle>
            <a:lvl1pPr marL="457200" lvl="0" indent="-331470" algn="l">
              <a:lnSpc>
                <a:spcPct val="100000"/>
              </a:lnSpc>
              <a:spcBef>
                <a:spcPts val="360"/>
              </a:spcBef>
              <a:spcAft>
                <a:spcPts val="0"/>
              </a:spcAft>
              <a:buClr>
                <a:schemeClr val="dk1"/>
              </a:buClr>
              <a:buSzPts val="1620"/>
              <a:buChar char="·"/>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Section Title 2">
  <p:cSld name="Section Title 2">
    <p:bg>
      <p:bgPr>
        <a:solidFill>
          <a:schemeClr val="lt1"/>
        </a:solidFill>
        <a:effectLst/>
      </p:bgPr>
    </p:bg>
    <p:spTree>
      <p:nvGrpSpPr>
        <p:cNvPr id="1" name="Shape 323"/>
        <p:cNvGrpSpPr/>
        <p:nvPr/>
      </p:nvGrpSpPr>
      <p:grpSpPr>
        <a:xfrm>
          <a:off x="0" y="0"/>
          <a:ext cx="0" cy="0"/>
          <a:chOff x="0" y="0"/>
          <a:chExt cx="0" cy="0"/>
        </a:xfrm>
      </p:grpSpPr>
      <p:sp>
        <p:nvSpPr>
          <p:cNvPr id="324" name="Google Shape;324;p56"/>
          <p:cNvSpPr txBox="1">
            <a:spLocks noGrp="1"/>
          </p:cNvSpPr>
          <p:nvPr>
            <p:ph type="title"/>
          </p:nvPr>
        </p:nvSpPr>
        <p:spPr>
          <a:xfrm>
            <a:off x="585216" y="3035808"/>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chemeClr val="dk1"/>
              </a:buClr>
              <a:buSzPts val="3600"/>
              <a:buFont typeface="Quattrocento Sans"/>
              <a:buNone/>
              <a:defRPr sz="3600" b="0" cap="non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325"/>
        <p:cNvGrpSpPr/>
        <p:nvPr/>
      </p:nvGrpSpPr>
      <p:grpSpPr>
        <a:xfrm>
          <a:off x="0" y="0"/>
          <a:ext cx="0" cy="0"/>
          <a:chOff x="0" y="0"/>
          <a:chExt cx="0" cy="0"/>
        </a:xfrm>
      </p:grpSpPr>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Layout_8">
  <p:cSld name="Layout_8">
    <p:spTree>
      <p:nvGrpSpPr>
        <p:cNvPr id="1" name="Shape 326"/>
        <p:cNvGrpSpPr/>
        <p:nvPr/>
      </p:nvGrpSpPr>
      <p:grpSpPr>
        <a:xfrm>
          <a:off x="0" y="0"/>
          <a:ext cx="0" cy="0"/>
          <a:chOff x="0" y="0"/>
          <a:chExt cx="0" cy="0"/>
        </a:xfrm>
      </p:grpSpPr>
      <p:sp>
        <p:nvSpPr>
          <p:cNvPr id="327" name="Google Shape;327;p58"/>
          <p:cNvSpPr txBox="1">
            <a:spLocks noGrp="1"/>
          </p:cNvSpPr>
          <p:nvPr>
            <p:ph type="body" idx="1"/>
          </p:nvPr>
        </p:nvSpPr>
        <p:spPr>
          <a:xfrm>
            <a:off x="3349888" y="1940140"/>
            <a:ext cx="8257032" cy="1371271"/>
          </a:xfrm>
          <a:prstGeom prst="rect">
            <a:avLst/>
          </a:prstGeom>
          <a:noFill/>
          <a:ln>
            <a:noFill/>
          </a:ln>
        </p:spPr>
        <p:txBody>
          <a:bodyPr spcFirstLastPara="1" wrap="square" lIns="3017500" tIns="91425" rIns="91425" bIns="91425" anchor="ctr" anchorCtr="0">
            <a:noAutofit/>
          </a:bodyPr>
          <a:lstStyle>
            <a:lvl1pPr marL="457200" lvl="0" indent="-228600" algn="l">
              <a:lnSpc>
                <a:spcPct val="100000"/>
              </a:lnSpc>
              <a:spcBef>
                <a:spcPts val="360"/>
              </a:spcBef>
              <a:spcAft>
                <a:spcPts val="0"/>
              </a:spcAft>
              <a:buClr>
                <a:schemeClr val="dk1"/>
              </a:buClr>
              <a:buSzPts val="1620"/>
              <a:buNone/>
              <a:defRPr sz="1800"/>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28" name="Google Shape;328;p58"/>
          <p:cNvSpPr txBox="1">
            <a:spLocks noGrp="1"/>
          </p:cNvSpPr>
          <p:nvPr>
            <p:ph type="body" idx="2"/>
          </p:nvPr>
        </p:nvSpPr>
        <p:spPr>
          <a:xfrm>
            <a:off x="3349888" y="4906020"/>
            <a:ext cx="8257032" cy="1371271"/>
          </a:xfrm>
          <a:prstGeom prst="rect">
            <a:avLst/>
          </a:prstGeom>
          <a:noFill/>
          <a:ln>
            <a:noFill/>
          </a:ln>
        </p:spPr>
        <p:txBody>
          <a:bodyPr spcFirstLastPara="1" wrap="square" lIns="2286000" tIns="91425" rIns="91425" bIns="91425" anchor="ctr" anchorCtr="0">
            <a:noAutofit/>
          </a:bodyPr>
          <a:lstStyle>
            <a:lvl1pPr marL="457200" lvl="0" indent="-228600" algn="l">
              <a:lnSpc>
                <a:spcPct val="100000"/>
              </a:lnSpc>
              <a:spcBef>
                <a:spcPts val="360"/>
              </a:spcBef>
              <a:spcAft>
                <a:spcPts val="0"/>
              </a:spcAft>
              <a:buClr>
                <a:schemeClr val="dk1"/>
              </a:buClr>
              <a:buSzPts val="1620"/>
              <a:buNone/>
              <a:defRPr sz="1800"/>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29" name="Google Shape;329;p58"/>
          <p:cNvSpPr txBox="1">
            <a:spLocks noGrp="1"/>
          </p:cNvSpPr>
          <p:nvPr>
            <p:ph type="body" idx="3"/>
          </p:nvPr>
        </p:nvSpPr>
        <p:spPr>
          <a:xfrm>
            <a:off x="3349888" y="457200"/>
            <a:ext cx="8257032" cy="1371271"/>
          </a:xfrm>
          <a:prstGeom prst="rect">
            <a:avLst/>
          </a:prstGeom>
          <a:noFill/>
          <a:ln>
            <a:noFill/>
          </a:ln>
        </p:spPr>
        <p:txBody>
          <a:bodyPr spcFirstLastPara="1" wrap="square" lIns="2286000" tIns="91425" rIns="91425" bIns="91425" anchor="ctr" anchorCtr="0">
            <a:noAutofit/>
          </a:bodyPr>
          <a:lstStyle>
            <a:lvl1pPr marL="457200" lvl="0" indent="-228600" algn="l">
              <a:lnSpc>
                <a:spcPct val="100000"/>
              </a:lnSpc>
              <a:spcBef>
                <a:spcPts val="360"/>
              </a:spcBef>
              <a:spcAft>
                <a:spcPts val="0"/>
              </a:spcAft>
              <a:buClr>
                <a:schemeClr val="dk1"/>
              </a:buClr>
              <a:buSzPts val="1620"/>
              <a:buNone/>
              <a:defRPr sz="1800"/>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0" name="Google Shape;330;p58"/>
          <p:cNvSpPr txBox="1">
            <a:spLocks noGrp="1"/>
          </p:cNvSpPr>
          <p:nvPr>
            <p:ph type="body" idx="4"/>
          </p:nvPr>
        </p:nvSpPr>
        <p:spPr>
          <a:xfrm>
            <a:off x="3349888" y="3423080"/>
            <a:ext cx="8257032" cy="1371271"/>
          </a:xfrm>
          <a:prstGeom prst="rect">
            <a:avLst/>
          </a:prstGeom>
          <a:noFill/>
          <a:ln>
            <a:noFill/>
          </a:ln>
        </p:spPr>
        <p:txBody>
          <a:bodyPr spcFirstLastPara="1" wrap="square" lIns="3017500" tIns="91425" rIns="91425" bIns="91425" anchor="ctr" anchorCtr="0">
            <a:noAutofit/>
          </a:bodyPr>
          <a:lstStyle>
            <a:lvl1pPr marL="457200" lvl="0" indent="-228600" algn="l">
              <a:lnSpc>
                <a:spcPct val="100000"/>
              </a:lnSpc>
              <a:spcBef>
                <a:spcPts val="360"/>
              </a:spcBef>
              <a:spcAft>
                <a:spcPts val="0"/>
              </a:spcAft>
              <a:buClr>
                <a:schemeClr val="dk1"/>
              </a:buClr>
              <a:buSzPts val="1620"/>
              <a:buNone/>
              <a:defRPr sz="1800"/>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1" name="Google Shape;331;p58"/>
          <p:cNvSpPr/>
          <p:nvPr/>
        </p:nvSpPr>
        <p:spPr>
          <a:xfrm>
            <a:off x="1" y="613459"/>
            <a:ext cx="5939482" cy="5507578"/>
          </a:xfrm>
          <a:custGeom>
            <a:avLst/>
            <a:gdLst/>
            <a:ahLst/>
            <a:cxnLst/>
            <a:rect l="l" t="t" r="r" b="b"/>
            <a:pathLst>
              <a:path w="5939482" h="5507578" extrusionOk="0">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65" b="0" i="0" u="none" strike="noStrike" cap="none">
              <a:solidFill>
                <a:schemeClr val="dk1"/>
              </a:solidFill>
              <a:latin typeface="Quattrocento Sans"/>
              <a:ea typeface="Quattrocento Sans"/>
              <a:cs typeface="Quattrocento Sans"/>
              <a:sym typeface="Quattrocento Sans"/>
            </a:endParaRPr>
          </a:p>
        </p:txBody>
      </p:sp>
      <p:sp>
        <p:nvSpPr>
          <p:cNvPr id="332" name="Google Shape;332;p58"/>
          <p:cNvSpPr>
            <a:spLocks noGrp="1"/>
          </p:cNvSpPr>
          <p:nvPr>
            <p:ph type="pic" idx="5"/>
          </p:nvPr>
        </p:nvSpPr>
        <p:spPr>
          <a:xfrm>
            <a:off x="0" y="808038"/>
            <a:ext cx="3348038" cy="5120322"/>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33" name="Google Shape;333;p58"/>
          <p:cNvSpPr/>
          <p:nvPr/>
        </p:nvSpPr>
        <p:spPr>
          <a:xfrm>
            <a:off x="3349888" y="1309250"/>
            <a:ext cx="2902632" cy="2058671"/>
          </a:xfrm>
          <a:custGeom>
            <a:avLst/>
            <a:gdLst/>
            <a:ahLst/>
            <a:cxnLst/>
            <a:rect l="l" t="t" r="r" b="b"/>
            <a:pathLst>
              <a:path w="2292" h="1621" extrusionOk="0">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65" b="0" i="0" u="none" strike="noStrike" cap="none">
              <a:solidFill>
                <a:schemeClr val="dk1"/>
              </a:solidFill>
              <a:latin typeface="Quattrocento Sans"/>
              <a:ea typeface="Quattrocento Sans"/>
              <a:cs typeface="Quattrocento Sans"/>
              <a:sym typeface="Quattrocento Sans"/>
            </a:endParaRPr>
          </a:p>
        </p:txBody>
      </p:sp>
      <p:sp>
        <p:nvSpPr>
          <p:cNvPr id="334" name="Google Shape;334;p58"/>
          <p:cNvSpPr/>
          <p:nvPr/>
        </p:nvSpPr>
        <p:spPr>
          <a:xfrm>
            <a:off x="3349888" y="457200"/>
            <a:ext cx="2053279" cy="2910721"/>
          </a:xfrm>
          <a:custGeom>
            <a:avLst/>
            <a:gdLst/>
            <a:ahLst/>
            <a:cxnLst/>
            <a:rect l="l" t="t" r="r" b="b"/>
            <a:pathLst>
              <a:path w="1621" h="2292" extrusionOk="0">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65" b="0" i="0" u="none" strike="noStrike" cap="none">
              <a:solidFill>
                <a:schemeClr val="dk1"/>
              </a:solidFill>
              <a:latin typeface="Quattrocento Sans"/>
              <a:ea typeface="Quattrocento Sans"/>
              <a:cs typeface="Quattrocento Sans"/>
              <a:sym typeface="Quattrocento Sans"/>
            </a:endParaRPr>
          </a:p>
        </p:txBody>
      </p:sp>
      <p:sp>
        <p:nvSpPr>
          <p:cNvPr id="335" name="Google Shape;335;p58"/>
          <p:cNvSpPr/>
          <p:nvPr/>
        </p:nvSpPr>
        <p:spPr>
          <a:xfrm>
            <a:off x="3349888" y="3367920"/>
            <a:ext cx="2902632" cy="2055975"/>
          </a:xfrm>
          <a:custGeom>
            <a:avLst/>
            <a:gdLst/>
            <a:ahLst/>
            <a:cxnLst/>
            <a:rect l="l" t="t" r="r" b="b"/>
            <a:pathLst>
              <a:path w="2292" h="1620" extrusionOk="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65" b="0" i="0" u="none" strike="noStrike" cap="none">
              <a:solidFill>
                <a:schemeClr val="dk1"/>
              </a:solidFill>
              <a:latin typeface="Quattrocento Sans"/>
              <a:ea typeface="Quattrocento Sans"/>
              <a:cs typeface="Quattrocento Sans"/>
              <a:sym typeface="Quattrocento Sans"/>
            </a:endParaRPr>
          </a:p>
        </p:txBody>
      </p:sp>
      <p:sp>
        <p:nvSpPr>
          <p:cNvPr id="336" name="Google Shape;336;p58"/>
          <p:cNvSpPr/>
          <p:nvPr/>
        </p:nvSpPr>
        <p:spPr>
          <a:xfrm>
            <a:off x="3349888" y="3367920"/>
            <a:ext cx="2053279" cy="2909373"/>
          </a:xfrm>
          <a:custGeom>
            <a:avLst/>
            <a:gdLst/>
            <a:ahLst/>
            <a:cxnLst/>
            <a:rect l="l" t="t" r="r" b="b"/>
            <a:pathLst>
              <a:path w="1621" h="2292" extrusionOk="0">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65" b="0" i="0" u="none" strike="noStrike" cap="none">
              <a:solidFill>
                <a:schemeClr val="dk1"/>
              </a:solidFill>
              <a:latin typeface="Quattrocento Sans"/>
              <a:ea typeface="Quattrocento Sans"/>
              <a:cs typeface="Quattrocento Sans"/>
              <a:sym typeface="Quattrocento Sans"/>
            </a:endParaRPr>
          </a:p>
        </p:txBody>
      </p:sp>
      <p:sp>
        <p:nvSpPr>
          <p:cNvPr id="337" name="Google Shape;337;p58"/>
          <p:cNvSpPr/>
          <p:nvPr/>
        </p:nvSpPr>
        <p:spPr>
          <a:xfrm>
            <a:off x="4370875" y="2511729"/>
            <a:ext cx="1483647" cy="47322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600" b="1" i="0" u="none" strike="noStrike" cap="none">
              <a:solidFill>
                <a:schemeClr val="lt1"/>
              </a:solidFill>
              <a:latin typeface="Quattrocento Sans"/>
              <a:ea typeface="Quattrocento Sans"/>
              <a:cs typeface="Quattrocento Sans"/>
              <a:sym typeface="Quattrocento Sans"/>
            </a:endParaRPr>
          </a:p>
        </p:txBody>
      </p:sp>
      <p:sp>
        <p:nvSpPr>
          <p:cNvPr id="338" name="Google Shape;338;p58"/>
          <p:cNvSpPr txBox="1">
            <a:spLocks noGrp="1"/>
          </p:cNvSpPr>
          <p:nvPr>
            <p:ph type="body" idx="6"/>
          </p:nvPr>
        </p:nvSpPr>
        <p:spPr>
          <a:xfrm>
            <a:off x="3597275" y="1231341"/>
            <a:ext cx="1322388" cy="492443"/>
          </a:xfrm>
          <a:prstGeom prst="rect">
            <a:avLst/>
          </a:prstGeom>
          <a:noFill/>
          <a:ln>
            <a:noFill/>
          </a:ln>
        </p:spPr>
        <p:txBody>
          <a:bodyPr spcFirstLastPara="1" wrap="square" lIns="0" tIns="0" rIns="0" bIns="0" anchor="ctr" anchorCtr="0">
            <a:spAutoFit/>
          </a:bodyPr>
          <a:lstStyle>
            <a:lvl1pPr marL="457200" lvl="0" indent="-228600" algn="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9" name="Google Shape;339;p58"/>
          <p:cNvSpPr txBox="1">
            <a:spLocks noGrp="1"/>
          </p:cNvSpPr>
          <p:nvPr>
            <p:ph type="body" idx="7"/>
          </p:nvPr>
        </p:nvSpPr>
        <p:spPr>
          <a:xfrm>
            <a:off x="4465716" y="2435301"/>
            <a:ext cx="1322388" cy="492443"/>
          </a:xfrm>
          <a:prstGeom prst="rect">
            <a:avLst/>
          </a:prstGeom>
          <a:noFill/>
          <a:ln>
            <a:noFill/>
          </a:ln>
        </p:spPr>
        <p:txBody>
          <a:bodyPr spcFirstLastPara="1" wrap="square" lIns="0" tIns="0" rIns="0" bIns="0" anchor="ctr" anchorCtr="0">
            <a:spAutoFit/>
          </a:bodyPr>
          <a:lstStyle>
            <a:lvl1pPr marL="457200" lvl="0" indent="-228600" algn="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0" name="Google Shape;340;p58"/>
          <p:cNvSpPr txBox="1">
            <a:spLocks noGrp="1"/>
          </p:cNvSpPr>
          <p:nvPr>
            <p:ph type="body" idx="8"/>
          </p:nvPr>
        </p:nvSpPr>
        <p:spPr>
          <a:xfrm>
            <a:off x="4465716" y="3852621"/>
            <a:ext cx="1322388" cy="492443"/>
          </a:xfrm>
          <a:prstGeom prst="rect">
            <a:avLst/>
          </a:prstGeom>
          <a:noFill/>
          <a:ln>
            <a:noFill/>
          </a:ln>
        </p:spPr>
        <p:txBody>
          <a:bodyPr spcFirstLastPara="1" wrap="square" lIns="0" tIns="0" rIns="0" bIns="0" anchor="ctr" anchorCtr="0">
            <a:spAutoFit/>
          </a:bodyPr>
          <a:lstStyle>
            <a:lvl1pPr marL="457200" lvl="0" indent="-228600" algn="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1" name="Google Shape;341;p58"/>
          <p:cNvSpPr txBox="1">
            <a:spLocks noGrp="1"/>
          </p:cNvSpPr>
          <p:nvPr>
            <p:ph type="body" idx="9"/>
          </p:nvPr>
        </p:nvSpPr>
        <p:spPr>
          <a:xfrm>
            <a:off x="3597275" y="5041341"/>
            <a:ext cx="1322388" cy="492443"/>
          </a:xfrm>
          <a:prstGeom prst="rect">
            <a:avLst/>
          </a:prstGeom>
          <a:noFill/>
          <a:ln>
            <a:noFill/>
          </a:ln>
        </p:spPr>
        <p:txBody>
          <a:bodyPr spcFirstLastPara="1" wrap="square" lIns="0" tIns="0" rIns="0" bIns="0" anchor="ctr" anchorCtr="0">
            <a:spAutoFit/>
          </a:bodyPr>
          <a:lstStyle>
            <a:lvl1pPr marL="457200" lvl="0" indent="-228600" algn="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2" name="Google Shape;342;p58"/>
          <p:cNvSpPr txBox="1">
            <a:spLocks noGrp="1"/>
          </p:cNvSpPr>
          <p:nvPr>
            <p:ph type="body" idx="13"/>
          </p:nvPr>
        </p:nvSpPr>
        <p:spPr>
          <a:xfrm>
            <a:off x="0" y="4290826"/>
            <a:ext cx="3348038" cy="1637534"/>
          </a:xfrm>
          <a:prstGeom prst="rect">
            <a:avLst/>
          </a:prstGeom>
          <a:solidFill>
            <a:schemeClr val="accent1">
              <a:alpha val="80000"/>
            </a:schemeClr>
          </a:solidFill>
          <a:ln>
            <a:noFill/>
          </a:ln>
        </p:spPr>
        <p:txBody>
          <a:bodyPr spcFirstLastPara="1" wrap="square" lIns="0" tIns="0" rIns="182875" bIns="0" anchor="ctr" anchorCtr="0">
            <a:spAutoFit/>
          </a:bodyPr>
          <a:lstStyle>
            <a:lvl1pPr marL="457200" marR="0" lvl="0" indent="-228600" algn="r">
              <a:lnSpc>
                <a:spcPct val="100000"/>
              </a:lnSpc>
              <a:spcBef>
                <a:spcPts val="0"/>
              </a:spcBef>
              <a:spcAft>
                <a:spcPts val="0"/>
              </a:spcAft>
              <a:buClr>
                <a:schemeClr val="lt1"/>
              </a:buClr>
              <a:buSzPts val="1800"/>
              <a:buFont typeface="Quattrocento Sans"/>
              <a:buNone/>
              <a:defRPr sz="18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3" name="Google Shape;343;p58"/>
          <p:cNvSpPr/>
          <p:nvPr/>
        </p:nvSpPr>
        <p:spPr>
          <a:xfrm>
            <a:off x="11561200" y="457200"/>
            <a:ext cx="45720" cy="1371600"/>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344" name="Google Shape;344;p58"/>
          <p:cNvSpPr/>
          <p:nvPr/>
        </p:nvSpPr>
        <p:spPr>
          <a:xfrm>
            <a:off x="11561200" y="1940140"/>
            <a:ext cx="45720" cy="1371600"/>
          </a:xfrm>
          <a:prstGeom prst="rect">
            <a:avLst/>
          </a:prstGeom>
          <a:solidFill>
            <a:schemeClr val="accent2"/>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345" name="Google Shape;345;p58"/>
          <p:cNvSpPr/>
          <p:nvPr/>
        </p:nvSpPr>
        <p:spPr>
          <a:xfrm>
            <a:off x="11561200" y="3423080"/>
            <a:ext cx="45720" cy="1371600"/>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346" name="Google Shape;346;p58"/>
          <p:cNvSpPr/>
          <p:nvPr/>
        </p:nvSpPr>
        <p:spPr>
          <a:xfrm>
            <a:off x="11561200" y="4906020"/>
            <a:ext cx="45720" cy="1371600"/>
          </a:xfrm>
          <a:prstGeom prst="rect">
            <a:avLst/>
          </a:prstGeom>
          <a:solidFill>
            <a:schemeClr val="accent2"/>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Layout_9">
  <p:cSld name="Layout_9">
    <p:spTree>
      <p:nvGrpSpPr>
        <p:cNvPr id="1" name="Shape 347"/>
        <p:cNvGrpSpPr/>
        <p:nvPr/>
      </p:nvGrpSpPr>
      <p:grpSpPr>
        <a:xfrm>
          <a:off x="0" y="0"/>
          <a:ext cx="0" cy="0"/>
          <a:chOff x="0" y="0"/>
          <a:chExt cx="0" cy="0"/>
        </a:xfrm>
      </p:grpSpPr>
      <p:sp>
        <p:nvSpPr>
          <p:cNvPr id="348" name="Google Shape;348;p59"/>
          <p:cNvSpPr>
            <a:spLocks noGrp="1"/>
          </p:cNvSpPr>
          <p:nvPr>
            <p:ph type="pic" idx="2"/>
          </p:nvPr>
        </p:nvSpPr>
        <p:spPr>
          <a:xfrm>
            <a:off x="-1" y="-1"/>
            <a:ext cx="5700433" cy="6858001"/>
          </a:xfrm>
          <a:prstGeom prst="rect">
            <a:avLst/>
          </a:prstGeom>
          <a:blipFill rotWithShape="1">
            <a:blip r:embed="rId2">
              <a:alphaModFix/>
            </a:blip>
            <a:stretch>
              <a:fillRect/>
            </a:stretch>
          </a:blipFill>
          <a:ln>
            <a:noFill/>
          </a:ln>
        </p:spPr>
        <p:txBody>
          <a:bodyPr spcFirstLastPara="1" wrap="square" lIns="0" tIns="548625" rIns="0" bIns="0" anchor="t" anchorCtr="0">
            <a:noAutofit/>
          </a:bodyPr>
          <a:lstStyle>
            <a:lvl1pPr marR="0" lvl="0" algn="ctr" rtl="0">
              <a:lnSpc>
                <a:spcPct val="100000"/>
              </a:lnSpc>
              <a:spcBef>
                <a:spcPts val="400"/>
              </a:spcBef>
              <a:spcAft>
                <a:spcPts val="0"/>
              </a:spcAft>
              <a:buClr>
                <a:schemeClr val="lt1"/>
              </a:buClr>
              <a:buSzPts val="1800"/>
              <a:buFont typeface="Noto Sans Symbols"/>
              <a:buNone/>
              <a:defRPr sz="20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49" name="Google Shape;349;p59"/>
          <p:cNvSpPr/>
          <p:nvPr/>
        </p:nvSpPr>
        <p:spPr>
          <a:xfrm flipH="1">
            <a:off x="6458206" y="1060939"/>
            <a:ext cx="219722" cy="466240"/>
          </a:xfrm>
          <a:custGeom>
            <a:avLst/>
            <a:gdLst/>
            <a:ahLst/>
            <a:cxnLst/>
            <a:rect l="l" t="t" r="r" b="b"/>
            <a:pathLst>
              <a:path w="390525" h="828675" extrusionOk="0">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765">
              <a:solidFill>
                <a:schemeClr val="dk1"/>
              </a:solidFill>
              <a:latin typeface="Quattrocento Sans"/>
              <a:ea typeface="Quattrocento Sans"/>
              <a:cs typeface="Quattrocento Sans"/>
              <a:sym typeface="Quattrocento Sans"/>
            </a:endParaRPr>
          </a:p>
        </p:txBody>
      </p:sp>
      <p:sp>
        <p:nvSpPr>
          <p:cNvPr id="350" name="Google Shape;350;p59"/>
          <p:cNvSpPr/>
          <p:nvPr/>
        </p:nvSpPr>
        <p:spPr>
          <a:xfrm flipH="1">
            <a:off x="6172031" y="1060939"/>
            <a:ext cx="219722" cy="466240"/>
          </a:xfrm>
          <a:custGeom>
            <a:avLst/>
            <a:gdLst/>
            <a:ahLst/>
            <a:cxnLst/>
            <a:rect l="l" t="t" r="r" b="b"/>
            <a:pathLst>
              <a:path w="390525" h="828675" extrusionOk="0">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765">
              <a:solidFill>
                <a:schemeClr val="dk1"/>
              </a:solidFill>
              <a:latin typeface="Quattrocento Sans"/>
              <a:ea typeface="Quattrocento Sans"/>
              <a:cs typeface="Quattrocento Sans"/>
              <a:sym typeface="Quattrocento Sans"/>
            </a:endParaRPr>
          </a:p>
        </p:txBody>
      </p:sp>
      <p:sp>
        <p:nvSpPr>
          <p:cNvPr id="351" name="Google Shape;351;p59"/>
          <p:cNvSpPr txBox="1">
            <a:spLocks noGrp="1"/>
          </p:cNvSpPr>
          <p:nvPr>
            <p:ph type="body" idx="1"/>
          </p:nvPr>
        </p:nvSpPr>
        <p:spPr>
          <a:xfrm>
            <a:off x="6391275" y="1798638"/>
            <a:ext cx="5021263" cy="2585323"/>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1200"/>
              </a:spcBef>
              <a:spcAft>
                <a:spcPts val="0"/>
              </a:spcAft>
              <a:buClr>
                <a:schemeClr val="dk1"/>
              </a:buClr>
              <a:buSzPts val="2160"/>
              <a:buNone/>
              <a:defRPr sz="2400" i="0"/>
            </a:lvl1pPr>
            <a:lvl2pPr marL="914400" lvl="1" indent="-228600" algn="l">
              <a:lnSpc>
                <a:spcPct val="100000"/>
              </a:lnSpc>
              <a:spcBef>
                <a:spcPts val="1200"/>
              </a:spcBef>
              <a:spcAft>
                <a:spcPts val="0"/>
              </a:spcAft>
              <a:buClr>
                <a:schemeClr val="dk1"/>
              </a:buClr>
              <a:buSzPts val="2160"/>
              <a:buNone/>
              <a:defRPr sz="2400" i="1"/>
            </a:lvl2pPr>
            <a:lvl3pPr marL="1371600" lvl="2" indent="-228600" algn="l">
              <a:lnSpc>
                <a:spcPct val="100000"/>
              </a:lnSpc>
              <a:spcBef>
                <a:spcPts val="1200"/>
              </a:spcBef>
              <a:spcAft>
                <a:spcPts val="0"/>
              </a:spcAft>
              <a:buClr>
                <a:schemeClr val="dk1"/>
              </a:buClr>
              <a:buSzPts val="2160"/>
              <a:buNone/>
              <a:defRPr sz="2400" i="1"/>
            </a:lvl3pPr>
            <a:lvl4pPr marL="1828800" lvl="3" indent="-228600" algn="l">
              <a:lnSpc>
                <a:spcPct val="100000"/>
              </a:lnSpc>
              <a:spcBef>
                <a:spcPts val="1200"/>
              </a:spcBef>
              <a:spcAft>
                <a:spcPts val="0"/>
              </a:spcAft>
              <a:buClr>
                <a:schemeClr val="dk1"/>
              </a:buClr>
              <a:buSzPts val="2160"/>
              <a:buNone/>
              <a:defRPr sz="2400" i="1"/>
            </a:lvl4pPr>
            <a:lvl5pPr marL="2286000" lvl="4" indent="-228600" algn="l">
              <a:lnSpc>
                <a:spcPct val="100000"/>
              </a:lnSpc>
              <a:spcBef>
                <a:spcPts val="1200"/>
              </a:spcBef>
              <a:spcAft>
                <a:spcPts val="0"/>
              </a:spcAft>
              <a:buClr>
                <a:schemeClr val="dk1"/>
              </a:buClr>
              <a:buSzPts val="2160"/>
              <a:buNone/>
              <a:defRPr sz="2400" i="1"/>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52" name="Google Shape;352;p59"/>
          <p:cNvSpPr txBox="1">
            <a:spLocks noGrp="1"/>
          </p:cNvSpPr>
          <p:nvPr>
            <p:ph type="body" idx="3"/>
          </p:nvPr>
        </p:nvSpPr>
        <p:spPr>
          <a:xfrm>
            <a:off x="9183688" y="5194300"/>
            <a:ext cx="3008312" cy="554038"/>
          </a:xfrm>
          <a:prstGeom prst="rect">
            <a:avLst/>
          </a:prstGeom>
          <a:solidFill>
            <a:schemeClr val="accent1"/>
          </a:solidFill>
          <a:ln>
            <a:noFill/>
          </a:ln>
        </p:spPr>
        <p:txBody>
          <a:bodyPr spcFirstLastPara="1" wrap="square" lIns="182875" tIns="91425" rIns="182875" bIns="91425" anchor="ctr" anchorCtr="0">
            <a:noAutofit/>
          </a:bodyPr>
          <a:lstStyle>
            <a:lvl1pPr marL="457200" lvl="0" indent="-228600" algn="l">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l">
              <a:lnSpc>
                <a:spcPct val="100000"/>
              </a:lnSpc>
              <a:spcBef>
                <a:spcPts val="400"/>
              </a:spcBef>
              <a:spcAft>
                <a:spcPts val="0"/>
              </a:spcAft>
              <a:buClr>
                <a:schemeClr val="lt1"/>
              </a:buClr>
              <a:buSzPts val="1800"/>
              <a:buNone/>
              <a:defRPr sz="2000">
                <a:solidFill>
                  <a:schemeClr val="lt1"/>
                </a:solidFill>
              </a:defRPr>
            </a:lvl2pPr>
            <a:lvl3pPr marL="1371600" lvl="2" indent="-228600" algn="l">
              <a:lnSpc>
                <a:spcPct val="100000"/>
              </a:lnSpc>
              <a:spcBef>
                <a:spcPts val="400"/>
              </a:spcBef>
              <a:spcAft>
                <a:spcPts val="0"/>
              </a:spcAft>
              <a:buClr>
                <a:schemeClr val="lt1"/>
              </a:buClr>
              <a:buSzPts val="1800"/>
              <a:buNone/>
              <a:defRPr sz="2000">
                <a:solidFill>
                  <a:schemeClr val="lt1"/>
                </a:solidFill>
              </a:defRPr>
            </a:lvl3pPr>
            <a:lvl4pPr marL="1828800" lvl="3" indent="-228600" algn="l">
              <a:lnSpc>
                <a:spcPct val="100000"/>
              </a:lnSpc>
              <a:spcBef>
                <a:spcPts val="400"/>
              </a:spcBef>
              <a:spcAft>
                <a:spcPts val="0"/>
              </a:spcAft>
              <a:buClr>
                <a:schemeClr val="lt1"/>
              </a:buClr>
              <a:buSzPts val="1800"/>
              <a:buNone/>
              <a:defRPr sz="2000">
                <a:solidFill>
                  <a:schemeClr val="lt1"/>
                </a:solidFill>
              </a:defRPr>
            </a:lvl4pPr>
            <a:lvl5pPr marL="2286000" lvl="4" indent="-228600" algn="l">
              <a:lnSpc>
                <a:spcPct val="100000"/>
              </a:lnSpc>
              <a:spcBef>
                <a:spcPts val="400"/>
              </a:spcBef>
              <a:spcAft>
                <a:spcPts val="0"/>
              </a:spcAft>
              <a:buClr>
                <a:schemeClr val="lt1"/>
              </a:buClr>
              <a:buSzPts val="1800"/>
              <a:buNone/>
              <a:defRPr sz="20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hank you_1">
  <p:cSld name="Thank you_1">
    <p:spTree>
      <p:nvGrpSpPr>
        <p:cNvPr id="1" name="Shape 353"/>
        <p:cNvGrpSpPr/>
        <p:nvPr/>
      </p:nvGrpSpPr>
      <p:grpSpPr>
        <a:xfrm>
          <a:off x="0" y="0"/>
          <a:ext cx="0" cy="0"/>
          <a:chOff x="0" y="0"/>
          <a:chExt cx="0" cy="0"/>
        </a:xfrm>
      </p:grpSpPr>
      <p:sp>
        <p:nvSpPr>
          <p:cNvPr id="354" name="Google Shape;354;p60"/>
          <p:cNvSpPr/>
          <p:nvPr/>
        </p:nvSpPr>
        <p:spPr>
          <a:xfrm>
            <a:off x="281354" y="0"/>
            <a:ext cx="3985846"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355" name="Google Shape;355;p60"/>
          <p:cNvSpPr>
            <a:spLocks noGrp="1"/>
          </p:cNvSpPr>
          <p:nvPr>
            <p:ph type="pic" idx="2"/>
          </p:nvPr>
        </p:nvSpPr>
        <p:spPr>
          <a:xfrm>
            <a:off x="4267200" y="0"/>
            <a:ext cx="7924799" cy="6858000"/>
          </a:xfrm>
          <a:prstGeom prst="rect">
            <a:avLst/>
          </a:prstGeom>
          <a:blipFill rotWithShape="1">
            <a:blip r:embed="rId2">
              <a:alphaModFix/>
            </a:blip>
            <a:stretch>
              <a:fillRect/>
            </a:stretch>
          </a:blipFill>
          <a:ln>
            <a:noFill/>
          </a:ln>
        </p:spPr>
        <p:txBody>
          <a:bodyPr spcFirstLastPara="1" wrap="square" lIns="0" tIns="640075" rIns="0" bIns="0" anchor="t" anchorCtr="0">
            <a:noAutofit/>
          </a:bodyPr>
          <a:lstStyle>
            <a:lvl1pPr marR="0" lvl="0" algn="ctr" rtl="0">
              <a:lnSpc>
                <a:spcPct val="100000"/>
              </a:lnSpc>
              <a:spcBef>
                <a:spcPts val="560"/>
              </a:spcBef>
              <a:spcAft>
                <a:spcPts val="0"/>
              </a:spcAft>
              <a:buClr>
                <a:schemeClr val="lt1"/>
              </a:buClr>
              <a:buSzPts val="2520"/>
              <a:buFont typeface="Noto Sans Symbols"/>
              <a:buNone/>
              <a:defRPr sz="2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56" name="Google Shape;356;p60"/>
          <p:cNvSpPr txBox="1">
            <a:spLocks noGrp="1"/>
          </p:cNvSpPr>
          <p:nvPr>
            <p:ph type="body" idx="1"/>
          </p:nvPr>
        </p:nvSpPr>
        <p:spPr>
          <a:xfrm>
            <a:off x="0" y="2438401"/>
            <a:ext cx="3985846" cy="2157045"/>
          </a:xfrm>
          <a:prstGeom prst="rect">
            <a:avLst/>
          </a:prstGeom>
          <a:solidFill>
            <a:schemeClr val="accent1"/>
          </a:solidFill>
          <a:ln>
            <a:noFill/>
          </a:ln>
        </p:spPr>
        <p:txBody>
          <a:bodyPr spcFirstLastPara="1" wrap="square" lIns="0" tIns="0" rIns="0" bIns="0" anchor="ctr" anchorCtr="0">
            <a:noAutofit/>
          </a:bodyPr>
          <a:lstStyle>
            <a:lvl1pPr marL="457200" marR="0" lvl="0" indent="-228600" algn="ctr">
              <a:lnSpc>
                <a:spcPct val="100000"/>
              </a:lnSpc>
              <a:spcBef>
                <a:spcPts val="0"/>
              </a:spcBef>
              <a:spcAft>
                <a:spcPts val="0"/>
              </a:spcAft>
              <a:buClr>
                <a:schemeClr val="lt1"/>
              </a:buClr>
              <a:buSzPts val="5400"/>
              <a:buFont typeface="Quattrocento Sans"/>
              <a:buNone/>
              <a:defRPr sz="54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960"/>
              </a:spcBef>
              <a:spcAft>
                <a:spcPts val="0"/>
              </a:spcAft>
              <a:buClr>
                <a:schemeClr val="lt1"/>
              </a:buClr>
              <a:buSzPts val="4320"/>
              <a:buNone/>
              <a:defRPr sz="4800">
                <a:solidFill>
                  <a:schemeClr val="lt1"/>
                </a:solidFill>
              </a:defRPr>
            </a:lvl2pPr>
            <a:lvl3pPr marL="1371600" lvl="2" indent="-228600" algn="ctr">
              <a:lnSpc>
                <a:spcPct val="100000"/>
              </a:lnSpc>
              <a:spcBef>
                <a:spcPts val="960"/>
              </a:spcBef>
              <a:spcAft>
                <a:spcPts val="0"/>
              </a:spcAft>
              <a:buClr>
                <a:schemeClr val="lt1"/>
              </a:buClr>
              <a:buSzPts val="4320"/>
              <a:buNone/>
              <a:defRPr sz="4800">
                <a:solidFill>
                  <a:schemeClr val="lt1"/>
                </a:solidFill>
              </a:defRPr>
            </a:lvl3pPr>
            <a:lvl4pPr marL="1828800" lvl="3" indent="-228600" algn="ctr">
              <a:lnSpc>
                <a:spcPct val="100000"/>
              </a:lnSpc>
              <a:spcBef>
                <a:spcPts val="960"/>
              </a:spcBef>
              <a:spcAft>
                <a:spcPts val="0"/>
              </a:spcAft>
              <a:buClr>
                <a:schemeClr val="lt1"/>
              </a:buClr>
              <a:buSzPts val="4320"/>
              <a:buNone/>
              <a:defRPr sz="4800">
                <a:solidFill>
                  <a:schemeClr val="lt1"/>
                </a:solidFill>
              </a:defRPr>
            </a:lvl4pPr>
            <a:lvl5pPr marL="2286000" lvl="4" indent="-228600" algn="ctr">
              <a:lnSpc>
                <a:spcPct val="100000"/>
              </a:lnSpc>
              <a:spcBef>
                <a:spcPts val="960"/>
              </a:spcBef>
              <a:spcAft>
                <a:spcPts val="0"/>
              </a:spcAft>
              <a:buClr>
                <a:schemeClr val="lt1"/>
              </a:buClr>
              <a:buSzPts val="4320"/>
              <a:buNone/>
              <a:defRPr sz="48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hank you_2">
  <p:cSld name="Thank you_2">
    <p:spTree>
      <p:nvGrpSpPr>
        <p:cNvPr id="1" name="Shape 357"/>
        <p:cNvGrpSpPr/>
        <p:nvPr/>
      </p:nvGrpSpPr>
      <p:grpSpPr>
        <a:xfrm>
          <a:off x="0" y="0"/>
          <a:ext cx="0" cy="0"/>
          <a:chOff x="0" y="0"/>
          <a:chExt cx="0" cy="0"/>
        </a:xfrm>
      </p:grpSpPr>
      <p:sp>
        <p:nvSpPr>
          <p:cNvPr id="358" name="Google Shape;358;p61"/>
          <p:cNvSpPr>
            <a:spLocks noGrp="1"/>
          </p:cNvSpPr>
          <p:nvPr>
            <p:ph type="pic" idx="2"/>
          </p:nvPr>
        </p:nvSpPr>
        <p:spPr>
          <a:xfrm>
            <a:off x="0" y="0"/>
            <a:ext cx="2865438" cy="3465576"/>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59" name="Google Shape;359;p61"/>
          <p:cNvSpPr>
            <a:spLocks noGrp="1"/>
          </p:cNvSpPr>
          <p:nvPr>
            <p:ph type="pic" idx="3"/>
          </p:nvPr>
        </p:nvSpPr>
        <p:spPr>
          <a:xfrm>
            <a:off x="2865120" y="0"/>
            <a:ext cx="3017520" cy="3465576"/>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60" name="Google Shape;360;p61"/>
          <p:cNvSpPr>
            <a:spLocks noGrp="1"/>
          </p:cNvSpPr>
          <p:nvPr>
            <p:ph type="pic" idx="4"/>
          </p:nvPr>
        </p:nvSpPr>
        <p:spPr>
          <a:xfrm>
            <a:off x="5882640" y="0"/>
            <a:ext cx="6309360" cy="3465576"/>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61" name="Google Shape;361;p61"/>
          <p:cNvSpPr>
            <a:spLocks noGrp="1"/>
          </p:cNvSpPr>
          <p:nvPr>
            <p:ph type="pic" idx="5"/>
          </p:nvPr>
        </p:nvSpPr>
        <p:spPr>
          <a:xfrm>
            <a:off x="0" y="3456432"/>
            <a:ext cx="3505200" cy="3401568"/>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62" name="Google Shape;362;p61"/>
          <p:cNvSpPr>
            <a:spLocks noGrp="1"/>
          </p:cNvSpPr>
          <p:nvPr>
            <p:ph type="pic" idx="6"/>
          </p:nvPr>
        </p:nvSpPr>
        <p:spPr>
          <a:xfrm>
            <a:off x="8680704" y="3455489"/>
            <a:ext cx="3511296" cy="1691464"/>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63" name="Google Shape;363;p61"/>
          <p:cNvSpPr>
            <a:spLocks noGrp="1"/>
          </p:cNvSpPr>
          <p:nvPr>
            <p:ph type="pic" idx="7"/>
          </p:nvPr>
        </p:nvSpPr>
        <p:spPr>
          <a:xfrm>
            <a:off x="8680704" y="5146953"/>
            <a:ext cx="3511296" cy="1711047"/>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64" name="Google Shape;364;p61"/>
          <p:cNvSpPr txBox="1">
            <a:spLocks noGrp="1"/>
          </p:cNvSpPr>
          <p:nvPr>
            <p:ph type="body" idx="1"/>
          </p:nvPr>
        </p:nvSpPr>
        <p:spPr>
          <a:xfrm>
            <a:off x="3505199" y="3456432"/>
            <a:ext cx="5193792" cy="3401568"/>
          </a:xfrm>
          <a:prstGeom prst="rect">
            <a:avLst/>
          </a:prstGeom>
          <a:solidFill>
            <a:schemeClr val="accent1"/>
          </a:solidFill>
          <a:ln>
            <a:noFill/>
          </a:ln>
        </p:spPr>
        <p:txBody>
          <a:bodyPr spcFirstLastPara="1" wrap="square" lIns="182875" tIns="91425" rIns="182875" bIns="91425" anchor="ctr" anchorCtr="0">
            <a:noAutofit/>
          </a:bodyPr>
          <a:lstStyle>
            <a:lvl1pPr marL="457200" marR="0" lvl="0" indent="-228600" algn="ctr">
              <a:lnSpc>
                <a:spcPct val="100000"/>
              </a:lnSpc>
              <a:spcBef>
                <a:spcPts val="0"/>
              </a:spcBef>
              <a:spcAft>
                <a:spcPts val="0"/>
              </a:spcAft>
              <a:buClr>
                <a:schemeClr val="lt1"/>
              </a:buClr>
              <a:buSzPts val="6000"/>
              <a:buFont typeface="Quattrocento Sans"/>
              <a:buNone/>
              <a:defRPr sz="6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1000"/>
              </a:spcBef>
              <a:spcAft>
                <a:spcPts val="0"/>
              </a:spcAft>
              <a:buClr>
                <a:schemeClr val="lt1"/>
              </a:buClr>
              <a:buSzPts val="4500"/>
              <a:buNone/>
              <a:defRPr sz="5000">
                <a:solidFill>
                  <a:schemeClr val="lt1"/>
                </a:solidFill>
              </a:defRPr>
            </a:lvl2pPr>
            <a:lvl3pPr marL="1371600" lvl="2" indent="-228600" algn="ctr">
              <a:lnSpc>
                <a:spcPct val="100000"/>
              </a:lnSpc>
              <a:spcBef>
                <a:spcPts val="1000"/>
              </a:spcBef>
              <a:spcAft>
                <a:spcPts val="0"/>
              </a:spcAft>
              <a:buClr>
                <a:schemeClr val="lt1"/>
              </a:buClr>
              <a:buSzPts val="4500"/>
              <a:buNone/>
              <a:defRPr sz="5000">
                <a:solidFill>
                  <a:schemeClr val="lt1"/>
                </a:solidFill>
              </a:defRPr>
            </a:lvl3pPr>
            <a:lvl4pPr marL="1828800" lvl="3" indent="-228600" algn="ctr">
              <a:lnSpc>
                <a:spcPct val="100000"/>
              </a:lnSpc>
              <a:spcBef>
                <a:spcPts val="1000"/>
              </a:spcBef>
              <a:spcAft>
                <a:spcPts val="0"/>
              </a:spcAft>
              <a:buClr>
                <a:schemeClr val="lt1"/>
              </a:buClr>
              <a:buSzPts val="4500"/>
              <a:buNone/>
              <a:defRPr sz="5000">
                <a:solidFill>
                  <a:schemeClr val="lt1"/>
                </a:solidFill>
              </a:defRPr>
            </a:lvl4pPr>
            <a:lvl5pPr marL="2286000" lvl="4" indent="-228600" algn="ctr">
              <a:lnSpc>
                <a:spcPct val="100000"/>
              </a:lnSpc>
              <a:spcBef>
                <a:spcPts val="1000"/>
              </a:spcBef>
              <a:spcAft>
                <a:spcPts val="0"/>
              </a:spcAft>
              <a:buClr>
                <a:schemeClr val="lt1"/>
              </a:buClr>
              <a:buSzPts val="4500"/>
              <a:buNone/>
              <a:defRPr sz="50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Blank 2">
  <p:cSld name="Blank 2">
    <p:bg>
      <p:bgPr>
        <a:solidFill>
          <a:schemeClr val="dk2"/>
        </a:solidFill>
        <a:effectLst/>
      </p:bgPr>
    </p:bg>
    <p:spTree>
      <p:nvGrpSpPr>
        <p:cNvPr id="1" name="Shape 365"/>
        <p:cNvGrpSpPr/>
        <p:nvPr/>
      </p:nvGrpSpPr>
      <p:grpSpPr>
        <a:xfrm>
          <a:off x="0" y="0"/>
          <a:ext cx="0" cy="0"/>
          <a:chOff x="0" y="0"/>
          <a:chExt cx="0" cy="0"/>
        </a:xfrm>
      </p:grpSpPr>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Developer Code Layout">
  <p:cSld name="Developer Code Layout">
    <p:spTree>
      <p:nvGrpSpPr>
        <p:cNvPr id="1" name="Shape 366"/>
        <p:cNvGrpSpPr/>
        <p:nvPr/>
      </p:nvGrpSpPr>
      <p:grpSpPr>
        <a:xfrm>
          <a:off x="0" y="0"/>
          <a:ext cx="0" cy="0"/>
          <a:chOff x="0" y="0"/>
          <a:chExt cx="0" cy="0"/>
        </a:xfrm>
      </p:grpSpPr>
      <p:sp>
        <p:nvSpPr>
          <p:cNvPr id="367" name="Google Shape;367;p63"/>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8" name="Google Shape;368;p63" descr="This layout should only be used for developer code. The font used is a monospace font which is ideal for showing code."/>
          <p:cNvSpPr txBox="1">
            <a:spLocks noGrp="1"/>
          </p:cNvSpPr>
          <p:nvPr>
            <p:ph type="body" idx="1"/>
          </p:nvPr>
        </p:nvSpPr>
        <p:spPr>
          <a:xfrm>
            <a:off x="588263" y="1436688"/>
            <a:ext cx="11018520" cy="190821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560"/>
              </a:spcBef>
              <a:spcAft>
                <a:spcPts val="0"/>
              </a:spcAft>
              <a:buClr>
                <a:schemeClr val="dk1"/>
              </a:buClr>
              <a:buSzPts val="2520"/>
              <a:buNone/>
              <a:defRPr sz="2800">
                <a:solidFill>
                  <a:schemeClr val="dk1"/>
                </a:solidFill>
                <a:latin typeface="Consolas"/>
                <a:ea typeface="Consolas"/>
                <a:cs typeface="Consolas"/>
                <a:sym typeface="Consolas"/>
              </a:defRPr>
            </a:lvl1pPr>
            <a:lvl2pPr marL="914400" lvl="1" indent="-228600" algn="l">
              <a:lnSpc>
                <a:spcPct val="100000"/>
              </a:lnSpc>
              <a:spcBef>
                <a:spcPts val="480"/>
              </a:spcBef>
              <a:spcAft>
                <a:spcPts val="0"/>
              </a:spcAft>
              <a:buClr>
                <a:schemeClr val="dk1"/>
              </a:buClr>
              <a:buSzPts val="2160"/>
              <a:buNone/>
              <a:defRPr sz="2400">
                <a:solidFill>
                  <a:schemeClr val="dk1"/>
                </a:solidFill>
                <a:latin typeface="Consolas"/>
                <a:ea typeface="Consolas"/>
                <a:cs typeface="Consolas"/>
                <a:sym typeface="Consolas"/>
              </a:defRPr>
            </a:lvl2pPr>
            <a:lvl3pPr marL="1371600" lvl="2" indent="-228600" algn="l">
              <a:lnSpc>
                <a:spcPct val="100000"/>
              </a:lnSpc>
              <a:spcBef>
                <a:spcPts val="400"/>
              </a:spcBef>
              <a:spcAft>
                <a:spcPts val="0"/>
              </a:spcAft>
              <a:buClr>
                <a:schemeClr val="dk1"/>
              </a:buClr>
              <a:buSzPts val="1800"/>
              <a:buNone/>
              <a:defRPr sz="2000">
                <a:solidFill>
                  <a:schemeClr val="dk1"/>
                </a:solidFill>
                <a:latin typeface="Consolas"/>
                <a:ea typeface="Consolas"/>
                <a:cs typeface="Consolas"/>
                <a:sym typeface="Consolas"/>
              </a:defRPr>
            </a:lvl3pPr>
            <a:lvl4pPr marL="1828800" lvl="3" indent="-228600" algn="l">
              <a:lnSpc>
                <a:spcPct val="100000"/>
              </a:lnSpc>
              <a:spcBef>
                <a:spcPts val="360"/>
              </a:spcBef>
              <a:spcAft>
                <a:spcPts val="0"/>
              </a:spcAft>
              <a:buClr>
                <a:schemeClr val="dk1"/>
              </a:buClr>
              <a:buSzPts val="1620"/>
              <a:buNone/>
              <a:defRPr sz="1800">
                <a:solidFill>
                  <a:schemeClr val="dk1"/>
                </a:solidFill>
                <a:latin typeface="Consolas"/>
                <a:ea typeface="Consolas"/>
                <a:cs typeface="Consolas"/>
                <a:sym typeface="Consolas"/>
              </a:defRPr>
            </a:lvl4pPr>
            <a:lvl5pPr marL="2286000" lvl="4" indent="-228600" algn="l">
              <a:lnSpc>
                <a:spcPct val="100000"/>
              </a:lnSpc>
              <a:spcBef>
                <a:spcPts val="360"/>
              </a:spcBef>
              <a:spcAft>
                <a:spcPts val="0"/>
              </a:spcAft>
              <a:buClr>
                <a:schemeClr val="dk1"/>
              </a:buClr>
              <a:buSzPts val="1620"/>
              <a:buNone/>
              <a:defRPr sz="1800">
                <a:solidFill>
                  <a:schemeClr val="dk1"/>
                </a:solidFill>
                <a:latin typeface="Consolas"/>
                <a:ea typeface="Consolas"/>
                <a:cs typeface="Consolas"/>
                <a:sym typeface="Consola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losing logo slide">
  <p:cSld name="Closing logo slide">
    <p:bg>
      <p:bgPr>
        <a:solidFill>
          <a:schemeClr val="dk2"/>
        </a:solidFill>
        <a:effectLst/>
      </p:bgPr>
    </p:bg>
    <p:spTree>
      <p:nvGrpSpPr>
        <p:cNvPr id="1" name="Shape 369"/>
        <p:cNvGrpSpPr/>
        <p:nvPr/>
      </p:nvGrpSpPr>
      <p:grpSpPr>
        <a:xfrm>
          <a:off x="0" y="0"/>
          <a:ext cx="0" cy="0"/>
          <a:chOff x="0" y="0"/>
          <a:chExt cx="0" cy="0"/>
        </a:xfrm>
      </p:grpSpPr>
      <p:pic>
        <p:nvPicPr>
          <p:cNvPr id="370" name="Google Shape;370;p64" descr="Microsoft logo white text version"/>
          <p:cNvPicPr preferRelativeResize="0"/>
          <p:nvPr/>
        </p:nvPicPr>
        <p:blipFill rotWithShape="1">
          <a:blip r:embed="rId2">
            <a:alphaModFix/>
          </a:blip>
          <a:srcRect/>
          <a:stretch/>
        </p:blipFill>
        <p:spPr>
          <a:xfrm>
            <a:off x="584200" y="585788"/>
            <a:ext cx="1366245" cy="292608"/>
          </a:xfrm>
          <a:prstGeom prst="rect">
            <a:avLst/>
          </a:prstGeom>
          <a:noFill/>
          <a:ln>
            <a:noFill/>
          </a:ln>
        </p:spPr>
      </p:pic>
      <p:sp>
        <p:nvSpPr>
          <p:cNvPr id="371" name="Google Shape;371;p64" descr="This is a copyright notice that should be included on the final slide."/>
          <p:cNvSpPr txBox="1"/>
          <p:nvPr/>
        </p:nvSpPr>
        <p:spPr>
          <a:xfrm>
            <a:off x="584200" y="6161316"/>
            <a:ext cx="4482124" cy="107722"/>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700">
                <a:solidFill>
                  <a:schemeClr val="lt1"/>
                </a:solidFill>
                <a:latin typeface="Quattrocento Sans"/>
                <a:ea typeface="Quattrocento Sans"/>
                <a:cs typeface="Quattrocento Sans"/>
                <a:sym typeface="Quattrocento Sans"/>
              </a:rPr>
              <a:t>© Copyright Microsoft Corporation. All rights reserved. </a:t>
            </a:r>
            <a:endParaRPr/>
          </a:p>
        </p:txBody>
      </p:sp>
    </p:spTree>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ck Notes slide Layout">
  <p:cSld name="Black Notes slide Layout">
    <p:bg>
      <p:bgPr>
        <a:solidFill>
          <a:srgbClr val="000000"/>
        </a:solidFill>
        <a:effectLst/>
      </p:bgPr>
    </p:bg>
    <p:spTree>
      <p:nvGrpSpPr>
        <p:cNvPr id="1" name="Shape 372"/>
        <p:cNvGrpSpPr/>
        <p:nvPr/>
      </p:nvGrpSpPr>
      <p:grpSpPr>
        <a:xfrm>
          <a:off x="0" y="0"/>
          <a:ext cx="0" cy="0"/>
          <a:chOff x="0" y="0"/>
          <a:chExt cx="0" cy="0"/>
        </a:xfrm>
      </p:grpSpPr>
      <p:sp>
        <p:nvSpPr>
          <p:cNvPr id="373" name="Google Shape;373;p65"/>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3600"/>
              <a:buFont typeface="Quattrocento Sans"/>
              <a:buNone/>
              <a:defRPr b="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4" name="Google Shape;374;p65"/>
          <p:cNvSpPr txBox="1">
            <a:spLocks noGrp="1"/>
          </p:cNvSpPr>
          <p:nvPr>
            <p:ph type="body" idx="1"/>
          </p:nvPr>
        </p:nvSpPr>
        <p:spPr>
          <a:xfrm>
            <a:off x="584200" y="1436688"/>
            <a:ext cx="11018838" cy="2215991"/>
          </a:xfrm>
          <a:prstGeom prst="rect">
            <a:avLst/>
          </a:prstGeom>
          <a:noFill/>
          <a:ln>
            <a:noFill/>
          </a:ln>
        </p:spPr>
        <p:txBody>
          <a:bodyPr spcFirstLastPara="1" wrap="square" lIns="0" tIns="0" rIns="0" bIns="0" anchor="t" anchorCtr="0">
            <a:spAutoFit/>
          </a:bodyPr>
          <a:lstStyle>
            <a:lvl1pPr marL="457200" lvl="0" indent="-434340" algn="l">
              <a:lnSpc>
                <a:spcPct val="100000"/>
              </a:lnSpc>
              <a:spcBef>
                <a:spcPts val="720"/>
              </a:spcBef>
              <a:spcAft>
                <a:spcPts val="0"/>
              </a:spcAft>
              <a:buClr>
                <a:schemeClr val="lt1"/>
              </a:buClr>
              <a:buSzPts val="3240"/>
              <a:buChar char="·"/>
              <a:defRPr sz="3600">
                <a:latin typeface="Quattrocento Sans"/>
                <a:ea typeface="Quattrocento Sans"/>
                <a:cs typeface="Quattrocento Sans"/>
                <a:sym typeface="Quattrocento Sans"/>
              </a:defRPr>
            </a:lvl1pPr>
            <a:lvl2pPr marL="914400" lvl="1" indent="-388619" algn="l">
              <a:lnSpc>
                <a:spcPct val="100000"/>
              </a:lnSpc>
              <a:spcBef>
                <a:spcPts val="560"/>
              </a:spcBef>
              <a:spcAft>
                <a:spcPts val="0"/>
              </a:spcAft>
              <a:buClr>
                <a:schemeClr val="lt1"/>
              </a:buClr>
              <a:buSzPts val="2520"/>
              <a:buChar char="·"/>
              <a:defRPr sz="2800">
                <a:latin typeface="Quattrocento Sans"/>
                <a:ea typeface="Quattrocento Sans"/>
                <a:cs typeface="Quattrocento Sans"/>
                <a:sym typeface="Quattrocento Sans"/>
              </a:defRPr>
            </a:lvl2pPr>
            <a:lvl3pPr marL="1371600" lvl="2" indent="-365760" algn="l">
              <a:lnSpc>
                <a:spcPct val="100000"/>
              </a:lnSpc>
              <a:spcBef>
                <a:spcPts val="480"/>
              </a:spcBef>
              <a:spcAft>
                <a:spcPts val="0"/>
              </a:spcAft>
              <a:buClr>
                <a:schemeClr val="lt1"/>
              </a:buClr>
              <a:buSzPts val="2160"/>
              <a:buChar char="·"/>
              <a:defRPr sz="2400">
                <a:latin typeface="Quattrocento Sans"/>
                <a:ea typeface="Quattrocento Sans"/>
                <a:cs typeface="Quattrocento Sans"/>
                <a:sym typeface="Quattrocento Sans"/>
              </a:defRPr>
            </a:lvl3pPr>
            <a:lvl4pPr marL="1828800" lvl="3" indent="-342900" algn="l">
              <a:lnSpc>
                <a:spcPct val="100000"/>
              </a:lnSpc>
              <a:spcBef>
                <a:spcPts val="400"/>
              </a:spcBef>
              <a:spcAft>
                <a:spcPts val="0"/>
              </a:spcAft>
              <a:buClr>
                <a:schemeClr val="lt1"/>
              </a:buClr>
              <a:buSzPts val="1800"/>
              <a:buChar char="·"/>
              <a:defRPr sz="2000">
                <a:latin typeface="Quattrocento Sans"/>
                <a:ea typeface="Quattrocento Sans"/>
                <a:cs typeface="Quattrocento Sans"/>
                <a:sym typeface="Quattrocento Sans"/>
              </a:defRPr>
            </a:lvl4pPr>
            <a:lvl5pPr marL="2286000" lvl="4" indent="-331470" algn="l">
              <a:lnSpc>
                <a:spcPct val="100000"/>
              </a:lnSpc>
              <a:spcBef>
                <a:spcPts val="360"/>
              </a:spcBef>
              <a:spcAft>
                <a:spcPts val="0"/>
              </a:spcAft>
              <a:buClr>
                <a:schemeClr val="lt1"/>
              </a:buClr>
              <a:buSzPts val="1620"/>
              <a:buChar char="·"/>
              <a:defRPr sz="1800">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375" name="Google Shape;375;p65"/>
          <p:cNvSpPr txBox="1">
            <a:spLocks noGrp="1"/>
          </p:cNvSpPr>
          <p:nvPr>
            <p:ph type="body" idx="2"/>
          </p:nvPr>
        </p:nvSpPr>
        <p:spPr>
          <a:xfrm>
            <a:off x="1" y="6269038"/>
            <a:ext cx="12192000" cy="588963"/>
          </a:xfrm>
          <a:prstGeom prst="rect">
            <a:avLst/>
          </a:prstGeom>
          <a:solidFill>
            <a:srgbClr val="FFFF99"/>
          </a:solidFill>
          <a:ln>
            <a:noFill/>
          </a:ln>
        </p:spPr>
        <p:txBody>
          <a:bodyPr spcFirstLastPara="1" wrap="square" lIns="155450" tIns="77725" rIns="155450" bIns="45700" anchor="b" anchorCtr="0">
            <a:noAutofit/>
          </a:bodyPr>
          <a:lstStyle>
            <a:lvl1pPr marL="457200" lvl="0" indent="-228600" algn="r">
              <a:lnSpc>
                <a:spcPct val="100000"/>
              </a:lnSpc>
              <a:spcBef>
                <a:spcPts val="740"/>
              </a:spcBef>
              <a:spcAft>
                <a:spcPts val="0"/>
              </a:spcAft>
              <a:buClr>
                <a:srgbClr val="000000"/>
              </a:buClr>
              <a:buSzPts val="3330"/>
              <a:buFont typeface="Arial"/>
              <a:buNone/>
              <a:defRPr sz="3700">
                <a:solidFill>
                  <a:srgbClr val="000000"/>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mp; Non-bulleted text">
  <p:cSld name="Title &amp; Non-bulleted text">
    <p:spTree>
      <p:nvGrpSpPr>
        <p:cNvPr id="1" name="Shape 33"/>
        <p:cNvGrpSpPr/>
        <p:nvPr/>
      </p:nvGrpSpPr>
      <p:grpSpPr>
        <a:xfrm>
          <a:off x="0" y="0"/>
          <a:ext cx="0" cy="0"/>
          <a:chOff x="0" y="0"/>
          <a:chExt cx="0" cy="0"/>
        </a:xfrm>
      </p:grpSpPr>
      <p:sp>
        <p:nvSpPr>
          <p:cNvPr id="34" name="Google Shape;34;p22"/>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2"/>
          <p:cNvSpPr txBox="1">
            <a:spLocks noGrp="1"/>
          </p:cNvSpPr>
          <p:nvPr>
            <p:ph type="body" idx="1"/>
          </p:nvPr>
        </p:nvSpPr>
        <p:spPr>
          <a:xfrm>
            <a:off x="586390" y="1434370"/>
            <a:ext cx="11018520" cy="230832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560"/>
              </a:spcBef>
              <a:spcAft>
                <a:spcPts val="0"/>
              </a:spcAft>
              <a:buClr>
                <a:schemeClr val="dk1"/>
              </a:buClr>
              <a:buSzPts val="2520"/>
              <a:buNone/>
              <a:defRPr/>
            </a:lvl1pPr>
            <a:lvl2pPr marL="914400" lvl="1" indent="-228600" algn="l">
              <a:lnSpc>
                <a:spcPct val="100000"/>
              </a:lnSpc>
              <a:spcBef>
                <a:spcPts val="400"/>
              </a:spcBef>
              <a:spcAft>
                <a:spcPts val="0"/>
              </a:spcAft>
              <a:buClr>
                <a:schemeClr val="dk1"/>
              </a:buClr>
              <a:buSzPts val="1800"/>
              <a:buNone/>
              <a:defRPr/>
            </a:lvl2pPr>
            <a:lvl3pPr marL="1371600" lvl="2" indent="-228600" algn="l">
              <a:lnSpc>
                <a:spcPct val="100000"/>
              </a:lnSpc>
              <a:spcBef>
                <a:spcPts val="320"/>
              </a:spcBef>
              <a:spcAft>
                <a:spcPts val="0"/>
              </a:spcAft>
              <a:buClr>
                <a:schemeClr val="dk1"/>
              </a:buClr>
              <a:buSzPts val="1440"/>
              <a:buNone/>
              <a:defRPr/>
            </a:lvl3pPr>
            <a:lvl4pPr marL="1828800" lvl="3" indent="-228600" algn="l">
              <a:lnSpc>
                <a:spcPct val="100000"/>
              </a:lnSpc>
              <a:spcBef>
                <a:spcPts val="280"/>
              </a:spcBef>
              <a:spcAft>
                <a:spcPts val="0"/>
              </a:spcAft>
              <a:buClr>
                <a:schemeClr val="dk1"/>
              </a:buClr>
              <a:buSzPts val="1260"/>
              <a:buNone/>
              <a:defRPr/>
            </a:lvl4pPr>
            <a:lvl5pPr marL="2286000" lvl="4" indent="-228600" algn="l">
              <a:lnSpc>
                <a:spcPct val="100000"/>
              </a:lnSpc>
              <a:spcBef>
                <a:spcPts val="280"/>
              </a:spcBef>
              <a:spcAft>
                <a:spcPts val="0"/>
              </a:spcAft>
              <a:buClr>
                <a:schemeClr val="dk1"/>
              </a:buClr>
              <a:buSzPts val="126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3" orient="horz" pos="1272">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Icon library">
  <p:cSld name="Icon library">
    <p:spTree>
      <p:nvGrpSpPr>
        <p:cNvPr id="1" name="Shape 376"/>
        <p:cNvGrpSpPr/>
        <p:nvPr/>
      </p:nvGrpSpPr>
      <p:grpSpPr>
        <a:xfrm>
          <a:off x="0" y="0"/>
          <a:ext cx="0" cy="0"/>
          <a:chOff x="0" y="0"/>
          <a:chExt cx="0" cy="0"/>
        </a:xfrm>
      </p:grpSpPr>
      <p:sp>
        <p:nvSpPr>
          <p:cNvPr id="377" name="Google Shape;377;p66"/>
          <p:cNvSpPr txBox="1">
            <a:spLocks noGrp="1"/>
          </p:cNvSpPr>
          <p:nvPr>
            <p:ph type="title"/>
          </p:nvPr>
        </p:nvSpPr>
        <p:spPr>
          <a:xfrm>
            <a:off x="3263546" y="425183"/>
            <a:ext cx="5288906" cy="120674"/>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rgbClr val="666666"/>
              </a:buClr>
              <a:buSzPts val="784"/>
              <a:buFont typeface="Quattrocento Sans"/>
              <a:buNone/>
              <a:defRPr sz="784">
                <a:solidFill>
                  <a:srgbClr val="666666"/>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8" name="Google Shape;378;p66"/>
          <p:cNvSpPr txBox="1"/>
          <p:nvPr/>
        </p:nvSpPr>
        <p:spPr>
          <a:xfrm>
            <a:off x="445198" y="431201"/>
            <a:ext cx="2065142" cy="10863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rgbClr val="666666"/>
              </a:buClr>
              <a:buSzPts val="784"/>
              <a:buFont typeface="Quattrocento Sans"/>
              <a:buNone/>
            </a:pPr>
            <a:r>
              <a:rPr lang="en-US" sz="784" b="0" cap="none">
                <a:solidFill>
                  <a:srgbClr val="666666"/>
                </a:solidFill>
                <a:latin typeface="Quattrocento Sans"/>
                <a:ea typeface="Quattrocento Sans"/>
                <a:cs typeface="Quattrocento Sans"/>
                <a:sym typeface="Quattrocento Sans"/>
              </a:rPr>
              <a:t>Monoline icons / PowerPoint</a:t>
            </a:r>
            <a:endParaRPr sz="784" b="0" cap="none">
              <a:solidFill>
                <a:srgbClr val="666666"/>
              </a:solidFill>
              <a:latin typeface="Quattrocento Sans"/>
              <a:ea typeface="Quattrocento Sans"/>
              <a:cs typeface="Quattrocento Sans"/>
              <a:sym typeface="Quattrocento Sans"/>
            </a:endParaRPr>
          </a:p>
        </p:txBody>
      </p:sp>
      <p:grpSp>
        <p:nvGrpSpPr>
          <p:cNvPr id="379" name="Google Shape;379;p66"/>
          <p:cNvGrpSpPr/>
          <p:nvPr/>
        </p:nvGrpSpPr>
        <p:grpSpPr>
          <a:xfrm>
            <a:off x="11023167" y="412549"/>
            <a:ext cx="719065" cy="153377"/>
            <a:chOff x="4846638" y="3441700"/>
            <a:chExt cx="5910262" cy="1260475"/>
          </a:xfrm>
        </p:grpSpPr>
        <p:sp>
          <p:nvSpPr>
            <p:cNvPr id="380" name="Google Shape;380;p66"/>
            <p:cNvSpPr/>
            <p:nvPr/>
          </p:nvSpPr>
          <p:spPr>
            <a:xfrm>
              <a:off x="6484938" y="3636963"/>
              <a:ext cx="4271962" cy="823913"/>
            </a:xfrm>
            <a:custGeom>
              <a:avLst/>
              <a:gdLst/>
              <a:ahLst/>
              <a:cxnLst/>
              <a:rect l="l" t="t" r="r" b="b"/>
              <a:pathLst>
                <a:path w="1139" h="220" extrusionOk="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29">
                <a:solidFill>
                  <a:schemeClr val="dk1"/>
                </a:solidFill>
                <a:latin typeface="Quattrocento Sans"/>
                <a:ea typeface="Quattrocento Sans"/>
                <a:cs typeface="Quattrocento Sans"/>
                <a:sym typeface="Quattrocento Sans"/>
              </a:endParaRPr>
            </a:p>
          </p:txBody>
        </p:sp>
        <p:sp>
          <p:nvSpPr>
            <p:cNvPr id="381" name="Google Shape;381;p66"/>
            <p:cNvSpPr/>
            <p:nvPr/>
          </p:nvSpPr>
          <p:spPr>
            <a:xfrm>
              <a:off x="4846638" y="3441700"/>
              <a:ext cx="600075" cy="600075"/>
            </a:xfrm>
            <a:prstGeom prst="rect">
              <a:avLst/>
            </a:prstGeom>
            <a:solidFill>
              <a:srgbClr val="F2502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29">
                <a:solidFill>
                  <a:schemeClr val="dk1"/>
                </a:solidFill>
                <a:latin typeface="Quattrocento Sans"/>
                <a:ea typeface="Quattrocento Sans"/>
                <a:cs typeface="Quattrocento Sans"/>
                <a:sym typeface="Quattrocento Sans"/>
              </a:endParaRPr>
            </a:p>
          </p:txBody>
        </p:sp>
        <p:sp>
          <p:nvSpPr>
            <p:cNvPr id="382" name="Google Shape;382;p66"/>
            <p:cNvSpPr/>
            <p:nvPr/>
          </p:nvSpPr>
          <p:spPr>
            <a:xfrm>
              <a:off x="5510213" y="3441700"/>
              <a:ext cx="596900" cy="600075"/>
            </a:xfrm>
            <a:prstGeom prst="rect">
              <a:avLst/>
            </a:prstGeom>
            <a:solidFill>
              <a:srgbClr val="7FBA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29">
                <a:solidFill>
                  <a:schemeClr val="dk1"/>
                </a:solidFill>
                <a:latin typeface="Quattrocento Sans"/>
                <a:ea typeface="Quattrocento Sans"/>
                <a:cs typeface="Quattrocento Sans"/>
                <a:sym typeface="Quattrocento Sans"/>
              </a:endParaRPr>
            </a:p>
          </p:txBody>
        </p:sp>
        <p:sp>
          <p:nvSpPr>
            <p:cNvPr id="383" name="Google Shape;383;p66"/>
            <p:cNvSpPr/>
            <p:nvPr/>
          </p:nvSpPr>
          <p:spPr>
            <a:xfrm>
              <a:off x="4846638" y="4102100"/>
              <a:ext cx="600075" cy="600075"/>
            </a:xfrm>
            <a:prstGeom prst="rect">
              <a:avLst/>
            </a:prstGeom>
            <a:solidFill>
              <a:srgbClr val="00A4E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29">
                <a:solidFill>
                  <a:schemeClr val="dk1"/>
                </a:solidFill>
                <a:latin typeface="Quattrocento Sans"/>
                <a:ea typeface="Quattrocento Sans"/>
                <a:cs typeface="Quattrocento Sans"/>
                <a:sym typeface="Quattrocento Sans"/>
              </a:endParaRPr>
            </a:p>
          </p:txBody>
        </p:sp>
        <p:sp>
          <p:nvSpPr>
            <p:cNvPr id="384" name="Google Shape;384;p66"/>
            <p:cNvSpPr/>
            <p:nvPr/>
          </p:nvSpPr>
          <p:spPr>
            <a:xfrm>
              <a:off x="5510213" y="4102100"/>
              <a:ext cx="596900" cy="600075"/>
            </a:xfrm>
            <a:prstGeom prst="rect">
              <a:avLst/>
            </a:prstGeom>
            <a:solidFill>
              <a:srgbClr val="FFB9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29">
                <a:solidFill>
                  <a:schemeClr val="dk1"/>
                </a:solidFill>
                <a:latin typeface="Quattrocento Sans"/>
                <a:ea typeface="Quattrocento Sans"/>
                <a:cs typeface="Quattrocento Sans"/>
                <a:sym typeface="Quattrocento Sans"/>
              </a:endParaRPr>
            </a:p>
          </p:txBody>
        </p:sp>
      </p:grpSp>
    </p:spTree>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1_Title Slide" type="title">
  <p:cSld name="TITLE">
    <p:spTree>
      <p:nvGrpSpPr>
        <p:cNvPr id="1" name="Shape 385"/>
        <p:cNvGrpSpPr/>
        <p:nvPr/>
      </p:nvGrpSpPr>
      <p:grpSpPr>
        <a:xfrm>
          <a:off x="0" y="0"/>
          <a:ext cx="0" cy="0"/>
          <a:chOff x="0" y="0"/>
          <a:chExt cx="0" cy="0"/>
        </a:xfrm>
      </p:grpSpPr>
      <p:sp>
        <p:nvSpPr>
          <p:cNvPr id="386" name="Google Shape;386;p67"/>
          <p:cNvSpPr txBox="1">
            <a:spLocks noGrp="1"/>
          </p:cNvSpPr>
          <p:nvPr>
            <p:ph type="ctrTitle"/>
          </p:nvPr>
        </p:nvSpPr>
        <p:spPr>
          <a:xfrm>
            <a:off x="1524000" y="1122363"/>
            <a:ext cx="9144000" cy="2387600"/>
          </a:xfrm>
          <a:prstGeom prst="rect">
            <a:avLst/>
          </a:prstGeom>
          <a:noFill/>
          <a:ln>
            <a:noFill/>
          </a:ln>
        </p:spPr>
        <p:txBody>
          <a:bodyPr spcFirstLastPara="1" wrap="square" lIns="0" tIns="0" rIns="0" bIns="0" anchor="b" anchorCtr="0">
            <a:spAutoFit/>
          </a:bodyPr>
          <a:lstStyle>
            <a:lvl1pPr lvl="0" algn="ctr">
              <a:lnSpc>
                <a:spcPct val="100000"/>
              </a:lnSpc>
              <a:spcBef>
                <a:spcPts val="0"/>
              </a:spcBef>
              <a:spcAft>
                <a:spcPts val="0"/>
              </a:spcAft>
              <a:buClr>
                <a:schemeClr val="dk1"/>
              </a:buClr>
              <a:buSzPts val="6000"/>
              <a:buFont typeface="Quattrocento Sans"/>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7" name="Google Shape;387;p67"/>
          <p:cNvSpPr txBox="1">
            <a:spLocks noGrp="1"/>
          </p:cNvSpPr>
          <p:nvPr>
            <p:ph type="subTitle" idx="1"/>
          </p:nvPr>
        </p:nvSpPr>
        <p:spPr>
          <a:xfrm>
            <a:off x="1524000" y="3602038"/>
            <a:ext cx="9144000" cy="1655762"/>
          </a:xfrm>
          <a:prstGeom prst="rect">
            <a:avLst/>
          </a:prstGeom>
          <a:noFill/>
          <a:ln>
            <a:noFill/>
          </a:ln>
        </p:spPr>
        <p:txBody>
          <a:bodyPr spcFirstLastPara="1" wrap="square" lIns="0" tIns="0" rIns="0" bIns="0" anchor="t" anchorCtr="0">
            <a:spAutoFit/>
          </a:bodyPr>
          <a:lstStyle>
            <a:lvl1pPr lvl="0" algn="ctr">
              <a:lnSpc>
                <a:spcPct val="100000"/>
              </a:lnSpc>
              <a:spcBef>
                <a:spcPts val="480"/>
              </a:spcBef>
              <a:spcAft>
                <a:spcPts val="0"/>
              </a:spcAft>
              <a:buClr>
                <a:schemeClr val="dk1"/>
              </a:buClr>
              <a:buSzPts val="2160"/>
              <a:buNone/>
              <a:defRPr sz="2400"/>
            </a:lvl1pPr>
            <a:lvl2pPr lvl="1" algn="ctr">
              <a:lnSpc>
                <a:spcPct val="100000"/>
              </a:lnSpc>
              <a:spcBef>
                <a:spcPts val="400"/>
              </a:spcBef>
              <a:spcAft>
                <a:spcPts val="0"/>
              </a:spcAft>
              <a:buClr>
                <a:schemeClr val="dk1"/>
              </a:buClr>
              <a:buSzPts val="1800"/>
              <a:buNone/>
              <a:defRPr sz="2000"/>
            </a:lvl2pPr>
            <a:lvl3pPr lvl="2" algn="ctr">
              <a:lnSpc>
                <a:spcPct val="100000"/>
              </a:lnSpc>
              <a:spcBef>
                <a:spcPts val="360"/>
              </a:spcBef>
              <a:spcAft>
                <a:spcPts val="0"/>
              </a:spcAft>
              <a:buClr>
                <a:schemeClr val="dk1"/>
              </a:buClr>
              <a:buSzPts val="1620"/>
              <a:buNone/>
              <a:defRPr sz="1800"/>
            </a:lvl3pPr>
            <a:lvl4pPr lvl="3" algn="ctr">
              <a:lnSpc>
                <a:spcPct val="100000"/>
              </a:lnSpc>
              <a:spcBef>
                <a:spcPts val="320"/>
              </a:spcBef>
              <a:spcAft>
                <a:spcPts val="0"/>
              </a:spcAft>
              <a:buClr>
                <a:schemeClr val="dk1"/>
              </a:buClr>
              <a:buSzPts val="1440"/>
              <a:buNone/>
              <a:defRPr sz="1600"/>
            </a:lvl4pPr>
            <a:lvl5pPr lvl="4" algn="ctr">
              <a:lnSpc>
                <a:spcPct val="100000"/>
              </a:lnSpc>
              <a:spcBef>
                <a:spcPts val="320"/>
              </a:spcBef>
              <a:spcAft>
                <a:spcPts val="0"/>
              </a:spcAft>
              <a:buClr>
                <a:schemeClr val="dk1"/>
              </a:buClr>
              <a:buSzPts val="1440"/>
              <a:buNone/>
              <a:defRPr sz="1600"/>
            </a:lvl5pPr>
            <a:lvl6pPr lvl="5" algn="ctr">
              <a:spcBef>
                <a:spcPts val="320"/>
              </a:spcBef>
              <a:spcAft>
                <a:spcPts val="0"/>
              </a:spcAft>
              <a:buClr>
                <a:schemeClr val="dk1"/>
              </a:buClr>
              <a:buSzPts val="1600"/>
              <a:buNone/>
              <a:defRPr sz="1600"/>
            </a:lvl6pPr>
            <a:lvl7pPr lvl="6" algn="ctr">
              <a:spcBef>
                <a:spcPts val="320"/>
              </a:spcBef>
              <a:spcAft>
                <a:spcPts val="0"/>
              </a:spcAft>
              <a:buClr>
                <a:schemeClr val="dk1"/>
              </a:buClr>
              <a:buSzPts val="1600"/>
              <a:buNone/>
              <a:defRPr sz="1600"/>
            </a:lvl7pPr>
            <a:lvl8pPr lvl="7" algn="ctr">
              <a:spcBef>
                <a:spcPts val="320"/>
              </a:spcBef>
              <a:spcAft>
                <a:spcPts val="0"/>
              </a:spcAft>
              <a:buClr>
                <a:schemeClr val="dk1"/>
              </a:buClr>
              <a:buSzPts val="1600"/>
              <a:buNone/>
              <a:defRPr sz="1600"/>
            </a:lvl8pPr>
            <a:lvl9pPr lvl="8" algn="ctr">
              <a:spcBef>
                <a:spcPts val="320"/>
              </a:spcBef>
              <a:spcAft>
                <a:spcPts val="0"/>
              </a:spcAft>
              <a:buClr>
                <a:schemeClr val="dk1"/>
              </a:buClr>
              <a:buSzPts val="1600"/>
              <a:buNone/>
              <a:defRPr sz="1600"/>
            </a:lvl9pPr>
          </a:lstStyle>
          <a:p>
            <a:endParaRPr/>
          </a:p>
        </p:txBody>
      </p:sp>
      <p:sp>
        <p:nvSpPr>
          <p:cNvPr id="388" name="Google Shape;388;p67"/>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765">
                <a:solidFill>
                  <a:schemeClr val="dk1"/>
                </a:solidFill>
                <a:latin typeface="Quattrocento Sans"/>
                <a:ea typeface="Quattrocento Sans"/>
                <a:cs typeface="Quattrocento Sans"/>
                <a:sym typeface="Quattrocento Sans"/>
              </a:defRPr>
            </a:lvl1pPr>
            <a:lvl2pPr marR="0" lvl="1"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9pPr>
          </a:lstStyle>
          <a:p>
            <a:endParaRPr/>
          </a:p>
        </p:txBody>
      </p:sp>
      <p:sp>
        <p:nvSpPr>
          <p:cNvPr id="389" name="Google Shape;389;p67"/>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765">
                <a:solidFill>
                  <a:schemeClr val="dk1"/>
                </a:solidFill>
                <a:latin typeface="Quattrocento Sans"/>
                <a:ea typeface="Quattrocento Sans"/>
                <a:cs typeface="Quattrocento Sans"/>
                <a:sym typeface="Quattrocento Sans"/>
              </a:defRPr>
            </a:lvl1pPr>
            <a:lvl2pPr marR="0" lvl="1"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9pPr>
          </a:lstStyle>
          <a:p>
            <a:endParaRPr/>
          </a:p>
        </p:txBody>
      </p:sp>
      <p:sp>
        <p:nvSpPr>
          <p:cNvPr id="390" name="Google Shape;390;p67"/>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765">
                <a:solidFill>
                  <a:schemeClr val="dk1"/>
                </a:solidFill>
                <a:latin typeface="Quattrocento Sans"/>
                <a:ea typeface="Quattrocento Sans"/>
                <a:cs typeface="Quattrocento Sans"/>
                <a:sym typeface="Quattrocento Sans"/>
              </a:defRPr>
            </a:lvl1pPr>
            <a:lvl2pPr marL="0" marR="0" lvl="1" indent="0" algn="l" rtl="0">
              <a:spcBef>
                <a:spcPts val="0"/>
              </a:spcBef>
              <a:buNone/>
              <a:defRPr sz="1765">
                <a:solidFill>
                  <a:schemeClr val="dk1"/>
                </a:solidFill>
                <a:latin typeface="Quattrocento Sans"/>
                <a:ea typeface="Quattrocento Sans"/>
                <a:cs typeface="Quattrocento Sans"/>
                <a:sym typeface="Quattrocento Sans"/>
              </a:defRPr>
            </a:lvl2pPr>
            <a:lvl3pPr marL="0" marR="0" lvl="2" indent="0" algn="l" rtl="0">
              <a:spcBef>
                <a:spcPts val="0"/>
              </a:spcBef>
              <a:buNone/>
              <a:defRPr sz="1765">
                <a:solidFill>
                  <a:schemeClr val="dk1"/>
                </a:solidFill>
                <a:latin typeface="Quattrocento Sans"/>
                <a:ea typeface="Quattrocento Sans"/>
                <a:cs typeface="Quattrocento Sans"/>
                <a:sym typeface="Quattrocento Sans"/>
              </a:defRPr>
            </a:lvl3pPr>
            <a:lvl4pPr marL="0" marR="0" lvl="3" indent="0" algn="l" rtl="0">
              <a:spcBef>
                <a:spcPts val="0"/>
              </a:spcBef>
              <a:buNone/>
              <a:defRPr sz="1765">
                <a:solidFill>
                  <a:schemeClr val="dk1"/>
                </a:solidFill>
                <a:latin typeface="Quattrocento Sans"/>
                <a:ea typeface="Quattrocento Sans"/>
                <a:cs typeface="Quattrocento Sans"/>
                <a:sym typeface="Quattrocento Sans"/>
              </a:defRPr>
            </a:lvl4pPr>
            <a:lvl5pPr marL="0" marR="0" lvl="4" indent="0" algn="l" rtl="0">
              <a:spcBef>
                <a:spcPts val="0"/>
              </a:spcBef>
              <a:buNone/>
              <a:defRPr sz="1765">
                <a:solidFill>
                  <a:schemeClr val="dk1"/>
                </a:solidFill>
                <a:latin typeface="Quattrocento Sans"/>
                <a:ea typeface="Quattrocento Sans"/>
                <a:cs typeface="Quattrocento Sans"/>
                <a:sym typeface="Quattrocento Sans"/>
              </a:defRPr>
            </a:lvl5pPr>
            <a:lvl6pPr marL="0" marR="0" lvl="5" indent="0" algn="l" rtl="0">
              <a:spcBef>
                <a:spcPts val="0"/>
              </a:spcBef>
              <a:buNone/>
              <a:defRPr sz="1765">
                <a:solidFill>
                  <a:schemeClr val="dk1"/>
                </a:solidFill>
                <a:latin typeface="Quattrocento Sans"/>
                <a:ea typeface="Quattrocento Sans"/>
                <a:cs typeface="Quattrocento Sans"/>
                <a:sym typeface="Quattrocento Sans"/>
              </a:defRPr>
            </a:lvl6pPr>
            <a:lvl7pPr marL="0" marR="0" lvl="6" indent="0" algn="l" rtl="0">
              <a:spcBef>
                <a:spcPts val="0"/>
              </a:spcBef>
              <a:buNone/>
              <a:defRPr sz="1765">
                <a:solidFill>
                  <a:schemeClr val="dk1"/>
                </a:solidFill>
                <a:latin typeface="Quattrocento Sans"/>
                <a:ea typeface="Quattrocento Sans"/>
                <a:cs typeface="Quattrocento Sans"/>
                <a:sym typeface="Quattrocento Sans"/>
              </a:defRPr>
            </a:lvl7pPr>
            <a:lvl8pPr marL="0" marR="0" lvl="7" indent="0" algn="l" rtl="0">
              <a:spcBef>
                <a:spcPts val="0"/>
              </a:spcBef>
              <a:buNone/>
              <a:defRPr sz="1765">
                <a:solidFill>
                  <a:schemeClr val="dk1"/>
                </a:solidFill>
                <a:latin typeface="Quattrocento Sans"/>
                <a:ea typeface="Quattrocento Sans"/>
                <a:cs typeface="Quattrocento Sans"/>
                <a:sym typeface="Quattrocento Sans"/>
              </a:defRPr>
            </a:lvl8pPr>
            <a:lvl9pPr marL="0" marR="0" lvl="8" indent="0" algn="l" rtl="0">
              <a:spcBef>
                <a:spcPts val="0"/>
              </a:spcBef>
              <a:buNone/>
              <a:defRPr sz="1765">
                <a:solidFill>
                  <a:schemeClr val="dk1"/>
                </a:solidFill>
                <a:latin typeface="Quattrocento Sans"/>
                <a:ea typeface="Quattrocento Sans"/>
                <a:cs typeface="Quattrocento Sans"/>
                <a:sym typeface="Quattrocento San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1_Title and Content" type="obj">
  <p:cSld name="OBJECT">
    <p:spTree>
      <p:nvGrpSpPr>
        <p:cNvPr id="1" name="Shape 391"/>
        <p:cNvGrpSpPr/>
        <p:nvPr/>
      </p:nvGrpSpPr>
      <p:grpSpPr>
        <a:xfrm>
          <a:off x="0" y="0"/>
          <a:ext cx="0" cy="0"/>
          <a:chOff x="0" y="0"/>
          <a:chExt cx="0" cy="0"/>
        </a:xfrm>
      </p:grpSpPr>
      <p:sp>
        <p:nvSpPr>
          <p:cNvPr id="392" name="Google Shape;392;p68"/>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3" name="Google Shape;393;p68"/>
          <p:cNvSpPr txBox="1">
            <a:spLocks noGrp="1"/>
          </p:cNvSpPr>
          <p:nvPr>
            <p:ph type="body" idx="1"/>
          </p:nvPr>
        </p:nvSpPr>
        <p:spPr>
          <a:xfrm>
            <a:off x="584200" y="1435503"/>
            <a:ext cx="11018520" cy="1612749"/>
          </a:xfrm>
          <a:prstGeom prst="rect">
            <a:avLst/>
          </a:prstGeom>
          <a:noFill/>
          <a:ln>
            <a:noFill/>
          </a:ln>
        </p:spPr>
        <p:txBody>
          <a:bodyPr spcFirstLastPara="1" wrap="square" lIns="0" tIns="0" rIns="0" bIns="0" anchor="t" anchorCtr="0">
            <a:spAutoFit/>
          </a:bodyPr>
          <a:lstStyle>
            <a:lvl1pPr marL="457200" lvl="0" indent="-331470" algn="l">
              <a:lnSpc>
                <a:spcPct val="100000"/>
              </a:lnSpc>
              <a:spcBef>
                <a:spcPts val="360"/>
              </a:spcBef>
              <a:spcAft>
                <a:spcPts val="0"/>
              </a:spcAft>
              <a:buClr>
                <a:schemeClr val="dk1"/>
              </a:buClr>
              <a:buSzPts val="1620"/>
              <a:buChar char="·"/>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94" name="Google Shape;394;p68"/>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765">
                <a:solidFill>
                  <a:schemeClr val="dk1"/>
                </a:solidFill>
                <a:latin typeface="Quattrocento Sans"/>
                <a:ea typeface="Quattrocento Sans"/>
                <a:cs typeface="Quattrocento Sans"/>
                <a:sym typeface="Quattrocento Sans"/>
              </a:defRPr>
            </a:lvl1pPr>
            <a:lvl2pPr marR="0" lvl="1"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9pPr>
          </a:lstStyle>
          <a:p>
            <a:endParaRPr/>
          </a:p>
        </p:txBody>
      </p:sp>
      <p:sp>
        <p:nvSpPr>
          <p:cNvPr id="395" name="Google Shape;395;p68"/>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765">
                <a:solidFill>
                  <a:schemeClr val="dk1"/>
                </a:solidFill>
                <a:latin typeface="Quattrocento Sans"/>
                <a:ea typeface="Quattrocento Sans"/>
                <a:cs typeface="Quattrocento Sans"/>
                <a:sym typeface="Quattrocento Sans"/>
              </a:defRPr>
            </a:lvl1pPr>
            <a:lvl2pPr marR="0" lvl="1"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9pPr>
          </a:lstStyle>
          <a:p>
            <a:endParaRPr/>
          </a:p>
        </p:txBody>
      </p:sp>
      <p:sp>
        <p:nvSpPr>
          <p:cNvPr id="396" name="Google Shape;396;p68"/>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765">
                <a:solidFill>
                  <a:schemeClr val="dk1"/>
                </a:solidFill>
                <a:latin typeface="Quattrocento Sans"/>
                <a:ea typeface="Quattrocento Sans"/>
                <a:cs typeface="Quattrocento Sans"/>
                <a:sym typeface="Quattrocento Sans"/>
              </a:defRPr>
            </a:lvl1pPr>
            <a:lvl2pPr marL="0" marR="0" lvl="1" indent="0" algn="l" rtl="0">
              <a:spcBef>
                <a:spcPts val="0"/>
              </a:spcBef>
              <a:buNone/>
              <a:defRPr sz="1765">
                <a:solidFill>
                  <a:schemeClr val="dk1"/>
                </a:solidFill>
                <a:latin typeface="Quattrocento Sans"/>
                <a:ea typeface="Quattrocento Sans"/>
                <a:cs typeface="Quattrocento Sans"/>
                <a:sym typeface="Quattrocento Sans"/>
              </a:defRPr>
            </a:lvl2pPr>
            <a:lvl3pPr marL="0" marR="0" lvl="2" indent="0" algn="l" rtl="0">
              <a:spcBef>
                <a:spcPts val="0"/>
              </a:spcBef>
              <a:buNone/>
              <a:defRPr sz="1765">
                <a:solidFill>
                  <a:schemeClr val="dk1"/>
                </a:solidFill>
                <a:latin typeface="Quattrocento Sans"/>
                <a:ea typeface="Quattrocento Sans"/>
                <a:cs typeface="Quattrocento Sans"/>
                <a:sym typeface="Quattrocento Sans"/>
              </a:defRPr>
            </a:lvl3pPr>
            <a:lvl4pPr marL="0" marR="0" lvl="3" indent="0" algn="l" rtl="0">
              <a:spcBef>
                <a:spcPts val="0"/>
              </a:spcBef>
              <a:buNone/>
              <a:defRPr sz="1765">
                <a:solidFill>
                  <a:schemeClr val="dk1"/>
                </a:solidFill>
                <a:latin typeface="Quattrocento Sans"/>
                <a:ea typeface="Quattrocento Sans"/>
                <a:cs typeface="Quattrocento Sans"/>
                <a:sym typeface="Quattrocento Sans"/>
              </a:defRPr>
            </a:lvl4pPr>
            <a:lvl5pPr marL="0" marR="0" lvl="4" indent="0" algn="l" rtl="0">
              <a:spcBef>
                <a:spcPts val="0"/>
              </a:spcBef>
              <a:buNone/>
              <a:defRPr sz="1765">
                <a:solidFill>
                  <a:schemeClr val="dk1"/>
                </a:solidFill>
                <a:latin typeface="Quattrocento Sans"/>
                <a:ea typeface="Quattrocento Sans"/>
                <a:cs typeface="Quattrocento Sans"/>
                <a:sym typeface="Quattrocento Sans"/>
              </a:defRPr>
            </a:lvl5pPr>
            <a:lvl6pPr marL="0" marR="0" lvl="5" indent="0" algn="l" rtl="0">
              <a:spcBef>
                <a:spcPts val="0"/>
              </a:spcBef>
              <a:buNone/>
              <a:defRPr sz="1765">
                <a:solidFill>
                  <a:schemeClr val="dk1"/>
                </a:solidFill>
                <a:latin typeface="Quattrocento Sans"/>
                <a:ea typeface="Quattrocento Sans"/>
                <a:cs typeface="Quattrocento Sans"/>
                <a:sym typeface="Quattrocento Sans"/>
              </a:defRPr>
            </a:lvl6pPr>
            <a:lvl7pPr marL="0" marR="0" lvl="6" indent="0" algn="l" rtl="0">
              <a:spcBef>
                <a:spcPts val="0"/>
              </a:spcBef>
              <a:buNone/>
              <a:defRPr sz="1765">
                <a:solidFill>
                  <a:schemeClr val="dk1"/>
                </a:solidFill>
                <a:latin typeface="Quattrocento Sans"/>
                <a:ea typeface="Quattrocento Sans"/>
                <a:cs typeface="Quattrocento Sans"/>
                <a:sym typeface="Quattrocento Sans"/>
              </a:defRPr>
            </a:lvl7pPr>
            <a:lvl8pPr marL="0" marR="0" lvl="7" indent="0" algn="l" rtl="0">
              <a:spcBef>
                <a:spcPts val="0"/>
              </a:spcBef>
              <a:buNone/>
              <a:defRPr sz="1765">
                <a:solidFill>
                  <a:schemeClr val="dk1"/>
                </a:solidFill>
                <a:latin typeface="Quattrocento Sans"/>
                <a:ea typeface="Quattrocento Sans"/>
                <a:cs typeface="Quattrocento Sans"/>
                <a:sym typeface="Quattrocento Sans"/>
              </a:defRPr>
            </a:lvl8pPr>
            <a:lvl9pPr marL="0" marR="0" lvl="8" indent="0" algn="l" rtl="0">
              <a:spcBef>
                <a:spcPts val="0"/>
              </a:spcBef>
              <a:buNone/>
              <a:defRPr sz="1765">
                <a:solidFill>
                  <a:schemeClr val="dk1"/>
                </a:solidFill>
                <a:latin typeface="Quattrocento Sans"/>
                <a:ea typeface="Quattrocento Sans"/>
                <a:cs typeface="Quattrocento Sans"/>
                <a:sym typeface="Quattrocento San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2_Title Slide">
  <p:cSld name="2_Title Slide">
    <p:bg>
      <p:bgPr>
        <a:solidFill>
          <a:schemeClr val="dk2"/>
        </a:solidFill>
        <a:effectLst/>
      </p:bgPr>
    </p:bg>
    <p:spTree>
      <p:nvGrpSpPr>
        <p:cNvPr id="1" name="Shape 397"/>
        <p:cNvGrpSpPr/>
        <p:nvPr/>
      </p:nvGrpSpPr>
      <p:grpSpPr>
        <a:xfrm>
          <a:off x="0" y="0"/>
          <a:ext cx="0" cy="0"/>
          <a:chOff x="0" y="0"/>
          <a:chExt cx="0" cy="0"/>
        </a:xfrm>
      </p:grpSpPr>
      <p:pic>
        <p:nvPicPr>
          <p:cNvPr id="398" name="Google Shape;398;p69" descr="Microsoft logo white text version"/>
          <p:cNvPicPr preferRelativeResize="0"/>
          <p:nvPr/>
        </p:nvPicPr>
        <p:blipFill rotWithShape="1">
          <a:blip r:embed="rId2">
            <a:alphaModFix/>
          </a:blip>
          <a:srcRect/>
          <a:stretch/>
        </p:blipFill>
        <p:spPr>
          <a:xfrm>
            <a:off x="584200" y="585788"/>
            <a:ext cx="1366245" cy="292608"/>
          </a:xfrm>
          <a:prstGeom prst="rect">
            <a:avLst/>
          </a:prstGeom>
          <a:noFill/>
          <a:ln>
            <a:noFill/>
          </a:ln>
        </p:spPr>
      </p:pic>
      <p:sp>
        <p:nvSpPr>
          <p:cNvPr id="399" name="Google Shape;399;p69"/>
          <p:cNvSpPr txBox="1">
            <a:spLocks noGrp="1"/>
          </p:cNvSpPr>
          <p:nvPr>
            <p:ph type="title"/>
          </p:nvPr>
        </p:nvSpPr>
        <p:spPr>
          <a:xfrm>
            <a:off x="584200" y="2979778"/>
            <a:ext cx="9144000" cy="553998"/>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rgbClr val="30E5D0"/>
              </a:buClr>
              <a:buSzPts val="3600"/>
              <a:buFont typeface="Quattrocento Sans"/>
              <a:buNone/>
              <a:defRPr sz="3600">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0" name="Google Shape;400;p69"/>
          <p:cNvSpPr txBox="1">
            <a:spLocks noGrp="1"/>
          </p:cNvSpPr>
          <p:nvPr>
            <p:ph type="body" idx="1"/>
          </p:nvPr>
        </p:nvSpPr>
        <p:spPr>
          <a:xfrm>
            <a:off x="584200" y="3962400"/>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itle square photo">
  <p:cSld name="Title square photo">
    <p:bg>
      <p:bgPr>
        <a:solidFill>
          <a:schemeClr val="dk2"/>
        </a:solidFill>
        <a:effectLst/>
      </p:bgPr>
    </p:bg>
    <p:spTree>
      <p:nvGrpSpPr>
        <p:cNvPr id="1" name="Shape 405"/>
        <p:cNvGrpSpPr/>
        <p:nvPr/>
      </p:nvGrpSpPr>
      <p:grpSpPr>
        <a:xfrm>
          <a:off x="0" y="0"/>
          <a:ext cx="0" cy="0"/>
          <a:chOff x="0" y="0"/>
          <a:chExt cx="0" cy="0"/>
        </a:xfrm>
      </p:grpSpPr>
      <p:sp>
        <p:nvSpPr>
          <p:cNvPr id="406" name="Google Shape;406;p71"/>
          <p:cNvSpPr txBox="1">
            <a:spLocks noGrp="1"/>
          </p:cNvSpPr>
          <p:nvPr>
            <p:ph type="title"/>
          </p:nvPr>
        </p:nvSpPr>
        <p:spPr>
          <a:xfrm>
            <a:off x="588263" y="3544222"/>
            <a:ext cx="4167887" cy="1107996"/>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rgbClr val="30E5D0"/>
              </a:buClr>
              <a:buSzPts val="3600"/>
              <a:buFont typeface="Quattrocento Sans"/>
              <a:buNone/>
              <a:defRPr>
                <a:solidFill>
                  <a:srgbClr val="30E5D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7" name="Google Shape;407;p71"/>
          <p:cNvSpPr txBox="1">
            <a:spLocks noGrp="1"/>
          </p:cNvSpPr>
          <p:nvPr>
            <p:ph type="body" idx="1"/>
          </p:nvPr>
        </p:nvSpPr>
        <p:spPr>
          <a:xfrm>
            <a:off x="582042" y="4911405"/>
            <a:ext cx="4164583"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pic>
        <p:nvPicPr>
          <p:cNvPr id="408" name="Google Shape;408;p71" descr="Microsoft logo white text version"/>
          <p:cNvPicPr preferRelativeResize="0"/>
          <p:nvPr/>
        </p:nvPicPr>
        <p:blipFill rotWithShape="1">
          <a:blip r:embed="rId2">
            <a:alphaModFix/>
          </a:blip>
          <a:srcRect/>
          <a:stretch/>
        </p:blipFill>
        <p:spPr>
          <a:xfrm>
            <a:off x="584200" y="585788"/>
            <a:ext cx="1366245" cy="292608"/>
          </a:xfrm>
          <a:prstGeom prst="rect">
            <a:avLst/>
          </a:prstGeom>
          <a:noFill/>
          <a:ln>
            <a:noFill/>
          </a:ln>
        </p:spPr>
      </p:pic>
      <p:pic>
        <p:nvPicPr>
          <p:cNvPr id="409" name="Google Shape;409;p71" descr="A group of people sitting at a table using a computer&#10;&#10;Description automatically generated"/>
          <p:cNvPicPr preferRelativeResize="0"/>
          <p:nvPr/>
        </p:nvPicPr>
        <p:blipFill rotWithShape="1">
          <a:blip r:embed="rId3">
            <a:alphaModFix/>
          </a:blip>
          <a:srcRect/>
          <a:stretch/>
        </p:blipFill>
        <p:spPr>
          <a:xfrm>
            <a:off x="5334000" y="0"/>
            <a:ext cx="6858000" cy="68580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orient="horz" pos="2496">
          <p15:clr>
            <a:srgbClr val="5ACBF0"/>
          </p15:clr>
        </p15:guide>
        <p15:guide id="2" pos="3355">
          <p15:clr>
            <a:srgbClr val="FBAE40"/>
          </p15:clr>
        </p15:guide>
        <p15:guide id="3" orient="horz" pos="2160">
          <p15:clr>
            <a:srgbClr val="FBAE40"/>
          </p15:clr>
        </p15:guide>
        <p15:guide id="4" orient="horz" pos="2229">
          <p15:clr>
            <a:srgbClr val="5ACBF0"/>
          </p15:clr>
        </p15:guide>
        <p15:guide id="5"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square photo 2">
  <p:cSld name="Title square photo 2">
    <p:spTree>
      <p:nvGrpSpPr>
        <p:cNvPr id="1" name="Shape 410"/>
        <p:cNvGrpSpPr/>
        <p:nvPr/>
      </p:nvGrpSpPr>
      <p:grpSpPr>
        <a:xfrm>
          <a:off x="0" y="0"/>
          <a:ext cx="0" cy="0"/>
          <a:chOff x="0" y="0"/>
          <a:chExt cx="0" cy="0"/>
        </a:xfrm>
      </p:grpSpPr>
      <p:sp>
        <p:nvSpPr>
          <p:cNvPr id="411" name="Google Shape;411;p72"/>
          <p:cNvSpPr txBox="1">
            <a:spLocks noGrp="1"/>
          </p:cNvSpPr>
          <p:nvPr>
            <p:ph type="title"/>
          </p:nvPr>
        </p:nvSpPr>
        <p:spPr>
          <a:xfrm>
            <a:off x="588263" y="2425541"/>
            <a:ext cx="4167887" cy="1107996"/>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chemeClr val="lt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2" name="Google Shape;412;p72"/>
          <p:cNvSpPr txBox="1">
            <a:spLocks noGrp="1"/>
          </p:cNvSpPr>
          <p:nvPr>
            <p:ph type="body" idx="1"/>
          </p:nvPr>
        </p:nvSpPr>
        <p:spPr>
          <a:xfrm>
            <a:off x="582042" y="3962400"/>
            <a:ext cx="4164583"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pic>
        <p:nvPicPr>
          <p:cNvPr id="413" name="Google Shape;413;p72" descr="Microsoft logo white text version"/>
          <p:cNvPicPr preferRelativeResize="0"/>
          <p:nvPr/>
        </p:nvPicPr>
        <p:blipFill rotWithShape="1">
          <a:blip r:embed="rId2">
            <a:alphaModFix/>
          </a:blip>
          <a:srcRect/>
          <a:stretch/>
        </p:blipFill>
        <p:spPr>
          <a:xfrm>
            <a:off x="584200" y="585788"/>
            <a:ext cx="1366245" cy="292608"/>
          </a:xfrm>
          <a:prstGeom prst="rect">
            <a:avLst/>
          </a:prstGeom>
          <a:noFill/>
          <a:ln>
            <a:noFill/>
          </a:ln>
        </p:spPr>
      </p:pic>
      <p:pic>
        <p:nvPicPr>
          <p:cNvPr id="414" name="Google Shape;414;p72" descr="A group of people sitting at a table using a computer&#10;&#10;Description automatically generated"/>
          <p:cNvPicPr preferRelativeResize="0"/>
          <p:nvPr/>
        </p:nvPicPr>
        <p:blipFill rotWithShape="1">
          <a:blip r:embed="rId3">
            <a:alphaModFix/>
          </a:blip>
          <a:srcRect/>
          <a:stretch/>
        </p:blipFill>
        <p:spPr>
          <a:xfrm>
            <a:off x="5334000" y="0"/>
            <a:ext cx="6858000" cy="68580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orient="horz" pos="2496">
          <p15:clr>
            <a:srgbClr val="5ACBF0"/>
          </p15:clr>
        </p15:guide>
        <p15:guide id="2" pos="3360">
          <p15:clr>
            <a:srgbClr val="FBAE40"/>
          </p15:clr>
        </p15:guide>
        <p15:guide id="3" orient="horz" pos="2160">
          <p15:clr>
            <a:srgbClr val="FBAE40"/>
          </p15:clr>
        </p15:guide>
        <p15:guide id="4" orient="horz" pos="2229">
          <p15:clr>
            <a:srgbClr val="5ACBF0"/>
          </p15:clr>
        </p15:guide>
        <p15:guide id="5" pos="2996">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itle Slide">
  <p:cSld name="Title Slide">
    <p:bg>
      <p:bgPr>
        <a:solidFill>
          <a:schemeClr val="dk2"/>
        </a:solidFill>
        <a:effectLst/>
      </p:bgPr>
    </p:bg>
    <p:spTree>
      <p:nvGrpSpPr>
        <p:cNvPr id="1" name="Shape 415"/>
        <p:cNvGrpSpPr/>
        <p:nvPr/>
      </p:nvGrpSpPr>
      <p:grpSpPr>
        <a:xfrm>
          <a:off x="0" y="0"/>
          <a:ext cx="0" cy="0"/>
          <a:chOff x="0" y="0"/>
          <a:chExt cx="0" cy="0"/>
        </a:xfrm>
      </p:grpSpPr>
      <p:sp>
        <p:nvSpPr>
          <p:cNvPr id="416" name="Google Shape;416;p73"/>
          <p:cNvSpPr txBox="1">
            <a:spLocks noGrp="1"/>
          </p:cNvSpPr>
          <p:nvPr>
            <p:ph type="title"/>
          </p:nvPr>
        </p:nvSpPr>
        <p:spPr>
          <a:xfrm>
            <a:off x="584200" y="2979778"/>
            <a:ext cx="9144000" cy="553998"/>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rgbClr val="30E5D0"/>
              </a:buClr>
              <a:buSzPts val="3600"/>
              <a:buFont typeface="Quattrocento Sans"/>
              <a:buNone/>
              <a:defRPr sz="3600">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7" name="Google Shape;417;p73"/>
          <p:cNvSpPr txBox="1">
            <a:spLocks noGrp="1"/>
          </p:cNvSpPr>
          <p:nvPr>
            <p:ph type="body" idx="1"/>
          </p:nvPr>
        </p:nvSpPr>
        <p:spPr>
          <a:xfrm>
            <a:off x="584200" y="3962400"/>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pic>
        <p:nvPicPr>
          <p:cNvPr id="418" name="Google Shape;418;p73" descr="Microsoft logo white text version"/>
          <p:cNvPicPr preferRelativeResize="0"/>
          <p:nvPr/>
        </p:nvPicPr>
        <p:blipFill rotWithShape="1">
          <a:blip r:embed="rId2">
            <a:alphaModFix/>
          </a:blip>
          <a:srcRect/>
          <a:stretch/>
        </p:blipFill>
        <p:spPr>
          <a:xfrm>
            <a:off x="584200" y="585788"/>
            <a:ext cx="1366245" cy="29260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Title Slide 2">
  <p:cSld name="Title Slide 2">
    <p:spTree>
      <p:nvGrpSpPr>
        <p:cNvPr id="1" name="Shape 419"/>
        <p:cNvGrpSpPr/>
        <p:nvPr/>
      </p:nvGrpSpPr>
      <p:grpSpPr>
        <a:xfrm>
          <a:off x="0" y="0"/>
          <a:ext cx="0" cy="0"/>
          <a:chOff x="0" y="0"/>
          <a:chExt cx="0" cy="0"/>
        </a:xfrm>
      </p:grpSpPr>
      <p:sp>
        <p:nvSpPr>
          <p:cNvPr id="420" name="Google Shape;420;p74"/>
          <p:cNvSpPr txBox="1">
            <a:spLocks noGrp="1"/>
          </p:cNvSpPr>
          <p:nvPr>
            <p:ph type="title"/>
          </p:nvPr>
        </p:nvSpPr>
        <p:spPr>
          <a:xfrm>
            <a:off x="584200" y="2979778"/>
            <a:ext cx="9144000" cy="553998"/>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chemeClr val="lt1"/>
              </a:buClr>
              <a:buSzPts val="3600"/>
              <a:buFont typeface="Quattrocento Sans"/>
              <a:buNone/>
              <a:defRPr sz="360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1" name="Google Shape;421;p74"/>
          <p:cNvSpPr txBox="1">
            <a:spLocks noGrp="1"/>
          </p:cNvSpPr>
          <p:nvPr>
            <p:ph type="body" idx="1"/>
          </p:nvPr>
        </p:nvSpPr>
        <p:spPr>
          <a:xfrm>
            <a:off x="584200" y="3962400"/>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pic>
        <p:nvPicPr>
          <p:cNvPr id="422" name="Google Shape;422;p74" descr="Microsoft logo white text version"/>
          <p:cNvPicPr preferRelativeResize="0"/>
          <p:nvPr/>
        </p:nvPicPr>
        <p:blipFill rotWithShape="1">
          <a:blip r:embed="rId2">
            <a:alphaModFix/>
          </a:blip>
          <a:srcRect/>
          <a:stretch/>
        </p:blipFill>
        <p:spPr>
          <a:xfrm>
            <a:off x="584200" y="585788"/>
            <a:ext cx="1366245" cy="29260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423"/>
        <p:cNvGrpSpPr/>
        <p:nvPr/>
      </p:nvGrpSpPr>
      <p:grpSpPr>
        <a:xfrm>
          <a:off x="0" y="0"/>
          <a:ext cx="0" cy="0"/>
          <a:chOff x="0" y="0"/>
          <a:chExt cx="0" cy="0"/>
        </a:xfrm>
      </p:grpSpPr>
      <p:sp>
        <p:nvSpPr>
          <p:cNvPr id="424" name="Google Shape;424;p75"/>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5" name="Google Shape;425;p75"/>
          <p:cNvSpPr txBox="1">
            <a:spLocks noGrp="1"/>
          </p:cNvSpPr>
          <p:nvPr>
            <p:ph type="body" idx="1"/>
          </p:nvPr>
        </p:nvSpPr>
        <p:spPr>
          <a:xfrm>
            <a:off x="584200" y="1435100"/>
            <a:ext cx="11018838" cy="4833938"/>
          </a:xfrm>
          <a:prstGeom prst="rect">
            <a:avLst/>
          </a:prstGeom>
          <a:noFill/>
          <a:ln>
            <a:noFill/>
          </a:ln>
        </p:spPr>
        <p:txBody>
          <a:bodyPr spcFirstLastPara="1" wrap="square" lIns="0" tIns="0" rIns="0" bIns="0" anchor="t" anchorCtr="0">
            <a:spAutoFit/>
          </a:bodyPr>
          <a:lstStyle>
            <a:lvl1pPr marL="457200" lvl="0" indent="-331470" algn="l">
              <a:lnSpc>
                <a:spcPct val="100000"/>
              </a:lnSpc>
              <a:spcBef>
                <a:spcPts val="360"/>
              </a:spcBef>
              <a:spcAft>
                <a:spcPts val="0"/>
              </a:spcAft>
              <a:buClr>
                <a:schemeClr val="lt1"/>
              </a:buClr>
              <a:buSzPts val="1620"/>
              <a:buChar char="·"/>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288">
          <p15:clr>
            <a:srgbClr val="5ACBF0"/>
          </p15:clr>
        </p15:guide>
        <p15:guide id="3" orient="horz" pos="9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Title &amp; Non-bulleted text">
  <p:cSld name="Title &amp; Non-bulleted text">
    <p:spTree>
      <p:nvGrpSpPr>
        <p:cNvPr id="1" name="Shape 426"/>
        <p:cNvGrpSpPr/>
        <p:nvPr/>
      </p:nvGrpSpPr>
      <p:grpSpPr>
        <a:xfrm>
          <a:off x="0" y="0"/>
          <a:ext cx="0" cy="0"/>
          <a:chOff x="0" y="0"/>
          <a:chExt cx="0" cy="0"/>
        </a:xfrm>
      </p:grpSpPr>
      <p:sp>
        <p:nvSpPr>
          <p:cNvPr id="427" name="Google Shape;427;p76"/>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8" name="Google Shape;428;p76"/>
          <p:cNvSpPr txBox="1">
            <a:spLocks noGrp="1"/>
          </p:cNvSpPr>
          <p:nvPr>
            <p:ph type="body" idx="1"/>
          </p:nvPr>
        </p:nvSpPr>
        <p:spPr>
          <a:xfrm>
            <a:off x="586390" y="1434370"/>
            <a:ext cx="11018520" cy="230832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560"/>
              </a:spcBef>
              <a:spcAft>
                <a:spcPts val="0"/>
              </a:spcAft>
              <a:buClr>
                <a:schemeClr val="lt1"/>
              </a:buClr>
              <a:buSzPts val="2520"/>
              <a:buNone/>
              <a:defRPr/>
            </a:lvl1pPr>
            <a:lvl2pPr marL="914400" lvl="1" indent="-228600" algn="l">
              <a:lnSpc>
                <a:spcPct val="100000"/>
              </a:lnSpc>
              <a:spcBef>
                <a:spcPts val="400"/>
              </a:spcBef>
              <a:spcAft>
                <a:spcPts val="0"/>
              </a:spcAft>
              <a:buClr>
                <a:schemeClr val="lt1"/>
              </a:buClr>
              <a:buSzPts val="1800"/>
              <a:buNone/>
              <a:defRPr/>
            </a:lvl2pPr>
            <a:lvl3pPr marL="1371600" lvl="2" indent="-228600" algn="l">
              <a:lnSpc>
                <a:spcPct val="100000"/>
              </a:lnSpc>
              <a:spcBef>
                <a:spcPts val="320"/>
              </a:spcBef>
              <a:spcAft>
                <a:spcPts val="0"/>
              </a:spcAft>
              <a:buClr>
                <a:schemeClr val="lt1"/>
              </a:buClr>
              <a:buSzPts val="1440"/>
              <a:buNone/>
              <a:defRPr/>
            </a:lvl3pPr>
            <a:lvl4pPr marL="1828800" lvl="3" indent="-228600" algn="l">
              <a:lnSpc>
                <a:spcPct val="100000"/>
              </a:lnSpc>
              <a:spcBef>
                <a:spcPts val="280"/>
              </a:spcBef>
              <a:spcAft>
                <a:spcPts val="0"/>
              </a:spcAft>
              <a:buClr>
                <a:schemeClr val="lt1"/>
              </a:buClr>
              <a:buSzPts val="1260"/>
              <a:buNone/>
              <a:defRPr/>
            </a:lvl4pPr>
            <a:lvl5pPr marL="2286000" lvl="4" indent="-228600" algn="l">
              <a:lnSpc>
                <a:spcPct val="100000"/>
              </a:lnSpc>
              <a:spcBef>
                <a:spcPts val="280"/>
              </a:spcBef>
              <a:spcAft>
                <a:spcPts val="0"/>
              </a:spcAft>
              <a:buClr>
                <a:schemeClr val="lt1"/>
              </a:buClr>
              <a:buSzPts val="1260"/>
              <a:buNone/>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3"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quare photo 2">
  <p:cSld name="Title square photo 2">
    <p:bg>
      <p:bgPr>
        <a:solidFill>
          <a:schemeClr val="lt1"/>
        </a:solidFill>
        <a:effectLst/>
      </p:bgPr>
    </p:bg>
    <p:spTree>
      <p:nvGrpSpPr>
        <p:cNvPr id="1" name="Shape 36"/>
        <p:cNvGrpSpPr/>
        <p:nvPr/>
      </p:nvGrpSpPr>
      <p:grpSpPr>
        <a:xfrm>
          <a:off x="0" y="0"/>
          <a:ext cx="0" cy="0"/>
          <a:chOff x="0" y="0"/>
          <a:chExt cx="0" cy="0"/>
        </a:xfrm>
      </p:grpSpPr>
      <p:pic>
        <p:nvPicPr>
          <p:cNvPr id="37" name="Google Shape;37;p23" descr="Microsoft logo, gray text version"/>
          <p:cNvPicPr preferRelativeResize="0"/>
          <p:nvPr/>
        </p:nvPicPr>
        <p:blipFill rotWithShape="1">
          <a:blip r:embed="rId2">
            <a:alphaModFix/>
          </a:blip>
          <a:srcRect/>
          <a:stretch/>
        </p:blipFill>
        <p:spPr>
          <a:xfrm>
            <a:off x="584200" y="585788"/>
            <a:ext cx="1366440" cy="292608"/>
          </a:xfrm>
          <a:prstGeom prst="rect">
            <a:avLst/>
          </a:prstGeom>
          <a:noFill/>
          <a:ln>
            <a:noFill/>
          </a:ln>
        </p:spPr>
      </p:pic>
      <p:sp>
        <p:nvSpPr>
          <p:cNvPr id="38" name="Google Shape;38;p23"/>
          <p:cNvSpPr txBox="1">
            <a:spLocks noGrp="1"/>
          </p:cNvSpPr>
          <p:nvPr>
            <p:ph type="title"/>
          </p:nvPr>
        </p:nvSpPr>
        <p:spPr>
          <a:xfrm>
            <a:off x="588263" y="2425541"/>
            <a:ext cx="4167887" cy="1107996"/>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chemeClr val="accent1"/>
              </a:buClr>
              <a:buSzPts val="3600"/>
              <a:buFont typeface="Quattrocento Sans"/>
              <a:buNone/>
              <a:defRPr>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23"/>
          <p:cNvSpPr txBox="1">
            <a:spLocks noGrp="1"/>
          </p:cNvSpPr>
          <p:nvPr>
            <p:ph type="body" idx="1"/>
          </p:nvPr>
        </p:nvSpPr>
        <p:spPr>
          <a:xfrm>
            <a:off x="582042" y="3962400"/>
            <a:ext cx="4164583"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dk1"/>
              </a:buClr>
              <a:buSzPts val="1980"/>
              <a:buNone/>
              <a:defRPr sz="2200">
                <a:solidFill>
                  <a:schemeClr val="dk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0" name="Google Shape;40;p23"/>
          <p:cNvSpPr>
            <a:spLocks noGrp="1"/>
          </p:cNvSpPr>
          <p:nvPr>
            <p:ph type="pic" idx="2"/>
          </p:nvPr>
        </p:nvSpPr>
        <p:spPr>
          <a:xfrm>
            <a:off x="5334000" y="0"/>
            <a:ext cx="6858000" cy="6858000"/>
          </a:xfrm>
          <a:prstGeom prst="rect">
            <a:avLst/>
          </a:prstGeom>
          <a:blipFill rotWithShape="1">
            <a:blip r:embed="rId3">
              <a:alphaModFix/>
            </a:blip>
            <a:stretch>
              <a:fillRect/>
            </a:stretch>
          </a:blipFill>
          <a:ln>
            <a:noFill/>
          </a:ln>
        </p:spPr>
        <p:txBody>
          <a:bodyPr spcFirstLastPara="1" wrap="square" lIns="0" tIns="1645900" rIns="0" bIns="0" anchor="t" anchorCtr="0">
            <a:noAutofit/>
          </a:bodyPr>
          <a:lstStyle>
            <a:lvl1pPr marR="0" lvl="0" algn="ctr" rtl="0">
              <a:lnSpc>
                <a:spcPct val="100000"/>
              </a:lnSpc>
              <a:spcBef>
                <a:spcPts val="560"/>
              </a:spcBef>
              <a:spcAft>
                <a:spcPts val="0"/>
              </a:spcAft>
              <a:buClr>
                <a:schemeClr val="dk1"/>
              </a:buClr>
              <a:buSzPts val="2520"/>
              <a:buFont typeface="Noto Sans Symbols"/>
              <a:buNone/>
              <a:defRPr sz="2800" b="0" i="0" u="none" strike="noStrike" cap="none">
                <a:solidFill>
                  <a:schemeClr val="dk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orient="horz" pos="2496">
          <p15:clr>
            <a:srgbClr val="5ACBF0"/>
          </p15:clr>
        </p15:guide>
        <p15:guide id="2" pos="3360">
          <p15:clr>
            <a:srgbClr val="FBAE40"/>
          </p15:clr>
        </p15:guide>
        <p15:guide id="3" orient="horz" pos="2160">
          <p15:clr>
            <a:srgbClr val="FBAE40"/>
          </p15:clr>
        </p15:guide>
        <p15:guide id="4" orient="horz" pos="2229">
          <p15:clr>
            <a:srgbClr val="5ACBF0"/>
          </p15:clr>
        </p15:guide>
        <p15:guide id="5" pos="2996">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Two Column Bullet text">
  <p:cSld name="Two Column Bullet text">
    <p:spTree>
      <p:nvGrpSpPr>
        <p:cNvPr id="1" name="Shape 429"/>
        <p:cNvGrpSpPr/>
        <p:nvPr/>
      </p:nvGrpSpPr>
      <p:grpSpPr>
        <a:xfrm>
          <a:off x="0" y="0"/>
          <a:ext cx="0" cy="0"/>
          <a:chOff x="0" y="0"/>
          <a:chExt cx="0" cy="0"/>
        </a:xfrm>
      </p:grpSpPr>
      <p:sp>
        <p:nvSpPr>
          <p:cNvPr id="430" name="Google Shape;430;p77"/>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1" name="Google Shape;431;p77"/>
          <p:cNvSpPr txBox="1">
            <a:spLocks noGrp="1"/>
          </p:cNvSpPr>
          <p:nvPr>
            <p:ph type="body" idx="1"/>
          </p:nvPr>
        </p:nvSpPr>
        <p:spPr>
          <a:xfrm>
            <a:off x="584200" y="1435100"/>
            <a:ext cx="5211763" cy="4833938"/>
          </a:xfrm>
          <a:prstGeom prst="rect">
            <a:avLst/>
          </a:prstGeom>
          <a:noFill/>
          <a:ln>
            <a:noFill/>
          </a:ln>
        </p:spPr>
        <p:txBody>
          <a:bodyPr spcFirstLastPara="1" wrap="square" lIns="0" tIns="0" rIns="0" bIns="0" anchor="t" anchorCtr="0">
            <a:spAutoFit/>
          </a:bodyPr>
          <a:lstStyle>
            <a:lvl1pPr marL="457200" lvl="0" indent="-331470" algn="l">
              <a:lnSpc>
                <a:spcPct val="100000"/>
              </a:lnSpc>
              <a:spcBef>
                <a:spcPts val="360"/>
              </a:spcBef>
              <a:spcAft>
                <a:spcPts val="0"/>
              </a:spcAft>
              <a:buClr>
                <a:schemeClr val="lt1"/>
              </a:buClr>
              <a:buSzPts val="1620"/>
              <a:buChar char="·"/>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432" name="Google Shape;432;p77"/>
          <p:cNvSpPr txBox="1">
            <a:spLocks noGrp="1"/>
          </p:cNvSpPr>
          <p:nvPr>
            <p:ph type="body" idx="2"/>
          </p:nvPr>
        </p:nvSpPr>
        <p:spPr>
          <a:xfrm>
            <a:off x="6389688" y="1435100"/>
            <a:ext cx="5219700" cy="4833938"/>
          </a:xfrm>
          <a:prstGeom prst="rect">
            <a:avLst/>
          </a:prstGeom>
          <a:noFill/>
          <a:ln>
            <a:noFill/>
          </a:ln>
        </p:spPr>
        <p:txBody>
          <a:bodyPr spcFirstLastPara="1" wrap="square" lIns="0" tIns="0" rIns="0" bIns="0" anchor="t" anchorCtr="0">
            <a:spAutoFit/>
          </a:bodyPr>
          <a:lstStyle>
            <a:lvl1pPr marL="457200" lvl="0" indent="-331470" algn="l">
              <a:lnSpc>
                <a:spcPct val="100000"/>
              </a:lnSpc>
              <a:spcBef>
                <a:spcPts val="360"/>
              </a:spcBef>
              <a:spcAft>
                <a:spcPts val="0"/>
              </a:spcAft>
              <a:buClr>
                <a:schemeClr val="lt1"/>
              </a:buClr>
              <a:buSzPts val="1620"/>
              <a:buChar char="·"/>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Two Column Non-bulleted text">
  <p:cSld name="Two Column Non-bulleted text">
    <p:spTree>
      <p:nvGrpSpPr>
        <p:cNvPr id="1" name="Shape 433"/>
        <p:cNvGrpSpPr/>
        <p:nvPr/>
      </p:nvGrpSpPr>
      <p:grpSpPr>
        <a:xfrm>
          <a:off x="0" y="0"/>
          <a:ext cx="0" cy="0"/>
          <a:chOff x="0" y="0"/>
          <a:chExt cx="0" cy="0"/>
        </a:xfrm>
      </p:grpSpPr>
      <p:sp>
        <p:nvSpPr>
          <p:cNvPr id="434" name="Google Shape;434;p78"/>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5" name="Google Shape;435;p78"/>
          <p:cNvSpPr txBox="1">
            <a:spLocks noGrp="1"/>
          </p:cNvSpPr>
          <p:nvPr>
            <p:ph type="body" idx="1"/>
          </p:nvPr>
        </p:nvSpPr>
        <p:spPr>
          <a:xfrm>
            <a:off x="584200" y="1435100"/>
            <a:ext cx="5212080" cy="1649682"/>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1224"/>
              </a:spcBef>
              <a:spcAft>
                <a:spcPts val="0"/>
              </a:spcAft>
              <a:buClr>
                <a:schemeClr val="lt1"/>
              </a:buClr>
              <a:buSzPts val="2520"/>
              <a:buFont typeface="Noto Sans Symbols"/>
              <a:buNone/>
              <a:defRPr sz="2800" b="0">
                <a:latin typeface="Quattrocento Sans"/>
                <a:ea typeface="Quattrocento Sans"/>
                <a:cs typeface="Quattrocento Sans"/>
                <a:sym typeface="Quattrocento Sans"/>
              </a:defRPr>
            </a:lvl1pPr>
            <a:lvl2pPr marL="914400" lvl="1" indent="-228600" algn="l">
              <a:lnSpc>
                <a:spcPct val="100000"/>
              </a:lnSpc>
              <a:spcBef>
                <a:spcPts val="400"/>
              </a:spcBef>
              <a:spcAft>
                <a:spcPts val="0"/>
              </a:spcAft>
              <a:buClr>
                <a:schemeClr val="lt1"/>
              </a:buClr>
              <a:buSzPts val="1800"/>
              <a:buFont typeface="Noto Sans Symbols"/>
              <a:buNone/>
              <a:defRPr sz="2000" b="0">
                <a:latin typeface="Quattrocento Sans"/>
                <a:ea typeface="Quattrocento Sans"/>
                <a:cs typeface="Quattrocento Sans"/>
                <a:sym typeface="Quattrocento Sans"/>
              </a:defRPr>
            </a:lvl2pPr>
            <a:lvl3pPr marL="1371600" lvl="2" indent="-228600" algn="l">
              <a:lnSpc>
                <a:spcPct val="100000"/>
              </a:lnSpc>
              <a:spcBef>
                <a:spcPts val="320"/>
              </a:spcBef>
              <a:spcAft>
                <a:spcPts val="0"/>
              </a:spcAft>
              <a:buClr>
                <a:schemeClr val="lt1"/>
              </a:buClr>
              <a:buSzPts val="1440"/>
              <a:buFont typeface="Noto Sans Symbols"/>
              <a:buNone/>
              <a:defRPr sz="1600" b="0">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lt1"/>
              </a:buClr>
              <a:buSzPts val="1260"/>
              <a:buFont typeface="Noto Sans Symbols"/>
              <a:buNone/>
              <a:defRPr sz="1400" b="0">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lt1"/>
              </a:buClr>
              <a:buSzPts val="1260"/>
              <a:buFont typeface="Noto Sans Symbols"/>
              <a:buNone/>
              <a:defRPr sz="1400" b="0">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436" name="Google Shape;436;p78"/>
          <p:cNvSpPr txBox="1">
            <a:spLocks noGrp="1"/>
          </p:cNvSpPr>
          <p:nvPr>
            <p:ph type="body" idx="2"/>
          </p:nvPr>
        </p:nvSpPr>
        <p:spPr>
          <a:xfrm>
            <a:off x="6397171" y="1435100"/>
            <a:ext cx="5212080" cy="1649682"/>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1224"/>
              </a:spcBef>
              <a:spcAft>
                <a:spcPts val="0"/>
              </a:spcAft>
              <a:buClr>
                <a:schemeClr val="lt1"/>
              </a:buClr>
              <a:buSzPts val="2520"/>
              <a:buFont typeface="Noto Sans Symbols"/>
              <a:buNone/>
              <a:defRPr sz="2800" b="0">
                <a:latin typeface="Quattrocento Sans"/>
                <a:ea typeface="Quattrocento Sans"/>
                <a:cs typeface="Quattrocento Sans"/>
                <a:sym typeface="Quattrocento Sans"/>
              </a:defRPr>
            </a:lvl1pPr>
            <a:lvl2pPr marL="914400" lvl="1" indent="-228600" algn="l">
              <a:lnSpc>
                <a:spcPct val="100000"/>
              </a:lnSpc>
              <a:spcBef>
                <a:spcPts val="400"/>
              </a:spcBef>
              <a:spcAft>
                <a:spcPts val="0"/>
              </a:spcAft>
              <a:buClr>
                <a:schemeClr val="lt1"/>
              </a:buClr>
              <a:buSzPts val="1800"/>
              <a:buFont typeface="Noto Sans Symbols"/>
              <a:buNone/>
              <a:defRPr sz="2000" b="0">
                <a:latin typeface="Quattrocento Sans"/>
                <a:ea typeface="Quattrocento Sans"/>
                <a:cs typeface="Quattrocento Sans"/>
                <a:sym typeface="Quattrocento Sans"/>
              </a:defRPr>
            </a:lvl2pPr>
            <a:lvl3pPr marL="1371600" lvl="2" indent="-228600" algn="l">
              <a:lnSpc>
                <a:spcPct val="100000"/>
              </a:lnSpc>
              <a:spcBef>
                <a:spcPts val="320"/>
              </a:spcBef>
              <a:spcAft>
                <a:spcPts val="0"/>
              </a:spcAft>
              <a:buClr>
                <a:schemeClr val="lt1"/>
              </a:buClr>
              <a:buSzPts val="1440"/>
              <a:buFont typeface="Noto Sans Symbols"/>
              <a:buNone/>
              <a:defRPr sz="1600" b="0">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lt1"/>
              </a:buClr>
              <a:buSzPts val="1260"/>
              <a:buFont typeface="Noto Sans Symbols"/>
              <a:buNone/>
              <a:defRPr sz="1400" b="0">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lt1"/>
              </a:buClr>
              <a:buSzPts val="1260"/>
              <a:buFont typeface="Noto Sans Symbols"/>
              <a:buNone/>
              <a:defRPr sz="1400" b="0">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437"/>
        <p:cNvGrpSpPr/>
        <p:nvPr/>
      </p:nvGrpSpPr>
      <p:grpSpPr>
        <a:xfrm>
          <a:off x="0" y="0"/>
          <a:ext cx="0" cy="0"/>
          <a:chOff x="0" y="0"/>
          <a:chExt cx="0" cy="0"/>
        </a:xfrm>
      </p:grpSpPr>
      <p:sp>
        <p:nvSpPr>
          <p:cNvPr id="438" name="Google Shape;438;p79"/>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Agenda_1">
  <p:cSld name="Agenda_1">
    <p:spTree>
      <p:nvGrpSpPr>
        <p:cNvPr id="1" name="Shape 439"/>
        <p:cNvGrpSpPr/>
        <p:nvPr/>
      </p:nvGrpSpPr>
      <p:grpSpPr>
        <a:xfrm>
          <a:off x="0" y="0"/>
          <a:ext cx="0" cy="0"/>
          <a:chOff x="0" y="0"/>
          <a:chExt cx="0" cy="0"/>
        </a:xfrm>
      </p:grpSpPr>
      <p:sp>
        <p:nvSpPr>
          <p:cNvPr id="440" name="Google Shape;440;p80"/>
          <p:cNvSpPr/>
          <p:nvPr/>
        </p:nvSpPr>
        <p:spPr>
          <a:xfrm>
            <a:off x="7407275" y="0"/>
            <a:ext cx="4784721"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441" name="Google Shape;441;p80"/>
          <p:cNvSpPr txBox="1">
            <a:spLocks noGrp="1"/>
          </p:cNvSpPr>
          <p:nvPr>
            <p:ph type="title"/>
          </p:nvPr>
        </p:nvSpPr>
        <p:spPr>
          <a:xfrm>
            <a:off x="3749039" y="457200"/>
            <a:ext cx="3413761" cy="70104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lt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442" name="Google Shape;442;p80"/>
          <p:cNvCxnSpPr/>
          <p:nvPr/>
        </p:nvCxnSpPr>
        <p:spPr>
          <a:xfrm rot="10800000">
            <a:off x="3596639" y="6035040"/>
            <a:ext cx="0" cy="822960"/>
          </a:xfrm>
          <a:prstGeom prst="straightConnector1">
            <a:avLst/>
          </a:prstGeom>
          <a:noFill/>
          <a:ln w="28575" cap="flat" cmpd="sng">
            <a:solidFill>
              <a:schemeClr val="accent1"/>
            </a:solidFill>
            <a:prstDash val="solid"/>
            <a:round/>
            <a:headEnd type="none" w="sm" len="sm"/>
            <a:tailEnd type="none" w="sm" len="sm"/>
          </a:ln>
        </p:spPr>
      </p:cxnSp>
      <p:cxnSp>
        <p:nvCxnSpPr>
          <p:cNvPr id="443" name="Google Shape;443;p80"/>
          <p:cNvCxnSpPr/>
          <p:nvPr/>
        </p:nvCxnSpPr>
        <p:spPr>
          <a:xfrm rot="10800000">
            <a:off x="7254240" y="0"/>
            <a:ext cx="0" cy="1463040"/>
          </a:xfrm>
          <a:prstGeom prst="straightConnector1">
            <a:avLst/>
          </a:prstGeom>
          <a:noFill/>
          <a:ln w="28575" cap="flat" cmpd="sng">
            <a:solidFill>
              <a:schemeClr val="accent1"/>
            </a:solidFill>
            <a:prstDash val="solid"/>
            <a:round/>
            <a:headEnd type="none" w="sm" len="sm"/>
            <a:tailEnd type="none" w="sm" len="sm"/>
          </a:ln>
        </p:spPr>
      </p:cxnSp>
      <p:sp>
        <p:nvSpPr>
          <p:cNvPr id="444" name="Google Shape;444;p80"/>
          <p:cNvSpPr txBox="1">
            <a:spLocks noGrp="1"/>
          </p:cNvSpPr>
          <p:nvPr>
            <p:ph type="body" idx="1"/>
          </p:nvPr>
        </p:nvSpPr>
        <p:spPr>
          <a:xfrm>
            <a:off x="7475218" y="639763"/>
            <a:ext cx="590550" cy="808035"/>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720"/>
              </a:spcBef>
              <a:spcAft>
                <a:spcPts val="0"/>
              </a:spcAft>
              <a:buClr>
                <a:srgbClr val="000000"/>
              </a:buClr>
              <a:buSzPts val="3240"/>
              <a:buNone/>
              <a:defRPr sz="3600" b="1">
                <a:solidFill>
                  <a:srgbClr val="000000"/>
                </a:solidFill>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445" name="Google Shape;445;p80"/>
          <p:cNvSpPr txBox="1">
            <a:spLocks noGrp="1"/>
          </p:cNvSpPr>
          <p:nvPr>
            <p:ph type="body" idx="2"/>
          </p:nvPr>
        </p:nvSpPr>
        <p:spPr>
          <a:xfrm>
            <a:off x="7475218" y="2207306"/>
            <a:ext cx="590550" cy="808035"/>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720"/>
              </a:spcBef>
              <a:spcAft>
                <a:spcPts val="0"/>
              </a:spcAft>
              <a:buClr>
                <a:srgbClr val="000000"/>
              </a:buClr>
              <a:buSzPts val="3240"/>
              <a:buNone/>
              <a:defRPr sz="3600" b="1">
                <a:solidFill>
                  <a:srgbClr val="000000"/>
                </a:solidFill>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446" name="Google Shape;446;p80"/>
          <p:cNvSpPr txBox="1">
            <a:spLocks noGrp="1"/>
          </p:cNvSpPr>
          <p:nvPr>
            <p:ph type="body" idx="3"/>
          </p:nvPr>
        </p:nvSpPr>
        <p:spPr>
          <a:xfrm>
            <a:off x="7475218" y="3815043"/>
            <a:ext cx="590550" cy="808035"/>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720"/>
              </a:spcBef>
              <a:spcAft>
                <a:spcPts val="0"/>
              </a:spcAft>
              <a:buClr>
                <a:srgbClr val="000000"/>
              </a:buClr>
              <a:buSzPts val="3240"/>
              <a:buNone/>
              <a:defRPr sz="3600" b="1">
                <a:solidFill>
                  <a:srgbClr val="000000"/>
                </a:solidFill>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447" name="Google Shape;447;p80"/>
          <p:cNvSpPr txBox="1">
            <a:spLocks noGrp="1"/>
          </p:cNvSpPr>
          <p:nvPr>
            <p:ph type="body" idx="4"/>
          </p:nvPr>
        </p:nvSpPr>
        <p:spPr>
          <a:xfrm>
            <a:off x="7475218" y="5352441"/>
            <a:ext cx="590550" cy="808035"/>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720"/>
              </a:spcBef>
              <a:spcAft>
                <a:spcPts val="0"/>
              </a:spcAft>
              <a:buClr>
                <a:srgbClr val="000000"/>
              </a:buClr>
              <a:buSzPts val="3240"/>
              <a:buNone/>
              <a:defRPr sz="3600" b="1">
                <a:solidFill>
                  <a:srgbClr val="000000"/>
                </a:solidFill>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grpSp>
        <p:nvGrpSpPr>
          <p:cNvPr id="448" name="Google Shape;448;p80"/>
          <p:cNvGrpSpPr/>
          <p:nvPr/>
        </p:nvGrpSpPr>
        <p:grpSpPr>
          <a:xfrm>
            <a:off x="7407275" y="1447800"/>
            <a:ext cx="599440" cy="4724400"/>
            <a:chOff x="7406640" y="1447800"/>
            <a:chExt cx="599440" cy="4724400"/>
          </a:xfrm>
        </p:grpSpPr>
        <p:cxnSp>
          <p:nvCxnSpPr>
            <p:cNvPr id="449" name="Google Shape;449;p80"/>
            <p:cNvCxnSpPr/>
            <p:nvPr/>
          </p:nvCxnSpPr>
          <p:spPr>
            <a:xfrm>
              <a:off x="7406640" y="1447800"/>
              <a:ext cx="599440" cy="0"/>
            </a:xfrm>
            <a:prstGeom prst="straightConnector1">
              <a:avLst/>
            </a:prstGeom>
            <a:noFill/>
            <a:ln w="28575" cap="flat" cmpd="sng">
              <a:solidFill>
                <a:schemeClr val="dk1"/>
              </a:solidFill>
              <a:prstDash val="solid"/>
              <a:round/>
              <a:headEnd type="none" w="sm" len="sm"/>
              <a:tailEnd type="none" w="sm" len="sm"/>
            </a:ln>
          </p:spPr>
        </p:cxnSp>
        <p:cxnSp>
          <p:nvCxnSpPr>
            <p:cNvPr id="450" name="Google Shape;450;p80"/>
            <p:cNvCxnSpPr/>
            <p:nvPr/>
          </p:nvCxnSpPr>
          <p:spPr>
            <a:xfrm>
              <a:off x="7406640" y="3022600"/>
              <a:ext cx="599440" cy="0"/>
            </a:xfrm>
            <a:prstGeom prst="straightConnector1">
              <a:avLst/>
            </a:prstGeom>
            <a:noFill/>
            <a:ln w="28575" cap="flat" cmpd="sng">
              <a:solidFill>
                <a:schemeClr val="dk1"/>
              </a:solidFill>
              <a:prstDash val="solid"/>
              <a:round/>
              <a:headEnd type="none" w="sm" len="sm"/>
              <a:tailEnd type="none" w="sm" len="sm"/>
            </a:ln>
          </p:spPr>
        </p:cxnSp>
        <p:cxnSp>
          <p:nvCxnSpPr>
            <p:cNvPr id="451" name="Google Shape;451;p80"/>
            <p:cNvCxnSpPr/>
            <p:nvPr/>
          </p:nvCxnSpPr>
          <p:spPr>
            <a:xfrm>
              <a:off x="7406640" y="4627880"/>
              <a:ext cx="599440" cy="0"/>
            </a:xfrm>
            <a:prstGeom prst="straightConnector1">
              <a:avLst/>
            </a:prstGeom>
            <a:noFill/>
            <a:ln w="28575" cap="flat" cmpd="sng">
              <a:solidFill>
                <a:schemeClr val="dk1"/>
              </a:solidFill>
              <a:prstDash val="solid"/>
              <a:round/>
              <a:headEnd type="none" w="sm" len="sm"/>
              <a:tailEnd type="none" w="sm" len="sm"/>
            </a:ln>
          </p:spPr>
        </p:cxnSp>
        <p:cxnSp>
          <p:nvCxnSpPr>
            <p:cNvPr id="452" name="Google Shape;452;p80"/>
            <p:cNvCxnSpPr/>
            <p:nvPr/>
          </p:nvCxnSpPr>
          <p:spPr>
            <a:xfrm>
              <a:off x="7406640" y="6172200"/>
              <a:ext cx="599440" cy="0"/>
            </a:xfrm>
            <a:prstGeom prst="straightConnector1">
              <a:avLst/>
            </a:prstGeom>
            <a:noFill/>
            <a:ln w="28575" cap="flat" cmpd="sng">
              <a:solidFill>
                <a:schemeClr val="dk1"/>
              </a:solidFill>
              <a:prstDash val="solid"/>
              <a:round/>
              <a:headEnd type="none" w="sm" len="sm"/>
              <a:tailEnd type="none" w="sm" len="sm"/>
            </a:ln>
          </p:spPr>
        </p:cxnSp>
      </p:grpSp>
      <p:sp>
        <p:nvSpPr>
          <p:cNvPr id="453" name="Google Shape;453;p80"/>
          <p:cNvSpPr>
            <a:spLocks noGrp="1"/>
          </p:cNvSpPr>
          <p:nvPr>
            <p:ph type="pic" idx="5"/>
          </p:nvPr>
        </p:nvSpPr>
        <p:spPr>
          <a:xfrm>
            <a:off x="0" y="0"/>
            <a:ext cx="3413125" cy="6858000"/>
          </a:xfrm>
          <a:prstGeom prst="rect">
            <a:avLst/>
          </a:prstGeom>
          <a:blipFill rotWithShape="1">
            <a:blip r:embed="rId2">
              <a:alphaModFix/>
            </a:blip>
            <a:stretch>
              <a:fillRect/>
            </a:stretch>
          </a:blipFill>
          <a:ln>
            <a:noFill/>
          </a:ln>
        </p:spPr>
        <p:txBody>
          <a:bodyPr spcFirstLastPara="1" wrap="square" lIns="0" tIns="146302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454" name="Google Shape;454;p80"/>
          <p:cNvSpPr txBox="1">
            <a:spLocks noGrp="1"/>
          </p:cNvSpPr>
          <p:nvPr>
            <p:ph type="body" idx="6"/>
          </p:nvPr>
        </p:nvSpPr>
        <p:spPr>
          <a:xfrm>
            <a:off x="8169697" y="293485"/>
            <a:ext cx="3601755" cy="1500592"/>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440"/>
              </a:spcBef>
              <a:spcAft>
                <a:spcPts val="0"/>
              </a:spcAft>
              <a:buClr>
                <a:schemeClr val="lt1"/>
              </a:buClr>
              <a:buSzPts val="1980"/>
              <a:buNone/>
              <a:defRPr sz="2200" b="0">
                <a:solidFill>
                  <a:schemeClr val="lt1"/>
                </a:solidFill>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455" name="Google Shape;455;p80"/>
          <p:cNvSpPr txBox="1">
            <a:spLocks noGrp="1"/>
          </p:cNvSpPr>
          <p:nvPr>
            <p:ph type="body" idx="7"/>
          </p:nvPr>
        </p:nvSpPr>
        <p:spPr>
          <a:xfrm>
            <a:off x="8169697" y="1883075"/>
            <a:ext cx="3601755" cy="1500592"/>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440"/>
              </a:spcBef>
              <a:spcAft>
                <a:spcPts val="0"/>
              </a:spcAft>
              <a:buClr>
                <a:schemeClr val="lt1"/>
              </a:buClr>
              <a:buSzPts val="1980"/>
              <a:buNone/>
              <a:defRPr sz="2200" b="0">
                <a:solidFill>
                  <a:schemeClr val="lt1"/>
                </a:solidFill>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456" name="Google Shape;456;p80"/>
          <p:cNvSpPr txBox="1">
            <a:spLocks noGrp="1"/>
          </p:cNvSpPr>
          <p:nvPr>
            <p:ph type="body" idx="8"/>
          </p:nvPr>
        </p:nvSpPr>
        <p:spPr>
          <a:xfrm>
            <a:off x="8169697" y="3472665"/>
            <a:ext cx="3601755" cy="1500592"/>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440"/>
              </a:spcBef>
              <a:spcAft>
                <a:spcPts val="0"/>
              </a:spcAft>
              <a:buClr>
                <a:schemeClr val="lt1"/>
              </a:buClr>
              <a:buSzPts val="1980"/>
              <a:buNone/>
              <a:defRPr sz="2200" b="0">
                <a:solidFill>
                  <a:schemeClr val="lt1"/>
                </a:solidFill>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457" name="Google Shape;457;p80"/>
          <p:cNvSpPr txBox="1">
            <a:spLocks noGrp="1"/>
          </p:cNvSpPr>
          <p:nvPr>
            <p:ph type="body" idx="9"/>
          </p:nvPr>
        </p:nvSpPr>
        <p:spPr>
          <a:xfrm>
            <a:off x="8169697" y="5062254"/>
            <a:ext cx="3601755" cy="1500592"/>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440"/>
              </a:spcBef>
              <a:spcAft>
                <a:spcPts val="0"/>
              </a:spcAft>
              <a:buClr>
                <a:schemeClr val="lt1"/>
              </a:buClr>
              <a:buSzPts val="1980"/>
              <a:buNone/>
              <a:defRPr sz="2200" b="0">
                <a:solidFill>
                  <a:schemeClr val="lt1"/>
                </a:solidFill>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458" name="Google Shape;458;p80"/>
          <p:cNvSpPr txBox="1">
            <a:spLocks noGrp="1"/>
          </p:cNvSpPr>
          <p:nvPr>
            <p:ph type="body" idx="13"/>
          </p:nvPr>
        </p:nvSpPr>
        <p:spPr>
          <a:xfrm>
            <a:off x="3749039" y="1447798"/>
            <a:ext cx="3413125" cy="1500592"/>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440"/>
              </a:spcBef>
              <a:spcAft>
                <a:spcPts val="0"/>
              </a:spcAft>
              <a:buClr>
                <a:schemeClr val="lt1"/>
              </a:buClr>
              <a:buSzPts val="1980"/>
              <a:buNone/>
              <a:defRPr sz="2200" b="0">
                <a:solidFill>
                  <a:schemeClr val="lt1"/>
                </a:solidFill>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Agenda_2">
  <p:cSld name="Agenda_2">
    <p:spTree>
      <p:nvGrpSpPr>
        <p:cNvPr id="1" name="Shape 459"/>
        <p:cNvGrpSpPr/>
        <p:nvPr/>
      </p:nvGrpSpPr>
      <p:grpSpPr>
        <a:xfrm>
          <a:off x="0" y="0"/>
          <a:ext cx="0" cy="0"/>
          <a:chOff x="0" y="0"/>
          <a:chExt cx="0" cy="0"/>
        </a:xfrm>
      </p:grpSpPr>
      <p:sp>
        <p:nvSpPr>
          <p:cNvPr id="460" name="Google Shape;460;p81"/>
          <p:cNvSpPr/>
          <p:nvPr/>
        </p:nvSpPr>
        <p:spPr>
          <a:xfrm>
            <a:off x="669925" y="4236719"/>
            <a:ext cx="716279" cy="7162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sp>
        <p:nvSpPr>
          <p:cNvPr id="461" name="Google Shape;461;p81"/>
          <p:cNvSpPr/>
          <p:nvPr/>
        </p:nvSpPr>
        <p:spPr>
          <a:xfrm>
            <a:off x="3472392" y="4236719"/>
            <a:ext cx="716279" cy="7162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sp>
        <p:nvSpPr>
          <p:cNvPr id="462" name="Google Shape;462;p81"/>
          <p:cNvSpPr/>
          <p:nvPr/>
        </p:nvSpPr>
        <p:spPr>
          <a:xfrm>
            <a:off x="6274859" y="4236719"/>
            <a:ext cx="716279" cy="7162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sp>
        <p:nvSpPr>
          <p:cNvPr id="463" name="Google Shape;463;p81"/>
          <p:cNvSpPr/>
          <p:nvPr/>
        </p:nvSpPr>
        <p:spPr>
          <a:xfrm>
            <a:off x="9077325" y="4236719"/>
            <a:ext cx="716279" cy="7162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sp>
        <p:nvSpPr>
          <p:cNvPr id="464" name="Google Shape;464;p81"/>
          <p:cNvSpPr txBox="1">
            <a:spLocks noGrp="1"/>
          </p:cNvSpPr>
          <p:nvPr>
            <p:ph type="title"/>
          </p:nvPr>
        </p:nvSpPr>
        <p:spPr>
          <a:xfrm>
            <a:off x="670559" y="457200"/>
            <a:ext cx="10938829" cy="67056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lt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465" name="Google Shape;465;p81"/>
          <p:cNvCxnSpPr/>
          <p:nvPr/>
        </p:nvCxnSpPr>
        <p:spPr>
          <a:xfrm>
            <a:off x="584199" y="4175761"/>
            <a:ext cx="0" cy="838198"/>
          </a:xfrm>
          <a:prstGeom prst="straightConnector1">
            <a:avLst/>
          </a:prstGeom>
          <a:noFill/>
          <a:ln w="28575" cap="flat" cmpd="sng">
            <a:solidFill>
              <a:schemeClr val="accent1"/>
            </a:solidFill>
            <a:prstDash val="solid"/>
            <a:round/>
            <a:headEnd type="none" w="sm" len="sm"/>
            <a:tailEnd type="none" w="sm" len="sm"/>
          </a:ln>
        </p:spPr>
      </p:cxnSp>
      <p:cxnSp>
        <p:nvCxnSpPr>
          <p:cNvPr id="466" name="Google Shape;466;p81"/>
          <p:cNvCxnSpPr/>
          <p:nvPr/>
        </p:nvCxnSpPr>
        <p:spPr>
          <a:xfrm>
            <a:off x="3382152" y="4175761"/>
            <a:ext cx="0" cy="838198"/>
          </a:xfrm>
          <a:prstGeom prst="straightConnector1">
            <a:avLst/>
          </a:prstGeom>
          <a:noFill/>
          <a:ln w="28575" cap="flat" cmpd="sng">
            <a:solidFill>
              <a:schemeClr val="accent1"/>
            </a:solidFill>
            <a:prstDash val="solid"/>
            <a:round/>
            <a:headEnd type="none" w="sm" len="sm"/>
            <a:tailEnd type="none" w="sm" len="sm"/>
          </a:ln>
        </p:spPr>
      </p:cxnSp>
      <p:cxnSp>
        <p:nvCxnSpPr>
          <p:cNvPr id="467" name="Google Shape;467;p81"/>
          <p:cNvCxnSpPr/>
          <p:nvPr/>
        </p:nvCxnSpPr>
        <p:spPr>
          <a:xfrm>
            <a:off x="6180104" y="4175761"/>
            <a:ext cx="0" cy="838198"/>
          </a:xfrm>
          <a:prstGeom prst="straightConnector1">
            <a:avLst/>
          </a:prstGeom>
          <a:noFill/>
          <a:ln w="28575" cap="flat" cmpd="sng">
            <a:solidFill>
              <a:schemeClr val="accent1"/>
            </a:solidFill>
            <a:prstDash val="solid"/>
            <a:round/>
            <a:headEnd type="none" w="sm" len="sm"/>
            <a:tailEnd type="none" w="sm" len="sm"/>
          </a:ln>
        </p:spPr>
      </p:cxnSp>
      <p:cxnSp>
        <p:nvCxnSpPr>
          <p:cNvPr id="468" name="Google Shape;468;p81"/>
          <p:cNvCxnSpPr/>
          <p:nvPr/>
        </p:nvCxnSpPr>
        <p:spPr>
          <a:xfrm>
            <a:off x="8978057" y="4175761"/>
            <a:ext cx="0" cy="838198"/>
          </a:xfrm>
          <a:prstGeom prst="straightConnector1">
            <a:avLst/>
          </a:prstGeom>
          <a:noFill/>
          <a:ln w="28575" cap="flat" cmpd="sng">
            <a:solidFill>
              <a:schemeClr val="accent1"/>
            </a:solidFill>
            <a:prstDash val="solid"/>
            <a:round/>
            <a:headEnd type="none" w="sm" len="sm"/>
            <a:tailEnd type="none" w="sm" len="sm"/>
          </a:ln>
        </p:spPr>
      </p:cxnSp>
      <p:sp>
        <p:nvSpPr>
          <p:cNvPr id="469" name="Google Shape;469;p81"/>
          <p:cNvSpPr>
            <a:spLocks noGrp="1"/>
          </p:cNvSpPr>
          <p:nvPr>
            <p:ph type="pic" idx="2"/>
          </p:nvPr>
        </p:nvSpPr>
        <p:spPr>
          <a:xfrm>
            <a:off x="0" y="1436687"/>
            <a:ext cx="12192000" cy="2567939"/>
          </a:xfrm>
          <a:prstGeom prst="rect">
            <a:avLst/>
          </a:prstGeom>
          <a:blipFill rotWithShape="1">
            <a:blip r:embed="rId2">
              <a:alphaModFix/>
            </a:blip>
            <a:stretch>
              <a:fillRect/>
            </a:stretch>
          </a:blipFill>
          <a:ln>
            <a:noFill/>
          </a:ln>
        </p:spPr>
        <p:txBody>
          <a:bodyPr spcFirstLastPara="1" wrap="square" lIns="640075" tIns="0" rIns="0" bIns="0" anchor="ctr" anchorCtr="0">
            <a:noAutofit/>
          </a:bodyPr>
          <a:lstStyle>
            <a:lvl1pPr marR="0" lvl="0" algn="l"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470" name="Google Shape;470;p81"/>
          <p:cNvSpPr txBox="1">
            <a:spLocks noGrp="1"/>
          </p:cNvSpPr>
          <p:nvPr>
            <p:ph type="body" idx="1"/>
          </p:nvPr>
        </p:nvSpPr>
        <p:spPr>
          <a:xfrm>
            <a:off x="582613" y="5254464"/>
            <a:ext cx="2632075" cy="98488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lt1"/>
              </a:buClr>
              <a:buSzPts val="1440"/>
              <a:buNone/>
              <a:defRPr sz="1600"/>
            </a:lvl2pPr>
            <a:lvl3pPr marL="1371600" lvl="2" indent="-228600" algn="l">
              <a:lnSpc>
                <a:spcPct val="100000"/>
              </a:lnSpc>
              <a:spcBef>
                <a:spcPts val="320"/>
              </a:spcBef>
              <a:spcAft>
                <a:spcPts val="0"/>
              </a:spcAft>
              <a:buClr>
                <a:schemeClr val="lt1"/>
              </a:buClr>
              <a:buSzPts val="1440"/>
              <a:buNone/>
              <a:defRPr sz="1600"/>
            </a:lvl3pPr>
            <a:lvl4pPr marL="1828800" lvl="3" indent="-228600" algn="l">
              <a:lnSpc>
                <a:spcPct val="100000"/>
              </a:lnSpc>
              <a:spcBef>
                <a:spcPts val="320"/>
              </a:spcBef>
              <a:spcAft>
                <a:spcPts val="0"/>
              </a:spcAft>
              <a:buClr>
                <a:schemeClr val="lt1"/>
              </a:buClr>
              <a:buSzPts val="1440"/>
              <a:buNone/>
              <a:defRPr sz="1600"/>
            </a:lvl4pPr>
            <a:lvl5pPr marL="2286000" lvl="4" indent="-228600" algn="l">
              <a:lnSpc>
                <a:spcPct val="100000"/>
              </a:lnSpc>
              <a:spcBef>
                <a:spcPts val="320"/>
              </a:spcBef>
              <a:spcAft>
                <a:spcPts val="0"/>
              </a:spcAft>
              <a:buClr>
                <a:schemeClr val="lt1"/>
              </a:buClr>
              <a:buSzPts val="1440"/>
              <a:buNone/>
              <a:defRPr sz="16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471" name="Google Shape;471;p81"/>
          <p:cNvSpPr txBox="1">
            <a:spLocks noGrp="1"/>
          </p:cNvSpPr>
          <p:nvPr>
            <p:ph type="body" idx="3"/>
          </p:nvPr>
        </p:nvSpPr>
        <p:spPr>
          <a:xfrm>
            <a:off x="3381094" y="5254464"/>
            <a:ext cx="2632075" cy="98488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lt1"/>
              </a:buClr>
              <a:buSzPts val="1440"/>
              <a:buNone/>
              <a:defRPr sz="1600"/>
            </a:lvl2pPr>
            <a:lvl3pPr marL="1371600" lvl="2" indent="-228600" algn="l">
              <a:lnSpc>
                <a:spcPct val="100000"/>
              </a:lnSpc>
              <a:spcBef>
                <a:spcPts val="320"/>
              </a:spcBef>
              <a:spcAft>
                <a:spcPts val="0"/>
              </a:spcAft>
              <a:buClr>
                <a:schemeClr val="lt1"/>
              </a:buClr>
              <a:buSzPts val="1440"/>
              <a:buNone/>
              <a:defRPr sz="1600"/>
            </a:lvl3pPr>
            <a:lvl4pPr marL="1828800" lvl="3" indent="-228600" algn="l">
              <a:lnSpc>
                <a:spcPct val="100000"/>
              </a:lnSpc>
              <a:spcBef>
                <a:spcPts val="320"/>
              </a:spcBef>
              <a:spcAft>
                <a:spcPts val="0"/>
              </a:spcAft>
              <a:buClr>
                <a:schemeClr val="lt1"/>
              </a:buClr>
              <a:buSzPts val="1440"/>
              <a:buNone/>
              <a:defRPr sz="1600"/>
            </a:lvl4pPr>
            <a:lvl5pPr marL="2286000" lvl="4" indent="-228600" algn="l">
              <a:lnSpc>
                <a:spcPct val="100000"/>
              </a:lnSpc>
              <a:spcBef>
                <a:spcPts val="320"/>
              </a:spcBef>
              <a:spcAft>
                <a:spcPts val="0"/>
              </a:spcAft>
              <a:buClr>
                <a:schemeClr val="lt1"/>
              </a:buClr>
              <a:buSzPts val="1440"/>
              <a:buNone/>
              <a:defRPr sz="16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472" name="Google Shape;472;p81"/>
          <p:cNvSpPr txBox="1">
            <a:spLocks noGrp="1"/>
          </p:cNvSpPr>
          <p:nvPr>
            <p:ph type="body" idx="4"/>
          </p:nvPr>
        </p:nvSpPr>
        <p:spPr>
          <a:xfrm>
            <a:off x="6179575" y="5254464"/>
            <a:ext cx="2632075" cy="98488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lt1"/>
              </a:buClr>
              <a:buSzPts val="1440"/>
              <a:buNone/>
              <a:defRPr sz="1600"/>
            </a:lvl2pPr>
            <a:lvl3pPr marL="1371600" lvl="2" indent="-228600" algn="l">
              <a:lnSpc>
                <a:spcPct val="100000"/>
              </a:lnSpc>
              <a:spcBef>
                <a:spcPts val="320"/>
              </a:spcBef>
              <a:spcAft>
                <a:spcPts val="0"/>
              </a:spcAft>
              <a:buClr>
                <a:schemeClr val="lt1"/>
              </a:buClr>
              <a:buSzPts val="1440"/>
              <a:buNone/>
              <a:defRPr sz="1600"/>
            </a:lvl3pPr>
            <a:lvl4pPr marL="1828800" lvl="3" indent="-228600" algn="l">
              <a:lnSpc>
                <a:spcPct val="100000"/>
              </a:lnSpc>
              <a:spcBef>
                <a:spcPts val="320"/>
              </a:spcBef>
              <a:spcAft>
                <a:spcPts val="0"/>
              </a:spcAft>
              <a:buClr>
                <a:schemeClr val="lt1"/>
              </a:buClr>
              <a:buSzPts val="1440"/>
              <a:buNone/>
              <a:defRPr sz="1600"/>
            </a:lvl4pPr>
            <a:lvl5pPr marL="2286000" lvl="4" indent="-228600" algn="l">
              <a:lnSpc>
                <a:spcPct val="100000"/>
              </a:lnSpc>
              <a:spcBef>
                <a:spcPts val="320"/>
              </a:spcBef>
              <a:spcAft>
                <a:spcPts val="0"/>
              </a:spcAft>
              <a:buClr>
                <a:schemeClr val="lt1"/>
              </a:buClr>
              <a:buSzPts val="1440"/>
              <a:buNone/>
              <a:defRPr sz="16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473" name="Google Shape;473;p81"/>
          <p:cNvSpPr txBox="1">
            <a:spLocks noGrp="1"/>
          </p:cNvSpPr>
          <p:nvPr>
            <p:ph type="body" idx="5"/>
          </p:nvPr>
        </p:nvSpPr>
        <p:spPr>
          <a:xfrm>
            <a:off x="8978057" y="5254464"/>
            <a:ext cx="2632075" cy="98488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lt1"/>
              </a:buClr>
              <a:buSzPts val="1440"/>
              <a:buNone/>
              <a:defRPr sz="1600"/>
            </a:lvl2pPr>
            <a:lvl3pPr marL="1371600" lvl="2" indent="-228600" algn="l">
              <a:lnSpc>
                <a:spcPct val="100000"/>
              </a:lnSpc>
              <a:spcBef>
                <a:spcPts val="320"/>
              </a:spcBef>
              <a:spcAft>
                <a:spcPts val="0"/>
              </a:spcAft>
              <a:buClr>
                <a:schemeClr val="lt1"/>
              </a:buClr>
              <a:buSzPts val="1440"/>
              <a:buNone/>
              <a:defRPr sz="1600"/>
            </a:lvl3pPr>
            <a:lvl4pPr marL="1828800" lvl="3" indent="-228600" algn="l">
              <a:lnSpc>
                <a:spcPct val="100000"/>
              </a:lnSpc>
              <a:spcBef>
                <a:spcPts val="320"/>
              </a:spcBef>
              <a:spcAft>
                <a:spcPts val="0"/>
              </a:spcAft>
              <a:buClr>
                <a:schemeClr val="lt1"/>
              </a:buClr>
              <a:buSzPts val="1440"/>
              <a:buNone/>
              <a:defRPr sz="1600"/>
            </a:lvl4pPr>
            <a:lvl5pPr marL="2286000" lvl="4" indent="-228600" algn="l">
              <a:lnSpc>
                <a:spcPct val="100000"/>
              </a:lnSpc>
              <a:spcBef>
                <a:spcPts val="320"/>
              </a:spcBef>
              <a:spcAft>
                <a:spcPts val="0"/>
              </a:spcAft>
              <a:buClr>
                <a:schemeClr val="lt1"/>
              </a:buClr>
              <a:buSzPts val="1440"/>
              <a:buNone/>
              <a:defRPr sz="16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40">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Layout_1">
  <p:cSld name="Layout_1">
    <p:spTree>
      <p:nvGrpSpPr>
        <p:cNvPr id="1" name="Shape 474"/>
        <p:cNvGrpSpPr/>
        <p:nvPr/>
      </p:nvGrpSpPr>
      <p:grpSpPr>
        <a:xfrm>
          <a:off x="0" y="0"/>
          <a:ext cx="0" cy="0"/>
          <a:chOff x="0" y="0"/>
          <a:chExt cx="0" cy="0"/>
        </a:xfrm>
      </p:grpSpPr>
      <p:sp>
        <p:nvSpPr>
          <p:cNvPr id="475" name="Google Shape;475;p82"/>
          <p:cNvSpPr/>
          <p:nvPr/>
        </p:nvSpPr>
        <p:spPr>
          <a:xfrm>
            <a:off x="5165563" y="2158211"/>
            <a:ext cx="1929592" cy="1052547"/>
          </a:xfrm>
          <a:custGeom>
            <a:avLst/>
            <a:gdLst/>
            <a:ahLst/>
            <a:cxnLst/>
            <a:rect l="l" t="t" r="r" b="b"/>
            <a:pathLst>
              <a:path w="878302" h="559934" extrusionOk="0">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dk2"/>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476" name="Google Shape;476;p82"/>
          <p:cNvSpPr/>
          <p:nvPr/>
        </p:nvSpPr>
        <p:spPr>
          <a:xfrm>
            <a:off x="5165563" y="4378762"/>
            <a:ext cx="1929592" cy="1052547"/>
          </a:xfrm>
          <a:custGeom>
            <a:avLst/>
            <a:gdLst/>
            <a:ahLst/>
            <a:cxnLst/>
            <a:rect l="l" t="t" r="r" b="b"/>
            <a:pathLst>
              <a:path w="878302" h="559934" extrusionOk="0">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dk2"/>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477" name="Google Shape;477;p82"/>
          <p:cNvSpPr/>
          <p:nvPr/>
        </p:nvSpPr>
        <p:spPr>
          <a:xfrm rot="-5400000">
            <a:off x="6269622" y="3250193"/>
            <a:ext cx="1846134" cy="1052547"/>
          </a:xfrm>
          <a:custGeom>
            <a:avLst/>
            <a:gdLst/>
            <a:ahLst/>
            <a:cxnLst/>
            <a:rect l="l" t="t" r="r" b="b"/>
            <a:pathLst>
              <a:path w="878302" h="559934" extrusionOk="0">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dk2"/>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478" name="Google Shape;478;p82"/>
          <p:cNvSpPr/>
          <p:nvPr/>
        </p:nvSpPr>
        <p:spPr>
          <a:xfrm rot="-5400000">
            <a:off x="4076244" y="3250193"/>
            <a:ext cx="1846134" cy="1052547"/>
          </a:xfrm>
          <a:custGeom>
            <a:avLst/>
            <a:gdLst/>
            <a:ahLst/>
            <a:cxnLst/>
            <a:rect l="l" t="t" r="r" b="b"/>
            <a:pathLst>
              <a:path w="878302" h="559934" extrusionOk="0">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dk2"/>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479" name="Google Shape;479;p82"/>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480" name="Google Shape;480;p82"/>
          <p:cNvGrpSpPr/>
          <p:nvPr/>
        </p:nvGrpSpPr>
        <p:grpSpPr>
          <a:xfrm>
            <a:off x="1" y="3228301"/>
            <a:ext cx="3962400" cy="2367280"/>
            <a:chOff x="3444239" y="3274021"/>
            <a:chExt cx="518161" cy="2367280"/>
          </a:xfrm>
        </p:grpSpPr>
        <p:cxnSp>
          <p:nvCxnSpPr>
            <p:cNvPr id="481" name="Google Shape;481;p82"/>
            <p:cNvCxnSpPr/>
            <p:nvPr/>
          </p:nvCxnSpPr>
          <p:spPr>
            <a:xfrm rot="10800000">
              <a:off x="3444239" y="3274021"/>
              <a:ext cx="518161" cy="0"/>
            </a:xfrm>
            <a:prstGeom prst="straightConnector1">
              <a:avLst/>
            </a:prstGeom>
            <a:noFill/>
            <a:ln w="9525" cap="flat" cmpd="sng">
              <a:solidFill>
                <a:schemeClr val="accent1"/>
              </a:solidFill>
              <a:prstDash val="solid"/>
              <a:round/>
              <a:headEnd type="none" w="sm" len="sm"/>
              <a:tailEnd type="none" w="sm" len="sm"/>
            </a:ln>
          </p:spPr>
        </p:cxnSp>
        <p:cxnSp>
          <p:nvCxnSpPr>
            <p:cNvPr id="482" name="Google Shape;482;p82"/>
            <p:cNvCxnSpPr/>
            <p:nvPr/>
          </p:nvCxnSpPr>
          <p:spPr>
            <a:xfrm rot="10800000">
              <a:off x="3444239" y="5641301"/>
              <a:ext cx="518161" cy="0"/>
            </a:xfrm>
            <a:prstGeom prst="straightConnector1">
              <a:avLst/>
            </a:prstGeom>
            <a:noFill/>
            <a:ln w="9525" cap="flat" cmpd="sng">
              <a:solidFill>
                <a:schemeClr val="accent1"/>
              </a:solidFill>
              <a:prstDash val="solid"/>
              <a:round/>
              <a:headEnd type="none" w="sm" len="sm"/>
              <a:tailEnd type="none" w="sm" len="sm"/>
            </a:ln>
          </p:spPr>
        </p:cxnSp>
      </p:grpSp>
      <p:grpSp>
        <p:nvGrpSpPr>
          <p:cNvPr id="483" name="Google Shape;483;p82"/>
          <p:cNvGrpSpPr/>
          <p:nvPr/>
        </p:nvGrpSpPr>
        <p:grpSpPr>
          <a:xfrm>
            <a:off x="8188962" y="3228301"/>
            <a:ext cx="4003041" cy="2367280"/>
            <a:chOff x="8188959" y="3274021"/>
            <a:chExt cx="518161" cy="2367280"/>
          </a:xfrm>
        </p:grpSpPr>
        <p:cxnSp>
          <p:nvCxnSpPr>
            <p:cNvPr id="484" name="Google Shape;484;p82"/>
            <p:cNvCxnSpPr/>
            <p:nvPr/>
          </p:nvCxnSpPr>
          <p:spPr>
            <a:xfrm rot="10800000">
              <a:off x="8188959" y="3274021"/>
              <a:ext cx="518161" cy="0"/>
            </a:xfrm>
            <a:prstGeom prst="straightConnector1">
              <a:avLst/>
            </a:prstGeom>
            <a:noFill/>
            <a:ln w="9525" cap="flat" cmpd="sng">
              <a:solidFill>
                <a:schemeClr val="accent1"/>
              </a:solidFill>
              <a:prstDash val="solid"/>
              <a:round/>
              <a:headEnd type="none" w="sm" len="sm"/>
              <a:tailEnd type="none" w="sm" len="sm"/>
            </a:ln>
          </p:spPr>
        </p:cxnSp>
        <p:cxnSp>
          <p:nvCxnSpPr>
            <p:cNvPr id="485" name="Google Shape;485;p82"/>
            <p:cNvCxnSpPr/>
            <p:nvPr/>
          </p:nvCxnSpPr>
          <p:spPr>
            <a:xfrm rot="10800000">
              <a:off x="8188959" y="5641301"/>
              <a:ext cx="518161" cy="0"/>
            </a:xfrm>
            <a:prstGeom prst="straightConnector1">
              <a:avLst/>
            </a:prstGeom>
            <a:noFill/>
            <a:ln w="9525" cap="flat" cmpd="sng">
              <a:solidFill>
                <a:schemeClr val="accent1"/>
              </a:solidFill>
              <a:prstDash val="solid"/>
              <a:round/>
              <a:headEnd type="none" w="sm" len="sm"/>
              <a:tailEnd type="none" w="sm" len="sm"/>
            </a:ln>
          </p:spPr>
        </p:cxnSp>
      </p:grpSp>
      <p:sp>
        <p:nvSpPr>
          <p:cNvPr id="486" name="Google Shape;486;p82"/>
          <p:cNvSpPr txBox="1">
            <a:spLocks noGrp="1"/>
          </p:cNvSpPr>
          <p:nvPr>
            <p:ph type="body" idx="1"/>
          </p:nvPr>
        </p:nvSpPr>
        <p:spPr>
          <a:xfrm>
            <a:off x="588963" y="2003424"/>
            <a:ext cx="3390900" cy="1224875"/>
          </a:xfrm>
          <a:prstGeom prst="rect">
            <a:avLst/>
          </a:prstGeom>
          <a:noFill/>
          <a:ln>
            <a:noFill/>
          </a:ln>
        </p:spPr>
        <p:txBody>
          <a:bodyPr spcFirstLastPara="1" wrap="square" lIns="0" tIns="0" rIns="0" bIns="0" anchor="ctr" anchorCtr="0">
            <a:noAutofit/>
          </a:bodyPr>
          <a:lstStyle>
            <a:lvl1pPr marL="457200" lvl="0" indent="-228600" algn="r">
              <a:lnSpc>
                <a:spcPct val="100000"/>
              </a:lnSpc>
              <a:spcBef>
                <a:spcPts val="1800"/>
              </a:spcBef>
              <a:spcAft>
                <a:spcPts val="0"/>
              </a:spcAft>
              <a:buClr>
                <a:schemeClr val="lt1"/>
              </a:buClr>
              <a:buSzPts val="1440"/>
              <a:buNone/>
              <a:defRPr sz="1600">
                <a:solidFill>
                  <a:schemeClr val="lt1"/>
                </a:solidFill>
              </a:defRPr>
            </a:lvl1pPr>
            <a:lvl2pPr marL="914400" lvl="1" indent="-228600" algn="r">
              <a:lnSpc>
                <a:spcPct val="100000"/>
              </a:lnSpc>
              <a:spcBef>
                <a:spcPts val="0"/>
              </a:spcBef>
              <a:spcAft>
                <a:spcPts val="0"/>
              </a:spcAft>
              <a:buClr>
                <a:schemeClr val="lt1"/>
              </a:buClr>
              <a:buSzPts val="1440"/>
              <a:buNone/>
              <a:defRPr sz="1600">
                <a:solidFill>
                  <a:schemeClr val="lt1"/>
                </a:solidFill>
              </a:defRPr>
            </a:lvl2pPr>
            <a:lvl3pPr marL="1371600" lvl="2" indent="-228600" algn="r">
              <a:lnSpc>
                <a:spcPct val="100000"/>
              </a:lnSpc>
              <a:spcBef>
                <a:spcPts val="0"/>
              </a:spcBef>
              <a:spcAft>
                <a:spcPts val="0"/>
              </a:spcAft>
              <a:buClr>
                <a:schemeClr val="lt1"/>
              </a:buClr>
              <a:buSzPts val="1440"/>
              <a:buNone/>
              <a:defRPr sz="1600">
                <a:solidFill>
                  <a:schemeClr val="lt1"/>
                </a:solidFill>
              </a:defRPr>
            </a:lvl3pPr>
            <a:lvl4pPr marL="1828800" lvl="3" indent="-228600" algn="r">
              <a:lnSpc>
                <a:spcPct val="100000"/>
              </a:lnSpc>
              <a:spcBef>
                <a:spcPts val="0"/>
              </a:spcBef>
              <a:spcAft>
                <a:spcPts val="0"/>
              </a:spcAft>
              <a:buClr>
                <a:schemeClr val="lt1"/>
              </a:buClr>
              <a:buSzPts val="1440"/>
              <a:buNone/>
              <a:defRPr sz="1600">
                <a:solidFill>
                  <a:schemeClr val="lt1"/>
                </a:solidFill>
              </a:defRPr>
            </a:lvl4pPr>
            <a:lvl5pPr marL="2286000" lvl="4" indent="-228600" algn="r">
              <a:lnSpc>
                <a:spcPct val="100000"/>
              </a:lnSpc>
              <a:spcBef>
                <a:spcPts val="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487" name="Google Shape;487;p82"/>
          <p:cNvSpPr txBox="1">
            <a:spLocks noGrp="1"/>
          </p:cNvSpPr>
          <p:nvPr>
            <p:ph type="body" idx="2"/>
          </p:nvPr>
        </p:nvSpPr>
        <p:spPr>
          <a:xfrm>
            <a:off x="588963" y="4364659"/>
            <a:ext cx="3390900" cy="1224875"/>
          </a:xfrm>
          <a:prstGeom prst="rect">
            <a:avLst/>
          </a:prstGeom>
          <a:noFill/>
          <a:ln>
            <a:noFill/>
          </a:ln>
        </p:spPr>
        <p:txBody>
          <a:bodyPr spcFirstLastPara="1" wrap="square" lIns="0" tIns="0" rIns="0" bIns="0" anchor="ctr" anchorCtr="0">
            <a:noAutofit/>
          </a:bodyPr>
          <a:lstStyle>
            <a:lvl1pPr marL="457200" lvl="0" indent="-228600" algn="r">
              <a:lnSpc>
                <a:spcPct val="100000"/>
              </a:lnSpc>
              <a:spcBef>
                <a:spcPts val="1800"/>
              </a:spcBef>
              <a:spcAft>
                <a:spcPts val="0"/>
              </a:spcAft>
              <a:buClr>
                <a:schemeClr val="lt1"/>
              </a:buClr>
              <a:buSzPts val="1440"/>
              <a:buNone/>
              <a:defRPr sz="1600">
                <a:solidFill>
                  <a:schemeClr val="lt1"/>
                </a:solidFill>
              </a:defRPr>
            </a:lvl1pPr>
            <a:lvl2pPr marL="914400" lvl="1" indent="-228600" algn="r">
              <a:lnSpc>
                <a:spcPct val="100000"/>
              </a:lnSpc>
              <a:spcBef>
                <a:spcPts val="0"/>
              </a:spcBef>
              <a:spcAft>
                <a:spcPts val="0"/>
              </a:spcAft>
              <a:buClr>
                <a:schemeClr val="lt1"/>
              </a:buClr>
              <a:buSzPts val="1440"/>
              <a:buNone/>
              <a:defRPr sz="1600">
                <a:solidFill>
                  <a:schemeClr val="lt1"/>
                </a:solidFill>
              </a:defRPr>
            </a:lvl2pPr>
            <a:lvl3pPr marL="1371600" lvl="2" indent="-228600" algn="r">
              <a:lnSpc>
                <a:spcPct val="100000"/>
              </a:lnSpc>
              <a:spcBef>
                <a:spcPts val="0"/>
              </a:spcBef>
              <a:spcAft>
                <a:spcPts val="0"/>
              </a:spcAft>
              <a:buClr>
                <a:schemeClr val="lt1"/>
              </a:buClr>
              <a:buSzPts val="1440"/>
              <a:buNone/>
              <a:defRPr sz="1600">
                <a:solidFill>
                  <a:schemeClr val="lt1"/>
                </a:solidFill>
              </a:defRPr>
            </a:lvl3pPr>
            <a:lvl4pPr marL="1828800" lvl="3" indent="-228600" algn="r">
              <a:lnSpc>
                <a:spcPct val="100000"/>
              </a:lnSpc>
              <a:spcBef>
                <a:spcPts val="0"/>
              </a:spcBef>
              <a:spcAft>
                <a:spcPts val="0"/>
              </a:spcAft>
              <a:buClr>
                <a:schemeClr val="lt1"/>
              </a:buClr>
              <a:buSzPts val="1440"/>
              <a:buNone/>
              <a:defRPr sz="1600">
                <a:solidFill>
                  <a:schemeClr val="lt1"/>
                </a:solidFill>
              </a:defRPr>
            </a:lvl4pPr>
            <a:lvl5pPr marL="2286000" lvl="4" indent="-228600" algn="r">
              <a:lnSpc>
                <a:spcPct val="100000"/>
              </a:lnSpc>
              <a:spcBef>
                <a:spcPts val="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488" name="Google Shape;488;p82"/>
          <p:cNvSpPr txBox="1">
            <a:spLocks noGrp="1"/>
          </p:cNvSpPr>
          <p:nvPr>
            <p:ph type="body" idx="3"/>
          </p:nvPr>
        </p:nvSpPr>
        <p:spPr>
          <a:xfrm>
            <a:off x="8170863" y="2003425"/>
            <a:ext cx="3390900" cy="1230921"/>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489" name="Google Shape;489;p82"/>
          <p:cNvSpPr txBox="1">
            <a:spLocks noGrp="1"/>
          </p:cNvSpPr>
          <p:nvPr>
            <p:ph type="body" idx="4"/>
          </p:nvPr>
        </p:nvSpPr>
        <p:spPr>
          <a:xfrm>
            <a:off x="8170863" y="4364660"/>
            <a:ext cx="3390900" cy="1230921"/>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490" name="Google Shape;490;p82"/>
          <p:cNvSpPr/>
          <p:nvPr/>
        </p:nvSpPr>
        <p:spPr>
          <a:xfrm>
            <a:off x="4305441" y="1992050"/>
            <a:ext cx="1371600" cy="1371600"/>
          </a:xfrm>
          <a:prstGeom prst="ellipse">
            <a:avLst/>
          </a:prstGeom>
          <a:solidFill>
            <a:schemeClr val="accent1"/>
          </a:solidFill>
          <a:ln w="762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491" name="Google Shape;491;p82"/>
          <p:cNvSpPr/>
          <p:nvPr/>
        </p:nvSpPr>
        <p:spPr>
          <a:xfrm>
            <a:off x="6501563" y="1992050"/>
            <a:ext cx="1371600" cy="1371600"/>
          </a:xfrm>
          <a:prstGeom prst="ellipse">
            <a:avLst/>
          </a:prstGeom>
          <a:solidFill>
            <a:schemeClr val="accent1"/>
          </a:solidFill>
          <a:ln w="762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492" name="Google Shape;492;p82"/>
          <p:cNvSpPr/>
          <p:nvPr/>
        </p:nvSpPr>
        <p:spPr>
          <a:xfrm>
            <a:off x="4305441" y="4213908"/>
            <a:ext cx="1371600" cy="1371600"/>
          </a:xfrm>
          <a:prstGeom prst="ellipse">
            <a:avLst/>
          </a:prstGeom>
          <a:solidFill>
            <a:schemeClr val="accent1"/>
          </a:solidFill>
          <a:ln w="762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493" name="Google Shape;493;p82"/>
          <p:cNvSpPr/>
          <p:nvPr/>
        </p:nvSpPr>
        <p:spPr>
          <a:xfrm>
            <a:off x="6501563" y="4213908"/>
            <a:ext cx="1371600" cy="1371600"/>
          </a:xfrm>
          <a:prstGeom prst="ellipse">
            <a:avLst/>
          </a:prstGeom>
          <a:solidFill>
            <a:schemeClr val="accent1"/>
          </a:solidFill>
          <a:ln w="762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Layout_2">
  <p:cSld name="Layout_2">
    <p:spTree>
      <p:nvGrpSpPr>
        <p:cNvPr id="1" name="Shape 494"/>
        <p:cNvGrpSpPr/>
        <p:nvPr/>
      </p:nvGrpSpPr>
      <p:grpSpPr>
        <a:xfrm>
          <a:off x="0" y="0"/>
          <a:ext cx="0" cy="0"/>
          <a:chOff x="0" y="0"/>
          <a:chExt cx="0" cy="0"/>
        </a:xfrm>
      </p:grpSpPr>
      <p:sp>
        <p:nvSpPr>
          <p:cNvPr id="495" name="Google Shape;495;p83"/>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6" name="Google Shape;496;p83"/>
          <p:cNvSpPr/>
          <p:nvPr/>
        </p:nvSpPr>
        <p:spPr>
          <a:xfrm>
            <a:off x="701898" y="1432560"/>
            <a:ext cx="2679258" cy="2020149"/>
          </a:xfrm>
          <a:custGeom>
            <a:avLst/>
            <a:gdLst/>
            <a:ahLst/>
            <a:cxnLst/>
            <a:rect l="l" t="t" r="r" b="b"/>
            <a:pathLst>
              <a:path w="829" h="624" extrusionOk="0">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497" name="Google Shape;497;p83"/>
          <p:cNvSpPr/>
          <p:nvPr/>
        </p:nvSpPr>
        <p:spPr>
          <a:xfrm>
            <a:off x="366396" y="2900678"/>
            <a:ext cx="1896420" cy="2893406"/>
          </a:xfrm>
          <a:custGeom>
            <a:avLst/>
            <a:gdLst/>
            <a:ahLst/>
            <a:cxnLst/>
            <a:rect l="l" t="t" r="r" b="b"/>
            <a:pathLst>
              <a:path w="587" h="893" extrusionOk="0">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498" name="Google Shape;498;p83"/>
          <p:cNvSpPr/>
          <p:nvPr/>
        </p:nvSpPr>
        <p:spPr>
          <a:xfrm>
            <a:off x="1568017" y="4818510"/>
            <a:ext cx="2810129" cy="1625162"/>
          </a:xfrm>
          <a:custGeom>
            <a:avLst/>
            <a:gdLst/>
            <a:ahLst/>
            <a:cxnLst/>
            <a:rect l="l" t="t" r="r" b="b"/>
            <a:pathLst>
              <a:path w="870" h="502" extrusionOk="0">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rgbClr val="39313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499" name="Google Shape;499;p83"/>
          <p:cNvSpPr/>
          <p:nvPr/>
        </p:nvSpPr>
        <p:spPr>
          <a:xfrm>
            <a:off x="3633378" y="3143381"/>
            <a:ext cx="1974942" cy="2672117"/>
          </a:xfrm>
          <a:custGeom>
            <a:avLst/>
            <a:gdLst/>
            <a:ahLst/>
            <a:cxnLst/>
            <a:rect l="l" t="t" r="r" b="b"/>
            <a:pathLst>
              <a:path w="612" h="825" extrusionOk="0">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500" name="Google Shape;500;p83"/>
          <p:cNvSpPr/>
          <p:nvPr/>
        </p:nvSpPr>
        <p:spPr>
          <a:xfrm>
            <a:off x="3028998" y="1432560"/>
            <a:ext cx="2255717" cy="2291406"/>
          </a:xfrm>
          <a:custGeom>
            <a:avLst/>
            <a:gdLst/>
            <a:ahLst/>
            <a:cxnLst/>
            <a:rect l="l" t="t" r="r" b="b"/>
            <a:pathLst>
              <a:path w="699" h="708" extrusionOk="0">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501" name="Google Shape;501;p83"/>
          <p:cNvSpPr/>
          <p:nvPr/>
        </p:nvSpPr>
        <p:spPr>
          <a:xfrm>
            <a:off x="1513290" y="2558038"/>
            <a:ext cx="2952895" cy="2810125"/>
          </a:xfrm>
          <a:custGeom>
            <a:avLst/>
            <a:gdLst/>
            <a:ahLst/>
            <a:cxnLst/>
            <a:rect l="l" t="t" r="r" b="b"/>
            <a:pathLst>
              <a:path w="914" h="868" extrusionOk="0">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rgbClr val="F2F2F2">
              <a:alpha val="6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502" name="Google Shape;502;p83"/>
          <p:cNvSpPr txBox="1">
            <a:spLocks noGrp="1"/>
          </p:cNvSpPr>
          <p:nvPr>
            <p:ph type="body" idx="1"/>
          </p:nvPr>
        </p:nvSpPr>
        <p:spPr>
          <a:xfrm>
            <a:off x="1625685" y="1989574"/>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03" name="Google Shape;503;p83"/>
          <p:cNvSpPr txBox="1">
            <a:spLocks noGrp="1"/>
          </p:cNvSpPr>
          <p:nvPr>
            <p:ph type="body" idx="2"/>
          </p:nvPr>
        </p:nvSpPr>
        <p:spPr>
          <a:xfrm>
            <a:off x="3514775" y="1989574"/>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04" name="Google Shape;504;p83"/>
          <p:cNvSpPr txBox="1">
            <a:spLocks noGrp="1"/>
          </p:cNvSpPr>
          <p:nvPr>
            <p:ph type="body" idx="3"/>
          </p:nvPr>
        </p:nvSpPr>
        <p:spPr>
          <a:xfrm>
            <a:off x="4308595" y="4260502"/>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rgbClr val="000000"/>
              </a:buClr>
              <a:buSzPts val="1440"/>
              <a:buNone/>
              <a:defRPr sz="1600">
                <a:solidFill>
                  <a:srgbClr val="000000"/>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05" name="Google Shape;505;p83"/>
          <p:cNvSpPr txBox="1">
            <a:spLocks noGrp="1"/>
          </p:cNvSpPr>
          <p:nvPr>
            <p:ph type="body" idx="4"/>
          </p:nvPr>
        </p:nvSpPr>
        <p:spPr>
          <a:xfrm>
            <a:off x="640947" y="4260502"/>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06" name="Google Shape;506;p83"/>
          <p:cNvSpPr txBox="1">
            <a:spLocks noGrp="1"/>
          </p:cNvSpPr>
          <p:nvPr>
            <p:ph type="body" idx="5"/>
          </p:nvPr>
        </p:nvSpPr>
        <p:spPr>
          <a:xfrm>
            <a:off x="2462970" y="5579787"/>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07" name="Google Shape;507;p83"/>
          <p:cNvSpPr txBox="1">
            <a:spLocks noGrp="1"/>
          </p:cNvSpPr>
          <p:nvPr>
            <p:ph type="body" idx="6"/>
          </p:nvPr>
        </p:nvSpPr>
        <p:spPr>
          <a:xfrm>
            <a:off x="5821363" y="1431925"/>
            <a:ext cx="5784850" cy="914400"/>
          </a:xfrm>
          <a:prstGeom prst="rect">
            <a:avLst/>
          </a:prstGeom>
          <a:noFill/>
          <a:ln>
            <a:noFill/>
          </a:ln>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lt1"/>
              </a:buClr>
              <a:buSzPts val="1620"/>
              <a:buFont typeface="Noto Sans Symbols"/>
              <a:buNone/>
              <a:defRPr sz="1800">
                <a:solidFill>
                  <a:schemeClr val="lt1"/>
                </a:solidFill>
              </a:defRPr>
            </a:lvl1pPr>
            <a:lvl2pPr marL="914400" lvl="1" indent="-228600" algn="l">
              <a:lnSpc>
                <a:spcPct val="100000"/>
              </a:lnSpc>
              <a:spcBef>
                <a:spcPts val="360"/>
              </a:spcBef>
              <a:spcAft>
                <a:spcPts val="0"/>
              </a:spcAft>
              <a:buClr>
                <a:schemeClr val="lt1"/>
              </a:buClr>
              <a:buSzPts val="1620"/>
              <a:buNone/>
              <a:defRPr sz="1800"/>
            </a:lvl2pPr>
            <a:lvl3pPr marL="1371600" lvl="2" indent="-228600" algn="l">
              <a:lnSpc>
                <a:spcPct val="100000"/>
              </a:lnSpc>
              <a:spcBef>
                <a:spcPts val="360"/>
              </a:spcBef>
              <a:spcAft>
                <a:spcPts val="0"/>
              </a:spcAft>
              <a:buClr>
                <a:schemeClr val="lt1"/>
              </a:buClr>
              <a:buSzPts val="1620"/>
              <a:buNone/>
              <a:defRPr sz="1800"/>
            </a:lvl3pPr>
            <a:lvl4pPr marL="1828800" lvl="3" indent="-228600" algn="l">
              <a:lnSpc>
                <a:spcPct val="100000"/>
              </a:lnSpc>
              <a:spcBef>
                <a:spcPts val="360"/>
              </a:spcBef>
              <a:spcAft>
                <a:spcPts val="0"/>
              </a:spcAft>
              <a:buClr>
                <a:schemeClr val="lt1"/>
              </a:buClr>
              <a:buSzPts val="1620"/>
              <a:buNone/>
              <a:defRPr sz="1800"/>
            </a:lvl4pPr>
            <a:lvl5pPr marL="2286000" lvl="4" indent="-228600" algn="l">
              <a:lnSpc>
                <a:spcPct val="100000"/>
              </a:lnSpc>
              <a:spcBef>
                <a:spcPts val="360"/>
              </a:spcBef>
              <a:spcAft>
                <a:spcPts val="0"/>
              </a:spcAft>
              <a:buClr>
                <a:schemeClr val="lt1"/>
              </a:buClr>
              <a:buSzPts val="1620"/>
              <a:buNone/>
              <a:defRPr sz="18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08" name="Google Shape;508;p83"/>
          <p:cNvSpPr txBox="1">
            <a:spLocks noGrp="1"/>
          </p:cNvSpPr>
          <p:nvPr>
            <p:ph type="body" idx="7"/>
          </p:nvPr>
        </p:nvSpPr>
        <p:spPr>
          <a:xfrm>
            <a:off x="5821363" y="2466906"/>
            <a:ext cx="5784850" cy="914400"/>
          </a:xfrm>
          <a:prstGeom prst="rect">
            <a:avLst/>
          </a:prstGeom>
          <a:noFill/>
          <a:ln>
            <a:noFill/>
          </a:ln>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lt1"/>
              </a:buClr>
              <a:buSzPts val="1620"/>
              <a:buFont typeface="Noto Sans Symbols"/>
              <a:buNone/>
              <a:defRPr sz="1800">
                <a:solidFill>
                  <a:schemeClr val="lt1"/>
                </a:solidFill>
              </a:defRPr>
            </a:lvl1pPr>
            <a:lvl2pPr marL="914400" lvl="1" indent="-228600" algn="l">
              <a:lnSpc>
                <a:spcPct val="100000"/>
              </a:lnSpc>
              <a:spcBef>
                <a:spcPts val="360"/>
              </a:spcBef>
              <a:spcAft>
                <a:spcPts val="0"/>
              </a:spcAft>
              <a:buClr>
                <a:schemeClr val="lt1"/>
              </a:buClr>
              <a:buSzPts val="1620"/>
              <a:buNone/>
              <a:defRPr sz="1800"/>
            </a:lvl2pPr>
            <a:lvl3pPr marL="1371600" lvl="2" indent="-228600" algn="l">
              <a:lnSpc>
                <a:spcPct val="100000"/>
              </a:lnSpc>
              <a:spcBef>
                <a:spcPts val="360"/>
              </a:spcBef>
              <a:spcAft>
                <a:spcPts val="0"/>
              </a:spcAft>
              <a:buClr>
                <a:schemeClr val="lt1"/>
              </a:buClr>
              <a:buSzPts val="1620"/>
              <a:buNone/>
              <a:defRPr sz="1800"/>
            </a:lvl3pPr>
            <a:lvl4pPr marL="1828800" lvl="3" indent="-228600" algn="l">
              <a:lnSpc>
                <a:spcPct val="100000"/>
              </a:lnSpc>
              <a:spcBef>
                <a:spcPts val="360"/>
              </a:spcBef>
              <a:spcAft>
                <a:spcPts val="0"/>
              </a:spcAft>
              <a:buClr>
                <a:schemeClr val="lt1"/>
              </a:buClr>
              <a:buSzPts val="1620"/>
              <a:buNone/>
              <a:defRPr sz="1800"/>
            </a:lvl4pPr>
            <a:lvl5pPr marL="2286000" lvl="4" indent="-228600" algn="l">
              <a:lnSpc>
                <a:spcPct val="100000"/>
              </a:lnSpc>
              <a:spcBef>
                <a:spcPts val="360"/>
              </a:spcBef>
              <a:spcAft>
                <a:spcPts val="0"/>
              </a:spcAft>
              <a:buClr>
                <a:schemeClr val="lt1"/>
              </a:buClr>
              <a:buSzPts val="1620"/>
              <a:buNone/>
              <a:defRPr sz="18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09" name="Google Shape;509;p83"/>
          <p:cNvSpPr txBox="1">
            <a:spLocks noGrp="1"/>
          </p:cNvSpPr>
          <p:nvPr>
            <p:ph type="body" idx="8"/>
          </p:nvPr>
        </p:nvSpPr>
        <p:spPr>
          <a:xfrm>
            <a:off x="5821363" y="3501887"/>
            <a:ext cx="5784850" cy="914400"/>
          </a:xfrm>
          <a:prstGeom prst="rect">
            <a:avLst/>
          </a:prstGeom>
          <a:noFill/>
          <a:ln>
            <a:noFill/>
          </a:ln>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lt1"/>
              </a:buClr>
              <a:buSzPts val="1620"/>
              <a:buFont typeface="Noto Sans Symbols"/>
              <a:buNone/>
              <a:defRPr sz="1800">
                <a:solidFill>
                  <a:schemeClr val="lt1"/>
                </a:solidFill>
              </a:defRPr>
            </a:lvl1pPr>
            <a:lvl2pPr marL="914400" lvl="1" indent="-228600" algn="l">
              <a:lnSpc>
                <a:spcPct val="100000"/>
              </a:lnSpc>
              <a:spcBef>
                <a:spcPts val="360"/>
              </a:spcBef>
              <a:spcAft>
                <a:spcPts val="0"/>
              </a:spcAft>
              <a:buClr>
                <a:schemeClr val="lt1"/>
              </a:buClr>
              <a:buSzPts val="1620"/>
              <a:buNone/>
              <a:defRPr sz="1800"/>
            </a:lvl2pPr>
            <a:lvl3pPr marL="1371600" lvl="2" indent="-228600" algn="l">
              <a:lnSpc>
                <a:spcPct val="100000"/>
              </a:lnSpc>
              <a:spcBef>
                <a:spcPts val="360"/>
              </a:spcBef>
              <a:spcAft>
                <a:spcPts val="0"/>
              </a:spcAft>
              <a:buClr>
                <a:schemeClr val="lt1"/>
              </a:buClr>
              <a:buSzPts val="1620"/>
              <a:buNone/>
              <a:defRPr sz="1800"/>
            </a:lvl3pPr>
            <a:lvl4pPr marL="1828800" lvl="3" indent="-228600" algn="l">
              <a:lnSpc>
                <a:spcPct val="100000"/>
              </a:lnSpc>
              <a:spcBef>
                <a:spcPts val="360"/>
              </a:spcBef>
              <a:spcAft>
                <a:spcPts val="0"/>
              </a:spcAft>
              <a:buClr>
                <a:schemeClr val="lt1"/>
              </a:buClr>
              <a:buSzPts val="1620"/>
              <a:buNone/>
              <a:defRPr sz="1800"/>
            </a:lvl4pPr>
            <a:lvl5pPr marL="2286000" lvl="4" indent="-228600" algn="l">
              <a:lnSpc>
                <a:spcPct val="100000"/>
              </a:lnSpc>
              <a:spcBef>
                <a:spcPts val="360"/>
              </a:spcBef>
              <a:spcAft>
                <a:spcPts val="0"/>
              </a:spcAft>
              <a:buClr>
                <a:schemeClr val="lt1"/>
              </a:buClr>
              <a:buSzPts val="1620"/>
              <a:buNone/>
              <a:defRPr sz="18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10" name="Google Shape;510;p83"/>
          <p:cNvSpPr txBox="1">
            <a:spLocks noGrp="1"/>
          </p:cNvSpPr>
          <p:nvPr>
            <p:ph type="body" idx="9"/>
          </p:nvPr>
        </p:nvSpPr>
        <p:spPr>
          <a:xfrm>
            <a:off x="5821363" y="4536868"/>
            <a:ext cx="5784850" cy="914400"/>
          </a:xfrm>
          <a:prstGeom prst="rect">
            <a:avLst/>
          </a:prstGeom>
          <a:noFill/>
          <a:ln>
            <a:noFill/>
          </a:ln>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lt1"/>
              </a:buClr>
              <a:buSzPts val="1620"/>
              <a:buFont typeface="Noto Sans Symbols"/>
              <a:buNone/>
              <a:defRPr sz="1800">
                <a:solidFill>
                  <a:schemeClr val="lt1"/>
                </a:solidFill>
              </a:defRPr>
            </a:lvl1pPr>
            <a:lvl2pPr marL="914400" lvl="1" indent="-228600" algn="l">
              <a:lnSpc>
                <a:spcPct val="100000"/>
              </a:lnSpc>
              <a:spcBef>
                <a:spcPts val="360"/>
              </a:spcBef>
              <a:spcAft>
                <a:spcPts val="0"/>
              </a:spcAft>
              <a:buClr>
                <a:schemeClr val="lt1"/>
              </a:buClr>
              <a:buSzPts val="1620"/>
              <a:buNone/>
              <a:defRPr sz="1800"/>
            </a:lvl2pPr>
            <a:lvl3pPr marL="1371600" lvl="2" indent="-228600" algn="l">
              <a:lnSpc>
                <a:spcPct val="100000"/>
              </a:lnSpc>
              <a:spcBef>
                <a:spcPts val="360"/>
              </a:spcBef>
              <a:spcAft>
                <a:spcPts val="0"/>
              </a:spcAft>
              <a:buClr>
                <a:schemeClr val="lt1"/>
              </a:buClr>
              <a:buSzPts val="1620"/>
              <a:buNone/>
              <a:defRPr sz="1800"/>
            </a:lvl3pPr>
            <a:lvl4pPr marL="1828800" lvl="3" indent="-228600" algn="l">
              <a:lnSpc>
                <a:spcPct val="100000"/>
              </a:lnSpc>
              <a:spcBef>
                <a:spcPts val="360"/>
              </a:spcBef>
              <a:spcAft>
                <a:spcPts val="0"/>
              </a:spcAft>
              <a:buClr>
                <a:schemeClr val="lt1"/>
              </a:buClr>
              <a:buSzPts val="1620"/>
              <a:buNone/>
              <a:defRPr sz="1800"/>
            </a:lvl4pPr>
            <a:lvl5pPr marL="2286000" lvl="4" indent="-228600" algn="l">
              <a:lnSpc>
                <a:spcPct val="100000"/>
              </a:lnSpc>
              <a:spcBef>
                <a:spcPts val="360"/>
              </a:spcBef>
              <a:spcAft>
                <a:spcPts val="0"/>
              </a:spcAft>
              <a:buClr>
                <a:schemeClr val="lt1"/>
              </a:buClr>
              <a:buSzPts val="1620"/>
              <a:buNone/>
              <a:defRPr sz="18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11" name="Google Shape;511;p83"/>
          <p:cNvSpPr txBox="1">
            <a:spLocks noGrp="1"/>
          </p:cNvSpPr>
          <p:nvPr>
            <p:ph type="body" idx="13"/>
          </p:nvPr>
        </p:nvSpPr>
        <p:spPr>
          <a:xfrm>
            <a:off x="5821363" y="5571849"/>
            <a:ext cx="5784850" cy="914400"/>
          </a:xfrm>
          <a:prstGeom prst="rect">
            <a:avLst/>
          </a:prstGeom>
          <a:noFill/>
          <a:ln>
            <a:noFill/>
          </a:ln>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lt1"/>
              </a:buClr>
              <a:buSzPts val="1620"/>
              <a:buFont typeface="Noto Sans Symbols"/>
              <a:buNone/>
              <a:defRPr sz="1800">
                <a:solidFill>
                  <a:schemeClr val="lt1"/>
                </a:solidFill>
              </a:defRPr>
            </a:lvl1pPr>
            <a:lvl2pPr marL="914400" lvl="1" indent="-228600" algn="l">
              <a:lnSpc>
                <a:spcPct val="100000"/>
              </a:lnSpc>
              <a:spcBef>
                <a:spcPts val="360"/>
              </a:spcBef>
              <a:spcAft>
                <a:spcPts val="0"/>
              </a:spcAft>
              <a:buClr>
                <a:schemeClr val="lt1"/>
              </a:buClr>
              <a:buSzPts val="1620"/>
              <a:buNone/>
              <a:defRPr sz="1800"/>
            </a:lvl2pPr>
            <a:lvl3pPr marL="1371600" lvl="2" indent="-228600" algn="l">
              <a:lnSpc>
                <a:spcPct val="100000"/>
              </a:lnSpc>
              <a:spcBef>
                <a:spcPts val="360"/>
              </a:spcBef>
              <a:spcAft>
                <a:spcPts val="0"/>
              </a:spcAft>
              <a:buClr>
                <a:schemeClr val="lt1"/>
              </a:buClr>
              <a:buSzPts val="1620"/>
              <a:buNone/>
              <a:defRPr sz="1800"/>
            </a:lvl3pPr>
            <a:lvl4pPr marL="1828800" lvl="3" indent="-228600" algn="l">
              <a:lnSpc>
                <a:spcPct val="100000"/>
              </a:lnSpc>
              <a:spcBef>
                <a:spcPts val="360"/>
              </a:spcBef>
              <a:spcAft>
                <a:spcPts val="0"/>
              </a:spcAft>
              <a:buClr>
                <a:schemeClr val="lt1"/>
              </a:buClr>
              <a:buSzPts val="1620"/>
              <a:buNone/>
              <a:defRPr sz="1800"/>
            </a:lvl4pPr>
            <a:lvl5pPr marL="2286000" lvl="4" indent="-228600" algn="l">
              <a:lnSpc>
                <a:spcPct val="100000"/>
              </a:lnSpc>
              <a:spcBef>
                <a:spcPts val="360"/>
              </a:spcBef>
              <a:spcAft>
                <a:spcPts val="0"/>
              </a:spcAft>
              <a:buClr>
                <a:schemeClr val="lt1"/>
              </a:buClr>
              <a:buSzPts val="1620"/>
              <a:buNone/>
              <a:defRPr sz="18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12" name="Google Shape;512;p83"/>
          <p:cNvSpPr/>
          <p:nvPr/>
        </p:nvSpPr>
        <p:spPr>
          <a:xfrm>
            <a:off x="5821363" y="1431925"/>
            <a:ext cx="45720" cy="914400"/>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513" name="Google Shape;513;p83"/>
          <p:cNvSpPr/>
          <p:nvPr/>
        </p:nvSpPr>
        <p:spPr>
          <a:xfrm>
            <a:off x="5821363" y="2466906"/>
            <a:ext cx="45720" cy="914400"/>
          </a:xfrm>
          <a:prstGeom prst="rect">
            <a:avLst/>
          </a:prstGeom>
          <a:solidFill>
            <a:schemeClr val="accent2"/>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514" name="Google Shape;514;p83"/>
          <p:cNvSpPr/>
          <p:nvPr/>
        </p:nvSpPr>
        <p:spPr>
          <a:xfrm>
            <a:off x="5821363" y="3501887"/>
            <a:ext cx="45720" cy="914400"/>
          </a:xfrm>
          <a:prstGeom prst="rect">
            <a:avLst/>
          </a:prstGeom>
          <a:solidFill>
            <a:schemeClr val="accent3"/>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515" name="Google Shape;515;p83"/>
          <p:cNvSpPr/>
          <p:nvPr/>
        </p:nvSpPr>
        <p:spPr>
          <a:xfrm>
            <a:off x="5821363" y="4536868"/>
            <a:ext cx="45720" cy="914400"/>
          </a:xfrm>
          <a:prstGeom prst="rect">
            <a:avLst/>
          </a:prstGeom>
          <a:solidFill>
            <a:srgbClr val="393135"/>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516" name="Google Shape;516;p83"/>
          <p:cNvSpPr/>
          <p:nvPr/>
        </p:nvSpPr>
        <p:spPr>
          <a:xfrm>
            <a:off x="5821363" y="5571849"/>
            <a:ext cx="45720" cy="914400"/>
          </a:xfrm>
          <a:prstGeom prst="rect">
            <a:avLst/>
          </a:prstGeom>
          <a:solidFill>
            <a:schemeClr val="accent5"/>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Layout_3">
  <p:cSld name="Layout_3">
    <p:spTree>
      <p:nvGrpSpPr>
        <p:cNvPr id="1" name="Shape 517"/>
        <p:cNvGrpSpPr/>
        <p:nvPr/>
      </p:nvGrpSpPr>
      <p:grpSpPr>
        <a:xfrm>
          <a:off x="0" y="0"/>
          <a:ext cx="0" cy="0"/>
          <a:chOff x="0" y="0"/>
          <a:chExt cx="0" cy="0"/>
        </a:xfrm>
      </p:grpSpPr>
      <p:sp>
        <p:nvSpPr>
          <p:cNvPr id="518" name="Google Shape;518;p84"/>
          <p:cNvSpPr txBox="1">
            <a:spLocks noGrp="1"/>
          </p:cNvSpPr>
          <p:nvPr>
            <p:ph type="body" idx="1"/>
          </p:nvPr>
        </p:nvSpPr>
        <p:spPr>
          <a:xfrm>
            <a:off x="671513" y="1343025"/>
            <a:ext cx="2544762" cy="457200"/>
          </a:xfrm>
          <a:prstGeom prst="rect">
            <a:avLst/>
          </a:prstGeom>
          <a:solidFill>
            <a:schemeClr val="accent1"/>
          </a:solidFill>
          <a:ln>
            <a:noFill/>
          </a:ln>
        </p:spPr>
        <p:txBody>
          <a:bodyPr spcFirstLastPara="1" wrap="square" lIns="91425" tIns="45700" rIns="91425" bIns="45700" anchor="ctr"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l">
              <a:lnSpc>
                <a:spcPct val="100000"/>
              </a:lnSpc>
              <a:spcBef>
                <a:spcPts val="320"/>
              </a:spcBef>
              <a:spcAft>
                <a:spcPts val="0"/>
              </a:spcAft>
              <a:buClr>
                <a:schemeClr val="lt1"/>
              </a:buClr>
              <a:buSzPts val="1440"/>
              <a:buNone/>
              <a:defRPr sz="1600"/>
            </a:lvl2pPr>
            <a:lvl3pPr marL="1371600" lvl="2" indent="-228600" algn="l">
              <a:lnSpc>
                <a:spcPct val="100000"/>
              </a:lnSpc>
              <a:spcBef>
                <a:spcPts val="320"/>
              </a:spcBef>
              <a:spcAft>
                <a:spcPts val="0"/>
              </a:spcAft>
              <a:buClr>
                <a:schemeClr val="lt1"/>
              </a:buClr>
              <a:buSzPts val="1440"/>
              <a:buNone/>
              <a:defRPr sz="1600"/>
            </a:lvl3pPr>
            <a:lvl4pPr marL="1828800" lvl="3" indent="-228600" algn="l">
              <a:lnSpc>
                <a:spcPct val="100000"/>
              </a:lnSpc>
              <a:spcBef>
                <a:spcPts val="320"/>
              </a:spcBef>
              <a:spcAft>
                <a:spcPts val="0"/>
              </a:spcAft>
              <a:buClr>
                <a:schemeClr val="lt1"/>
              </a:buClr>
              <a:buSzPts val="1440"/>
              <a:buNone/>
              <a:defRPr sz="1600"/>
            </a:lvl4pPr>
            <a:lvl5pPr marL="2286000" lvl="4" indent="-228600" algn="l">
              <a:lnSpc>
                <a:spcPct val="100000"/>
              </a:lnSpc>
              <a:spcBef>
                <a:spcPts val="320"/>
              </a:spcBef>
              <a:spcAft>
                <a:spcPts val="0"/>
              </a:spcAft>
              <a:buClr>
                <a:schemeClr val="lt1"/>
              </a:buClr>
              <a:buSzPts val="1440"/>
              <a:buNone/>
              <a:defRPr sz="16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19" name="Google Shape;519;p84"/>
          <p:cNvSpPr txBox="1">
            <a:spLocks noGrp="1"/>
          </p:cNvSpPr>
          <p:nvPr>
            <p:ph type="body" idx="2"/>
          </p:nvPr>
        </p:nvSpPr>
        <p:spPr>
          <a:xfrm>
            <a:off x="3472586" y="1343025"/>
            <a:ext cx="2544762" cy="457200"/>
          </a:xfrm>
          <a:prstGeom prst="rect">
            <a:avLst/>
          </a:prstGeom>
          <a:solidFill>
            <a:schemeClr val="accent1"/>
          </a:solidFill>
          <a:ln>
            <a:noFill/>
          </a:ln>
        </p:spPr>
        <p:txBody>
          <a:bodyPr spcFirstLastPara="1" wrap="square" lIns="91425" tIns="45700" rIns="91425" bIns="45700" anchor="ctr"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l">
              <a:lnSpc>
                <a:spcPct val="100000"/>
              </a:lnSpc>
              <a:spcBef>
                <a:spcPts val="320"/>
              </a:spcBef>
              <a:spcAft>
                <a:spcPts val="0"/>
              </a:spcAft>
              <a:buClr>
                <a:schemeClr val="lt1"/>
              </a:buClr>
              <a:buSzPts val="1440"/>
              <a:buNone/>
              <a:defRPr sz="1600"/>
            </a:lvl2pPr>
            <a:lvl3pPr marL="1371600" lvl="2" indent="-228600" algn="l">
              <a:lnSpc>
                <a:spcPct val="100000"/>
              </a:lnSpc>
              <a:spcBef>
                <a:spcPts val="320"/>
              </a:spcBef>
              <a:spcAft>
                <a:spcPts val="0"/>
              </a:spcAft>
              <a:buClr>
                <a:schemeClr val="lt1"/>
              </a:buClr>
              <a:buSzPts val="1440"/>
              <a:buNone/>
              <a:defRPr sz="1600"/>
            </a:lvl3pPr>
            <a:lvl4pPr marL="1828800" lvl="3" indent="-228600" algn="l">
              <a:lnSpc>
                <a:spcPct val="100000"/>
              </a:lnSpc>
              <a:spcBef>
                <a:spcPts val="320"/>
              </a:spcBef>
              <a:spcAft>
                <a:spcPts val="0"/>
              </a:spcAft>
              <a:buClr>
                <a:schemeClr val="lt1"/>
              </a:buClr>
              <a:buSzPts val="1440"/>
              <a:buNone/>
              <a:defRPr sz="1600"/>
            </a:lvl4pPr>
            <a:lvl5pPr marL="2286000" lvl="4" indent="-228600" algn="l">
              <a:lnSpc>
                <a:spcPct val="100000"/>
              </a:lnSpc>
              <a:spcBef>
                <a:spcPts val="320"/>
              </a:spcBef>
              <a:spcAft>
                <a:spcPts val="0"/>
              </a:spcAft>
              <a:buClr>
                <a:schemeClr val="lt1"/>
              </a:buClr>
              <a:buSzPts val="1440"/>
              <a:buNone/>
              <a:defRPr sz="16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20" name="Google Shape;520;p84"/>
          <p:cNvSpPr txBox="1">
            <a:spLocks noGrp="1"/>
          </p:cNvSpPr>
          <p:nvPr>
            <p:ph type="body" idx="3"/>
          </p:nvPr>
        </p:nvSpPr>
        <p:spPr>
          <a:xfrm>
            <a:off x="6273659" y="1343025"/>
            <a:ext cx="2544762" cy="457200"/>
          </a:xfrm>
          <a:prstGeom prst="rect">
            <a:avLst/>
          </a:prstGeom>
          <a:solidFill>
            <a:schemeClr val="accent1"/>
          </a:solidFill>
          <a:ln>
            <a:noFill/>
          </a:ln>
        </p:spPr>
        <p:txBody>
          <a:bodyPr spcFirstLastPara="1" wrap="square" lIns="91425" tIns="45700" rIns="91425" bIns="45700" anchor="ctr"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l">
              <a:lnSpc>
                <a:spcPct val="100000"/>
              </a:lnSpc>
              <a:spcBef>
                <a:spcPts val="320"/>
              </a:spcBef>
              <a:spcAft>
                <a:spcPts val="0"/>
              </a:spcAft>
              <a:buClr>
                <a:schemeClr val="lt1"/>
              </a:buClr>
              <a:buSzPts val="1440"/>
              <a:buNone/>
              <a:defRPr sz="1600"/>
            </a:lvl2pPr>
            <a:lvl3pPr marL="1371600" lvl="2" indent="-228600" algn="l">
              <a:lnSpc>
                <a:spcPct val="100000"/>
              </a:lnSpc>
              <a:spcBef>
                <a:spcPts val="320"/>
              </a:spcBef>
              <a:spcAft>
                <a:spcPts val="0"/>
              </a:spcAft>
              <a:buClr>
                <a:schemeClr val="lt1"/>
              </a:buClr>
              <a:buSzPts val="1440"/>
              <a:buNone/>
              <a:defRPr sz="1600"/>
            </a:lvl3pPr>
            <a:lvl4pPr marL="1828800" lvl="3" indent="-228600" algn="l">
              <a:lnSpc>
                <a:spcPct val="100000"/>
              </a:lnSpc>
              <a:spcBef>
                <a:spcPts val="320"/>
              </a:spcBef>
              <a:spcAft>
                <a:spcPts val="0"/>
              </a:spcAft>
              <a:buClr>
                <a:schemeClr val="lt1"/>
              </a:buClr>
              <a:buSzPts val="1440"/>
              <a:buNone/>
              <a:defRPr sz="1600"/>
            </a:lvl4pPr>
            <a:lvl5pPr marL="2286000" lvl="4" indent="-228600" algn="l">
              <a:lnSpc>
                <a:spcPct val="100000"/>
              </a:lnSpc>
              <a:spcBef>
                <a:spcPts val="320"/>
              </a:spcBef>
              <a:spcAft>
                <a:spcPts val="0"/>
              </a:spcAft>
              <a:buClr>
                <a:schemeClr val="lt1"/>
              </a:buClr>
              <a:buSzPts val="1440"/>
              <a:buNone/>
              <a:defRPr sz="16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21" name="Google Shape;521;p84"/>
          <p:cNvSpPr txBox="1">
            <a:spLocks noGrp="1"/>
          </p:cNvSpPr>
          <p:nvPr>
            <p:ph type="body" idx="4"/>
          </p:nvPr>
        </p:nvSpPr>
        <p:spPr>
          <a:xfrm>
            <a:off x="9074732" y="1343025"/>
            <a:ext cx="2544762" cy="457200"/>
          </a:xfrm>
          <a:prstGeom prst="rect">
            <a:avLst/>
          </a:prstGeom>
          <a:solidFill>
            <a:schemeClr val="accent1"/>
          </a:solidFill>
          <a:ln>
            <a:noFill/>
          </a:ln>
        </p:spPr>
        <p:txBody>
          <a:bodyPr spcFirstLastPara="1" wrap="square" lIns="91425" tIns="45700" rIns="91425" bIns="45700" anchor="ctr"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l">
              <a:lnSpc>
                <a:spcPct val="100000"/>
              </a:lnSpc>
              <a:spcBef>
                <a:spcPts val="320"/>
              </a:spcBef>
              <a:spcAft>
                <a:spcPts val="0"/>
              </a:spcAft>
              <a:buClr>
                <a:schemeClr val="lt1"/>
              </a:buClr>
              <a:buSzPts val="1440"/>
              <a:buNone/>
              <a:defRPr sz="1600"/>
            </a:lvl2pPr>
            <a:lvl3pPr marL="1371600" lvl="2" indent="-228600" algn="l">
              <a:lnSpc>
                <a:spcPct val="100000"/>
              </a:lnSpc>
              <a:spcBef>
                <a:spcPts val="320"/>
              </a:spcBef>
              <a:spcAft>
                <a:spcPts val="0"/>
              </a:spcAft>
              <a:buClr>
                <a:schemeClr val="lt1"/>
              </a:buClr>
              <a:buSzPts val="1440"/>
              <a:buNone/>
              <a:defRPr sz="1600"/>
            </a:lvl3pPr>
            <a:lvl4pPr marL="1828800" lvl="3" indent="-228600" algn="l">
              <a:lnSpc>
                <a:spcPct val="100000"/>
              </a:lnSpc>
              <a:spcBef>
                <a:spcPts val="320"/>
              </a:spcBef>
              <a:spcAft>
                <a:spcPts val="0"/>
              </a:spcAft>
              <a:buClr>
                <a:schemeClr val="lt1"/>
              </a:buClr>
              <a:buSzPts val="1440"/>
              <a:buNone/>
              <a:defRPr sz="1600"/>
            </a:lvl4pPr>
            <a:lvl5pPr marL="2286000" lvl="4" indent="-228600" algn="l">
              <a:lnSpc>
                <a:spcPct val="100000"/>
              </a:lnSpc>
              <a:spcBef>
                <a:spcPts val="320"/>
              </a:spcBef>
              <a:spcAft>
                <a:spcPts val="0"/>
              </a:spcAft>
              <a:buClr>
                <a:schemeClr val="lt1"/>
              </a:buClr>
              <a:buSzPts val="1440"/>
              <a:buNone/>
              <a:defRPr sz="16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22" name="Google Shape;522;p84"/>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523" name="Google Shape;523;p84"/>
          <p:cNvCxnSpPr/>
          <p:nvPr/>
        </p:nvCxnSpPr>
        <p:spPr>
          <a:xfrm>
            <a:off x="584199" y="1261834"/>
            <a:ext cx="0" cy="618401"/>
          </a:xfrm>
          <a:prstGeom prst="straightConnector1">
            <a:avLst/>
          </a:prstGeom>
          <a:noFill/>
          <a:ln w="28575" cap="flat" cmpd="sng">
            <a:solidFill>
              <a:schemeClr val="accent1"/>
            </a:solidFill>
            <a:prstDash val="solid"/>
            <a:round/>
            <a:headEnd type="none" w="sm" len="sm"/>
            <a:tailEnd type="none" w="sm" len="sm"/>
          </a:ln>
        </p:spPr>
      </p:cxnSp>
      <p:cxnSp>
        <p:nvCxnSpPr>
          <p:cNvPr id="524" name="Google Shape;524;p84"/>
          <p:cNvCxnSpPr/>
          <p:nvPr/>
        </p:nvCxnSpPr>
        <p:spPr>
          <a:xfrm>
            <a:off x="3382152" y="1261834"/>
            <a:ext cx="0" cy="618401"/>
          </a:xfrm>
          <a:prstGeom prst="straightConnector1">
            <a:avLst/>
          </a:prstGeom>
          <a:noFill/>
          <a:ln w="28575" cap="flat" cmpd="sng">
            <a:solidFill>
              <a:schemeClr val="accent1"/>
            </a:solidFill>
            <a:prstDash val="solid"/>
            <a:round/>
            <a:headEnd type="none" w="sm" len="sm"/>
            <a:tailEnd type="none" w="sm" len="sm"/>
          </a:ln>
        </p:spPr>
      </p:cxnSp>
      <p:cxnSp>
        <p:nvCxnSpPr>
          <p:cNvPr id="525" name="Google Shape;525;p84"/>
          <p:cNvCxnSpPr/>
          <p:nvPr/>
        </p:nvCxnSpPr>
        <p:spPr>
          <a:xfrm>
            <a:off x="6180105" y="1261834"/>
            <a:ext cx="0" cy="618401"/>
          </a:xfrm>
          <a:prstGeom prst="straightConnector1">
            <a:avLst/>
          </a:prstGeom>
          <a:noFill/>
          <a:ln w="28575" cap="flat" cmpd="sng">
            <a:solidFill>
              <a:schemeClr val="accent1"/>
            </a:solidFill>
            <a:prstDash val="solid"/>
            <a:round/>
            <a:headEnd type="none" w="sm" len="sm"/>
            <a:tailEnd type="none" w="sm" len="sm"/>
          </a:ln>
        </p:spPr>
      </p:cxnSp>
      <p:cxnSp>
        <p:nvCxnSpPr>
          <p:cNvPr id="526" name="Google Shape;526;p84"/>
          <p:cNvCxnSpPr/>
          <p:nvPr/>
        </p:nvCxnSpPr>
        <p:spPr>
          <a:xfrm>
            <a:off x="8978057" y="1261834"/>
            <a:ext cx="0" cy="618401"/>
          </a:xfrm>
          <a:prstGeom prst="straightConnector1">
            <a:avLst/>
          </a:prstGeom>
          <a:noFill/>
          <a:ln w="28575" cap="flat" cmpd="sng">
            <a:solidFill>
              <a:schemeClr val="accent1"/>
            </a:solidFill>
            <a:prstDash val="solid"/>
            <a:round/>
            <a:headEnd type="none" w="sm" len="sm"/>
            <a:tailEnd type="none" w="sm" len="sm"/>
          </a:ln>
        </p:spPr>
      </p:cxnSp>
      <p:sp>
        <p:nvSpPr>
          <p:cNvPr id="527" name="Google Shape;527;p84"/>
          <p:cNvSpPr txBox="1">
            <a:spLocks noGrp="1"/>
          </p:cNvSpPr>
          <p:nvPr>
            <p:ph type="body" idx="5"/>
          </p:nvPr>
        </p:nvSpPr>
        <p:spPr>
          <a:xfrm>
            <a:off x="671513" y="1982787"/>
            <a:ext cx="2544762" cy="456848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lt1"/>
              </a:buClr>
              <a:buSzPts val="1260"/>
              <a:buNone/>
              <a:defRPr sz="1400" i="0">
                <a:solidFill>
                  <a:schemeClr val="lt1"/>
                </a:solidFill>
              </a:defRPr>
            </a:lvl1pPr>
            <a:lvl2pPr marL="914400" lvl="1" indent="-308610" algn="l">
              <a:lnSpc>
                <a:spcPct val="100000"/>
              </a:lnSpc>
              <a:spcBef>
                <a:spcPts val="280"/>
              </a:spcBef>
              <a:spcAft>
                <a:spcPts val="0"/>
              </a:spcAft>
              <a:buClr>
                <a:schemeClr val="lt1"/>
              </a:buClr>
              <a:buSzPts val="1260"/>
              <a:buChar char="·"/>
              <a:defRPr sz="1400" i="0"/>
            </a:lvl2pPr>
            <a:lvl3pPr marL="1371600" lvl="2" indent="-308610" algn="l">
              <a:lnSpc>
                <a:spcPct val="100000"/>
              </a:lnSpc>
              <a:spcBef>
                <a:spcPts val="280"/>
              </a:spcBef>
              <a:spcAft>
                <a:spcPts val="0"/>
              </a:spcAft>
              <a:buClr>
                <a:schemeClr val="lt1"/>
              </a:buClr>
              <a:buSzPts val="1260"/>
              <a:buChar char="·"/>
              <a:defRPr sz="1400" i="0"/>
            </a:lvl3pPr>
            <a:lvl4pPr marL="1828800" lvl="3" indent="-308610" algn="l">
              <a:lnSpc>
                <a:spcPct val="100000"/>
              </a:lnSpc>
              <a:spcBef>
                <a:spcPts val="280"/>
              </a:spcBef>
              <a:spcAft>
                <a:spcPts val="0"/>
              </a:spcAft>
              <a:buClr>
                <a:schemeClr val="lt1"/>
              </a:buClr>
              <a:buSzPts val="1260"/>
              <a:buChar char="·"/>
              <a:defRPr sz="1400" i="0"/>
            </a:lvl4pPr>
            <a:lvl5pPr marL="2286000" lvl="4" indent="-308610" algn="l">
              <a:lnSpc>
                <a:spcPct val="100000"/>
              </a:lnSpc>
              <a:spcBef>
                <a:spcPts val="280"/>
              </a:spcBef>
              <a:spcAft>
                <a:spcPts val="0"/>
              </a:spcAft>
              <a:buClr>
                <a:schemeClr val="lt1"/>
              </a:buClr>
              <a:buSzPts val="1260"/>
              <a:buChar char="·"/>
              <a:defRPr sz="1400" i="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28" name="Google Shape;528;p84"/>
          <p:cNvSpPr txBox="1">
            <a:spLocks noGrp="1"/>
          </p:cNvSpPr>
          <p:nvPr>
            <p:ph type="body" idx="6"/>
          </p:nvPr>
        </p:nvSpPr>
        <p:spPr>
          <a:xfrm>
            <a:off x="3472586" y="1982787"/>
            <a:ext cx="2544762" cy="456848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lt1"/>
              </a:buClr>
              <a:buSzPts val="1260"/>
              <a:buNone/>
              <a:defRPr sz="1400" i="0">
                <a:solidFill>
                  <a:schemeClr val="lt1"/>
                </a:solidFill>
              </a:defRPr>
            </a:lvl1pPr>
            <a:lvl2pPr marL="914400" lvl="1" indent="-308610" algn="l">
              <a:lnSpc>
                <a:spcPct val="100000"/>
              </a:lnSpc>
              <a:spcBef>
                <a:spcPts val="280"/>
              </a:spcBef>
              <a:spcAft>
                <a:spcPts val="0"/>
              </a:spcAft>
              <a:buClr>
                <a:schemeClr val="lt1"/>
              </a:buClr>
              <a:buSzPts val="1260"/>
              <a:buChar char="·"/>
              <a:defRPr sz="1400" i="0"/>
            </a:lvl2pPr>
            <a:lvl3pPr marL="1371600" lvl="2" indent="-308610" algn="l">
              <a:lnSpc>
                <a:spcPct val="100000"/>
              </a:lnSpc>
              <a:spcBef>
                <a:spcPts val="280"/>
              </a:spcBef>
              <a:spcAft>
                <a:spcPts val="0"/>
              </a:spcAft>
              <a:buClr>
                <a:schemeClr val="lt1"/>
              </a:buClr>
              <a:buSzPts val="1260"/>
              <a:buChar char="·"/>
              <a:defRPr sz="1400" i="0"/>
            </a:lvl3pPr>
            <a:lvl4pPr marL="1828800" lvl="3" indent="-308610" algn="l">
              <a:lnSpc>
                <a:spcPct val="100000"/>
              </a:lnSpc>
              <a:spcBef>
                <a:spcPts val="280"/>
              </a:spcBef>
              <a:spcAft>
                <a:spcPts val="0"/>
              </a:spcAft>
              <a:buClr>
                <a:schemeClr val="lt1"/>
              </a:buClr>
              <a:buSzPts val="1260"/>
              <a:buChar char="·"/>
              <a:defRPr sz="1400" i="0"/>
            </a:lvl4pPr>
            <a:lvl5pPr marL="2286000" lvl="4" indent="-308610" algn="l">
              <a:lnSpc>
                <a:spcPct val="100000"/>
              </a:lnSpc>
              <a:spcBef>
                <a:spcPts val="280"/>
              </a:spcBef>
              <a:spcAft>
                <a:spcPts val="0"/>
              </a:spcAft>
              <a:buClr>
                <a:schemeClr val="lt1"/>
              </a:buClr>
              <a:buSzPts val="1260"/>
              <a:buChar char="·"/>
              <a:defRPr sz="1400" i="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29" name="Google Shape;529;p84"/>
          <p:cNvSpPr txBox="1">
            <a:spLocks noGrp="1"/>
          </p:cNvSpPr>
          <p:nvPr>
            <p:ph type="body" idx="7"/>
          </p:nvPr>
        </p:nvSpPr>
        <p:spPr>
          <a:xfrm>
            <a:off x="6273657" y="1982787"/>
            <a:ext cx="2544763" cy="456848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lt1"/>
              </a:buClr>
              <a:buSzPts val="1260"/>
              <a:buNone/>
              <a:defRPr sz="1400" i="0">
                <a:solidFill>
                  <a:schemeClr val="lt1"/>
                </a:solidFill>
              </a:defRPr>
            </a:lvl1pPr>
            <a:lvl2pPr marL="914400" lvl="1" indent="-308610" algn="l">
              <a:lnSpc>
                <a:spcPct val="100000"/>
              </a:lnSpc>
              <a:spcBef>
                <a:spcPts val="280"/>
              </a:spcBef>
              <a:spcAft>
                <a:spcPts val="0"/>
              </a:spcAft>
              <a:buClr>
                <a:schemeClr val="lt1"/>
              </a:buClr>
              <a:buSzPts val="1260"/>
              <a:buChar char="·"/>
              <a:defRPr sz="1400" i="0"/>
            </a:lvl2pPr>
            <a:lvl3pPr marL="1371600" lvl="2" indent="-308610" algn="l">
              <a:lnSpc>
                <a:spcPct val="100000"/>
              </a:lnSpc>
              <a:spcBef>
                <a:spcPts val="280"/>
              </a:spcBef>
              <a:spcAft>
                <a:spcPts val="0"/>
              </a:spcAft>
              <a:buClr>
                <a:schemeClr val="lt1"/>
              </a:buClr>
              <a:buSzPts val="1260"/>
              <a:buChar char="·"/>
              <a:defRPr sz="1400" i="0"/>
            </a:lvl3pPr>
            <a:lvl4pPr marL="1828800" lvl="3" indent="-308610" algn="l">
              <a:lnSpc>
                <a:spcPct val="100000"/>
              </a:lnSpc>
              <a:spcBef>
                <a:spcPts val="280"/>
              </a:spcBef>
              <a:spcAft>
                <a:spcPts val="0"/>
              </a:spcAft>
              <a:buClr>
                <a:schemeClr val="lt1"/>
              </a:buClr>
              <a:buSzPts val="1260"/>
              <a:buChar char="·"/>
              <a:defRPr sz="1400" i="0"/>
            </a:lvl4pPr>
            <a:lvl5pPr marL="2286000" lvl="4" indent="-308610" algn="l">
              <a:lnSpc>
                <a:spcPct val="100000"/>
              </a:lnSpc>
              <a:spcBef>
                <a:spcPts val="280"/>
              </a:spcBef>
              <a:spcAft>
                <a:spcPts val="0"/>
              </a:spcAft>
              <a:buClr>
                <a:schemeClr val="lt1"/>
              </a:buClr>
              <a:buSzPts val="1260"/>
              <a:buChar char="·"/>
              <a:defRPr sz="1400" i="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30" name="Google Shape;530;p84"/>
          <p:cNvSpPr txBox="1">
            <a:spLocks noGrp="1"/>
          </p:cNvSpPr>
          <p:nvPr>
            <p:ph type="body" idx="8"/>
          </p:nvPr>
        </p:nvSpPr>
        <p:spPr>
          <a:xfrm>
            <a:off x="9074732" y="1982787"/>
            <a:ext cx="2544762" cy="456848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lt1"/>
              </a:buClr>
              <a:buSzPts val="1260"/>
              <a:buNone/>
              <a:defRPr sz="1400" i="0">
                <a:solidFill>
                  <a:schemeClr val="lt1"/>
                </a:solidFill>
              </a:defRPr>
            </a:lvl1pPr>
            <a:lvl2pPr marL="914400" lvl="1" indent="-308610" algn="l">
              <a:lnSpc>
                <a:spcPct val="100000"/>
              </a:lnSpc>
              <a:spcBef>
                <a:spcPts val="280"/>
              </a:spcBef>
              <a:spcAft>
                <a:spcPts val="0"/>
              </a:spcAft>
              <a:buClr>
                <a:schemeClr val="lt1"/>
              </a:buClr>
              <a:buSzPts val="1260"/>
              <a:buChar char="·"/>
              <a:defRPr sz="1400" i="0"/>
            </a:lvl2pPr>
            <a:lvl3pPr marL="1371600" lvl="2" indent="-308610" algn="l">
              <a:lnSpc>
                <a:spcPct val="100000"/>
              </a:lnSpc>
              <a:spcBef>
                <a:spcPts val="280"/>
              </a:spcBef>
              <a:spcAft>
                <a:spcPts val="0"/>
              </a:spcAft>
              <a:buClr>
                <a:schemeClr val="lt1"/>
              </a:buClr>
              <a:buSzPts val="1260"/>
              <a:buChar char="·"/>
              <a:defRPr sz="1400" i="0"/>
            </a:lvl3pPr>
            <a:lvl4pPr marL="1828800" lvl="3" indent="-308610" algn="l">
              <a:lnSpc>
                <a:spcPct val="100000"/>
              </a:lnSpc>
              <a:spcBef>
                <a:spcPts val="280"/>
              </a:spcBef>
              <a:spcAft>
                <a:spcPts val="0"/>
              </a:spcAft>
              <a:buClr>
                <a:schemeClr val="lt1"/>
              </a:buClr>
              <a:buSzPts val="1260"/>
              <a:buChar char="·"/>
              <a:defRPr sz="1400" i="0"/>
            </a:lvl4pPr>
            <a:lvl5pPr marL="2286000" lvl="4" indent="-308610" algn="l">
              <a:lnSpc>
                <a:spcPct val="100000"/>
              </a:lnSpc>
              <a:spcBef>
                <a:spcPts val="280"/>
              </a:spcBef>
              <a:spcAft>
                <a:spcPts val="0"/>
              </a:spcAft>
              <a:buClr>
                <a:schemeClr val="lt1"/>
              </a:buClr>
              <a:buSzPts val="1260"/>
              <a:buChar char="·"/>
              <a:defRPr sz="1400" i="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Layout_4">
  <p:cSld name="Layout_4">
    <p:spTree>
      <p:nvGrpSpPr>
        <p:cNvPr id="1" name="Shape 531"/>
        <p:cNvGrpSpPr/>
        <p:nvPr/>
      </p:nvGrpSpPr>
      <p:grpSpPr>
        <a:xfrm>
          <a:off x="0" y="0"/>
          <a:ext cx="0" cy="0"/>
          <a:chOff x="0" y="0"/>
          <a:chExt cx="0" cy="0"/>
        </a:xfrm>
      </p:grpSpPr>
      <p:sp>
        <p:nvSpPr>
          <p:cNvPr id="532" name="Google Shape;532;p85"/>
          <p:cNvSpPr txBox="1">
            <a:spLocks noGrp="1"/>
          </p:cNvSpPr>
          <p:nvPr>
            <p:ph type="body" idx="1"/>
          </p:nvPr>
        </p:nvSpPr>
        <p:spPr>
          <a:xfrm>
            <a:off x="584200" y="4456402"/>
            <a:ext cx="3525838" cy="1231106"/>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800"/>
              <a:buNone/>
              <a:defRPr sz="2000">
                <a:solidFill>
                  <a:schemeClr val="lt1"/>
                </a:solidFill>
              </a:defRPr>
            </a:lvl1pPr>
            <a:lvl2pPr marL="914400" lvl="1" indent="-228600" algn="l">
              <a:lnSpc>
                <a:spcPct val="100000"/>
              </a:lnSpc>
              <a:spcBef>
                <a:spcPts val="440"/>
              </a:spcBef>
              <a:spcAft>
                <a:spcPts val="0"/>
              </a:spcAft>
              <a:buClr>
                <a:schemeClr val="lt1"/>
              </a:buClr>
              <a:buSzPts val="1980"/>
              <a:buNone/>
              <a:defRPr sz="2200">
                <a:solidFill>
                  <a:schemeClr val="lt1"/>
                </a:solidFill>
              </a:defRPr>
            </a:lvl2pPr>
            <a:lvl3pPr marL="1371600" lvl="2" indent="-228600" algn="l">
              <a:lnSpc>
                <a:spcPct val="100000"/>
              </a:lnSpc>
              <a:spcBef>
                <a:spcPts val="440"/>
              </a:spcBef>
              <a:spcAft>
                <a:spcPts val="0"/>
              </a:spcAft>
              <a:buClr>
                <a:schemeClr val="lt1"/>
              </a:buClr>
              <a:buSzPts val="1980"/>
              <a:buNone/>
              <a:defRPr sz="2200">
                <a:solidFill>
                  <a:schemeClr val="lt1"/>
                </a:solidFill>
              </a:defRPr>
            </a:lvl3pPr>
            <a:lvl4pPr marL="1828800" lvl="3" indent="-228600" algn="l">
              <a:lnSpc>
                <a:spcPct val="100000"/>
              </a:lnSpc>
              <a:spcBef>
                <a:spcPts val="440"/>
              </a:spcBef>
              <a:spcAft>
                <a:spcPts val="0"/>
              </a:spcAft>
              <a:buClr>
                <a:schemeClr val="lt1"/>
              </a:buClr>
              <a:buSzPts val="1980"/>
              <a:buNone/>
              <a:defRPr sz="2200">
                <a:solidFill>
                  <a:schemeClr val="lt1"/>
                </a:solidFill>
              </a:defRPr>
            </a:lvl4pPr>
            <a:lvl5pPr marL="2286000" lvl="4" indent="-228600" algn="l">
              <a:lnSpc>
                <a:spcPct val="100000"/>
              </a:lnSpc>
              <a:spcBef>
                <a:spcPts val="440"/>
              </a:spcBef>
              <a:spcAft>
                <a:spcPts val="0"/>
              </a:spcAft>
              <a:buClr>
                <a:schemeClr val="lt1"/>
              </a:buClr>
              <a:buSzPts val="1980"/>
              <a:buNone/>
              <a:defRPr sz="2200">
                <a:solidFill>
                  <a:schemeClr val="lt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33" name="Google Shape;533;p85"/>
          <p:cNvSpPr txBox="1">
            <a:spLocks noGrp="1"/>
          </p:cNvSpPr>
          <p:nvPr>
            <p:ph type="body" idx="2"/>
          </p:nvPr>
        </p:nvSpPr>
        <p:spPr>
          <a:xfrm>
            <a:off x="4332805" y="4456402"/>
            <a:ext cx="3525838" cy="1231106"/>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800"/>
              <a:buNone/>
              <a:defRPr sz="2000">
                <a:solidFill>
                  <a:schemeClr val="lt1"/>
                </a:solidFill>
              </a:defRPr>
            </a:lvl1pPr>
            <a:lvl2pPr marL="914400" lvl="1" indent="-228600" algn="l">
              <a:lnSpc>
                <a:spcPct val="100000"/>
              </a:lnSpc>
              <a:spcBef>
                <a:spcPts val="440"/>
              </a:spcBef>
              <a:spcAft>
                <a:spcPts val="0"/>
              </a:spcAft>
              <a:buClr>
                <a:schemeClr val="lt1"/>
              </a:buClr>
              <a:buSzPts val="1980"/>
              <a:buNone/>
              <a:defRPr sz="2200">
                <a:solidFill>
                  <a:schemeClr val="lt1"/>
                </a:solidFill>
              </a:defRPr>
            </a:lvl2pPr>
            <a:lvl3pPr marL="1371600" lvl="2" indent="-228600" algn="l">
              <a:lnSpc>
                <a:spcPct val="100000"/>
              </a:lnSpc>
              <a:spcBef>
                <a:spcPts val="440"/>
              </a:spcBef>
              <a:spcAft>
                <a:spcPts val="0"/>
              </a:spcAft>
              <a:buClr>
                <a:schemeClr val="lt1"/>
              </a:buClr>
              <a:buSzPts val="1980"/>
              <a:buNone/>
              <a:defRPr sz="2200">
                <a:solidFill>
                  <a:schemeClr val="lt1"/>
                </a:solidFill>
              </a:defRPr>
            </a:lvl3pPr>
            <a:lvl4pPr marL="1828800" lvl="3" indent="-228600" algn="l">
              <a:lnSpc>
                <a:spcPct val="100000"/>
              </a:lnSpc>
              <a:spcBef>
                <a:spcPts val="440"/>
              </a:spcBef>
              <a:spcAft>
                <a:spcPts val="0"/>
              </a:spcAft>
              <a:buClr>
                <a:schemeClr val="lt1"/>
              </a:buClr>
              <a:buSzPts val="1980"/>
              <a:buNone/>
              <a:defRPr sz="2200">
                <a:solidFill>
                  <a:schemeClr val="lt1"/>
                </a:solidFill>
              </a:defRPr>
            </a:lvl4pPr>
            <a:lvl5pPr marL="2286000" lvl="4" indent="-228600" algn="l">
              <a:lnSpc>
                <a:spcPct val="100000"/>
              </a:lnSpc>
              <a:spcBef>
                <a:spcPts val="440"/>
              </a:spcBef>
              <a:spcAft>
                <a:spcPts val="0"/>
              </a:spcAft>
              <a:buClr>
                <a:schemeClr val="lt1"/>
              </a:buClr>
              <a:buSzPts val="1980"/>
              <a:buNone/>
              <a:defRPr sz="2200">
                <a:solidFill>
                  <a:schemeClr val="lt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34" name="Google Shape;534;p85"/>
          <p:cNvSpPr txBox="1">
            <a:spLocks noGrp="1"/>
          </p:cNvSpPr>
          <p:nvPr>
            <p:ph type="body" idx="3"/>
          </p:nvPr>
        </p:nvSpPr>
        <p:spPr>
          <a:xfrm>
            <a:off x="8081411" y="4456402"/>
            <a:ext cx="3525838" cy="1231106"/>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800"/>
              <a:buNone/>
              <a:defRPr sz="2000">
                <a:solidFill>
                  <a:schemeClr val="lt1"/>
                </a:solidFill>
              </a:defRPr>
            </a:lvl1pPr>
            <a:lvl2pPr marL="914400" lvl="1" indent="-228600" algn="l">
              <a:lnSpc>
                <a:spcPct val="100000"/>
              </a:lnSpc>
              <a:spcBef>
                <a:spcPts val="440"/>
              </a:spcBef>
              <a:spcAft>
                <a:spcPts val="0"/>
              </a:spcAft>
              <a:buClr>
                <a:schemeClr val="lt1"/>
              </a:buClr>
              <a:buSzPts val="1980"/>
              <a:buNone/>
              <a:defRPr sz="2200">
                <a:solidFill>
                  <a:schemeClr val="lt1"/>
                </a:solidFill>
              </a:defRPr>
            </a:lvl2pPr>
            <a:lvl3pPr marL="1371600" lvl="2" indent="-228600" algn="l">
              <a:lnSpc>
                <a:spcPct val="100000"/>
              </a:lnSpc>
              <a:spcBef>
                <a:spcPts val="440"/>
              </a:spcBef>
              <a:spcAft>
                <a:spcPts val="0"/>
              </a:spcAft>
              <a:buClr>
                <a:schemeClr val="lt1"/>
              </a:buClr>
              <a:buSzPts val="1980"/>
              <a:buNone/>
              <a:defRPr sz="2200">
                <a:solidFill>
                  <a:schemeClr val="lt1"/>
                </a:solidFill>
              </a:defRPr>
            </a:lvl3pPr>
            <a:lvl4pPr marL="1828800" lvl="3" indent="-228600" algn="l">
              <a:lnSpc>
                <a:spcPct val="100000"/>
              </a:lnSpc>
              <a:spcBef>
                <a:spcPts val="440"/>
              </a:spcBef>
              <a:spcAft>
                <a:spcPts val="0"/>
              </a:spcAft>
              <a:buClr>
                <a:schemeClr val="lt1"/>
              </a:buClr>
              <a:buSzPts val="1980"/>
              <a:buNone/>
              <a:defRPr sz="2200">
                <a:solidFill>
                  <a:schemeClr val="lt1"/>
                </a:solidFill>
              </a:defRPr>
            </a:lvl4pPr>
            <a:lvl5pPr marL="2286000" lvl="4" indent="-228600" algn="l">
              <a:lnSpc>
                <a:spcPct val="100000"/>
              </a:lnSpc>
              <a:spcBef>
                <a:spcPts val="440"/>
              </a:spcBef>
              <a:spcAft>
                <a:spcPts val="0"/>
              </a:spcAft>
              <a:buClr>
                <a:schemeClr val="lt1"/>
              </a:buClr>
              <a:buSzPts val="1980"/>
              <a:buNone/>
              <a:defRPr sz="2200">
                <a:solidFill>
                  <a:schemeClr val="lt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35" name="Google Shape;535;p85"/>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6" name="Google Shape;536;p85"/>
          <p:cNvSpPr/>
          <p:nvPr/>
        </p:nvSpPr>
        <p:spPr>
          <a:xfrm>
            <a:off x="0" y="1475740"/>
            <a:ext cx="12192000" cy="2362200"/>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537" name="Google Shape;537;p85"/>
          <p:cNvSpPr/>
          <p:nvPr/>
        </p:nvSpPr>
        <p:spPr>
          <a:xfrm>
            <a:off x="987033" y="1296988"/>
            <a:ext cx="2719704" cy="2719704"/>
          </a:xfrm>
          <a:prstGeom prst="ellipse">
            <a:avLst/>
          </a:prstGeom>
          <a:solidFill>
            <a:schemeClr val="dk1">
              <a:alpha val="9803"/>
            </a:schemeClr>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538" name="Google Shape;538;p85"/>
          <p:cNvSpPr/>
          <p:nvPr/>
        </p:nvSpPr>
        <p:spPr>
          <a:xfrm>
            <a:off x="4735639" y="1296988"/>
            <a:ext cx="2719704" cy="2719704"/>
          </a:xfrm>
          <a:prstGeom prst="ellipse">
            <a:avLst/>
          </a:prstGeom>
          <a:solidFill>
            <a:schemeClr val="dk1">
              <a:alpha val="9803"/>
            </a:schemeClr>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539" name="Google Shape;539;p85"/>
          <p:cNvSpPr/>
          <p:nvPr/>
        </p:nvSpPr>
        <p:spPr>
          <a:xfrm>
            <a:off x="8484245" y="1296988"/>
            <a:ext cx="2719704" cy="2719704"/>
          </a:xfrm>
          <a:prstGeom prst="ellipse">
            <a:avLst/>
          </a:prstGeom>
          <a:solidFill>
            <a:schemeClr val="dk1">
              <a:alpha val="9803"/>
            </a:schemeClr>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540" name="Google Shape;540;p85"/>
          <p:cNvSpPr/>
          <p:nvPr/>
        </p:nvSpPr>
        <p:spPr>
          <a:xfrm>
            <a:off x="4175469" y="3700145"/>
            <a:ext cx="91440" cy="543282"/>
          </a:xfrm>
          <a:prstGeom prst="roundRect">
            <a:avLst>
              <a:gd name="adj" fmla="val 50000"/>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541" name="Google Shape;541;p85"/>
          <p:cNvSpPr/>
          <p:nvPr/>
        </p:nvSpPr>
        <p:spPr>
          <a:xfrm>
            <a:off x="7924074" y="3700145"/>
            <a:ext cx="91440" cy="543282"/>
          </a:xfrm>
          <a:prstGeom prst="roundRect">
            <a:avLst>
              <a:gd name="adj" fmla="val 50000"/>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cxnSp>
        <p:nvCxnSpPr>
          <p:cNvPr id="542" name="Google Shape;542;p85"/>
          <p:cNvCxnSpPr/>
          <p:nvPr/>
        </p:nvCxnSpPr>
        <p:spPr>
          <a:xfrm rot="10800000">
            <a:off x="584199" y="6250329"/>
            <a:ext cx="660247" cy="0"/>
          </a:xfrm>
          <a:prstGeom prst="straightConnector1">
            <a:avLst/>
          </a:prstGeom>
          <a:noFill/>
          <a:ln w="28575" cap="flat" cmpd="sng">
            <a:solidFill>
              <a:schemeClr val="accent1"/>
            </a:solidFill>
            <a:prstDash val="solid"/>
            <a:round/>
            <a:headEnd type="none" w="sm" len="sm"/>
            <a:tailEnd type="none" w="sm" len="sm"/>
          </a:ln>
        </p:spPr>
      </p:cxnSp>
      <p:cxnSp>
        <p:nvCxnSpPr>
          <p:cNvPr id="543" name="Google Shape;543;p85"/>
          <p:cNvCxnSpPr/>
          <p:nvPr/>
        </p:nvCxnSpPr>
        <p:spPr>
          <a:xfrm rot="10800000">
            <a:off x="4332805" y="6250329"/>
            <a:ext cx="660247" cy="0"/>
          </a:xfrm>
          <a:prstGeom prst="straightConnector1">
            <a:avLst/>
          </a:prstGeom>
          <a:noFill/>
          <a:ln w="28575" cap="flat" cmpd="sng">
            <a:solidFill>
              <a:schemeClr val="accent1"/>
            </a:solidFill>
            <a:prstDash val="solid"/>
            <a:round/>
            <a:headEnd type="none" w="sm" len="sm"/>
            <a:tailEnd type="none" w="sm" len="sm"/>
          </a:ln>
        </p:spPr>
      </p:cxnSp>
      <p:cxnSp>
        <p:nvCxnSpPr>
          <p:cNvPr id="544" name="Google Shape;544;p85"/>
          <p:cNvCxnSpPr/>
          <p:nvPr/>
        </p:nvCxnSpPr>
        <p:spPr>
          <a:xfrm rot="10800000">
            <a:off x="8081411" y="6250329"/>
            <a:ext cx="660247" cy="0"/>
          </a:xfrm>
          <a:prstGeom prst="straightConnector1">
            <a:avLst/>
          </a:prstGeom>
          <a:noFill/>
          <a:ln w="28575" cap="flat" cmpd="sng">
            <a:solidFill>
              <a:schemeClr val="accent1"/>
            </a:solidFill>
            <a:prstDash val="solid"/>
            <a:round/>
            <a:headEnd type="none" w="sm" len="sm"/>
            <a:tailEnd type="none" w="sm" len="sm"/>
          </a:ln>
        </p:spPr>
      </p:cxnSp>
      <p:sp>
        <p:nvSpPr>
          <p:cNvPr id="545" name="Google Shape;545;p85"/>
          <p:cNvSpPr>
            <a:spLocks noGrp="1"/>
          </p:cNvSpPr>
          <p:nvPr>
            <p:ph type="pic" idx="4"/>
          </p:nvPr>
        </p:nvSpPr>
        <p:spPr>
          <a:xfrm>
            <a:off x="1249605" y="1559560"/>
            <a:ext cx="2194560" cy="2194560"/>
          </a:xfrm>
          <a:prstGeom prst="ellipse">
            <a:avLst/>
          </a:prstGeom>
          <a:blipFill rotWithShape="1">
            <a:blip r:embed="rId2">
              <a:alphaModFix/>
            </a:blip>
            <a:stretch>
              <a:fillRect/>
            </a:stretch>
          </a:blipFill>
          <a:ln>
            <a:noFill/>
          </a:ln>
        </p:spPr>
        <p:txBody>
          <a:bodyPr spcFirstLastPara="1" wrap="square" lIns="0" tIns="0" rIns="0" bIns="0" anchor="t" anchorCtr="0">
            <a:noAutofit/>
          </a:bodyPr>
          <a:lstStyle>
            <a:lvl1pPr marR="0" lvl="0" algn="ctr" rtl="0">
              <a:lnSpc>
                <a:spcPct val="100000"/>
              </a:lnSpc>
              <a:spcBef>
                <a:spcPts val="220"/>
              </a:spcBef>
              <a:spcAft>
                <a:spcPts val="0"/>
              </a:spcAft>
              <a:buClr>
                <a:schemeClr val="lt1"/>
              </a:buClr>
              <a:buSzPts val="990"/>
              <a:buFont typeface="Noto Sans Symbols"/>
              <a:buNone/>
              <a:defRPr sz="11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546" name="Google Shape;546;p85"/>
          <p:cNvSpPr>
            <a:spLocks noGrp="1"/>
          </p:cNvSpPr>
          <p:nvPr>
            <p:ph type="pic" idx="5"/>
          </p:nvPr>
        </p:nvSpPr>
        <p:spPr>
          <a:xfrm>
            <a:off x="4998211" y="1559560"/>
            <a:ext cx="2194560" cy="2194560"/>
          </a:xfrm>
          <a:prstGeom prst="ellipse">
            <a:avLst/>
          </a:prstGeom>
          <a:blipFill rotWithShape="1">
            <a:blip r:embed="rId2">
              <a:alphaModFix/>
            </a:blip>
            <a:stretch>
              <a:fillRect/>
            </a:stretch>
          </a:blipFill>
          <a:ln>
            <a:noFill/>
          </a:ln>
        </p:spPr>
        <p:txBody>
          <a:bodyPr spcFirstLastPara="1" wrap="square" lIns="0" tIns="0" rIns="0" bIns="0" anchor="t" anchorCtr="0">
            <a:noAutofit/>
          </a:bodyPr>
          <a:lstStyle>
            <a:lvl1pPr marR="0" lvl="0" algn="ctr" rtl="0">
              <a:lnSpc>
                <a:spcPct val="100000"/>
              </a:lnSpc>
              <a:spcBef>
                <a:spcPts val="220"/>
              </a:spcBef>
              <a:spcAft>
                <a:spcPts val="0"/>
              </a:spcAft>
              <a:buClr>
                <a:schemeClr val="lt1"/>
              </a:buClr>
              <a:buSzPts val="990"/>
              <a:buFont typeface="Noto Sans Symbols"/>
              <a:buNone/>
              <a:defRPr sz="11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547" name="Google Shape;547;p85"/>
          <p:cNvSpPr>
            <a:spLocks noGrp="1"/>
          </p:cNvSpPr>
          <p:nvPr>
            <p:ph type="pic" idx="6"/>
          </p:nvPr>
        </p:nvSpPr>
        <p:spPr>
          <a:xfrm>
            <a:off x="8746817" y="1559560"/>
            <a:ext cx="2194560" cy="2194560"/>
          </a:xfrm>
          <a:prstGeom prst="ellipse">
            <a:avLst/>
          </a:prstGeom>
          <a:blipFill rotWithShape="1">
            <a:blip r:embed="rId2">
              <a:alphaModFix/>
            </a:blip>
            <a:stretch>
              <a:fillRect/>
            </a:stretch>
          </a:blipFill>
          <a:ln>
            <a:noFill/>
          </a:ln>
        </p:spPr>
        <p:txBody>
          <a:bodyPr spcFirstLastPara="1" wrap="square" lIns="0" tIns="0" rIns="0" bIns="0" anchor="t" anchorCtr="0">
            <a:noAutofit/>
          </a:bodyPr>
          <a:lstStyle>
            <a:lvl1pPr marR="0" lvl="0" algn="ctr" rtl="0">
              <a:lnSpc>
                <a:spcPct val="100000"/>
              </a:lnSpc>
              <a:spcBef>
                <a:spcPts val="220"/>
              </a:spcBef>
              <a:spcAft>
                <a:spcPts val="0"/>
              </a:spcAft>
              <a:buClr>
                <a:schemeClr val="lt1"/>
              </a:buClr>
              <a:buSzPts val="990"/>
              <a:buFont typeface="Noto Sans Symbols"/>
              <a:buNone/>
              <a:defRPr sz="11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Layout_5">
  <p:cSld name="Layout_5">
    <p:spTree>
      <p:nvGrpSpPr>
        <p:cNvPr id="1" name="Shape 548"/>
        <p:cNvGrpSpPr/>
        <p:nvPr/>
      </p:nvGrpSpPr>
      <p:grpSpPr>
        <a:xfrm>
          <a:off x="0" y="0"/>
          <a:ext cx="0" cy="0"/>
          <a:chOff x="0" y="0"/>
          <a:chExt cx="0" cy="0"/>
        </a:xfrm>
      </p:grpSpPr>
      <p:sp>
        <p:nvSpPr>
          <p:cNvPr id="549" name="Google Shape;549;p86"/>
          <p:cNvSpPr>
            <a:spLocks noGrp="1"/>
          </p:cNvSpPr>
          <p:nvPr>
            <p:ph type="pic" idx="2"/>
          </p:nvPr>
        </p:nvSpPr>
        <p:spPr>
          <a:xfrm>
            <a:off x="7292975" y="0"/>
            <a:ext cx="4899025" cy="6858000"/>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550" name="Google Shape;550;p86"/>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551" name="Google Shape;551;p86"/>
          <p:cNvCxnSpPr/>
          <p:nvPr/>
        </p:nvCxnSpPr>
        <p:spPr>
          <a:xfrm rot="10800000">
            <a:off x="584200" y="6412375"/>
            <a:ext cx="6705379" cy="0"/>
          </a:xfrm>
          <a:prstGeom prst="straightConnector1">
            <a:avLst/>
          </a:prstGeom>
          <a:noFill/>
          <a:ln w="28575" cap="flat" cmpd="sng">
            <a:solidFill>
              <a:schemeClr val="accent1"/>
            </a:solidFill>
            <a:prstDash val="solid"/>
            <a:round/>
            <a:headEnd type="none" w="sm" len="sm"/>
            <a:tailEnd type="none" w="sm" len="sm"/>
          </a:ln>
        </p:spPr>
      </p:cxnSp>
      <p:sp>
        <p:nvSpPr>
          <p:cNvPr id="552" name="Google Shape;552;p86"/>
          <p:cNvSpPr txBox="1">
            <a:spLocks noGrp="1"/>
          </p:cNvSpPr>
          <p:nvPr>
            <p:ph type="body" idx="1"/>
          </p:nvPr>
        </p:nvSpPr>
        <p:spPr>
          <a:xfrm>
            <a:off x="584200" y="1333500"/>
            <a:ext cx="6365239" cy="4727448"/>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440"/>
              </a:spcBef>
              <a:spcAft>
                <a:spcPts val="0"/>
              </a:spcAft>
              <a:buClr>
                <a:schemeClr val="lt1"/>
              </a:buClr>
              <a:buSzPts val="1980"/>
              <a:buNone/>
              <a:defRPr sz="2200"/>
            </a:lvl1pPr>
            <a:lvl2pPr marL="914400" lvl="1" indent="-228600" algn="l">
              <a:lnSpc>
                <a:spcPct val="100000"/>
              </a:lnSpc>
              <a:spcBef>
                <a:spcPts val="440"/>
              </a:spcBef>
              <a:spcAft>
                <a:spcPts val="0"/>
              </a:spcAft>
              <a:buClr>
                <a:schemeClr val="lt1"/>
              </a:buClr>
              <a:buSzPts val="1980"/>
              <a:buNone/>
              <a:defRPr sz="2200"/>
            </a:lvl2pPr>
            <a:lvl3pPr marL="1371600" lvl="2" indent="-228600" algn="l">
              <a:lnSpc>
                <a:spcPct val="100000"/>
              </a:lnSpc>
              <a:spcBef>
                <a:spcPts val="440"/>
              </a:spcBef>
              <a:spcAft>
                <a:spcPts val="0"/>
              </a:spcAft>
              <a:buClr>
                <a:schemeClr val="lt1"/>
              </a:buClr>
              <a:buSzPts val="1980"/>
              <a:buNone/>
              <a:defRPr sz="2200"/>
            </a:lvl3pPr>
            <a:lvl4pPr marL="1828800" lvl="3" indent="-228600" algn="l">
              <a:lnSpc>
                <a:spcPct val="100000"/>
              </a:lnSpc>
              <a:spcBef>
                <a:spcPts val="440"/>
              </a:spcBef>
              <a:spcAft>
                <a:spcPts val="0"/>
              </a:spcAft>
              <a:buClr>
                <a:schemeClr val="lt1"/>
              </a:buClr>
              <a:buSzPts val="1980"/>
              <a:buNone/>
              <a:defRPr sz="2200"/>
            </a:lvl4pPr>
            <a:lvl5pPr marL="2286000" lvl="4" indent="-228600" algn="l">
              <a:lnSpc>
                <a:spcPct val="100000"/>
              </a:lnSpc>
              <a:spcBef>
                <a:spcPts val="440"/>
              </a:spcBef>
              <a:spcAft>
                <a:spcPts val="0"/>
              </a:spcAft>
              <a:buClr>
                <a:schemeClr val="lt1"/>
              </a:buClr>
              <a:buSzPts val="1980"/>
              <a:buNone/>
              <a:defRPr sz="22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Title square photo 2">
  <p:cSld name="1_Title square photo 2">
    <p:bg>
      <p:bgPr>
        <a:solidFill>
          <a:schemeClr val="dk2"/>
        </a:solidFill>
        <a:effectLst/>
      </p:bgPr>
    </p:bg>
    <p:spTree>
      <p:nvGrpSpPr>
        <p:cNvPr id="1" name="Shape 41"/>
        <p:cNvGrpSpPr/>
        <p:nvPr/>
      </p:nvGrpSpPr>
      <p:grpSpPr>
        <a:xfrm>
          <a:off x="0" y="0"/>
          <a:ext cx="0" cy="0"/>
          <a:chOff x="0" y="0"/>
          <a:chExt cx="0" cy="0"/>
        </a:xfrm>
      </p:grpSpPr>
      <p:sp>
        <p:nvSpPr>
          <p:cNvPr id="42" name="Google Shape;42;p24"/>
          <p:cNvSpPr txBox="1">
            <a:spLocks noGrp="1"/>
          </p:cNvSpPr>
          <p:nvPr>
            <p:ph type="title"/>
          </p:nvPr>
        </p:nvSpPr>
        <p:spPr>
          <a:xfrm>
            <a:off x="588263" y="2425541"/>
            <a:ext cx="4167887" cy="1107996"/>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chemeClr val="accent3"/>
              </a:buClr>
              <a:buSzPts val="3600"/>
              <a:buFont typeface="Quattrocento Sans"/>
              <a:buNone/>
              <a:defRPr>
                <a:solidFill>
                  <a:schemeClr val="accent3"/>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24"/>
          <p:cNvSpPr txBox="1">
            <a:spLocks noGrp="1"/>
          </p:cNvSpPr>
          <p:nvPr>
            <p:ph type="body" idx="1"/>
          </p:nvPr>
        </p:nvSpPr>
        <p:spPr>
          <a:xfrm>
            <a:off x="582042" y="3962400"/>
            <a:ext cx="4164583"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4" name="Google Shape;44;p24"/>
          <p:cNvSpPr>
            <a:spLocks noGrp="1"/>
          </p:cNvSpPr>
          <p:nvPr>
            <p:ph type="pic" idx="2"/>
          </p:nvPr>
        </p:nvSpPr>
        <p:spPr>
          <a:xfrm>
            <a:off x="5334000" y="0"/>
            <a:ext cx="6858000" cy="6858000"/>
          </a:xfrm>
          <a:prstGeom prst="rect">
            <a:avLst/>
          </a:prstGeom>
          <a:blipFill rotWithShape="1">
            <a:blip r:embed="rId2">
              <a:alphaModFix/>
            </a:blip>
            <a:stretch>
              <a:fillRect/>
            </a:stretch>
          </a:blipFill>
          <a:ln>
            <a:noFill/>
          </a:ln>
        </p:spPr>
        <p:txBody>
          <a:bodyPr spcFirstLastPara="1" wrap="square" lIns="0" tIns="1645900" rIns="0" bIns="0" anchor="t" anchorCtr="0">
            <a:noAutofit/>
          </a:bodyPr>
          <a:lstStyle>
            <a:lvl1pPr marR="0" lvl="0" algn="ctr" rtl="0">
              <a:lnSpc>
                <a:spcPct val="100000"/>
              </a:lnSpc>
              <a:spcBef>
                <a:spcPts val="560"/>
              </a:spcBef>
              <a:spcAft>
                <a:spcPts val="0"/>
              </a:spcAft>
              <a:buClr>
                <a:schemeClr val="dk1"/>
              </a:buClr>
              <a:buSzPts val="2520"/>
              <a:buFont typeface="Noto Sans Symbols"/>
              <a:buNone/>
              <a:defRPr sz="2800" b="0" i="0" u="none" strike="noStrike" cap="none">
                <a:solidFill>
                  <a:schemeClr val="dk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pic>
        <p:nvPicPr>
          <p:cNvPr id="45" name="Google Shape;45;p24" descr="Microsoft logo white text version"/>
          <p:cNvPicPr preferRelativeResize="0"/>
          <p:nvPr/>
        </p:nvPicPr>
        <p:blipFill rotWithShape="1">
          <a:blip r:embed="rId3">
            <a:alphaModFix/>
          </a:blip>
          <a:srcRect/>
          <a:stretch/>
        </p:blipFill>
        <p:spPr>
          <a:xfrm>
            <a:off x="584200" y="585788"/>
            <a:ext cx="1366245" cy="29260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orient="horz" pos="2496">
          <p15:clr>
            <a:srgbClr val="5ACBF0"/>
          </p15:clr>
        </p15:guide>
        <p15:guide id="2" pos="3360">
          <p15:clr>
            <a:srgbClr val="FBAE40"/>
          </p15:clr>
        </p15:guide>
        <p15:guide id="3" orient="horz" pos="2160">
          <p15:clr>
            <a:srgbClr val="FBAE40"/>
          </p15:clr>
        </p15:guide>
        <p15:guide id="4" orient="horz" pos="2229">
          <p15:clr>
            <a:srgbClr val="5ACBF0"/>
          </p15:clr>
        </p15:guide>
        <p15:guide id="5" pos="2996">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Layout_6">
  <p:cSld name="Layout_6">
    <p:spTree>
      <p:nvGrpSpPr>
        <p:cNvPr id="1" name="Shape 553"/>
        <p:cNvGrpSpPr/>
        <p:nvPr/>
      </p:nvGrpSpPr>
      <p:grpSpPr>
        <a:xfrm>
          <a:off x="0" y="0"/>
          <a:ext cx="0" cy="0"/>
          <a:chOff x="0" y="0"/>
          <a:chExt cx="0" cy="0"/>
        </a:xfrm>
      </p:grpSpPr>
      <p:sp>
        <p:nvSpPr>
          <p:cNvPr id="554" name="Google Shape;554;p87"/>
          <p:cNvSpPr>
            <a:spLocks noGrp="1"/>
          </p:cNvSpPr>
          <p:nvPr>
            <p:ph type="pic" idx="2"/>
          </p:nvPr>
        </p:nvSpPr>
        <p:spPr>
          <a:xfrm>
            <a:off x="9120988" y="0"/>
            <a:ext cx="3071012" cy="3321748"/>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555" name="Google Shape;555;p87"/>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6" name="Google Shape;556;p87"/>
          <p:cNvSpPr>
            <a:spLocks noGrp="1"/>
          </p:cNvSpPr>
          <p:nvPr>
            <p:ph type="pic" idx="3"/>
          </p:nvPr>
        </p:nvSpPr>
        <p:spPr>
          <a:xfrm>
            <a:off x="9715499" y="3440575"/>
            <a:ext cx="2476500" cy="3123738"/>
          </a:xfrm>
          <a:prstGeom prst="rect">
            <a:avLst/>
          </a:prstGeom>
          <a:blipFill rotWithShape="1">
            <a:blip r:embed="rId3">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557" name="Google Shape;557;p87"/>
          <p:cNvSpPr>
            <a:spLocks noGrp="1"/>
          </p:cNvSpPr>
          <p:nvPr>
            <p:ph type="pic" idx="4"/>
          </p:nvPr>
        </p:nvSpPr>
        <p:spPr>
          <a:xfrm>
            <a:off x="6522752" y="292100"/>
            <a:ext cx="2476500" cy="3027847"/>
          </a:xfrm>
          <a:prstGeom prst="rect">
            <a:avLst/>
          </a:prstGeom>
          <a:blipFill rotWithShape="1">
            <a:blip r:embed="rId4">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558" name="Google Shape;558;p87"/>
          <p:cNvSpPr>
            <a:spLocks noGrp="1"/>
          </p:cNvSpPr>
          <p:nvPr>
            <p:ph type="pic" idx="5"/>
          </p:nvPr>
        </p:nvSpPr>
        <p:spPr>
          <a:xfrm>
            <a:off x="6499708" y="3440575"/>
            <a:ext cx="3071012" cy="3417425"/>
          </a:xfrm>
          <a:prstGeom prst="rect">
            <a:avLst/>
          </a:prstGeom>
          <a:blipFill rotWithShape="1">
            <a:blip r:embed="rId5">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559" name="Google Shape;559;p87"/>
          <p:cNvSpPr txBox="1">
            <a:spLocks noGrp="1"/>
          </p:cNvSpPr>
          <p:nvPr>
            <p:ph type="body" idx="1"/>
          </p:nvPr>
        </p:nvSpPr>
        <p:spPr>
          <a:xfrm>
            <a:off x="588263" y="1341438"/>
            <a:ext cx="5657150" cy="5059362"/>
          </a:xfrm>
          <a:prstGeom prst="rect">
            <a:avLst/>
          </a:prstGeom>
          <a:noFill/>
          <a:ln>
            <a:noFill/>
          </a:ln>
        </p:spPr>
        <p:txBody>
          <a:bodyPr spcFirstLastPara="1" wrap="square" lIns="0" tIns="0" rIns="0" bIns="0" anchor="t" anchorCtr="0">
            <a:noAutofit/>
          </a:bodyPr>
          <a:lstStyle>
            <a:lvl1pPr marL="457200" lvl="0" indent="-320040" algn="l">
              <a:lnSpc>
                <a:spcPct val="100000"/>
              </a:lnSpc>
              <a:spcBef>
                <a:spcPts val="1200"/>
              </a:spcBef>
              <a:spcAft>
                <a:spcPts val="0"/>
              </a:spcAft>
              <a:buClr>
                <a:schemeClr val="lt1"/>
              </a:buClr>
              <a:buSzPts val="1440"/>
              <a:buFont typeface="Noto Sans Symbols"/>
              <a:buChar char="·"/>
              <a:defRPr sz="1600">
                <a:solidFill>
                  <a:schemeClr val="lt1"/>
                </a:solidFill>
              </a:defRPr>
            </a:lvl1pPr>
            <a:lvl2pPr marL="914400" lvl="1" indent="-228600" algn="l">
              <a:lnSpc>
                <a:spcPct val="100000"/>
              </a:lnSpc>
              <a:spcBef>
                <a:spcPts val="1200"/>
              </a:spcBef>
              <a:spcAft>
                <a:spcPts val="0"/>
              </a:spcAft>
              <a:buClr>
                <a:schemeClr val="lt1"/>
              </a:buClr>
              <a:buSzPts val="1800"/>
              <a:buNone/>
              <a:defRPr>
                <a:solidFill>
                  <a:schemeClr val="lt1"/>
                </a:solidFill>
              </a:defRPr>
            </a:lvl2pPr>
            <a:lvl3pPr marL="1371600" lvl="2" indent="-228600" algn="l">
              <a:lnSpc>
                <a:spcPct val="100000"/>
              </a:lnSpc>
              <a:spcBef>
                <a:spcPts val="1200"/>
              </a:spcBef>
              <a:spcAft>
                <a:spcPts val="0"/>
              </a:spcAft>
              <a:buClr>
                <a:schemeClr val="lt1"/>
              </a:buClr>
              <a:buSzPts val="1440"/>
              <a:buNone/>
              <a:defRPr>
                <a:solidFill>
                  <a:schemeClr val="lt1"/>
                </a:solidFill>
              </a:defRPr>
            </a:lvl3pPr>
            <a:lvl4pPr marL="1828800" lvl="3" indent="-228600" algn="l">
              <a:lnSpc>
                <a:spcPct val="100000"/>
              </a:lnSpc>
              <a:spcBef>
                <a:spcPts val="1200"/>
              </a:spcBef>
              <a:spcAft>
                <a:spcPts val="0"/>
              </a:spcAft>
              <a:buClr>
                <a:schemeClr val="lt1"/>
              </a:buClr>
              <a:buSzPts val="1260"/>
              <a:buNone/>
              <a:defRPr>
                <a:solidFill>
                  <a:schemeClr val="lt1"/>
                </a:solidFill>
              </a:defRPr>
            </a:lvl4pPr>
            <a:lvl5pPr marL="2286000" lvl="4" indent="-228600" algn="l">
              <a:lnSpc>
                <a:spcPct val="100000"/>
              </a:lnSpc>
              <a:spcBef>
                <a:spcPts val="1200"/>
              </a:spcBef>
              <a:spcAft>
                <a:spcPts val="0"/>
              </a:spcAft>
              <a:buClr>
                <a:schemeClr val="lt1"/>
              </a:buClr>
              <a:buSzPts val="1260"/>
              <a:buNone/>
              <a:defRPr>
                <a:solidFill>
                  <a:schemeClr val="lt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Layout_7">
  <p:cSld name="Layout_7">
    <p:spTree>
      <p:nvGrpSpPr>
        <p:cNvPr id="1" name="Shape 560"/>
        <p:cNvGrpSpPr/>
        <p:nvPr/>
      </p:nvGrpSpPr>
      <p:grpSpPr>
        <a:xfrm>
          <a:off x="0" y="0"/>
          <a:ext cx="0" cy="0"/>
          <a:chOff x="0" y="0"/>
          <a:chExt cx="0" cy="0"/>
        </a:xfrm>
      </p:grpSpPr>
      <p:sp>
        <p:nvSpPr>
          <p:cNvPr id="561" name="Google Shape;561;p88"/>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2" name="Google Shape;562;p88"/>
          <p:cNvSpPr/>
          <p:nvPr/>
        </p:nvSpPr>
        <p:spPr>
          <a:xfrm>
            <a:off x="0" y="4190035"/>
            <a:ext cx="12192000" cy="266796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sp>
        <p:nvSpPr>
          <p:cNvPr id="563" name="Google Shape;563;p88"/>
          <p:cNvSpPr/>
          <p:nvPr/>
        </p:nvSpPr>
        <p:spPr>
          <a:xfrm>
            <a:off x="2579173" y="1602714"/>
            <a:ext cx="1168823" cy="159433"/>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564" name="Google Shape;564;p88"/>
          <p:cNvSpPr/>
          <p:nvPr/>
        </p:nvSpPr>
        <p:spPr>
          <a:xfrm>
            <a:off x="6508779" y="1602714"/>
            <a:ext cx="1168823" cy="159433"/>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565" name="Google Shape;565;p88"/>
          <p:cNvSpPr/>
          <p:nvPr/>
        </p:nvSpPr>
        <p:spPr>
          <a:xfrm>
            <a:off x="10452160" y="1602714"/>
            <a:ext cx="1168823" cy="159433"/>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566" name="Google Shape;566;p88"/>
          <p:cNvSpPr/>
          <p:nvPr/>
        </p:nvSpPr>
        <p:spPr>
          <a:xfrm>
            <a:off x="8055980" y="4352081"/>
            <a:ext cx="358815" cy="2511706"/>
          </a:xfrm>
          <a:custGeom>
            <a:avLst/>
            <a:gdLst/>
            <a:ahLst/>
            <a:cxnLst/>
            <a:rect l="l" t="t" r="r" b="b"/>
            <a:pathLst>
              <a:path w="358815" h="2511706" extrusionOk="0">
                <a:moveTo>
                  <a:pt x="358815" y="0"/>
                </a:moveTo>
                <a:lnTo>
                  <a:pt x="0" y="0"/>
                </a:lnTo>
                <a:lnTo>
                  <a:pt x="0" y="2511706"/>
                </a:lnTo>
              </a:path>
            </a:pathLst>
          </a:custGeom>
          <a:noFill/>
          <a:ln w="9525" cap="flat" cmpd="sng">
            <a:solidFill>
              <a:srgbClr val="00635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65">
              <a:solidFill>
                <a:schemeClr val="lt1"/>
              </a:solidFill>
              <a:latin typeface="Quattrocento Sans"/>
              <a:ea typeface="Quattrocento Sans"/>
              <a:cs typeface="Quattrocento Sans"/>
              <a:sym typeface="Quattrocento Sans"/>
            </a:endParaRPr>
          </a:p>
        </p:txBody>
      </p:sp>
      <p:sp>
        <p:nvSpPr>
          <p:cNvPr id="567" name="Google Shape;567;p88"/>
          <p:cNvSpPr/>
          <p:nvPr/>
        </p:nvSpPr>
        <p:spPr>
          <a:xfrm>
            <a:off x="4123895" y="4352081"/>
            <a:ext cx="358815" cy="2511706"/>
          </a:xfrm>
          <a:custGeom>
            <a:avLst/>
            <a:gdLst/>
            <a:ahLst/>
            <a:cxnLst/>
            <a:rect l="l" t="t" r="r" b="b"/>
            <a:pathLst>
              <a:path w="358815" h="2511706" extrusionOk="0">
                <a:moveTo>
                  <a:pt x="358815" y="0"/>
                </a:moveTo>
                <a:lnTo>
                  <a:pt x="0" y="0"/>
                </a:lnTo>
                <a:lnTo>
                  <a:pt x="0" y="2511706"/>
                </a:lnTo>
              </a:path>
            </a:pathLst>
          </a:custGeom>
          <a:noFill/>
          <a:ln w="9525" cap="flat" cmpd="sng">
            <a:solidFill>
              <a:srgbClr val="00635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65">
              <a:solidFill>
                <a:schemeClr val="lt1"/>
              </a:solidFill>
              <a:latin typeface="Quattrocento Sans"/>
              <a:ea typeface="Quattrocento Sans"/>
              <a:cs typeface="Quattrocento Sans"/>
              <a:sym typeface="Quattrocento Sans"/>
            </a:endParaRPr>
          </a:p>
        </p:txBody>
      </p:sp>
      <p:sp>
        <p:nvSpPr>
          <p:cNvPr id="568" name="Google Shape;568;p88"/>
          <p:cNvSpPr txBox="1">
            <a:spLocks noGrp="1"/>
          </p:cNvSpPr>
          <p:nvPr>
            <p:ph type="body" idx="1"/>
          </p:nvPr>
        </p:nvSpPr>
        <p:spPr>
          <a:xfrm>
            <a:off x="550863" y="4845065"/>
            <a:ext cx="3194050" cy="1723549"/>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dk1"/>
              </a:buClr>
              <a:buSzPts val="1440"/>
              <a:buNone/>
              <a:defRPr sz="1600">
                <a:solidFill>
                  <a:schemeClr val="dk1"/>
                </a:solidFill>
              </a:defRPr>
            </a:lvl2pPr>
            <a:lvl3pPr marL="1371600" lvl="2" indent="-228600" algn="l">
              <a:lnSpc>
                <a:spcPct val="100000"/>
              </a:lnSpc>
              <a:spcBef>
                <a:spcPts val="320"/>
              </a:spcBef>
              <a:spcAft>
                <a:spcPts val="0"/>
              </a:spcAft>
              <a:buClr>
                <a:schemeClr val="dk1"/>
              </a:buClr>
              <a:buSzPts val="1440"/>
              <a:buNone/>
              <a:defRPr sz="1600">
                <a:solidFill>
                  <a:schemeClr val="dk1"/>
                </a:solidFill>
              </a:defRPr>
            </a:lvl3pPr>
            <a:lvl4pPr marL="1828800" lvl="3" indent="-228600" algn="l">
              <a:lnSpc>
                <a:spcPct val="100000"/>
              </a:lnSpc>
              <a:spcBef>
                <a:spcPts val="320"/>
              </a:spcBef>
              <a:spcAft>
                <a:spcPts val="0"/>
              </a:spcAft>
              <a:buClr>
                <a:schemeClr val="dk1"/>
              </a:buClr>
              <a:buSzPts val="1440"/>
              <a:buNone/>
              <a:defRPr sz="1600">
                <a:solidFill>
                  <a:schemeClr val="dk1"/>
                </a:solidFill>
              </a:defRPr>
            </a:lvl4pPr>
            <a:lvl5pPr marL="2286000" lvl="4" indent="-228600" algn="l">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69" name="Google Shape;569;p88"/>
          <p:cNvSpPr txBox="1">
            <a:spLocks noGrp="1"/>
          </p:cNvSpPr>
          <p:nvPr>
            <p:ph type="body" idx="2"/>
          </p:nvPr>
        </p:nvSpPr>
        <p:spPr>
          <a:xfrm>
            <a:off x="4490546" y="4845065"/>
            <a:ext cx="3194050" cy="1723549"/>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dk1"/>
              </a:buClr>
              <a:buSzPts val="1440"/>
              <a:buNone/>
              <a:defRPr sz="1600">
                <a:solidFill>
                  <a:schemeClr val="dk1"/>
                </a:solidFill>
              </a:defRPr>
            </a:lvl2pPr>
            <a:lvl3pPr marL="1371600" lvl="2" indent="-228600" algn="l">
              <a:lnSpc>
                <a:spcPct val="100000"/>
              </a:lnSpc>
              <a:spcBef>
                <a:spcPts val="320"/>
              </a:spcBef>
              <a:spcAft>
                <a:spcPts val="0"/>
              </a:spcAft>
              <a:buClr>
                <a:schemeClr val="dk1"/>
              </a:buClr>
              <a:buSzPts val="1440"/>
              <a:buNone/>
              <a:defRPr sz="1600">
                <a:solidFill>
                  <a:schemeClr val="dk1"/>
                </a:solidFill>
              </a:defRPr>
            </a:lvl3pPr>
            <a:lvl4pPr marL="1828800" lvl="3" indent="-228600" algn="l">
              <a:lnSpc>
                <a:spcPct val="100000"/>
              </a:lnSpc>
              <a:spcBef>
                <a:spcPts val="320"/>
              </a:spcBef>
              <a:spcAft>
                <a:spcPts val="0"/>
              </a:spcAft>
              <a:buClr>
                <a:schemeClr val="dk1"/>
              </a:buClr>
              <a:buSzPts val="1440"/>
              <a:buNone/>
              <a:defRPr sz="1600">
                <a:solidFill>
                  <a:schemeClr val="dk1"/>
                </a:solidFill>
              </a:defRPr>
            </a:lvl4pPr>
            <a:lvl5pPr marL="2286000" lvl="4" indent="-228600" algn="l">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70" name="Google Shape;570;p88"/>
          <p:cNvSpPr txBox="1">
            <a:spLocks noGrp="1"/>
          </p:cNvSpPr>
          <p:nvPr>
            <p:ph type="body" idx="3"/>
          </p:nvPr>
        </p:nvSpPr>
        <p:spPr>
          <a:xfrm>
            <a:off x="8430229" y="4845065"/>
            <a:ext cx="3194050" cy="1723549"/>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dk1"/>
              </a:buClr>
              <a:buSzPts val="1440"/>
              <a:buNone/>
              <a:defRPr sz="1600">
                <a:solidFill>
                  <a:schemeClr val="dk1"/>
                </a:solidFill>
              </a:defRPr>
            </a:lvl2pPr>
            <a:lvl3pPr marL="1371600" lvl="2" indent="-228600" algn="l">
              <a:lnSpc>
                <a:spcPct val="100000"/>
              </a:lnSpc>
              <a:spcBef>
                <a:spcPts val="320"/>
              </a:spcBef>
              <a:spcAft>
                <a:spcPts val="0"/>
              </a:spcAft>
              <a:buClr>
                <a:schemeClr val="dk1"/>
              </a:buClr>
              <a:buSzPts val="1440"/>
              <a:buNone/>
              <a:defRPr sz="1600">
                <a:solidFill>
                  <a:schemeClr val="dk1"/>
                </a:solidFill>
              </a:defRPr>
            </a:lvl3pPr>
            <a:lvl4pPr marL="1828800" lvl="3" indent="-228600" algn="l">
              <a:lnSpc>
                <a:spcPct val="100000"/>
              </a:lnSpc>
              <a:spcBef>
                <a:spcPts val="320"/>
              </a:spcBef>
              <a:spcAft>
                <a:spcPts val="0"/>
              </a:spcAft>
              <a:buClr>
                <a:schemeClr val="dk1"/>
              </a:buClr>
              <a:buSzPts val="1440"/>
              <a:buNone/>
              <a:defRPr sz="1600">
                <a:solidFill>
                  <a:schemeClr val="dk1"/>
                </a:solidFill>
              </a:defRPr>
            </a:lvl4pPr>
            <a:lvl5pPr marL="2286000" lvl="4" indent="-228600" algn="l">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71" name="Google Shape;571;p88"/>
          <p:cNvSpPr>
            <a:spLocks noGrp="1"/>
          </p:cNvSpPr>
          <p:nvPr>
            <p:ph type="pic" idx="4"/>
          </p:nvPr>
        </p:nvSpPr>
        <p:spPr>
          <a:xfrm>
            <a:off x="571018" y="1762147"/>
            <a:ext cx="3194050" cy="2811780"/>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572" name="Google Shape;572;p88"/>
          <p:cNvSpPr>
            <a:spLocks noGrp="1"/>
          </p:cNvSpPr>
          <p:nvPr>
            <p:ph type="pic" idx="5"/>
          </p:nvPr>
        </p:nvSpPr>
        <p:spPr>
          <a:xfrm>
            <a:off x="4499989" y="1762147"/>
            <a:ext cx="3194050" cy="2811780"/>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573" name="Google Shape;573;p88"/>
          <p:cNvSpPr>
            <a:spLocks noGrp="1"/>
          </p:cNvSpPr>
          <p:nvPr>
            <p:ph type="pic" idx="6"/>
          </p:nvPr>
        </p:nvSpPr>
        <p:spPr>
          <a:xfrm>
            <a:off x="8428959" y="1762147"/>
            <a:ext cx="3194050" cy="2811780"/>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Team intro_1">
  <p:cSld name="Team intro_1">
    <p:spTree>
      <p:nvGrpSpPr>
        <p:cNvPr id="1" name="Shape 574"/>
        <p:cNvGrpSpPr/>
        <p:nvPr/>
      </p:nvGrpSpPr>
      <p:grpSpPr>
        <a:xfrm>
          <a:off x="0" y="0"/>
          <a:ext cx="0" cy="0"/>
          <a:chOff x="0" y="0"/>
          <a:chExt cx="0" cy="0"/>
        </a:xfrm>
      </p:grpSpPr>
      <p:sp>
        <p:nvSpPr>
          <p:cNvPr id="575" name="Google Shape;575;p89"/>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6" name="Google Shape;576;p89"/>
          <p:cNvSpPr>
            <a:spLocks noGrp="1"/>
          </p:cNvSpPr>
          <p:nvPr>
            <p:ph type="pic" idx="2"/>
          </p:nvPr>
        </p:nvSpPr>
        <p:spPr>
          <a:xfrm>
            <a:off x="600105" y="1863010"/>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577" name="Google Shape;577;p89"/>
          <p:cNvSpPr>
            <a:spLocks noGrp="1"/>
          </p:cNvSpPr>
          <p:nvPr>
            <p:ph type="pic" idx="3"/>
          </p:nvPr>
        </p:nvSpPr>
        <p:spPr>
          <a:xfrm>
            <a:off x="2852609" y="1851828"/>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578" name="Google Shape;578;p89"/>
          <p:cNvSpPr>
            <a:spLocks noGrp="1"/>
          </p:cNvSpPr>
          <p:nvPr>
            <p:ph type="pic" idx="4"/>
          </p:nvPr>
        </p:nvSpPr>
        <p:spPr>
          <a:xfrm>
            <a:off x="5105113" y="1851828"/>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579" name="Google Shape;579;p89"/>
          <p:cNvSpPr>
            <a:spLocks noGrp="1"/>
          </p:cNvSpPr>
          <p:nvPr>
            <p:ph type="pic" idx="5"/>
          </p:nvPr>
        </p:nvSpPr>
        <p:spPr>
          <a:xfrm>
            <a:off x="7357617" y="1851828"/>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580" name="Google Shape;580;p89"/>
          <p:cNvSpPr>
            <a:spLocks noGrp="1"/>
          </p:cNvSpPr>
          <p:nvPr>
            <p:ph type="pic" idx="6"/>
          </p:nvPr>
        </p:nvSpPr>
        <p:spPr>
          <a:xfrm>
            <a:off x="9610122" y="1851828"/>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581" name="Google Shape;581;p89"/>
          <p:cNvSpPr/>
          <p:nvPr/>
        </p:nvSpPr>
        <p:spPr>
          <a:xfrm>
            <a:off x="673822" y="1958918"/>
            <a:ext cx="1825538" cy="182553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sp>
        <p:nvSpPr>
          <p:cNvPr id="582" name="Google Shape;582;p89"/>
          <p:cNvSpPr/>
          <p:nvPr/>
        </p:nvSpPr>
        <p:spPr>
          <a:xfrm>
            <a:off x="2929287" y="1958918"/>
            <a:ext cx="1825538" cy="182553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sp>
        <p:nvSpPr>
          <p:cNvPr id="583" name="Google Shape;583;p89"/>
          <p:cNvSpPr/>
          <p:nvPr/>
        </p:nvSpPr>
        <p:spPr>
          <a:xfrm>
            <a:off x="5184752" y="1958918"/>
            <a:ext cx="1825538" cy="182553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sp>
        <p:nvSpPr>
          <p:cNvPr id="584" name="Google Shape;584;p89"/>
          <p:cNvSpPr/>
          <p:nvPr/>
        </p:nvSpPr>
        <p:spPr>
          <a:xfrm>
            <a:off x="7440217" y="1958918"/>
            <a:ext cx="1825538" cy="182553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sp>
        <p:nvSpPr>
          <p:cNvPr id="585" name="Google Shape;585;p89"/>
          <p:cNvSpPr/>
          <p:nvPr/>
        </p:nvSpPr>
        <p:spPr>
          <a:xfrm>
            <a:off x="9695682" y="1958918"/>
            <a:ext cx="1825538" cy="182553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sp>
        <p:nvSpPr>
          <p:cNvPr id="586" name="Google Shape;586;p89"/>
          <p:cNvSpPr txBox="1">
            <a:spLocks noGrp="1"/>
          </p:cNvSpPr>
          <p:nvPr>
            <p:ph type="body" idx="1"/>
          </p:nvPr>
        </p:nvSpPr>
        <p:spPr>
          <a:xfrm>
            <a:off x="780062"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grpSp>
        <p:nvGrpSpPr>
          <p:cNvPr id="587" name="Google Shape;587;p89"/>
          <p:cNvGrpSpPr/>
          <p:nvPr/>
        </p:nvGrpSpPr>
        <p:grpSpPr>
          <a:xfrm>
            <a:off x="588262" y="4059104"/>
            <a:ext cx="562936" cy="1051917"/>
            <a:chOff x="588262" y="4109720"/>
            <a:chExt cx="562936" cy="1051917"/>
          </a:xfrm>
        </p:grpSpPr>
        <p:sp>
          <p:nvSpPr>
            <p:cNvPr id="588" name="Google Shape;588;p89"/>
            <p:cNvSpPr/>
            <p:nvPr/>
          </p:nvSpPr>
          <p:spPr>
            <a:xfrm>
              <a:off x="590802" y="5070197"/>
              <a:ext cx="91440" cy="91440"/>
            </a:xfrm>
            <a:prstGeom prst="rect">
              <a:avLst/>
            </a:prstGeom>
            <a:solidFill>
              <a:srgbClr val="FEFEF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cxnSp>
          <p:nvCxnSpPr>
            <p:cNvPr id="589" name="Google Shape;589;p89"/>
            <p:cNvCxnSpPr/>
            <p:nvPr/>
          </p:nvCxnSpPr>
          <p:spPr>
            <a:xfrm rot="10800000">
              <a:off x="636522" y="4110078"/>
              <a:ext cx="0" cy="1040129"/>
            </a:xfrm>
            <a:prstGeom prst="straightConnector1">
              <a:avLst/>
            </a:prstGeom>
            <a:noFill/>
            <a:ln w="9525" cap="flat" cmpd="sng">
              <a:solidFill>
                <a:srgbClr val="FEFEFE"/>
              </a:solidFill>
              <a:prstDash val="solid"/>
              <a:round/>
              <a:headEnd type="none" w="sm" len="sm"/>
              <a:tailEnd type="none" w="sm" len="sm"/>
            </a:ln>
          </p:spPr>
        </p:cxnSp>
        <p:cxnSp>
          <p:nvCxnSpPr>
            <p:cNvPr id="590" name="Google Shape;590;p89"/>
            <p:cNvCxnSpPr/>
            <p:nvPr/>
          </p:nvCxnSpPr>
          <p:spPr>
            <a:xfrm rot="10800000">
              <a:off x="588262" y="4109720"/>
              <a:ext cx="562936" cy="0"/>
            </a:xfrm>
            <a:prstGeom prst="straightConnector1">
              <a:avLst/>
            </a:prstGeom>
            <a:noFill/>
            <a:ln w="28575" cap="flat" cmpd="sng">
              <a:solidFill>
                <a:srgbClr val="FEFEFE"/>
              </a:solidFill>
              <a:prstDash val="solid"/>
              <a:round/>
              <a:headEnd type="none" w="sm" len="sm"/>
              <a:tailEnd type="none" w="sm" len="sm"/>
            </a:ln>
          </p:spPr>
        </p:cxnSp>
      </p:grpSp>
      <p:sp>
        <p:nvSpPr>
          <p:cNvPr id="591" name="Google Shape;591;p89"/>
          <p:cNvSpPr txBox="1">
            <a:spLocks noGrp="1"/>
          </p:cNvSpPr>
          <p:nvPr>
            <p:ph type="body" idx="7"/>
          </p:nvPr>
        </p:nvSpPr>
        <p:spPr>
          <a:xfrm>
            <a:off x="3032566"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grpSp>
        <p:nvGrpSpPr>
          <p:cNvPr id="592" name="Google Shape;592;p89"/>
          <p:cNvGrpSpPr/>
          <p:nvPr/>
        </p:nvGrpSpPr>
        <p:grpSpPr>
          <a:xfrm>
            <a:off x="2843727" y="4059104"/>
            <a:ext cx="562936" cy="1051917"/>
            <a:chOff x="588262" y="4109720"/>
            <a:chExt cx="562936" cy="1051917"/>
          </a:xfrm>
        </p:grpSpPr>
        <p:sp>
          <p:nvSpPr>
            <p:cNvPr id="593" name="Google Shape;593;p89"/>
            <p:cNvSpPr/>
            <p:nvPr/>
          </p:nvSpPr>
          <p:spPr>
            <a:xfrm>
              <a:off x="590802" y="5070197"/>
              <a:ext cx="91440" cy="91440"/>
            </a:xfrm>
            <a:prstGeom prst="rect">
              <a:avLst/>
            </a:prstGeom>
            <a:solidFill>
              <a:srgbClr val="FEFEF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cxnSp>
          <p:nvCxnSpPr>
            <p:cNvPr id="594" name="Google Shape;594;p89"/>
            <p:cNvCxnSpPr/>
            <p:nvPr/>
          </p:nvCxnSpPr>
          <p:spPr>
            <a:xfrm rot="10800000">
              <a:off x="636522" y="4110078"/>
              <a:ext cx="0" cy="1040129"/>
            </a:xfrm>
            <a:prstGeom prst="straightConnector1">
              <a:avLst/>
            </a:prstGeom>
            <a:noFill/>
            <a:ln w="9525" cap="flat" cmpd="sng">
              <a:solidFill>
                <a:srgbClr val="FEFEFE"/>
              </a:solidFill>
              <a:prstDash val="solid"/>
              <a:round/>
              <a:headEnd type="none" w="sm" len="sm"/>
              <a:tailEnd type="none" w="sm" len="sm"/>
            </a:ln>
          </p:spPr>
        </p:cxnSp>
        <p:cxnSp>
          <p:nvCxnSpPr>
            <p:cNvPr id="595" name="Google Shape;595;p89"/>
            <p:cNvCxnSpPr/>
            <p:nvPr/>
          </p:nvCxnSpPr>
          <p:spPr>
            <a:xfrm rot="10800000">
              <a:off x="588262" y="4109720"/>
              <a:ext cx="562936" cy="0"/>
            </a:xfrm>
            <a:prstGeom prst="straightConnector1">
              <a:avLst/>
            </a:prstGeom>
            <a:noFill/>
            <a:ln w="28575" cap="flat" cmpd="sng">
              <a:solidFill>
                <a:srgbClr val="FEFEFE"/>
              </a:solidFill>
              <a:prstDash val="solid"/>
              <a:round/>
              <a:headEnd type="none" w="sm" len="sm"/>
              <a:tailEnd type="none" w="sm" len="sm"/>
            </a:ln>
          </p:spPr>
        </p:cxnSp>
      </p:grpSp>
      <p:sp>
        <p:nvSpPr>
          <p:cNvPr id="596" name="Google Shape;596;p89"/>
          <p:cNvSpPr txBox="1">
            <a:spLocks noGrp="1"/>
          </p:cNvSpPr>
          <p:nvPr>
            <p:ph type="body" idx="8"/>
          </p:nvPr>
        </p:nvSpPr>
        <p:spPr>
          <a:xfrm>
            <a:off x="5285070"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grpSp>
        <p:nvGrpSpPr>
          <p:cNvPr id="597" name="Google Shape;597;p89"/>
          <p:cNvGrpSpPr/>
          <p:nvPr/>
        </p:nvGrpSpPr>
        <p:grpSpPr>
          <a:xfrm>
            <a:off x="5099192" y="4059104"/>
            <a:ext cx="562936" cy="1051917"/>
            <a:chOff x="588262" y="4109720"/>
            <a:chExt cx="562936" cy="1051917"/>
          </a:xfrm>
        </p:grpSpPr>
        <p:sp>
          <p:nvSpPr>
            <p:cNvPr id="598" name="Google Shape;598;p89"/>
            <p:cNvSpPr/>
            <p:nvPr/>
          </p:nvSpPr>
          <p:spPr>
            <a:xfrm>
              <a:off x="590802" y="5070197"/>
              <a:ext cx="91440" cy="91440"/>
            </a:xfrm>
            <a:prstGeom prst="rect">
              <a:avLst/>
            </a:prstGeom>
            <a:solidFill>
              <a:srgbClr val="FEFEF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cxnSp>
          <p:nvCxnSpPr>
            <p:cNvPr id="599" name="Google Shape;599;p89"/>
            <p:cNvCxnSpPr/>
            <p:nvPr/>
          </p:nvCxnSpPr>
          <p:spPr>
            <a:xfrm rot="10800000">
              <a:off x="636522" y="4110078"/>
              <a:ext cx="0" cy="1040129"/>
            </a:xfrm>
            <a:prstGeom prst="straightConnector1">
              <a:avLst/>
            </a:prstGeom>
            <a:noFill/>
            <a:ln w="9525" cap="flat" cmpd="sng">
              <a:solidFill>
                <a:srgbClr val="FEFEFE"/>
              </a:solidFill>
              <a:prstDash val="solid"/>
              <a:round/>
              <a:headEnd type="none" w="sm" len="sm"/>
              <a:tailEnd type="none" w="sm" len="sm"/>
            </a:ln>
          </p:spPr>
        </p:cxnSp>
        <p:cxnSp>
          <p:nvCxnSpPr>
            <p:cNvPr id="600" name="Google Shape;600;p89"/>
            <p:cNvCxnSpPr/>
            <p:nvPr/>
          </p:nvCxnSpPr>
          <p:spPr>
            <a:xfrm rot="10800000">
              <a:off x="588262" y="4109720"/>
              <a:ext cx="562936" cy="0"/>
            </a:xfrm>
            <a:prstGeom prst="straightConnector1">
              <a:avLst/>
            </a:prstGeom>
            <a:noFill/>
            <a:ln w="28575" cap="flat" cmpd="sng">
              <a:solidFill>
                <a:srgbClr val="FEFEFE"/>
              </a:solidFill>
              <a:prstDash val="solid"/>
              <a:round/>
              <a:headEnd type="none" w="sm" len="sm"/>
              <a:tailEnd type="none" w="sm" len="sm"/>
            </a:ln>
          </p:spPr>
        </p:cxnSp>
      </p:grpSp>
      <p:sp>
        <p:nvSpPr>
          <p:cNvPr id="601" name="Google Shape;601;p89"/>
          <p:cNvSpPr txBox="1">
            <a:spLocks noGrp="1"/>
          </p:cNvSpPr>
          <p:nvPr>
            <p:ph type="body" idx="9"/>
          </p:nvPr>
        </p:nvSpPr>
        <p:spPr>
          <a:xfrm>
            <a:off x="7537574"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grpSp>
        <p:nvGrpSpPr>
          <p:cNvPr id="602" name="Google Shape;602;p89"/>
          <p:cNvGrpSpPr/>
          <p:nvPr/>
        </p:nvGrpSpPr>
        <p:grpSpPr>
          <a:xfrm>
            <a:off x="7354657" y="4059104"/>
            <a:ext cx="562936" cy="1051917"/>
            <a:chOff x="588262" y="4109720"/>
            <a:chExt cx="562936" cy="1051917"/>
          </a:xfrm>
        </p:grpSpPr>
        <p:sp>
          <p:nvSpPr>
            <p:cNvPr id="603" name="Google Shape;603;p89"/>
            <p:cNvSpPr/>
            <p:nvPr/>
          </p:nvSpPr>
          <p:spPr>
            <a:xfrm>
              <a:off x="590802" y="5070197"/>
              <a:ext cx="91440" cy="91440"/>
            </a:xfrm>
            <a:prstGeom prst="rect">
              <a:avLst/>
            </a:prstGeom>
            <a:solidFill>
              <a:srgbClr val="FEFEF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cxnSp>
          <p:nvCxnSpPr>
            <p:cNvPr id="604" name="Google Shape;604;p89"/>
            <p:cNvCxnSpPr/>
            <p:nvPr/>
          </p:nvCxnSpPr>
          <p:spPr>
            <a:xfrm rot="10800000">
              <a:off x="636522" y="4110078"/>
              <a:ext cx="0" cy="1040129"/>
            </a:xfrm>
            <a:prstGeom prst="straightConnector1">
              <a:avLst/>
            </a:prstGeom>
            <a:noFill/>
            <a:ln w="9525" cap="flat" cmpd="sng">
              <a:solidFill>
                <a:srgbClr val="FEFEFE"/>
              </a:solidFill>
              <a:prstDash val="solid"/>
              <a:round/>
              <a:headEnd type="none" w="sm" len="sm"/>
              <a:tailEnd type="none" w="sm" len="sm"/>
            </a:ln>
          </p:spPr>
        </p:cxnSp>
        <p:cxnSp>
          <p:nvCxnSpPr>
            <p:cNvPr id="605" name="Google Shape;605;p89"/>
            <p:cNvCxnSpPr/>
            <p:nvPr/>
          </p:nvCxnSpPr>
          <p:spPr>
            <a:xfrm rot="10800000">
              <a:off x="588262" y="4109720"/>
              <a:ext cx="562936" cy="0"/>
            </a:xfrm>
            <a:prstGeom prst="straightConnector1">
              <a:avLst/>
            </a:prstGeom>
            <a:noFill/>
            <a:ln w="28575" cap="flat" cmpd="sng">
              <a:solidFill>
                <a:srgbClr val="FEFEFE"/>
              </a:solidFill>
              <a:prstDash val="solid"/>
              <a:round/>
              <a:headEnd type="none" w="sm" len="sm"/>
              <a:tailEnd type="none" w="sm" len="sm"/>
            </a:ln>
          </p:spPr>
        </p:cxnSp>
      </p:grpSp>
      <p:sp>
        <p:nvSpPr>
          <p:cNvPr id="606" name="Google Shape;606;p89"/>
          <p:cNvSpPr txBox="1">
            <a:spLocks noGrp="1"/>
          </p:cNvSpPr>
          <p:nvPr>
            <p:ph type="body" idx="13"/>
          </p:nvPr>
        </p:nvSpPr>
        <p:spPr>
          <a:xfrm>
            <a:off x="9790079"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grpSp>
        <p:nvGrpSpPr>
          <p:cNvPr id="607" name="Google Shape;607;p89"/>
          <p:cNvGrpSpPr/>
          <p:nvPr/>
        </p:nvGrpSpPr>
        <p:grpSpPr>
          <a:xfrm>
            <a:off x="9610122" y="4059104"/>
            <a:ext cx="562936" cy="1051917"/>
            <a:chOff x="588262" y="4109720"/>
            <a:chExt cx="562936" cy="1051917"/>
          </a:xfrm>
        </p:grpSpPr>
        <p:sp>
          <p:nvSpPr>
            <p:cNvPr id="608" name="Google Shape;608;p89"/>
            <p:cNvSpPr/>
            <p:nvPr/>
          </p:nvSpPr>
          <p:spPr>
            <a:xfrm>
              <a:off x="590802" y="5070197"/>
              <a:ext cx="91440" cy="91440"/>
            </a:xfrm>
            <a:prstGeom prst="rect">
              <a:avLst/>
            </a:prstGeom>
            <a:solidFill>
              <a:srgbClr val="FEFEF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cxnSp>
          <p:nvCxnSpPr>
            <p:cNvPr id="609" name="Google Shape;609;p89"/>
            <p:cNvCxnSpPr/>
            <p:nvPr/>
          </p:nvCxnSpPr>
          <p:spPr>
            <a:xfrm rot="10800000">
              <a:off x="636522" y="4110078"/>
              <a:ext cx="0" cy="1040129"/>
            </a:xfrm>
            <a:prstGeom prst="straightConnector1">
              <a:avLst/>
            </a:prstGeom>
            <a:noFill/>
            <a:ln w="9525" cap="flat" cmpd="sng">
              <a:solidFill>
                <a:srgbClr val="FEFEFE"/>
              </a:solidFill>
              <a:prstDash val="solid"/>
              <a:round/>
              <a:headEnd type="none" w="sm" len="sm"/>
              <a:tailEnd type="none" w="sm" len="sm"/>
            </a:ln>
          </p:spPr>
        </p:cxnSp>
        <p:cxnSp>
          <p:nvCxnSpPr>
            <p:cNvPr id="610" name="Google Shape;610;p89"/>
            <p:cNvCxnSpPr/>
            <p:nvPr/>
          </p:nvCxnSpPr>
          <p:spPr>
            <a:xfrm rot="10800000">
              <a:off x="588262" y="4109720"/>
              <a:ext cx="562936" cy="0"/>
            </a:xfrm>
            <a:prstGeom prst="straightConnector1">
              <a:avLst/>
            </a:prstGeom>
            <a:noFill/>
            <a:ln w="28575" cap="flat" cmpd="sng">
              <a:solidFill>
                <a:srgbClr val="FEFEFE"/>
              </a:solidFill>
              <a:prstDash val="solid"/>
              <a:round/>
              <a:headEnd type="none" w="sm" len="sm"/>
              <a:tailEnd type="none" w="sm" len="sm"/>
            </a:ln>
          </p:spPr>
        </p:cxnSp>
      </p:grpSp>
      <p:sp>
        <p:nvSpPr>
          <p:cNvPr id="611" name="Google Shape;611;p89"/>
          <p:cNvSpPr txBox="1">
            <a:spLocks noGrp="1"/>
          </p:cNvSpPr>
          <p:nvPr>
            <p:ph type="body" idx="14"/>
          </p:nvPr>
        </p:nvSpPr>
        <p:spPr>
          <a:xfrm>
            <a:off x="779462" y="4189413"/>
            <a:ext cx="1816481"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1pPr>
            <a:lvl2pPr marL="914400" lvl="1"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12" name="Google Shape;612;p89"/>
          <p:cNvSpPr txBox="1">
            <a:spLocks noGrp="1"/>
          </p:cNvSpPr>
          <p:nvPr>
            <p:ph type="body" idx="15"/>
          </p:nvPr>
        </p:nvSpPr>
        <p:spPr>
          <a:xfrm>
            <a:off x="3032117" y="4189413"/>
            <a:ext cx="1816481"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1pPr>
            <a:lvl2pPr marL="914400" lvl="1"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13" name="Google Shape;613;p89"/>
          <p:cNvSpPr txBox="1">
            <a:spLocks noGrp="1"/>
          </p:cNvSpPr>
          <p:nvPr>
            <p:ph type="body" idx="16"/>
          </p:nvPr>
        </p:nvSpPr>
        <p:spPr>
          <a:xfrm>
            <a:off x="5284772" y="4189413"/>
            <a:ext cx="1816481"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1pPr>
            <a:lvl2pPr marL="914400" lvl="1"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14" name="Google Shape;614;p89"/>
          <p:cNvSpPr txBox="1">
            <a:spLocks noGrp="1"/>
          </p:cNvSpPr>
          <p:nvPr>
            <p:ph type="body" idx="17"/>
          </p:nvPr>
        </p:nvSpPr>
        <p:spPr>
          <a:xfrm>
            <a:off x="7537427" y="4189413"/>
            <a:ext cx="1816481"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1pPr>
            <a:lvl2pPr marL="914400" lvl="1"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15" name="Google Shape;615;p89"/>
          <p:cNvSpPr txBox="1">
            <a:spLocks noGrp="1"/>
          </p:cNvSpPr>
          <p:nvPr>
            <p:ph type="body" idx="18"/>
          </p:nvPr>
        </p:nvSpPr>
        <p:spPr>
          <a:xfrm>
            <a:off x="9790081" y="4189413"/>
            <a:ext cx="1816481"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1pPr>
            <a:lvl2pPr marL="914400" lvl="1"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Team intro_2">
  <p:cSld name="Team intro_2">
    <p:spTree>
      <p:nvGrpSpPr>
        <p:cNvPr id="1" name="Shape 616"/>
        <p:cNvGrpSpPr/>
        <p:nvPr/>
      </p:nvGrpSpPr>
      <p:grpSpPr>
        <a:xfrm>
          <a:off x="0" y="0"/>
          <a:ext cx="0" cy="0"/>
          <a:chOff x="0" y="0"/>
          <a:chExt cx="0" cy="0"/>
        </a:xfrm>
      </p:grpSpPr>
      <p:sp>
        <p:nvSpPr>
          <p:cNvPr id="617" name="Google Shape;617;p90"/>
          <p:cNvSpPr/>
          <p:nvPr/>
        </p:nvSpPr>
        <p:spPr>
          <a:xfrm>
            <a:off x="483605"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618" name="Google Shape;618;p90"/>
          <p:cNvSpPr/>
          <p:nvPr/>
        </p:nvSpPr>
        <p:spPr>
          <a:xfrm>
            <a:off x="2745634"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619" name="Google Shape;619;p90"/>
          <p:cNvSpPr/>
          <p:nvPr/>
        </p:nvSpPr>
        <p:spPr>
          <a:xfrm>
            <a:off x="5007663"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620" name="Google Shape;620;p90"/>
          <p:cNvSpPr/>
          <p:nvPr/>
        </p:nvSpPr>
        <p:spPr>
          <a:xfrm>
            <a:off x="7269692"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621" name="Google Shape;621;p90"/>
          <p:cNvSpPr/>
          <p:nvPr/>
        </p:nvSpPr>
        <p:spPr>
          <a:xfrm>
            <a:off x="9531722"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622" name="Google Shape;622;p90"/>
          <p:cNvSpPr/>
          <p:nvPr/>
        </p:nvSpPr>
        <p:spPr>
          <a:xfrm>
            <a:off x="0" y="2912951"/>
            <a:ext cx="12192000" cy="275371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sp>
        <p:nvSpPr>
          <p:cNvPr id="623" name="Google Shape;623;p90"/>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4" name="Google Shape;624;p90"/>
          <p:cNvSpPr>
            <a:spLocks noGrp="1"/>
          </p:cNvSpPr>
          <p:nvPr>
            <p:ph type="pic" idx="2"/>
          </p:nvPr>
        </p:nvSpPr>
        <p:spPr>
          <a:xfrm>
            <a:off x="600105"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25" name="Google Shape;625;p90"/>
          <p:cNvSpPr>
            <a:spLocks noGrp="1"/>
          </p:cNvSpPr>
          <p:nvPr>
            <p:ph type="pic" idx="3"/>
          </p:nvPr>
        </p:nvSpPr>
        <p:spPr>
          <a:xfrm>
            <a:off x="2862134"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26" name="Google Shape;626;p90"/>
          <p:cNvSpPr>
            <a:spLocks noGrp="1"/>
          </p:cNvSpPr>
          <p:nvPr>
            <p:ph type="pic" idx="4"/>
          </p:nvPr>
        </p:nvSpPr>
        <p:spPr>
          <a:xfrm>
            <a:off x="5124163"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27" name="Google Shape;627;p90"/>
          <p:cNvSpPr>
            <a:spLocks noGrp="1"/>
          </p:cNvSpPr>
          <p:nvPr>
            <p:ph type="pic" idx="5"/>
          </p:nvPr>
        </p:nvSpPr>
        <p:spPr>
          <a:xfrm>
            <a:off x="7386192"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28" name="Google Shape;628;p90"/>
          <p:cNvSpPr>
            <a:spLocks noGrp="1"/>
          </p:cNvSpPr>
          <p:nvPr>
            <p:ph type="pic" idx="6"/>
          </p:nvPr>
        </p:nvSpPr>
        <p:spPr>
          <a:xfrm>
            <a:off x="9648222"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29" name="Google Shape;629;p90"/>
          <p:cNvSpPr txBox="1">
            <a:spLocks noGrp="1"/>
          </p:cNvSpPr>
          <p:nvPr>
            <p:ph type="body" idx="1"/>
          </p:nvPr>
        </p:nvSpPr>
        <p:spPr>
          <a:xfrm>
            <a:off x="651382"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dk1"/>
              </a:buClr>
              <a:buSzPts val="1440"/>
              <a:buNone/>
              <a:defRPr sz="1600">
                <a:solidFill>
                  <a:schemeClr val="dk1"/>
                </a:solidFill>
              </a:defRPr>
            </a:lvl2pPr>
            <a:lvl3pPr marL="1371600" lvl="2" indent="-228600" algn="ctr">
              <a:lnSpc>
                <a:spcPct val="100000"/>
              </a:lnSpc>
              <a:spcBef>
                <a:spcPts val="320"/>
              </a:spcBef>
              <a:spcAft>
                <a:spcPts val="0"/>
              </a:spcAft>
              <a:buClr>
                <a:schemeClr val="dk1"/>
              </a:buClr>
              <a:buSzPts val="1440"/>
              <a:buNone/>
              <a:defRPr sz="1600">
                <a:solidFill>
                  <a:schemeClr val="dk1"/>
                </a:solidFill>
              </a:defRPr>
            </a:lvl3pPr>
            <a:lvl4pPr marL="1828800" lvl="3" indent="-228600" algn="ctr">
              <a:lnSpc>
                <a:spcPct val="100000"/>
              </a:lnSpc>
              <a:spcBef>
                <a:spcPts val="320"/>
              </a:spcBef>
              <a:spcAft>
                <a:spcPts val="0"/>
              </a:spcAft>
              <a:buClr>
                <a:schemeClr val="dk1"/>
              </a:buClr>
              <a:buSzPts val="1440"/>
              <a:buNone/>
              <a:defRPr sz="1600">
                <a:solidFill>
                  <a:schemeClr val="dk1"/>
                </a:solidFill>
              </a:defRPr>
            </a:lvl4pPr>
            <a:lvl5pPr marL="2286000" lvl="4" indent="-228600" algn="ctr">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30" name="Google Shape;630;p90"/>
          <p:cNvSpPr txBox="1">
            <a:spLocks noGrp="1"/>
          </p:cNvSpPr>
          <p:nvPr>
            <p:ph type="body" idx="7"/>
          </p:nvPr>
        </p:nvSpPr>
        <p:spPr>
          <a:xfrm>
            <a:off x="651382"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dk1"/>
              </a:buClr>
              <a:buSzPts val="1440"/>
              <a:buNone/>
              <a:defRPr sz="1600">
                <a:solidFill>
                  <a:schemeClr val="dk1"/>
                </a:solidFill>
              </a:defRPr>
            </a:lvl2pPr>
            <a:lvl3pPr marL="1371600" lvl="2" indent="-228600" algn="ctr">
              <a:lnSpc>
                <a:spcPct val="100000"/>
              </a:lnSpc>
              <a:spcBef>
                <a:spcPts val="320"/>
              </a:spcBef>
              <a:spcAft>
                <a:spcPts val="0"/>
              </a:spcAft>
              <a:buClr>
                <a:schemeClr val="dk1"/>
              </a:buClr>
              <a:buSzPts val="1440"/>
              <a:buNone/>
              <a:defRPr sz="1600">
                <a:solidFill>
                  <a:schemeClr val="dk1"/>
                </a:solidFill>
              </a:defRPr>
            </a:lvl3pPr>
            <a:lvl4pPr marL="1828800" lvl="3" indent="-228600" algn="ctr">
              <a:lnSpc>
                <a:spcPct val="100000"/>
              </a:lnSpc>
              <a:spcBef>
                <a:spcPts val="320"/>
              </a:spcBef>
              <a:spcAft>
                <a:spcPts val="0"/>
              </a:spcAft>
              <a:buClr>
                <a:schemeClr val="dk1"/>
              </a:buClr>
              <a:buSzPts val="1440"/>
              <a:buNone/>
              <a:defRPr sz="1600">
                <a:solidFill>
                  <a:schemeClr val="dk1"/>
                </a:solidFill>
              </a:defRPr>
            </a:lvl4pPr>
            <a:lvl5pPr marL="2286000" lvl="4" indent="-228600" algn="ctr">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31" name="Google Shape;631;p90"/>
          <p:cNvSpPr txBox="1">
            <a:spLocks noGrp="1"/>
          </p:cNvSpPr>
          <p:nvPr>
            <p:ph type="body" idx="8"/>
          </p:nvPr>
        </p:nvSpPr>
        <p:spPr>
          <a:xfrm>
            <a:off x="2913411"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dk1"/>
              </a:buClr>
              <a:buSzPts val="1440"/>
              <a:buNone/>
              <a:defRPr sz="1600">
                <a:solidFill>
                  <a:schemeClr val="dk1"/>
                </a:solidFill>
              </a:defRPr>
            </a:lvl2pPr>
            <a:lvl3pPr marL="1371600" lvl="2" indent="-228600" algn="ctr">
              <a:lnSpc>
                <a:spcPct val="100000"/>
              </a:lnSpc>
              <a:spcBef>
                <a:spcPts val="320"/>
              </a:spcBef>
              <a:spcAft>
                <a:spcPts val="0"/>
              </a:spcAft>
              <a:buClr>
                <a:schemeClr val="dk1"/>
              </a:buClr>
              <a:buSzPts val="1440"/>
              <a:buNone/>
              <a:defRPr sz="1600">
                <a:solidFill>
                  <a:schemeClr val="dk1"/>
                </a:solidFill>
              </a:defRPr>
            </a:lvl3pPr>
            <a:lvl4pPr marL="1828800" lvl="3" indent="-228600" algn="ctr">
              <a:lnSpc>
                <a:spcPct val="100000"/>
              </a:lnSpc>
              <a:spcBef>
                <a:spcPts val="320"/>
              </a:spcBef>
              <a:spcAft>
                <a:spcPts val="0"/>
              </a:spcAft>
              <a:buClr>
                <a:schemeClr val="dk1"/>
              </a:buClr>
              <a:buSzPts val="1440"/>
              <a:buNone/>
              <a:defRPr sz="1600">
                <a:solidFill>
                  <a:schemeClr val="dk1"/>
                </a:solidFill>
              </a:defRPr>
            </a:lvl4pPr>
            <a:lvl5pPr marL="2286000" lvl="4" indent="-228600" algn="ctr">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32" name="Google Shape;632;p90"/>
          <p:cNvSpPr txBox="1">
            <a:spLocks noGrp="1"/>
          </p:cNvSpPr>
          <p:nvPr>
            <p:ph type="body" idx="9"/>
          </p:nvPr>
        </p:nvSpPr>
        <p:spPr>
          <a:xfrm>
            <a:off x="2913411"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dk1"/>
              </a:buClr>
              <a:buSzPts val="1440"/>
              <a:buNone/>
              <a:defRPr sz="1600">
                <a:solidFill>
                  <a:schemeClr val="dk1"/>
                </a:solidFill>
              </a:defRPr>
            </a:lvl2pPr>
            <a:lvl3pPr marL="1371600" lvl="2" indent="-228600" algn="ctr">
              <a:lnSpc>
                <a:spcPct val="100000"/>
              </a:lnSpc>
              <a:spcBef>
                <a:spcPts val="320"/>
              </a:spcBef>
              <a:spcAft>
                <a:spcPts val="0"/>
              </a:spcAft>
              <a:buClr>
                <a:schemeClr val="dk1"/>
              </a:buClr>
              <a:buSzPts val="1440"/>
              <a:buNone/>
              <a:defRPr sz="1600">
                <a:solidFill>
                  <a:schemeClr val="dk1"/>
                </a:solidFill>
              </a:defRPr>
            </a:lvl3pPr>
            <a:lvl4pPr marL="1828800" lvl="3" indent="-228600" algn="ctr">
              <a:lnSpc>
                <a:spcPct val="100000"/>
              </a:lnSpc>
              <a:spcBef>
                <a:spcPts val="320"/>
              </a:spcBef>
              <a:spcAft>
                <a:spcPts val="0"/>
              </a:spcAft>
              <a:buClr>
                <a:schemeClr val="dk1"/>
              </a:buClr>
              <a:buSzPts val="1440"/>
              <a:buNone/>
              <a:defRPr sz="1600">
                <a:solidFill>
                  <a:schemeClr val="dk1"/>
                </a:solidFill>
              </a:defRPr>
            </a:lvl4pPr>
            <a:lvl5pPr marL="2286000" lvl="4" indent="-228600" algn="ctr">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33" name="Google Shape;633;p90"/>
          <p:cNvSpPr txBox="1">
            <a:spLocks noGrp="1"/>
          </p:cNvSpPr>
          <p:nvPr>
            <p:ph type="body" idx="13"/>
          </p:nvPr>
        </p:nvSpPr>
        <p:spPr>
          <a:xfrm>
            <a:off x="5175440"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dk1"/>
              </a:buClr>
              <a:buSzPts val="1440"/>
              <a:buNone/>
              <a:defRPr sz="1600">
                <a:solidFill>
                  <a:schemeClr val="dk1"/>
                </a:solidFill>
              </a:defRPr>
            </a:lvl2pPr>
            <a:lvl3pPr marL="1371600" lvl="2" indent="-228600" algn="ctr">
              <a:lnSpc>
                <a:spcPct val="100000"/>
              </a:lnSpc>
              <a:spcBef>
                <a:spcPts val="320"/>
              </a:spcBef>
              <a:spcAft>
                <a:spcPts val="0"/>
              </a:spcAft>
              <a:buClr>
                <a:schemeClr val="dk1"/>
              </a:buClr>
              <a:buSzPts val="1440"/>
              <a:buNone/>
              <a:defRPr sz="1600">
                <a:solidFill>
                  <a:schemeClr val="dk1"/>
                </a:solidFill>
              </a:defRPr>
            </a:lvl3pPr>
            <a:lvl4pPr marL="1828800" lvl="3" indent="-228600" algn="ctr">
              <a:lnSpc>
                <a:spcPct val="100000"/>
              </a:lnSpc>
              <a:spcBef>
                <a:spcPts val="320"/>
              </a:spcBef>
              <a:spcAft>
                <a:spcPts val="0"/>
              </a:spcAft>
              <a:buClr>
                <a:schemeClr val="dk1"/>
              </a:buClr>
              <a:buSzPts val="1440"/>
              <a:buNone/>
              <a:defRPr sz="1600">
                <a:solidFill>
                  <a:schemeClr val="dk1"/>
                </a:solidFill>
              </a:defRPr>
            </a:lvl4pPr>
            <a:lvl5pPr marL="2286000" lvl="4" indent="-228600" algn="ctr">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34" name="Google Shape;634;p90"/>
          <p:cNvSpPr txBox="1">
            <a:spLocks noGrp="1"/>
          </p:cNvSpPr>
          <p:nvPr>
            <p:ph type="body" idx="14"/>
          </p:nvPr>
        </p:nvSpPr>
        <p:spPr>
          <a:xfrm>
            <a:off x="5175440"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dk1"/>
              </a:buClr>
              <a:buSzPts val="1440"/>
              <a:buNone/>
              <a:defRPr sz="1600">
                <a:solidFill>
                  <a:schemeClr val="dk1"/>
                </a:solidFill>
              </a:defRPr>
            </a:lvl2pPr>
            <a:lvl3pPr marL="1371600" lvl="2" indent="-228600" algn="ctr">
              <a:lnSpc>
                <a:spcPct val="100000"/>
              </a:lnSpc>
              <a:spcBef>
                <a:spcPts val="320"/>
              </a:spcBef>
              <a:spcAft>
                <a:spcPts val="0"/>
              </a:spcAft>
              <a:buClr>
                <a:schemeClr val="dk1"/>
              </a:buClr>
              <a:buSzPts val="1440"/>
              <a:buNone/>
              <a:defRPr sz="1600">
                <a:solidFill>
                  <a:schemeClr val="dk1"/>
                </a:solidFill>
              </a:defRPr>
            </a:lvl3pPr>
            <a:lvl4pPr marL="1828800" lvl="3" indent="-228600" algn="ctr">
              <a:lnSpc>
                <a:spcPct val="100000"/>
              </a:lnSpc>
              <a:spcBef>
                <a:spcPts val="320"/>
              </a:spcBef>
              <a:spcAft>
                <a:spcPts val="0"/>
              </a:spcAft>
              <a:buClr>
                <a:schemeClr val="dk1"/>
              </a:buClr>
              <a:buSzPts val="1440"/>
              <a:buNone/>
              <a:defRPr sz="1600">
                <a:solidFill>
                  <a:schemeClr val="dk1"/>
                </a:solidFill>
              </a:defRPr>
            </a:lvl4pPr>
            <a:lvl5pPr marL="2286000" lvl="4" indent="-228600" algn="ctr">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35" name="Google Shape;635;p90"/>
          <p:cNvSpPr txBox="1">
            <a:spLocks noGrp="1"/>
          </p:cNvSpPr>
          <p:nvPr>
            <p:ph type="body" idx="15"/>
          </p:nvPr>
        </p:nvSpPr>
        <p:spPr>
          <a:xfrm>
            <a:off x="7437469"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dk1"/>
              </a:buClr>
              <a:buSzPts val="1440"/>
              <a:buNone/>
              <a:defRPr sz="1600">
                <a:solidFill>
                  <a:schemeClr val="dk1"/>
                </a:solidFill>
              </a:defRPr>
            </a:lvl2pPr>
            <a:lvl3pPr marL="1371600" lvl="2" indent="-228600" algn="ctr">
              <a:lnSpc>
                <a:spcPct val="100000"/>
              </a:lnSpc>
              <a:spcBef>
                <a:spcPts val="320"/>
              </a:spcBef>
              <a:spcAft>
                <a:spcPts val="0"/>
              </a:spcAft>
              <a:buClr>
                <a:schemeClr val="dk1"/>
              </a:buClr>
              <a:buSzPts val="1440"/>
              <a:buNone/>
              <a:defRPr sz="1600">
                <a:solidFill>
                  <a:schemeClr val="dk1"/>
                </a:solidFill>
              </a:defRPr>
            </a:lvl3pPr>
            <a:lvl4pPr marL="1828800" lvl="3" indent="-228600" algn="ctr">
              <a:lnSpc>
                <a:spcPct val="100000"/>
              </a:lnSpc>
              <a:spcBef>
                <a:spcPts val="320"/>
              </a:spcBef>
              <a:spcAft>
                <a:spcPts val="0"/>
              </a:spcAft>
              <a:buClr>
                <a:schemeClr val="dk1"/>
              </a:buClr>
              <a:buSzPts val="1440"/>
              <a:buNone/>
              <a:defRPr sz="1600">
                <a:solidFill>
                  <a:schemeClr val="dk1"/>
                </a:solidFill>
              </a:defRPr>
            </a:lvl4pPr>
            <a:lvl5pPr marL="2286000" lvl="4" indent="-228600" algn="ctr">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36" name="Google Shape;636;p90"/>
          <p:cNvSpPr txBox="1">
            <a:spLocks noGrp="1"/>
          </p:cNvSpPr>
          <p:nvPr>
            <p:ph type="body" idx="16"/>
          </p:nvPr>
        </p:nvSpPr>
        <p:spPr>
          <a:xfrm>
            <a:off x="7437469"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dk1"/>
              </a:buClr>
              <a:buSzPts val="1440"/>
              <a:buNone/>
              <a:defRPr sz="1600">
                <a:solidFill>
                  <a:schemeClr val="dk1"/>
                </a:solidFill>
              </a:defRPr>
            </a:lvl2pPr>
            <a:lvl3pPr marL="1371600" lvl="2" indent="-228600" algn="ctr">
              <a:lnSpc>
                <a:spcPct val="100000"/>
              </a:lnSpc>
              <a:spcBef>
                <a:spcPts val="320"/>
              </a:spcBef>
              <a:spcAft>
                <a:spcPts val="0"/>
              </a:spcAft>
              <a:buClr>
                <a:schemeClr val="dk1"/>
              </a:buClr>
              <a:buSzPts val="1440"/>
              <a:buNone/>
              <a:defRPr sz="1600">
                <a:solidFill>
                  <a:schemeClr val="dk1"/>
                </a:solidFill>
              </a:defRPr>
            </a:lvl3pPr>
            <a:lvl4pPr marL="1828800" lvl="3" indent="-228600" algn="ctr">
              <a:lnSpc>
                <a:spcPct val="100000"/>
              </a:lnSpc>
              <a:spcBef>
                <a:spcPts val="320"/>
              </a:spcBef>
              <a:spcAft>
                <a:spcPts val="0"/>
              </a:spcAft>
              <a:buClr>
                <a:schemeClr val="dk1"/>
              </a:buClr>
              <a:buSzPts val="1440"/>
              <a:buNone/>
              <a:defRPr sz="1600">
                <a:solidFill>
                  <a:schemeClr val="dk1"/>
                </a:solidFill>
              </a:defRPr>
            </a:lvl4pPr>
            <a:lvl5pPr marL="2286000" lvl="4" indent="-228600" algn="ctr">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37" name="Google Shape;637;p90"/>
          <p:cNvSpPr txBox="1">
            <a:spLocks noGrp="1"/>
          </p:cNvSpPr>
          <p:nvPr>
            <p:ph type="body" idx="17"/>
          </p:nvPr>
        </p:nvSpPr>
        <p:spPr>
          <a:xfrm>
            <a:off x="9699499"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dk1"/>
              </a:buClr>
              <a:buSzPts val="1440"/>
              <a:buNone/>
              <a:defRPr sz="1600">
                <a:solidFill>
                  <a:schemeClr val="dk1"/>
                </a:solidFill>
              </a:defRPr>
            </a:lvl2pPr>
            <a:lvl3pPr marL="1371600" lvl="2" indent="-228600" algn="ctr">
              <a:lnSpc>
                <a:spcPct val="100000"/>
              </a:lnSpc>
              <a:spcBef>
                <a:spcPts val="320"/>
              </a:spcBef>
              <a:spcAft>
                <a:spcPts val="0"/>
              </a:spcAft>
              <a:buClr>
                <a:schemeClr val="dk1"/>
              </a:buClr>
              <a:buSzPts val="1440"/>
              <a:buNone/>
              <a:defRPr sz="1600">
                <a:solidFill>
                  <a:schemeClr val="dk1"/>
                </a:solidFill>
              </a:defRPr>
            </a:lvl3pPr>
            <a:lvl4pPr marL="1828800" lvl="3" indent="-228600" algn="ctr">
              <a:lnSpc>
                <a:spcPct val="100000"/>
              </a:lnSpc>
              <a:spcBef>
                <a:spcPts val="320"/>
              </a:spcBef>
              <a:spcAft>
                <a:spcPts val="0"/>
              </a:spcAft>
              <a:buClr>
                <a:schemeClr val="dk1"/>
              </a:buClr>
              <a:buSzPts val="1440"/>
              <a:buNone/>
              <a:defRPr sz="1600">
                <a:solidFill>
                  <a:schemeClr val="dk1"/>
                </a:solidFill>
              </a:defRPr>
            </a:lvl4pPr>
            <a:lvl5pPr marL="2286000" lvl="4" indent="-228600" algn="ctr">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38" name="Google Shape;638;p90"/>
          <p:cNvSpPr txBox="1">
            <a:spLocks noGrp="1"/>
          </p:cNvSpPr>
          <p:nvPr>
            <p:ph type="body" idx="18"/>
          </p:nvPr>
        </p:nvSpPr>
        <p:spPr>
          <a:xfrm>
            <a:off x="9699499"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dk1"/>
              </a:buClr>
              <a:buSzPts val="1440"/>
              <a:buNone/>
              <a:defRPr sz="1600">
                <a:solidFill>
                  <a:schemeClr val="dk1"/>
                </a:solidFill>
              </a:defRPr>
            </a:lvl2pPr>
            <a:lvl3pPr marL="1371600" lvl="2" indent="-228600" algn="ctr">
              <a:lnSpc>
                <a:spcPct val="100000"/>
              </a:lnSpc>
              <a:spcBef>
                <a:spcPts val="320"/>
              </a:spcBef>
              <a:spcAft>
                <a:spcPts val="0"/>
              </a:spcAft>
              <a:buClr>
                <a:schemeClr val="dk1"/>
              </a:buClr>
              <a:buSzPts val="1440"/>
              <a:buNone/>
              <a:defRPr sz="1600">
                <a:solidFill>
                  <a:schemeClr val="dk1"/>
                </a:solidFill>
              </a:defRPr>
            </a:lvl3pPr>
            <a:lvl4pPr marL="1828800" lvl="3" indent="-228600" algn="ctr">
              <a:lnSpc>
                <a:spcPct val="100000"/>
              </a:lnSpc>
              <a:spcBef>
                <a:spcPts val="320"/>
              </a:spcBef>
              <a:spcAft>
                <a:spcPts val="0"/>
              </a:spcAft>
              <a:buClr>
                <a:schemeClr val="dk1"/>
              </a:buClr>
              <a:buSzPts val="1440"/>
              <a:buNone/>
              <a:defRPr sz="1600">
                <a:solidFill>
                  <a:schemeClr val="dk1"/>
                </a:solidFill>
              </a:defRPr>
            </a:lvl4pPr>
            <a:lvl5pPr marL="2286000" lvl="4" indent="-228600" algn="ctr">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Small title - half page">
  <p:cSld name="Small title - half page">
    <p:spTree>
      <p:nvGrpSpPr>
        <p:cNvPr id="1" name="Shape 639"/>
        <p:cNvGrpSpPr/>
        <p:nvPr/>
      </p:nvGrpSpPr>
      <p:grpSpPr>
        <a:xfrm>
          <a:off x="0" y="0"/>
          <a:ext cx="0" cy="0"/>
          <a:chOff x="0" y="0"/>
          <a:chExt cx="0" cy="0"/>
        </a:xfrm>
      </p:grpSpPr>
      <p:sp>
        <p:nvSpPr>
          <p:cNvPr id="640" name="Google Shape;640;p91"/>
          <p:cNvSpPr txBox="1">
            <a:spLocks noGrp="1"/>
          </p:cNvSpPr>
          <p:nvPr>
            <p:ph type="title"/>
          </p:nvPr>
        </p:nvSpPr>
        <p:spPr>
          <a:xfrm>
            <a:off x="584200" y="457200"/>
            <a:ext cx="5508419" cy="372410"/>
          </a:xfrm>
          <a:prstGeom prst="rect">
            <a:avLst/>
          </a:prstGeom>
          <a:noFill/>
          <a:ln>
            <a:noFill/>
          </a:ln>
        </p:spPr>
        <p:txBody>
          <a:bodyPr spcFirstLastPara="1" wrap="square" lIns="0" tIns="64000" rIns="0" bIns="0" anchor="t" anchorCtr="0">
            <a:spAutoFit/>
          </a:bodyPr>
          <a:lstStyle>
            <a:lvl1pPr lvl="0" algn="l">
              <a:lnSpc>
                <a:spcPct val="100000"/>
              </a:lnSpc>
              <a:spcBef>
                <a:spcPts val="0"/>
              </a:spcBef>
              <a:spcAft>
                <a:spcPts val="0"/>
              </a:spcAft>
              <a:buClr>
                <a:schemeClr val="lt1"/>
              </a:buClr>
              <a:buSzPts val="2000"/>
              <a:buFont typeface="Quattrocento Sans"/>
              <a:buNone/>
              <a:defRPr sz="2000">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Title - Square Photo ">
  <p:cSld name="Title - Square Photo ">
    <p:spTree>
      <p:nvGrpSpPr>
        <p:cNvPr id="1" name="Shape 641"/>
        <p:cNvGrpSpPr/>
        <p:nvPr/>
      </p:nvGrpSpPr>
      <p:grpSpPr>
        <a:xfrm>
          <a:off x="0" y="0"/>
          <a:ext cx="0" cy="0"/>
          <a:chOff x="0" y="0"/>
          <a:chExt cx="0" cy="0"/>
        </a:xfrm>
      </p:grpSpPr>
      <p:sp>
        <p:nvSpPr>
          <p:cNvPr id="642" name="Google Shape;642;p92"/>
          <p:cNvSpPr txBox="1">
            <a:spLocks noGrp="1"/>
          </p:cNvSpPr>
          <p:nvPr>
            <p:ph type="body" idx="1"/>
          </p:nvPr>
        </p:nvSpPr>
        <p:spPr>
          <a:xfrm>
            <a:off x="584200" y="3535540"/>
            <a:ext cx="4162425" cy="273349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440"/>
              </a:spcBef>
              <a:spcAft>
                <a:spcPts val="0"/>
              </a:spcAft>
              <a:buClr>
                <a:schemeClr val="lt1"/>
              </a:buClr>
              <a:buSzPts val="1980"/>
              <a:buNone/>
              <a:defRPr sz="2200">
                <a:latin typeface="Quattrocento Sans"/>
                <a:ea typeface="Quattrocento Sans"/>
                <a:cs typeface="Quattrocento Sans"/>
                <a:sym typeface="Quattrocento Sans"/>
              </a:defRPr>
            </a:lvl1pPr>
            <a:lvl2pPr marL="914400" lvl="1" indent="-228600" algn="l">
              <a:lnSpc>
                <a:spcPct val="100000"/>
              </a:lnSpc>
              <a:spcBef>
                <a:spcPts val="400"/>
              </a:spcBef>
              <a:spcAft>
                <a:spcPts val="0"/>
              </a:spcAft>
              <a:buClr>
                <a:schemeClr val="lt1"/>
              </a:buClr>
              <a:buSzPts val="1800"/>
              <a:buNone/>
              <a:defRPr/>
            </a:lvl2pPr>
            <a:lvl3pPr marL="1371600" lvl="2" indent="-228600" algn="l">
              <a:lnSpc>
                <a:spcPct val="100000"/>
              </a:lnSpc>
              <a:spcBef>
                <a:spcPts val="320"/>
              </a:spcBef>
              <a:spcAft>
                <a:spcPts val="0"/>
              </a:spcAft>
              <a:buClr>
                <a:schemeClr val="lt1"/>
              </a:buClr>
              <a:buSzPts val="1440"/>
              <a:buNone/>
              <a:defRPr/>
            </a:lvl3pPr>
            <a:lvl4pPr marL="1828800" lvl="3" indent="-228600" algn="l">
              <a:lnSpc>
                <a:spcPct val="100000"/>
              </a:lnSpc>
              <a:spcBef>
                <a:spcPts val="280"/>
              </a:spcBef>
              <a:spcAft>
                <a:spcPts val="0"/>
              </a:spcAft>
              <a:buClr>
                <a:schemeClr val="lt1"/>
              </a:buClr>
              <a:buSzPts val="1260"/>
              <a:buNone/>
              <a:defRPr/>
            </a:lvl4pPr>
            <a:lvl5pPr marL="2286000" lvl="4" indent="-228600" algn="l">
              <a:lnSpc>
                <a:spcPct val="100000"/>
              </a:lnSpc>
              <a:spcBef>
                <a:spcPts val="280"/>
              </a:spcBef>
              <a:spcAft>
                <a:spcPts val="0"/>
              </a:spcAft>
              <a:buClr>
                <a:schemeClr val="lt1"/>
              </a:buClr>
              <a:buSzPts val="1260"/>
              <a:buNone/>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43" name="Google Shape;643;p92" descr="This photo is a 'placeholder' only. Drag or drop your photo here, or click and tap the center to insert a photo."/>
          <p:cNvSpPr>
            <a:spLocks noGrp="1"/>
          </p:cNvSpPr>
          <p:nvPr>
            <p:ph type="pic" idx="2"/>
          </p:nvPr>
        </p:nvSpPr>
        <p:spPr>
          <a:xfrm>
            <a:off x="5334000" y="0"/>
            <a:ext cx="6858000" cy="6858000"/>
          </a:xfrm>
          <a:prstGeom prst="rect">
            <a:avLst/>
          </a:prstGeom>
          <a:blipFill rotWithShape="1">
            <a:blip r:embed="rId2">
              <a:alphaModFix/>
            </a:blip>
            <a:stretch>
              <a:fillRect/>
            </a:stretch>
          </a:blipFill>
          <a:ln>
            <a:noFill/>
          </a:ln>
        </p:spPr>
        <p:txBody>
          <a:bodyPr spcFirstLastPara="1" wrap="square" lIns="0" tIns="2103100" rIns="0" bIns="0" anchor="t" anchorCtr="0">
            <a:noAutofit/>
          </a:bodyPr>
          <a:lstStyle>
            <a:lvl1pPr marR="0" lvl="0" algn="ctr" rtl="0">
              <a:lnSpc>
                <a:spcPct val="100000"/>
              </a:lnSpc>
              <a:spcBef>
                <a:spcPts val="320"/>
              </a:spcBef>
              <a:spcAft>
                <a:spcPts val="0"/>
              </a:spcAft>
              <a:buClr>
                <a:srgbClr val="FFFFFF"/>
              </a:buClr>
              <a:buSzPts val="1440"/>
              <a:buFont typeface="Noto Sans Symbols"/>
              <a:buNone/>
              <a:defRPr sz="1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44" name="Google Shape;644;p92"/>
          <p:cNvSpPr txBox="1">
            <a:spLocks noGrp="1"/>
          </p:cNvSpPr>
          <p:nvPr>
            <p:ph type="title"/>
          </p:nvPr>
        </p:nvSpPr>
        <p:spPr>
          <a:xfrm>
            <a:off x="588263" y="588963"/>
            <a:ext cx="4158362" cy="2535236"/>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chemeClr val="lt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3360">
          <p15:clr>
            <a:srgbClr val="FBAE40"/>
          </p15:clr>
        </p15:guide>
        <p15:guide id="2" orient="horz" pos="904">
          <p15:clr>
            <a:srgbClr val="5ACBF0"/>
          </p15:clr>
        </p15:guide>
        <p15:guide id="3" orient="horz" pos="1968">
          <p15:clr>
            <a:srgbClr val="5ACBF0"/>
          </p15:clr>
        </p15:guide>
        <p15:guide id="4" orient="horz" pos="2226">
          <p15:clr>
            <a:srgbClr val="5ACBF0"/>
          </p15:clr>
        </p15:guide>
        <p15:guide id="5" pos="3729">
          <p15:clr>
            <a:srgbClr val="C35EA4"/>
          </p15:clr>
        </p15:guide>
        <p15:guide id="6" pos="2993">
          <p15:clr>
            <a:srgbClr val="5ACBF0"/>
          </p15:clr>
        </p15:guide>
        <p15:guide id="7" pos="3543">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Square Photo ">
  <p:cSld name="Square Photo ">
    <p:spTree>
      <p:nvGrpSpPr>
        <p:cNvPr id="1" name="Shape 645"/>
        <p:cNvGrpSpPr/>
        <p:nvPr/>
      </p:nvGrpSpPr>
      <p:grpSpPr>
        <a:xfrm>
          <a:off x="0" y="0"/>
          <a:ext cx="0" cy="0"/>
          <a:chOff x="0" y="0"/>
          <a:chExt cx="0" cy="0"/>
        </a:xfrm>
      </p:grpSpPr>
      <p:sp>
        <p:nvSpPr>
          <p:cNvPr id="646" name="Google Shape;646;p93" descr="This photo is a 'placeholder' only. Drag or drop your photo here, or click and tap the center to insert a photo."/>
          <p:cNvSpPr>
            <a:spLocks noGrp="1"/>
          </p:cNvSpPr>
          <p:nvPr>
            <p:ph type="pic" idx="2"/>
          </p:nvPr>
        </p:nvSpPr>
        <p:spPr>
          <a:xfrm>
            <a:off x="5334000" y="0"/>
            <a:ext cx="6858000" cy="6858000"/>
          </a:xfrm>
          <a:prstGeom prst="rect">
            <a:avLst/>
          </a:prstGeom>
          <a:blipFill rotWithShape="1">
            <a:blip r:embed="rId2">
              <a:alphaModFix/>
            </a:blip>
            <a:stretch>
              <a:fillRect/>
            </a:stretch>
          </a:blipFill>
          <a:ln>
            <a:noFill/>
          </a:ln>
        </p:spPr>
        <p:txBody>
          <a:bodyPr spcFirstLastPara="1" wrap="square" lIns="0" tIns="2103100" rIns="0" bIns="0" anchor="t" anchorCtr="0">
            <a:noAutofit/>
          </a:bodyPr>
          <a:lstStyle>
            <a:lvl1pPr marR="0" lvl="0" algn="ctr" rtl="0">
              <a:lnSpc>
                <a:spcPct val="100000"/>
              </a:lnSpc>
              <a:spcBef>
                <a:spcPts val="320"/>
              </a:spcBef>
              <a:spcAft>
                <a:spcPts val="0"/>
              </a:spcAft>
              <a:buClr>
                <a:srgbClr val="FFFFFF"/>
              </a:buClr>
              <a:buSzPts val="1440"/>
              <a:buFont typeface="Noto Sans Symbols"/>
              <a:buNone/>
              <a:defRPr sz="1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47" name="Google Shape;647;p93"/>
          <p:cNvSpPr txBox="1">
            <a:spLocks noGrp="1"/>
          </p:cNvSpPr>
          <p:nvPr>
            <p:ph type="title"/>
          </p:nvPr>
        </p:nvSpPr>
        <p:spPr>
          <a:xfrm>
            <a:off x="588263" y="585788"/>
            <a:ext cx="4159950" cy="5683249"/>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3360">
          <p15:clr>
            <a:srgbClr val="FBAE40"/>
          </p15:clr>
        </p15:guide>
        <p15:guide id="2" orient="horz" pos="2160">
          <p15:clr>
            <a:srgbClr val="FBAE40"/>
          </p15:clr>
        </p15:guide>
        <p15:guide id="3" pos="2991">
          <p15:clr>
            <a:srgbClr val="5ACBF0"/>
          </p15:clr>
        </p15:guide>
        <p15:guide id="4" pos="3728">
          <p15:clr>
            <a:srgbClr val="C35EA4"/>
          </p15:clr>
        </p15:guide>
        <p15:guide id="5" pos="3544">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matchingName="Square Photo 2">
  <p:cSld name="Square Photo 2">
    <p:spTree>
      <p:nvGrpSpPr>
        <p:cNvPr id="1" name="Shape 648"/>
        <p:cNvGrpSpPr/>
        <p:nvPr/>
      </p:nvGrpSpPr>
      <p:grpSpPr>
        <a:xfrm>
          <a:off x="0" y="0"/>
          <a:ext cx="0" cy="0"/>
          <a:chOff x="0" y="0"/>
          <a:chExt cx="0" cy="0"/>
        </a:xfrm>
      </p:grpSpPr>
      <p:sp>
        <p:nvSpPr>
          <p:cNvPr id="649" name="Google Shape;649;p94" descr="This photo is a 'placeholder' only. Drag or drop your photo here, or click and tap the center to insert a photo."/>
          <p:cNvSpPr>
            <a:spLocks noGrp="1"/>
          </p:cNvSpPr>
          <p:nvPr>
            <p:ph type="pic" idx="2"/>
          </p:nvPr>
        </p:nvSpPr>
        <p:spPr>
          <a:xfrm>
            <a:off x="5334000" y="0"/>
            <a:ext cx="6858000" cy="6858000"/>
          </a:xfrm>
          <a:prstGeom prst="rect">
            <a:avLst/>
          </a:prstGeom>
          <a:blipFill rotWithShape="1">
            <a:blip r:embed="rId2">
              <a:alphaModFix/>
            </a:blip>
            <a:stretch>
              <a:fillRect/>
            </a:stretch>
          </a:blipFill>
          <a:ln>
            <a:noFill/>
          </a:ln>
        </p:spPr>
        <p:txBody>
          <a:bodyPr spcFirstLastPara="1" wrap="square" lIns="0" tIns="2103100" rIns="0" bIns="0" anchor="t" anchorCtr="0">
            <a:noAutofit/>
          </a:bodyPr>
          <a:lstStyle>
            <a:lvl1pPr marR="0" lvl="0" algn="ctr" rtl="0">
              <a:lnSpc>
                <a:spcPct val="100000"/>
              </a:lnSpc>
              <a:spcBef>
                <a:spcPts val="320"/>
              </a:spcBef>
              <a:spcAft>
                <a:spcPts val="0"/>
              </a:spcAft>
              <a:buClr>
                <a:srgbClr val="FFFFFF"/>
              </a:buClr>
              <a:buSzPts val="1440"/>
              <a:buFont typeface="Noto Sans Symbols"/>
              <a:buNone/>
              <a:defRPr sz="1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50" name="Google Shape;650;p94"/>
          <p:cNvSpPr txBox="1">
            <a:spLocks noGrp="1"/>
          </p:cNvSpPr>
          <p:nvPr>
            <p:ph type="title"/>
          </p:nvPr>
        </p:nvSpPr>
        <p:spPr>
          <a:xfrm>
            <a:off x="588263" y="2996526"/>
            <a:ext cx="4163125" cy="3272512"/>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2800"/>
              <a:buFont typeface="Quattrocento Sans"/>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3360">
          <p15:clr>
            <a:srgbClr val="FBAE40"/>
          </p15:clr>
        </p15:guide>
        <p15:guide id="2" orient="horz" pos="1877">
          <p15:clr>
            <a:srgbClr val="5ACBF0"/>
          </p15:clr>
        </p15:guide>
        <p15:guide id="3" pos="3731">
          <p15:clr>
            <a:srgbClr val="C35EA4"/>
          </p15:clr>
        </p15:guide>
        <p15:guide id="4" pos="2993">
          <p15:clr>
            <a:srgbClr val="5ACBF0"/>
          </p15:clr>
        </p15:guide>
        <p15:guide id="5"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matchingName="Top horizontal photo and title">
  <p:cSld name="Top horizontal photo and title">
    <p:spTree>
      <p:nvGrpSpPr>
        <p:cNvPr id="1" name="Shape 651"/>
        <p:cNvGrpSpPr/>
        <p:nvPr/>
      </p:nvGrpSpPr>
      <p:grpSpPr>
        <a:xfrm>
          <a:off x="0" y="0"/>
          <a:ext cx="0" cy="0"/>
          <a:chOff x="0" y="0"/>
          <a:chExt cx="0" cy="0"/>
        </a:xfrm>
      </p:grpSpPr>
      <p:sp>
        <p:nvSpPr>
          <p:cNvPr id="652" name="Google Shape;652;p95" descr="This photo is a 'placeholder' only. Drag or drop your photo here, or click and tap the center to insert a photo."/>
          <p:cNvSpPr>
            <a:spLocks noGrp="1"/>
          </p:cNvSpPr>
          <p:nvPr>
            <p:ph type="pic" idx="2"/>
          </p:nvPr>
        </p:nvSpPr>
        <p:spPr>
          <a:xfrm>
            <a:off x="0" y="0"/>
            <a:ext cx="12192000" cy="4572000"/>
          </a:xfrm>
          <a:prstGeom prst="rect">
            <a:avLst/>
          </a:prstGeom>
          <a:blipFill rotWithShape="1">
            <a:blip r:embed="rId2">
              <a:alphaModFix/>
            </a:blip>
            <a:stretch>
              <a:fillRect/>
            </a:stretch>
          </a:blipFill>
          <a:ln>
            <a:noFill/>
          </a:ln>
        </p:spPr>
        <p:txBody>
          <a:bodyPr spcFirstLastPara="1" wrap="square" lIns="0" tIns="1097275" rIns="0" bIns="0" anchor="t" anchorCtr="0">
            <a:noAutofit/>
          </a:bodyPr>
          <a:lstStyle>
            <a:lvl1pPr marR="0" lvl="0" algn="ctr" rtl="0">
              <a:lnSpc>
                <a:spcPct val="100000"/>
              </a:lnSpc>
              <a:spcBef>
                <a:spcPts val="280"/>
              </a:spcBef>
              <a:spcAft>
                <a:spcPts val="0"/>
              </a:spcAft>
              <a:buClr>
                <a:srgbClr val="FFFFFF"/>
              </a:buClr>
              <a:buSzPts val="1260"/>
              <a:buFont typeface="Noto Sans Symbols"/>
              <a:buNone/>
              <a:defRPr sz="14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53" name="Google Shape;653;p95"/>
          <p:cNvSpPr txBox="1">
            <a:spLocks noGrp="1"/>
          </p:cNvSpPr>
          <p:nvPr>
            <p:ph type="title"/>
          </p:nvPr>
        </p:nvSpPr>
        <p:spPr>
          <a:xfrm>
            <a:off x="588263" y="5157216"/>
            <a:ext cx="11018520" cy="1111822"/>
          </a:xfrm>
          <a:prstGeom prst="rect">
            <a:avLst/>
          </a:prstGeom>
          <a:noFill/>
          <a:ln>
            <a:noFill/>
          </a:ln>
        </p:spPr>
        <p:txBody>
          <a:bodyPr spcFirstLastPara="1" wrap="square" lIns="0" tIns="0" rIns="0" bIns="0" anchor="ctr" anchorCtr="0">
            <a:spAutoFit/>
          </a:bodyPr>
          <a:lstStyle>
            <a:lvl1pPr lvl="0" algn="ctr">
              <a:lnSpc>
                <a:spcPct val="100000"/>
              </a:lnSpc>
              <a:spcBef>
                <a:spcPts val="0"/>
              </a:spcBef>
              <a:spcAft>
                <a:spcPts val="0"/>
              </a:spcAft>
              <a:buClr>
                <a:schemeClr val="lt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880">
          <p15:clr>
            <a:srgbClr val="5ACBF0"/>
          </p15:clr>
        </p15:guide>
        <p15:guide id="2" orient="horz" pos="360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matchingName="Bottom horizontal photo and title">
  <p:cSld name="Bottom horizontal photo and title">
    <p:spTree>
      <p:nvGrpSpPr>
        <p:cNvPr id="1" name="Shape 654"/>
        <p:cNvGrpSpPr/>
        <p:nvPr/>
      </p:nvGrpSpPr>
      <p:grpSpPr>
        <a:xfrm>
          <a:off x="0" y="0"/>
          <a:ext cx="0" cy="0"/>
          <a:chOff x="0" y="0"/>
          <a:chExt cx="0" cy="0"/>
        </a:xfrm>
      </p:grpSpPr>
      <p:sp>
        <p:nvSpPr>
          <p:cNvPr id="655" name="Google Shape;655;p96" descr="This photo is a 'placeholder' only. Drag or drop your photo here, or click and tap the center to insert a photo."/>
          <p:cNvSpPr>
            <a:spLocks noGrp="1"/>
          </p:cNvSpPr>
          <p:nvPr>
            <p:ph type="pic" idx="2"/>
          </p:nvPr>
        </p:nvSpPr>
        <p:spPr>
          <a:xfrm>
            <a:off x="-2381" y="2286000"/>
            <a:ext cx="12192000" cy="4572000"/>
          </a:xfrm>
          <a:prstGeom prst="rect">
            <a:avLst/>
          </a:prstGeom>
          <a:blipFill rotWithShape="1">
            <a:blip r:embed="rId2">
              <a:alphaModFix/>
            </a:blip>
            <a:stretch>
              <a:fillRect/>
            </a:stretch>
          </a:blipFill>
          <a:ln>
            <a:noFill/>
          </a:ln>
        </p:spPr>
        <p:txBody>
          <a:bodyPr spcFirstLastPara="1" wrap="square" lIns="0" tIns="1097275" rIns="0" bIns="0" anchor="t" anchorCtr="0">
            <a:noAutofit/>
          </a:bodyPr>
          <a:lstStyle>
            <a:lvl1pPr marR="0" lvl="0" algn="ctr" rtl="0">
              <a:lnSpc>
                <a:spcPct val="100000"/>
              </a:lnSpc>
              <a:spcBef>
                <a:spcPts val="280"/>
              </a:spcBef>
              <a:spcAft>
                <a:spcPts val="0"/>
              </a:spcAft>
              <a:buClr>
                <a:srgbClr val="FFFFFF"/>
              </a:buClr>
              <a:buSzPts val="1260"/>
              <a:buFont typeface="Noto Sans Symbols"/>
              <a:buNone/>
              <a:defRPr sz="14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56" name="Google Shape;656;p96"/>
          <p:cNvSpPr txBox="1">
            <a:spLocks noGrp="1"/>
          </p:cNvSpPr>
          <p:nvPr>
            <p:ph type="title"/>
          </p:nvPr>
        </p:nvSpPr>
        <p:spPr>
          <a:xfrm>
            <a:off x="588263" y="585788"/>
            <a:ext cx="11018520" cy="1114996"/>
          </a:xfrm>
          <a:prstGeom prst="rect">
            <a:avLst/>
          </a:prstGeom>
          <a:noFill/>
          <a:ln>
            <a:noFill/>
          </a:ln>
        </p:spPr>
        <p:txBody>
          <a:bodyPr spcFirstLastPara="1" wrap="square" lIns="0" tIns="0" rIns="0" bIns="0" anchor="ctr" anchorCtr="0">
            <a:spAutoFit/>
          </a:bodyPr>
          <a:lstStyle>
            <a:lvl1pPr lvl="0" algn="ctr">
              <a:lnSpc>
                <a:spcPct val="100000"/>
              </a:lnSpc>
              <a:spcBef>
                <a:spcPts val="0"/>
              </a:spcBef>
              <a:spcAft>
                <a:spcPts val="0"/>
              </a:spcAft>
              <a:buClr>
                <a:schemeClr val="lt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1440">
          <p15:clr>
            <a:srgbClr val="5ACBF0"/>
          </p15:clr>
        </p15:guide>
        <p15:guide id="2" orient="horz" pos="7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p:cSld name="Title Slide">
    <p:bg>
      <p:bgPr>
        <a:solidFill>
          <a:schemeClr val="dk2"/>
        </a:solidFill>
        <a:effectLst/>
      </p:bgPr>
    </p:bg>
    <p:spTree>
      <p:nvGrpSpPr>
        <p:cNvPr id="1" name="Shape 46"/>
        <p:cNvGrpSpPr/>
        <p:nvPr/>
      </p:nvGrpSpPr>
      <p:grpSpPr>
        <a:xfrm>
          <a:off x="0" y="0"/>
          <a:ext cx="0" cy="0"/>
          <a:chOff x="0" y="0"/>
          <a:chExt cx="0" cy="0"/>
        </a:xfrm>
      </p:grpSpPr>
      <p:pic>
        <p:nvPicPr>
          <p:cNvPr id="47" name="Google Shape;47;p17" descr="Microsoft logo white text version"/>
          <p:cNvPicPr preferRelativeResize="0"/>
          <p:nvPr/>
        </p:nvPicPr>
        <p:blipFill rotWithShape="1">
          <a:blip r:embed="rId2">
            <a:alphaModFix/>
          </a:blip>
          <a:srcRect/>
          <a:stretch/>
        </p:blipFill>
        <p:spPr>
          <a:xfrm>
            <a:off x="584200" y="585788"/>
            <a:ext cx="1366245" cy="292608"/>
          </a:xfrm>
          <a:prstGeom prst="rect">
            <a:avLst/>
          </a:prstGeom>
          <a:noFill/>
          <a:ln>
            <a:noFill/>
          </a:ln>
        </p:spPr>
      </p:pic>
      <p:sp>
        <p:nvSpPr>
          <p:cNvPr id="48" name="Google Shape;48;p17"/>
          <p:cNvSpPr txBox="1">
            <a:spLocks noGrp="1"/>
          </p:cNvSpPr>
          <p:nvPr>
            <p:ph type="title"/>
          </p:nvPr>
        </p:nvSpPr>
        <p:spPr>
          <a:xfrm>
            <a:off x="584200" y="2979778"/>
            <a:ext cx="9144000" cy="553998"/>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rgbClr val="30E5D0"/>
              </a:buClr>
              <a:buSzPts val="3600"/>
              <a:buFont typeface="Quattrocento Sans"/>
              <a:buNone/>
              <a:defRPr sz="3600">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7"/>
          <p:cNvSpPr txBox="1">
            <a:spLocks noGrp="1"/>
          </p:cNvSpPr>
          <p:nvPr>
            <p:ph type="body" idx="1"/>
          </p:nvPr>
        </p:nvSpPr>
        <p:spPr>
          <a:xfrm>
            <a:off x="584200" y="3962400"/>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matchingName="Two picture content">
  <p:cSld name="Two picture content">
    <p:spTree>
      <p:nvGrpSpPr>
        <p:cNvPr id="1" name="Shape 657"/>
        <p:cNvGrpSpPr/>
        <p:nvPr/>
      </p:nvGrpSpPr>
      <p:grpSpPr>
        <a:xfrm>
          <a:off x="0" y="0"/>
          <a:ext cx="0" cy="0"/>
          <a:chOff x="0" y="0"/>
          <a:chExt cx="0" cy="0"/>
        </a:xfrm>
      </p:grpSpPr>
      <p:sp>
        <p:nvSpPr>
          <p:cNvPr id="658" name="Google Shape;658;p97"/>
          <p:cNvSpPr txBox="1">
            <a:spLocks noGrp="1"/>
          </p:cNvSpPr>
          <p:nvPr>
            <p:ph type="body" idx="1"/>
          </p:nvPr>
        </p:nvSpPr>
        <p:spPr>
          <a:xfrm>
            <a:off x="584199" y="5689600"/>
            <a:ext cx="5367528"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lt1"/>
              </a:buClr>
              <a:buSzPts val="1800"/>
              <a:buNone/>
              <a:defRPr sz="2000"/>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59" name="Google Shape;659;p97" descr="This photo is a 'placeholder' only. Drag or drop your photo here, or click and tap the center to insert a photo."/>
          <p:cNvSpPr>
            <a:spLocks noGrp="1"/>
          </p:cNvSpPr>
          <p:nvPr>
            <p:ph type="pic" idx="2"/>
          </p:nvPr>
        </p:nvSpPr>
        <p:spPr>
          <a:xfrm>
            <a:off x="582612" y="2025650"/>
            <a:ext cx="5367528" cy="3474720"/>
          </a:xfrm>
          <a:prstGeom prst="rect">
            <a:avLst/>
          </a:prstGeom>
          <a:blipFill rotWithShape="1">
            <a:blip r:embed="rId2">
              <a:alphaModFix/>
            </a:blip>
            <a:stretch>
              <a:fillRect/>
            </a:stretch>
          </a:blipFill>
          <a:ln>
            <a:noFill/>
          </a:ln>
        </p:spPr>
        <p:txBody>
          <a:bodyPr spcFirstLastPara="1" wrap="square" lIns="0" tIns="0" rIns="0" bIns="1188700" anchor="ctr" anchorCtr="0">
            <a:noAutofit/>
          </a:bodyPr>
          <a:lstStyle>
            <a:lvl1pPr marR="0" lvl="0" algn="ctr" rtl="0">
              <a:lnSpc>
                <a:spcPct val="100000"/>
              </a:lnSpc>
              <a:spcBef>
                <a:spcPts val="200"/>
              </a:spcBef>
              <a:spcAft>
                <a:spcPts val="0"/>
              </a:spcAft>
              <a:buClr>
                <a:srgbClr val="FFFFFF"/>
              </a:buClr>
              <a:buSzPts val="900"/>
              <a:buFont typeface="Noto Sans Symbols"/>
              <a:buNone/>
              <a:defRPr sz="10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60" name="Google Shape;660;p97"/>
          <p:cNvSpPr txBox="1">
            <a:spLocks noGrp="1"/>
          </p:cNvSpPr>
          <p:nvPr>
            <p:ph type="body" idx="3"/>
          </p:nvPr>
        </p:nvSpPr>
        <p:spPr>
          <a:xfrm>
            <a:off x="6241860" y="5689600"/>
            <a:ext cx="5367528"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lt1"/>
              </a:buClr>
              <a:buSzPts val="1800"/>
              <a:buNone/>
              <a:defRPr sz="2000"/>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61" name="Google Shape;661;p97" descr="This photo is a 'placeholder' only. Drag or drop your photo here, or click and tap the center to insert a photo."/>
          <p:cNvSpPr>
            <a:spLocks noGrp="1"/>
          </p:cNvSpPr>
          <p:nvPr>
            <p:ph type="pic" idx="4"/>
          </p:nvPr>
        </p:nvSpPr>
        <p:spPr>
          <a:xfrm>
            <a:off x="6239255" y="2025650"/>
            <a:ext cx="5367528" cy="3474720"/>
          </a:xfrm>
          <a:prstGeom prst="rect">
            <a:avLst/>
          </a:prstGeom>
          <a:blipFill rotWithShape="1">
            <a:blip r:embed="rId2">
              <a:alphaModFix/>
            </a:blip>
            <a:stretch>
              <a:fillRect/>
            </a:stretch>
          </a:blipFill>
          <a:ln>
            <a:noFill/>
          </a:ln>
        </p:spPr>
        <p:txBody>
          <a:bodyPr spcFirstLastPara="1" wrap="square" lIns="0" tIns="0" rIns="0" bIns="1188700" anchor="ctr" anchorCtr="0">
            <a:noAutofit/>
          </a:bodyPr>
          <a:lstStyle>
            <a:lvl1pPr marR="0" lvl="0" algn="ctr" rtl="0">
              <a:lnSpc>
                <a:spcPct val="100000"/>
              </a:lnSpc>
              <a:spcBef>
                <a:spcPts val="200"/>
              </a:spcBef>
              <a:spcAft>
                <a:spcPts val="0"/>
              </a:spcAft>
              <a:buClr>
                <a:srgbClr val="FFFFFF"/>
              </a:buClr>
              <a:buSzPts val="900"/>
              <a:buFont typeface="Noto Sans Symbols"/>
              <a:buNone/>
              <a:defRPr sz="10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62" name="Google Shape;662;p97"/>
          <p:cNvSpPr txBox="1">
            <a:spLocks noGrp="1"/>
          </p:cNvSpPr>
          <p:nvPr>
            <p:ph type="title"/>
          </p:nvPr>
        </p:nvSpPr>
        <p:spPr>
          <a:xfrm>
            <a:off x="588263" y="457200"/>
            <a:ext cx="11018520" cy="98323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3584">
          <p15:clr>
            <a:srgbClr val="5ACBF0"/>
          </p15:clr>
        </p15:guide>
        <p15:guide id="2" orient="horz" pos="1276">
          <p15:clr>
            <a:srgbClr val="5ACBF0"/>
          </p15:clr>
        </p15:guide>
        <p15:guide id="3" orient="horz" pos="288">
          <p15:clr>
            <a:srgbClr val="5ACBF0"/>
          </p15:clr>
        </p15:guide>
        <p15:guide id="4" pos="3749">
          <p15:clr>
            <a:srgbClr val="5ACBF0"/>
          </p15:clr>
        </p15:guide>
        <p15:guide id="5" pos="3931">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matchingName="Three picture content">
  <p:cSld name="Three picture content">
    <p:spTree>
      <p:nvGrpSpPr>
        <p:cNvPr id="1" name="Shape 663"/>
        <p:cNvGrpSpPr/>
        <p:nvPr/>
      </p:nvGrpSpPr>
      <p:grpSpPr>
        <a:xfrm>
          <a:off x="0" y="0"/>
          <a:ext cx="0" cy="0"/>
          <a:chOff x="0" y="0"/>
          <a:chExt cx="0" cy="0"/>
        </a:xfrm>
      </p:grpSpPr>
      <p:sp>
        <p:nvSpPr>
          <p:cNvPr id="664" name="Google Shape;664;p98"/>
          <p:cNvSpPr txBox="1">
            <a:spLocks noGrp="1"/>
          </p:cNvSpPr>
          <p:nvPr>
            <p:ph type="body" idx="1"/>
          </p:nvPr>
        </p:nvSpPr>
        <p:spPr>
          <a:xfrm>
            <a:off x="582613" y="5689600"/>
            <a:ext cx="3475037"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lt1"/>
              </a:buClr>
              <a:buSzPts val="1800"/>
              <a:buNone/>
              <a:defRPr sz="2000"/>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65" name="Google Shape;665;p98" descr="This photo is a 'placeholder' only. Drag or drop your photo here, or click and tap the center to insert a photo."/>
          <p:cNvSpPr>
            <a:spLocks noGrp="1"/>
          </p:cNvSpPr>
          <p:nvPr>
            <p:ph type="pic" idx="2"/>
          </p:nvPr>
        </p:nvSpPr>
        <p:spPr>
          <a:xfrm>
            <a:off x="582612" y="2025650"/>
            <a:ext cx="3474720" cy="3474720"/>
          </a:xfrm>
          <a:prstGeom prst="rect">
            <a:avLst/>
          </a:prstGeom>
          <a:blipFill rotWithShape="1">
            <a:blip r:embed="rId2">
              <a:alphaModFix/>
            </a:blip>
            <a:stretch>
              <a:fillRect/>
            </a:stretch>
          </a:blipFill>
          <a:ln>
            <a:noFill/>
          </a:ln>
        </p:spPr>
        <p:txBody>
          <a:bodyPr spcFirstLastPara="1" wrap="square" lIns="0" tIns="0" rIns="0" bIns="1005825" anchor="ctr" anchorCtr="0">
            <a:noAutofit/>
          </a:bodyPr>
          <a:lstStyle>
            <a:lvl1pPr marR="0" lvl="0" algn="ctr" rtl="0">
              <a:lnSpc>
                <a:spcPct val="100000"/>
              </a:lnSpc>
              <a:spcBef>
                <a:spcPts val="160"/>
              </a:spcBef>
              <a:spcAft>
                <a:spcPts val="0"/>
              </a:spcAft>
              <a:buClr>
                <a:srgbClr val="FFFFFF"/>
              </a:buClr>
              <a:buSzPts val="720"/>
              <a:buFont typeface="Noto Sans Symbols"/>
              <a:buNone/>
              <a:defRPr sz="8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66" name="Google Shape;666;p98"/>
          <p:cNvSpPr txBox="1">
            <a:spLocks noGrp="1"/>
          </p:cNvSpPr>
          <p:nvPr>
            <p:ph type="body" idx="3"/>
          </p:nvPr>
        </p:nvSpPr>
        <p:spPr>
          <a:xfrm>
            <a:off x="4358640" y="5689600"/>
            <a:ext cx="3475037"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lt1"/>
              </a:buClr>
              <a:buSzPts val="1800"/>
              <a:buNone/>
              <a:defRPr sz="2000"/>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67" name="Google Shape;667;p98" descr="This photo is a 'placeholder' only. Drag or drop your photo here, or click and tap the center to insert a photo."/>
          <p:cNvSpPr>
            <a:spLocks noGrp="1"/>
          </p:cNvSpPr>
          <p:nvPr>
            <p:ph type="pic" idx="4"/>
          </p:nvPr>
        </p:nvSpPr>
        <p:spPr>
          <a:xfrm>
            <a:off x="4358640" y="2025650"/>
            <a:ext cx="3474720" cy="3474720"/>
          </a:xfrm>
          <a:prstGeom prst="rect">
            <a:avLst/>
          </a:prstGeom>
          <a:blipFill rotWithShape="1">
            <a:blip r:embed="rId2">
              <a:alphaModFix/>
            </a:blip>
            <a:stretch>
              <a:fillRect/>
            </a:stretch>
          </a:blipFill>
          <a:ln>
            <a:noFill/>
          </a:ln>
        </p:spPr>
        <p:txBody>
          <a:bodyPr spcFirstLastPara="1" wrap="square" lIns="0" tIns="0" rIns="0" bIns="1005825" anchor="ctr" anchorCtr="0">
            <a:noAutofit/>
          </a:bodyPr>
          <a:lstStyle>
            <a:lvl1pPr marR="0" lvl="0" algn="ctr" rtl="0">
              <a:lnSpc>
                <a:spcPct val="100000"/>
              </a:lnSpc>
              <a:spcBef>
                <a:spcPts val="160"/>
              </a:spcBef>
              <a:spcAft>
                <a:spcPts val="0"/>
              </a:spcAft>
              <a:buClr>
                <a:srgbClr val="FFFFFF"/>
              </a:buClr>
              <a:buSzPts val="720"/>
              <a:buFont typeface="Noto Sans Symbols"/>
              <a:buNone/>
              <a:defRPr sz="8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68" name="Google Shape;668;p98"/>
          <p:cNvSpPr txBox="1">
            <a:spLocks noGrp="1"/>
          </p:cNvSpPr>
          <p:nvPr>
            <p:ph type="body" idx="5"/>
          </p:nvPr>
        </p:nvSpPr>
        <p:spPr>
          <a:xfrm>
            <a:off x="8134351" y="5689600"/>
            <a:ext cx="3475037"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lt1"/>
              </a:buClr>
              <a:buSzPts val="1800"/>
              <a:buNone/>
              <a:defRPr sz="2000"/>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69" name="Google Shape;669;p98" descr="This photo is a 'placeholder' only. Drag or drop your photo here, or click and tap the center to insert a photo."/>
          <p:cNvSpPr>
            <a:spLocks noGrp="1"/>
          </p:cNvSpPr>
          <p:nvPr>
            <p:ph type="pic" idx="6"/>
          </p:nvPr>
        </p:nvSpPr>
        <p:spPr>
          <a:xfrm>
            <a:off x="8132063" y="2025650"/>
            <a:ext cx="3474720" cy="3474720"/>
          </a:xfrm>
          <a:prstGeom prst="rect">
            <a:avLst/>
          </a:prstGeom>
          <a:blipFill rotWithShape="1">
            <a:blip r:embed="rId2">
              <a:alphaModFix/>
            </a:blip>
            <a:stretch>
              <a:fillRect/>
            </a:stretch>
          </a:blipFill>
          <a:ln>
            <a:noFill/>
          </a:ln>
        </p:spPr>
        <p:txBody>
          <a:bodyPr spcFirstLastPara="1" wrap="square" lIns="0" tIns="0" rIns="0" bIns="1005825" anchor="ctr" anchorCtr="0">
            <a:noAutofit/>
          </a:bodyPr>
          <a:lstStyle>
            <a:lvl1pPr marR="0" lvl="0" algn="ctr" rtl="0">
              <a:lnSpc>
                <a:spcPct val="100000"/>
              </a:lnSpc>
              <a:spcBef>
                <a:spcPts val="160"/>
              </a:spcBef>
              <a:spcAft>
                <a:spcPts val="0"/>
              </a:spcAft>
              <a:buClr>
                <a:srgbClr val="FFFFFF"/>
              </a:buClr>
              <a:buSzPts val="720"/>
              <a:buFont typeface="Noto Sans Symbols"/>
              <a:buNone/>
              <a:defRPr sz="8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70" name="Google Shape;670;p98"/>
          <p:cNvSpPr txBox="1">
            <a:spLocks noGrp="1"/>
          </p:cNvSpPr>
          <p:nvPr>
            <p:ph type="title"/>
          </p:nvPr>
        </p:nvSpPr>
        <p:spPr>
          <a:xfrm>
            <a:off x="588263" y="457200"/>
            <a:ext cx="11018520" cy="98323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3584">
          <p15:clr>
            <a:srgbClr val="5ACBF0"/>
          </p15:clr>
        </p15:guide>
        <p15:guide id="2" orient="horz" pos="1276">
          <p15:clr>
            <a:srgbClr val="5ACBF0"/>
          </p15:clr>
        </p15:guide>
        <p15:guide id="3" orient="horz" pos="288">
          <p15:clr>
            <a:srgbClr val="5ACBF0"/>
          </p15:clr>
        </p15:guide>
        <p15:guide id="4" pos="2557">
          <p15:clr>
            <a:srgbClr val="5ACBF0"/>
          </p15:clr>
        </p15:guide>
        <p15:guide id="5" pos="2744">
          <p15:clr>
            <a:srgbClr val="5ACBF0"/>
          </p15:clr>
        </p15:guide>
        <p15:guide id="6" pos="4936">
          <p15:clr>
            <a:srgbClr val="5ACBF0"/>
          </p15:clr>
        </p15:guide>
        <p15:guide id="7" pos="5123">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matchingName="Four picture content">
  <p:cSld name="Four picture content">
    <p:spTree>
      <p:nvGrpSpPr>
        <p:cNvPr id="1" name="Shape 671"/>
        <p:cNvGrpSpPr/>
        <p:nvPr/>
      </p:nvGrpSpPr>
      <p:grpSpPr>
        <a:xfrm>
          <a:off x="0" y="0"/>
          <a:ext cx="0" cy="0"/>
          <a:chOff x="0" y="0"/>
          <a:chExt cx="0" cy="0"/>
        </a:xfrm>
      </p:grpSpPr>
      <p:sp>
        <p:nvSpPr>
          <p:cNvPr id="672" name="Google Shape;672;p99"/>
          <p:cNvSpPr txBox="1">
            <a:spLocks noGrp="1"/>
          </p:cNvSpPr>
          <p:nvPr>
            <p:ph type="body" idx="1"/>
          </p:nvPr>
        </p:nvSpPr>
        <p:spPr>
          <a:xfrm>
            <a:off x="582613" y="4753938"/>
            <a:ext cx="2532888" cy="1515100"/>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lt1"/>
              </a:buClr>
              <a:buSzPts val="1800"/>
              <a:buNone/>
              <a:defRPr sz="2000"/>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73" name="Google Shape;673;p99" descr="This photo is a 'placeholder' only. Drag or drop your photo here, or click and tap the center to insert a photo."/>
          <p:cNvSpPr>
            <a:spLocks noGrp="1"/>
          </p:cNvSpPr>
          <p:nvPr>
            <p:ph type="pic" idx="2"/>
          </p:nvPr>
        </p:nvSpPr>
        <p:spPr>
          <a:xfrm>
            <a:off x="582612" y="2025650"/>
            <a:ext cx="2532888" cy="2532888"/>
          </a:xfrm>
          <a:prstGeom prst="rect">
            <a:avLst/>
          </a:prstGeom>
          <a:blipFill rotWithShape="1">
            <a:blip r:embed="rId2">
              <a:alphaModFix/>
            </a:blip>
            <a:stretch>
              <a:fillRect/>
            </a:stretch>
          </a:blipFill>
          <a:ln>
            <a:noFill/>
          </a:ln>
        </p:spPr>
        <p:txBody>
          <a:bodyPr spcFirstLastPara="1" wrap="square" lIns="0" tIns="0" rIns="0" bIns="731500" anchor="ctr" anchorCtr="0">
            <a:noAutofit/>
          </a:bodyPr>
          <a:lstStyle>
            <a:lvl1pPr marR="0" lvl="0" algn="ctr" rtl="0">
              <a:lnSpc>
                <a:spcPct val="100000"/>
              </a:lnSpc>
              <a:spcBef>
                <a:spcPts val="120"/>
              </a:spcBef>
              <a:spcAft>
                <a:spcPts val="0"/>
              </a:spcAft>
              <a:buClr>
                <a:srgbClr val="FFFFFF"/>
              </a:buClr>
              <a:buSzPts val="540"/>
              <a:buFont typeface="Noto Sans Symbols"/>
              <a:buNone/>
              <a:defRPr sz="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74" name="Google Shape;674;p99"/>
          <p:cNvSpPr txBox="1">
            <a:spLocks noGrp="1"/>
          </p:cNvSpPr>
          <p:nvPr>
            <p:ph type="body" idx="3"/>
          </p:nvPr>
        </p:nvSpPr>
        <p:spPr>
          <a:xfrm>
            <a:off x="3413908" y="4753938"/>
            <a:ext cx="2532888" cy="1515100"/>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lt1"/>
              </a:buClr>
              <a:buSzPts val="1800"/>
              <a:buNone/>
              <a:defRPr sz="2000"/>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75" name="Google Shape;675;p99" descr="This photo is a 'placeholder' only. Drag or drop your photo here, or click and tap the center to insert a photo."/>
          <p:cNvSpPr>
            <a:spLocks noGrp="1"/>
          </p:cNvSpPr>
          <p:nvPr>
            <p:ph type="pic" idx="4"/>
          </p:nvPr>
        </p:nvSpPr>
        <p:spPr>
          <a:xfrm>
            <a:off x="3413908" y="2025650"/>
            <a:ext cx="2532888" cy="2532888"/>
          </a:xfrm>
          <a:prstGeom prst="rect">
            <a:avLst/>
          </a:prstGeom>
          <a:blipFill rotWithShape="1">
            <a:blip r:embed="rId2">
              <a:alphaModFix/>
            </a:blip>
            <a:stretch>
              <a:fillRect/>
            </a:stretch>
          </a:blipFill>
          <a:ln>
            <a:noFill/>
          </a:ln>
        </p:spPr>
        <p:txBody>
          <a:bodyPr spcFirstLastPara="1" wrap="square" lIns="0" tIns="0" rIns="0" bIns="731500" anchor="ctr" anchorCtr="0">
            <a:noAutofit/>
          </a:bodyPr>
          <a:lstStyle>
            <a:lvl1pPr marR="0" lvl="0" algn="ctr" rtl="0">
              <a:lnSpc>
                <a:spcPct val="100000"/>
              </a:lnSpc>
              <a:spcBef>
                <a:spcPts val="120"/>
              </a:spcBef>
              <a:spcAft>
                <a:spcPts val="0"/>
              </a:spcAft>
              <a:buClr>
                <a:srgbClr val="FFFFFF"/>
              </a:buClr>
              <a:buSzPts val="540"/>
              <a:buFont typeface="Noto Sans Symbols"/>
              <a:buNone/>
              <a:defRPr sz="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76" name="Google Shape;676;p99"/>
          <p:cNvSpPr txBox="1">
            <a:spLocks noGrp="1"/>
          </p:cNvSpPr>
          <p:nvPr>
            <p:ph type="body" idx="5"/>
          </p:nvPr>
        </p:nvSpPr>
        <p:spPr>
          <a:xfrm>
            <a:off x="6245204" y="4753938"/>
            <a:ext cx="2532888" cy="1515100"/>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lt1"/>
              </a:buClr>
              <a:buSzPts val="1800"/>
              <a:buNone/>
              <a:defRPr sz="2000"/>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77" name="Google Shape;677;p99" descr="This photo is a 'placeholder' only. Drag or drop your photo here, or click and tap the center to insert a photo."/>
          <p:cNvSpPr>
            <a:spLocks noGrp="1"/>
          </p:cNvSpPr>
          <p:nvPr>
            <p:ph type="pic" idx="6"/>
          </p:nvPr>
        </p:nvSpPr>
        <p:spPr>
          <a:xfrm>
            <a:off x="6245204" y="2025650"/>
            <a:ext cx="2532888" cy="2532888"/>
          </a:xfrm>
          <a:prstGeom prst="rect">
            <a:avLst/>
          </a:prstGeom>
          <a:blipFill rotWithShape="1">
            <a:blip r:embed="rId2">
              <a:alphaModFix/>
            </a:blip>
            <a:stretch>
              <a:fillRect/>
            </a:stretch>
          </a:blipFill>
          <a:ln>
            <a:noFill/>
          </a:ln>
        </p:spPr>
        <p:txBody>
          <a:bodyPr spcFirstLastPara="1" wrap="square" lIns="0" tIns="0" rIns="0" bIns="731500" anchor="ctr" anchorCtr="0">
            <a:noAutofit/>
          </a:bodyPr>
          <a:lstStyle>
            <a:lvl1pPr marR="0" lvl="0" algn="ctr" rtl="0">
              <a:lnSpc>
                <a:spcPct val="100000"/>
              </a:lnSpc>
              <a:spcBef>
                <a:spcPts val="120"/>
              </a:spcBef>
              <a:spcAft>
                <a:spcPts val="0"/>
              </a:spcAft>
              <a:buClr>
                <a:srgbClr val="FFFFFF"/>
              </a:buClr>
              <a:buSzPts val="540"/>
              <a:buFont typeface="Noto Sans Symbols"/>
              <a:buNone/>
              <a:defRPr sz="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78" name="Google Shape;678;p99"/>
          <p:cNvSpPr txBox="1">
            <a:spLocks noGrp="1"/>
          </p:cNvSpPr>
          <p:nvPr>
            <p:ph type="body" idx="7"/>
          </p:nvPr>
        </p:nvSpPr>
        <p:spPr>
          <a:xfrm>
            <a:off x="9076500" y="4753938"/>
            <a:ext cx="2532888" cy="1515100"/>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lt1"/>
              </a:buClr>
              <a:buSzPts val="1800"/>
              <a:buNone/>
              <a:defRPr sz="2000"/>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79" name="Google Shape;679;p99" descr="This photo is a 'placeholder' only. Drag or drop your photo here, or click and tap the center to insert a photo."/>
          <p:cNvSpPr>
            <a:spLocks noGrp="1"/>
          </p:cNvSpPr>
          <p:nvPr>
            <p:ph type="pic" idx="8"/>
          </p:nvPr>
        </p:nvSpPr>
        <p:spPr>
          <a:xfrm>
            <a:off x="9076500" y="2025650"/>
            <a:ext cx="2532888" cy="2532888"/>
          </a:xfrm>
          <a:prstGeom prst="rect">
            <a:avLst/>
          </a:prstGeom>
          <a:blipFill rotWithShape="1">
            <a:blip r:embed="rId2">
              <a:alphaModFix/>
            </a:blip>
            <a:stretch>
              <a:fillRect/>
            </a:stretch>
          </a:blipFill>
          <a:ln>
            <a:noFill/>
          </a:ln>
        </p:spPr>
        <p:txBody>
          <a:bodyPr spcFirstLastPara="1" wrap="square" lIns="0" tIns="0" rIns="0" bIns="731500" anchor="ctr" anchorCtr="0">
            <a:noAutofit/>
          </a:bodyPr>
          <a:lstStyle>
            <a:lvl1pPr marR="0" lvl="0" algn="ctr" rtl="0">
              <a:lnSpc>
                <a:spcPct val="100000"/>
              </a:lnSpc>
              <a:spcBef>
                <a:spcPts val="120"/>
              </a:spcBef>
              <a:spcAft>
                <a:spcPts val="0"/>
              </a:spcAft>
              <a:buClr>
                <a:srgbClr val="FFFFFF"/>
              </a:buClr>
              <a:buSzPts val="540"/>
              <a:buFont typeface="Noto Sans Symbols"/>
              <a:buNone/>
              <a:defRPr sz="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80" name="Google Shape;680;p99"/>
          <p:cNvSpPr txBox="1">
            <a:spLocks noGrp="1"/>
          </p:cNvSpPr>
          <p:nvPr>
            <p:ph type="title"/>
          </p:nvPr>
        </p:nvSpPr>
        <p:spPr>
          <a:xfrm>
            <a:off x="588263" y="457200"/>
            <a:ext cx="11018520" cy="98323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993">
          <p15:clr>
            <a:srgbClr val="5ACBF0"/>
          </p15:clr>
        </p15:guide>
        <p15:guide id="2" orient="horz" pos="1276">
          <p15:clr>
            <a:srgbClr val="5ACBF0"/>
          </p15:clr>
        </p15:guide>
        <p15:guide id="3" orient="horz" pos="288">
          <p15:clr>
            <a:srgbClr val="5ACBF0"/>
          </p15:clr>
        </p15:guide>
        <p15:guide id="4" pos="1963">
          <p15:clr>
            <a:srgbClr val="5ACBF0"/>
          </p15:clr>
        </p15:guide>
        <p15:guide id="5" pos="2150">
          <p15:clr>
            <a:srgbClr val="5ACBF0"/>
          </p15:clr>
        </p15:guide>
        <p15:guide id="6" pos="3746">
          <p15:clr>
            <a:srgbClr val="5ACBF0"/>
          </p15:clr>
        </p15:guide>
        <p15:guide id="7" pos="3934">
          <p15:clr>
            <a:srgbClr val="5ACBF0"/>
          </p15:clr>
        </p15:guide>
        <p15:guide id="8" pos="5530">
          <p15:clr>
            <a:srgbClr val="5ACBF0"/>
          </p15:clr>
        </p15:guide>
        <p15:guide id="9" pos="5716">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matchingName="Screenshot and caption">
  <p:cSld name="Screenshot and caption">
    <p:spTree>
      <p:nvGrpSpPr>
        <p:cNvPr id="1" name="Shape 681"/>
        <p:cNvGrpSpPr/>
        <p:nvPr/>
      </p:nvGrpSpPr>
      <p:grpSpPr>
        <a:xfrm>
          <a:off x="0" y="0"/>
          <a:ext cx="0" cy="0"/>
          <a:chOff x="0" y="0"/>
          <a:chExt cx="0" cy="0"/>
        </a:xfrm>
      </p:grpSpPr>
      <p:sp>
        <p:nvSpPr>
          <p:cNvPr id="682" name="Google Shape;682;p100"/>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3" name="Google Shape;683;p100"/>
          <p:cNvSpPr txBox="1">
            <a:spLocks noGrp="1"/>
          </p:cNvSpPr>
          <p:nvPr>
            <p:ph type="body" idx="1"/>
          </p:nvPr>
        </p:nvSpPr>
        <p:spPr>
          <a:xfrm>
            <a:off x="8115300" y="2017713"/>
            <a:ext cx="3494088" cy="425132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400"/>
              </a:spcBef>
              <a:spcAft>
                <a:spcPts val="0"/>
              </a:spcAft>
              <a:buClr>
                <a:schemeClr val="lt1"/>
              </a:buClr>
              <a:buSzPts val="1800"/>
              <a:buFont typeface="Quattrocento Sans"/>
              <a:buNone/>
              <a:defRPr sz="2000"/>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84" name="Google Shape;684;p100" descr="This screenshot is a 'placeholder' only. Drag or drop your screen shot here, or click and tap the center to insert a photo."/>
          <p:cNvSpPr>
            <a:spLocks noGrp="1"/>
          </p:cNvSpPr>
          <p:nvPr>
            <p:ph type="pic" idx="2"/>
          </p:nvPr>
        </p:nvSpPr>
        <p:spPr>
          <a:xfrm>
            <a:off x="582612" y="1436688"/>
            <a:ext cx="7253288" cy="4832350"/>
          </a:xfrm>
          <a:prstGeom prst="rect">
            <a:avLst/>
          </a:prstGeom>
          <a:blipFill rotWithShape="1">
            <a:blip r:embed="rId2">
              <a:alphaModFix/>
            </a:blip>
            <a:stretch>
              <a:fillRect/>
            </a:stretch>
          </a:blipFill>
          <a:ln>
            <a:noFill/>
          </a:ln>
        </p:spPr>
        <p:txBody>
          <a:bodyPr spcFirstLastPara="1" wrap="square" lIns="0" tIns="0" rIns="0" bIns="1005825" anchor="ctr" anchorCtr="0">
            <a:noAutofit/>
          </a:bodyPr>
          <a:lstStyle>
            <a:lvl1pPr marR="0" lvl="0" algn="ctr" rtl="0">
              <a:lnSpc>
                <a:spcPct val="100000"/>
              </a:lnSpc>
              <a:spcBef>
                <a:spcPts val="200"/>
              </a:spcBef>
              <a:spcAft>
                <a:spcPts val="0"/>
              </a:spcAft>
              <a:buClr>
                <a:srgbClr val="000000"/>
              </a:buClr>
              <a:buSzPts val="900"/>
              <a:buFont typeface="Noto Sans Symbols"/>
              <a:buNone/>
              <a:defRPr sz="1000" b="1" i="0" u="none" strike="noStrike" cap="none">
                <a:solidFill>
                  <a:srgbClr val="000000"/>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Tree>
  </p:cSld>
  <p:clrMapOvr>
    <a:masterClrMapping/>
  </p:clrMapOvr>
  <p:transition>
    <p:fade/>
  </p:transition>
  <p:extLst>
    <p:ext uri="{DCECCB84-F9BA-43D5-87BE-67443E8EF086}">
      <p15:sldGuideLst xmlns:p15="http://schemas.microsoft.com/office/powerpoint/2012/main">
        <p15:guide id="1" pos="4937">
          <p15:clr>
            <a:srgbClr val="5ACBF0"/>
          </p15:clr>
        </p15:guide>
        <p15:guide id="2" pos="5112">
          <p15:clr>
            <a:srgbClr val="5ACBF0"/>
          </p15:clr>
        </p15:guide>
        <p15:guide id="3" orient="horz" pos="905">
          <p15:clr>
            <a:srgbClr val="5ACBF0"/>
          </p15:clr>
        </p15:guide>
        <p15:guide id="4" orient="horz" pos="1271">
          <p15:clr>
            <a:srgbClr val="5ACBF0"/>
          </p15:clr>
        </p15:guide>
        <p15:guide id="5"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685"/>
        <p:cNvGrpSpPr/>
        <p:nvPr/>
      </p:nvGrpSpPr>
      <p:grpSpPr>
        <a:xfrm>
          <a:off x="0" y="0"/>
          <a:ext cx="0" cy="0"/>
          <a:chOff x="0" y="0"/>
          <a:chExt cx="0" cy="0"/>
        </a:xfrm>
      </p:grpSpPr>
      <p:sp>
        <p:nvSpPr>
          <p:cNvPr id="686" name="Google Shape;686;p101"/>
          <p:cNvSpPr txBox="1">
            <a:spLocks noGrp="1"/>
          </p:cNvSpPr>
          <p:nvPr>
            <p:ph type="title"/>
          </p:nvPr>
        </p:nvSpPr>
        <p:spPr>
          <a:xfrm>
            <a:off x="584200" y="2305840"/>
            <a:ext cx="3468956" cy="3963193"/>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7" name="Google Shape;687;p101"/>
          <p:cNvSpPr txBox="1">
            <a:spLocks noGrp="1"/>
          </p:cNvSpPr>
          <p:nvPr>
            <p:ph type="body" idx="1"/>
          </p:nvPr>
        </p:nvSpPr>
        <p:spPr>
          <a:xfrm>
            <a:off x="4646104" y="2447038"/>
            <a:ext cx="6961188" cy="3821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480"/>
              </a:spcBef>
              <a:spcAft>
                <a:spcPts val="0"/>
              </a:spcAft>
              <a:buClr>
                <a:schemeClr val="lt1"/>
              </a:buClr>
              <a:buSzPts val="2160"/>
              <a:buNone/>
              <a:defRPr sz="2400"/>
            </a:lvl1pPr>
            <a:lvl2pPr marL="914400" lvl="1" indent="-228600" algn="l">
              <a:lnSpc>
                <a:spcPct val="100000"/>
              </a:lnSpc>
              <a:spcBef>
                <a:spcPts val="1200"/>
              </a:spcBef>
              <a:spcAft>
                <a:spcPts val="0"/>
              </a:spcAft>
              <a:buClr>
                <a:schemeClr val="lt1"/>
              </a:buClr>
              <a:buSzPts val="1800"/>
              <a:buNone/>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cxnSp>
        <p:nvCxnSpPr>
          <p:cNvPr id="688" name="Google Shape;688;p101"/>
          <p:cNvCxnSpPr/>
          <p:nvPr/>
        </p:nvCxnSpPr>
        <p:spPr>
          <a:xfrm>
            <a:off x="588263" y="2017713"/>
            <a:ext cx="3477325" cy="0"/>
          </a:xfrm>
          <a:prstGeom prst="straightConnector1">
            <a:avLst/>
          </a:prstGeom>
          <a:noFill/>
          <a:ln w="28575" cap="flat" cmpd="sng">
            <a:solidFill>
              <a:schemeClr val="accent1"/>
            </a:solidFill>
            <a:prstDash val="solid"/>
            <a:round/>
            <a:headEnd type="none" w="sm" len="sm"/>
            <a:tailEnd type="none" w="sm" len="sm"/>
          </a:ln>
        </p:spPr>
      </p:cxnSp>
      <p:cxnSp>
        <p:nvCxnSpPr>
          <p:cNvPr id="689" name="Google Shape;689;p101"/>
          <p:cNvCxnSpPr/>
          <p:nvPr/>
        </p:nvCxnSpPr>
        <p:spPr>
          <a:xfrm>
            <a:off x="4648200" y="2017713"/>
            <a:ext cx="6961188" cy="0"/>
          </a:xfrm>
          <a:prstGeom prst="straightConnector1">
            <a:avLst/>
          </a:prstGeom>
          <a:noFill/>
          <a:ln w="12700" cap="flat" cmpd="sng">
            <a:solidFill>
              <a:srgbClr val="D8D8D8"/>
            </a:solidFill>
            <a:prstDash val="solid"/>
            <a:round/>
            <a:headEnd type="none" w="sm" len="sm"/>
            <a:tailEnd type="none" w="sm" len="sm"/>
          </a:ln>
        </p:spPr>
      </p:cxnSp>
    </p:spTree>
  </p:cSld>
  <p:clrMapOvr>
    <a:masterClrMapping/>
  </p:clrMapOvr>
  <p:transition>
    <p:fade/>
  </p:transition>
  <p:extLst>
    <p:ext uri="{DCECCB84-F9BA-43D5-87BE-67443E8EF086}">
      <p15:sldGuideLst xmlns:p15="http://schemas.microsoft.com/office/powerpoint/2012/main">
        <p15:guide id="1" pos="2561">
          <p15:clr>
            <a:srgbClr val="5ACBF0"/>
          </p15:clr>
        </p15:guide>
        <p15:guide id="2" pos="2744">
          <p15:clr>
            <a:srgbClr val="5ACBF0"/>
          </p15:clr>
        </p15:guide>
        <p15:guide id="3" orient="horz" pos="905">
          <p15:clr>
            <a:srgbClr val="5ACBF0"/>
          </p15:clr>
        </p15:guide>
        <p15:guide id="4" orient="horz" pos="1271">
          <p15:clr>
            <a:srgbClr val="5ACBF0"/>
          </p15:clr>
        </p15:guide>
        <p15:guide id="5" orient="horz" pos="1728">
          <p15:clr>
            <a:srgbClr val="FBAE40"/>
          </p15:clr>
        </p15:guide>
        <p15:guide id="6" pos="292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matchingName="Title and text side by side">
  <p:cSld name="Title and text side by side">
    <p:spTree>
      <p:nvGrpSpPr>
        <p:cNvPr id="1" name="Shape 690"/>
        <p:cNvGrpSpPr/>
        <p:nvPr/>
      </p:nvGrpSpPr>
      <p:grpSpPr>
        <a:xfrm>
          <a:off x="0" y="0"/>
          <a:ext cx="0" cy="0"/>
          <a:chOff x="0" y="0"/>
          <a:chExt cx="0" cy="0"/>
        </a:xfrm>
      </p:grpSpPr>
      <p:sp>
        <p:nvSpPr>
          <p:cNvPr id="691" name="Google Shape;691;p102"/>
          <p:cNvSpPr/>
          <p:nvPr/>
        </p:nvSpPr>
        <p:spPr>
          <a:xfrm>
            <a:off x="0" y="0"/>
            <a:ext cx="4356100" cy="6858000"/>
          </a:xfrm>
          <a:prstGeom prst="rect">
            <a:avLst/>
          </a:prstGeom>
          <a:solidFill>
            <a:schemeClr val="lt2"/>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692" name="Google Shape;692;p102"/>
          <p:cNvSpPr txBox="1">
            <a:spLocks noGrp="1"/>
          </p:cNvSpPr>
          <p:nvPr>
            <p:ph type="body" idx="1"/>
          </p:nvPr>
        </p:nvSpPr>
        <p:spPr>
          <a:xfrm>
            <a:off x="4938315" y="585788"/>
            <a:ext cx="6669658" cy="5683250"/>
          </a:xfrm>
          <a:prstGeom prst="rect">
            <a:avLst/>
          </a:prstGeom>
          <a:noFill/>
          <a:ln>
            <a:noFill/>
          </a:ln>
        </p:spPr>
        <p:txBody>
          <a:bodyPr spcFirstLastPara="1" wrap="square" lIns="0" tIns="0" rIns="0" bIns="0" anchor="ctr" anchorCtr="0">
            <a:spAutoFit/>
          </a:bodyPr>
          <a:lstStyle>
            <a:lvl1pPr marL="457200" lvl="0" indent="-228600" algn="l">
              <a:lnSpc>
                <a:spcPct val="100000"/>
              </a:lnSpc>
              <a:spcBef>
                <a:spcPts val="560"/>
              </a:spcBef>
              <a:spcAft>
                <a:spcPts val="0"/>
              </a:spcAft>
              <a:buClr>
                <a:schemeClr val="lt1"/>
              </a:buClr>
              <a:buSzPts val="2520"/>
              <a:buNone/>
              <a:defRPr sz="2800"/>
            </a:lvl1pPr>
            <a:lvl2pPr marL="914400" lvl="1" indent="-228600" algn="l">
              <a:lnSpc>
                <a:spcPct val="100000"/>
              </a:lnSpc>
              <a:spcBef>
                <a:spcPts val="1200"/>
              </a:spcBef>
              <a:spcAft>
                <a:spcPts val="0"/>
              </a:spcAft>
              <a:buClr>
                <a:schemeClr val="lt1"/>
              </a:buClr>
              <a:buSzPts val="1800"/>
              <a:buNone/>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93" name="Google Shape;693;p102"/>
          <p:cNvSpPr txBox="1">
            <a:spLocks noGrp="1"/>
          </p:cNvSpPr>
          <p:nvPr>
            <p:ph type="title"/>
          </p:nvPr>
        </p:nvSpPr>
        <p:spPr>
          <a:xfrm>
            <a:off x="588263" y="585788"/>
            <a:ext cx="3183637" cy="5683250"/>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chemeClr val="dk1"/>
              </a:buClr>
              <a:buSzPts val="3600"/>
              <a:buFont typeface="Quattrocento Sans"/>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2744">
          <p15:clr>
            <a:srgbClr val="5ACBF0"/>
          </p15:clr>
        </p15:guide>
        <p15:guide id="2" pos="3110">
          <p15:clr>
            <a:srgbClr val="5ACBF0"/>
          </p15:clr>
        </p15:guide>
        <p15:guide id="3" orient="horz" pos="2160">
          <p15:clr>
            <a:srgbClr val="FDE53C"/>
          </p15:clr>
        </p15:guide>
        <p15:guide id="4"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matchingName="Title and text side by side 3">
  <p:cSld name="Title and text side by side 3">
    <p:spTree>
      <p:nvGrpSpPr>
        <p:cNvPr id="1" name="Shape 694"/>
        <p:cNvGrpSpPr/>
        <p:nvPr/>
      </p:nvGrpSpPr>
      <p:grpSpPr>
        <a:xfrm>
          <a:off x="0" y="0"/>
          <a:ext cx="0" cy="0"/>
          <a:chOff x="0" y="0"/>
          <a:chExt cx="0" cy="0"/>
        </a:xfrm>
      </p:grpSpPr>
      <p:sp>
        <p:nvSpPr>
          <p:cNvPr id="695" name="Google Shape;695;p103"/>
          <p:cNvSpPr/>
          <p:nvPr/>
        </p:nvSpPr>
        <p:spPr>
          <a:xfrm>
            <a:off x="0" y="0"/>
            <a:ext cx="4356100" cy="6858000"/>
          </a:xfrm>
          <a:prstGeom prst="rect">
            <a:avLst/>
          </a:prstGeom>
          <a:solidFill>
            <a:schemeClr val="dk2"/>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696" name="Google Shape;696;p103"/>
          <p:cNvSpPr txBox="1">
            <a:spLocks noGrp="1"/>
          </p:cNvSpPr>
          <p:nvPr>
            <p:ph type="body" idx="1"/>
          </p:nvPr>
        </p:nvSpPr>
        <p:spPr>
          <a:xfrm>
            <a:off x="4938315" y="585788"/>
            <a:ext cx="6669658" cy="5683250"/>
          </a:xfrm>
          <a:prstGeom prst="rect">
            <a:avLst/>
          </a:prstGeom>
          <a:noFill/>
          <a:ln>
            <a:noFill/>
          </a:ln>
        </p:spPr>
        <p:txBody>
          <a:bodyPr spcFirstLastPara="1" wrap="square" lIns="0" tIns="0" rIns="0" bIns="0" anchor="ctr" anchorCtr="0">
            <a:spAutoFit/>
          </a:bodyPr>
          <a:lstStyle>
            <a:lvl1pPr marL="457200" lvl="0" indent="-228600" algn="l">
              <a:lnSpc>
                <a:spcPct val="100000"/>
              </a:lnSpc>
              <a:spcBef>
                <a:spcPts val="560"/>
              </a:spcBef>
              <a:spcAft>
                <a:spcPts val="0"/>
              </a:spcAft>
              <a:buClr>
                <a:schemeClr val="lt1"/>
              </a:buClr>
              <a:buSzPts val="2520"/>
              <a:buNone/>
              <a:defRPr sz="2800"/>
            </a:lvl1pPr>
            <a:lvl2pPr marL="914400" lvl="1" indent="-228600" algn="l">
              <a:lnSpc>
                <a:spcPct val="100000"/>
              </a:lnSpc>
              <a:spcBef>
                <a:spcPts val="1200"/>
              </a:spcBef>
              <a:spcAft>
                <a:spcPts val="0"/>
              </a:spcAft>
              <a:buClr>
                <a:schemeClr val="lt1"/>
              </a:buClr>
              <a:buSzPts val="1800"/>
              <a:buNone/>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97" name="Google Shape;697;p103"/>
          <p:cNvSpPr txBox="1">
            <a:spLocks noGrp="1"/>
          </p:cNvSpPr>
          <p:nvPr>
            <p:ph type="title"/>
          </p:nvPr>
        </p:nvSpPr>
        <p:spPr>
          <a:xfrm>
            <a:off x="588263" y="585788"/>
            <a:ext cx="3183637" cy="5683250"/>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chemeClr val="lt1"/>
              </a:buClr>
              <a:buSzPts val="3600"/>
              <a:buFont typeface="Quattrocento Sans"/>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2744">
          <p15:clr>
            <a:srgbClr val="5ACBF0"/>
          </p15:clr>
        </p15:guide>
        <p15:guide id="2" pos="3110">
          <p15:clr>
            <a:srgbClr val="5ACBF0"/>
          </p15:clr>
        </p15:guide>
        <p15:guide id="3" orient="horz" pos="2160">
          <p15:clr>
            <a:srgbClr val="FDE53C"/>
          </p15:clr>
        </p15:guide>
        <p15:guide id="4" pos="2376">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matchingName="Title and text side by side 2">
  <p:cSld name="Title and text side by side 2">
    <p:spTree>
      <p:nvGrpSpPr>
        <p:cNvPr id="1" name="Shape 698"/>
        <p:cNvGrpSpPr/>
        <p:nvPr/>
      </p:nvGrpSpPr>
      <p:grpSpPr>
        <a:xfrm>
          <a:off x="0" y="0"/>
          <a:ext cx="0" cy="0"/>
          <a:chOff x="0" y="0"/>
          <a:chExt cx="0" cy="0"/>
        </a:xfrm>
      </p:grpSpPr>
      <p:cxnSp>
        <p:nvCxnSpPr>
          <p:cNvPr id="699" name="Google Shape;699;p104"/>
          <p:cNvCxnSpPr/>
          <p:nvPr/>
        </p:nvCxnSpPr>
        <p:spPr>
          <a:xfrm>
            <a:off x="4356100" y="2578100"/>
            <a:ext cx="0" cy="1701800"/>
          </a:xfrm>
          <a:prstGeom prst="straightConnector1">
            <a:avLst/>
          </a:prstGeom>
          <a:noFill/>
          <a:ln w="28575" cap="flat" cmpd="sng">
            <a:solidFill>
              <a:schemeClr val="accent1"/>
            </a:solidFill>
            <a:prstDash val="solid"/>
            <a:round/>
            <a:headEnd type="none" w="sm" len="sm"/>
            <a:tailEnd type="none" w="sm" len="sm"/>
          </a:ln>
        </p:spPr>
      </p:cxnSp>
      <p:sp>
        <p:nvSpPr>
          <p:cNvPr id="700" name="Google Shape;700;p104"/>
          <p:cNvSpPr txBox="1">
            <a:spLocks noGrp="1"/>
          </p:cNvSpPr>
          <p:nvPr>
            <p:ph type="body" idx="1"/>
          </p:nvPr>
        </p:nvSpPr>
        <p:spPr>
          <a:xfrm>
            <a:off x="4941888" y="585788"/>
            <a:ext cx="6667500" cy="5683249"/>
          </a:xfrm>
          <a:prstGeom prst="rect">
            <a:avLst/>
          </a:prstGeom>
          <a:noFill/>
          <a:ln>
            <a:noFill/>
          </a:ln>
        </p:spPr>
        <p:txBody>
          <a:bodyPr spcFirstLastPara="1" wrap="square" lIns="0" tIns="0" rIns="0" bIns="0" anchor="ctr" anchorCtr="0">
            <a:spAutoFit/>
          </a:bodyPr>
          <a:lstStyle>
            <a:lvl1pPr marL="457200" lvl="0" indent="-228600" algn="l">
              <a:lnSpc>
                <a:spcPct val="100000"/>
              </a:lnSpc>
              <a:spcBef>
                <a:spcPts val="560"/>
              </a:spcBef>
              <a:spcAft>
                <a:spcPts val="0"/>
              </a:spcAft>
              <a:buClr>
                <a:schemeClr val="lt1"/>
              </a:buClr>
              <a:buSzPts val="2520"/>
              <a:buNone/>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701" name="Google Shape;701;p104"/>
          <p:cNvSpPr txBox="1">
            <a:spLocks noGrp="1"/>
          </p:cNvSpPr>
          <p:nvPr>
            <p:ph type="title"/>
          </p:nvPr>
        </p:nvSpPr>
        <p:spPr>
          <a:xfrm>
            <a:off x="588263" y="585788"/>
            <a:ext cx="3182027" cy="5683250"/>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chemeClr val="lt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2744">
          <p15:clr>
            <a:srgbClr val="5ACBF0"/>
          </p15:clr>
        </p15:guide>
        <p15:guide id="2" orient="horz" pos="2160">
          <p15:clr>
            <a:srgbClr val="FDE53C"/>
          </p15:clr>
        </p15:guide>
        <p15:guide id="3" pos="2376">
          <p15:clr>
            <a:srgbClr val="5ACBF0"/>
          </p15:clr>
        </p15:guide>
        <p15:guide id="4"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matchingName="Demo slide">
  <p:cSld name="Demo slide">
    <p:bg>
      <p:bgPr>
        <a:solidFill>
          <a:schemeClr val="dk2"/>
        </a:solidFill>
        <a:effectLst/>
      </p:bgPr>
    </p:bg>
    <p:spTree>
      <p:nvGrpSpPr>
        <p:cNvPr id="1" name="Shape 702"/>
        <p:cNvGrpSpPr/>
        <p:nvPr/>
      </p:nvGrpSpPr>
      <p:grpSpPr>
        <a:xfrm>
          <a:off x="0" y="0"/>
          <a:ext cx="0" cy="0"/>
          <a:chOff x="0" y="0"/>
          <a:chExt cx="0" cy="0"/>
        </a:xfrm>
      </p:grpSpPr>
      <p:sp>
        <p:nvSpPr>
          <p:cNvPr id="703" name="Google Shape;703;p105"/>
          <p:cNvSpPr txBox="1">
            <a:spLocks noGrp="1"/>
          </p:cNvSpPr>
          <p:nvPr>
            <p:ph type="title"/>
          </p:nvPr>
        </p:nvSpPr>
        <p:spPr>
          <a:xfrm>
            <a:off x="585216" y="3033223"/>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rgbClr val="30E5D0"/>
              </a:buClr>
              <a:buSzPts val="3600"/>
              <a:buFont typeface="Quattrocento Sans"/>
              <a:buNone/>
              <a:defRPr sz="3600" b="0" cap="none">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4" name="Google Shape;704;p105"/>
          <p:cNvSpPr txBox="1">
            <a:spLocks noGrp="1"/>
          </p:cNvSpPr>
          <p:nvPr>
            <p:ph type="body" idx="1"/>
          </p:nvPr>
        </p:nvSpPr>
        <p:spPr>
          <a:xfrm>
            <a:off x="585216" y="3977319"/>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Font typeface="Arial"/>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matchingName="Demo slide 2">
  <p:cSld name="Demo slide 2">
    <p:spTree>
      <p:nvGrpSpPr>
        <p:cNvPr id="1" name="Shape 705"/>
        <p:cNvGrpSpPr/>
        <p:nvPr/>
      </p:nvGrpSpPr>
      <p:grpSpPr>
        <a:xfrm>
          <a:off x="0" y="0"/>
          <a:ext cx="0" cy="0"/>
          <a:chOff x="0" y="0"/>
          <a:chExt cx="0" cy="0"/>
        </a:xfrm>
      </p:grpSpPr>
      <p:sp>
        <p:nvSpPr>
          <p:cNvPr id="706" name="Google Shape;706;p106"/>
          <p:cNvSpPr txBox="1">
            <a:spLocks noGrp="1"/>
          </p:cNvSpPr>
          <p:nvPr>
            <p:ph type="title"/>
          </p:nvPr>
        </p:nvSpPr>
        <p:spPr>
          <a:xfrm>
            <a:off x="585216" y="3033223"/>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chemeClr val="lt1"/>
              </a:buClr>
              <a:buSzPts val="3600"/>
              <a:buFont typeface="Quattrocento Sans"/>
              <a:buNone/>
              <a:defRPr sz="3600" b="0" cap="non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7" name="Google Shape;707;p106"/>
          <p:cNvSpPr txBox="1">
            <a:spLocks noGrp="1"/>
          </p:cNvSpPr>
          <p:nvPr>
            <p:ph type="body" idx="1"/>
          </p:nvPr>
        </p:nvSpPr>
        <p:spPr>
          <a:xfrm>
            <a:off x="585216" y="3977319"/>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Font typeface="Arial"/>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Slide 2">
  <p:cSld name="Title Slide 2">
    <p:bg>
      <p:bgPr>
        <a:solidFill>
          <a:schemeClr val="lt1"/>
        </a:solidFill>
        <a:effectLst/>
      </p:bgPr>
    </p:bg>
    <p:spTree>
      <p:nvGrpSpPr>
        <p:cNvPr id="1" name="Shape 50"/>
        <p:cNvGrpSpPr/>
        <p:nvPr/>
      </p:nvGrpSpPr>
      <p:grpSpPr>
        <a:xfrm>
          <a:off x="0" y="0"/>
          <a:ext cx="0" cy="0"/>
          <a:chOff x="0" y="0"/>
          <a:chExt cx="0" cy="0"/>
        </a:xfrm>
      </p:grpSpPr>
      <p:pic>
        <p:nvPicPr>
          <p:cNvPr id="51" name="Google Shape;51;p25" descr="Microsoft logo, gray text version"/>
          <p:cNvPicPr preferRelativeResize="0"/>
          <p:nvPr/>
        </p:nvPicPr>
        <p:blipFill rotWithShape="1">
          <a:blip r:embed="rId2">
            <a:alphaModFix/>
          </a:blip>
          <a:srcRect/>
          <a:stretch/>
        </p:blipFill>
        <p:spPr>
          <a:xfrm>
            <a:off x="584200" y="585788"/>
            <a:ext cx="1366440" cy="292608"/>
          </a:xfrm>
          <a:prstGeom prst="rect">
            <a:avLst/>
          </a:prstGeom>
          <a:noFill/>
          <a:ln>
            <a:noFill/>
          </a:ln>
        </p:spPr>
      </p:pic>
      <p:sp>
        <p:nvSpPr>
          <p:cNvPr id="52" name="Google Shape;52;p25"/>
          <p:cNvSpPr txBox="1">
            <a:spLocks noGrp="1"/>
          </p:cNvSpPr>
          <p:nvPr>
            <p:ph type="title"/>
          </p:nvPr>
        </p:nvSpPr>
        <p:spPr>
          <a:xfrm>
            <a:off x="584200" y="2979778"/>
            <a:ext cx="9144000" cy="553998"/>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chemeClr val="dk1"/>
              </a:buClr>
              <a:buSzPts val="3600"/>
              <a:buFont typeface="Quattrocento Sans"/>
              <a:buNone/>
              <a:defRPr sz="3600">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25"/>
          <p:cNvSpPr txBox="1">
            <a:spLocks noGrp="1"/>
          </p:cNvSpPr>
          <p:nvPr>
            <p:ph type="body" idx="1"/>
          </p:nvPr>
        </p:nvSpPr>
        <p:spPr>
          <a:xfrm>
            <a:off x="584200" y="3962400"/>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dk1"/>
              </a:buClr>
              <a:buSzPts val="1980"/>
              <a:buNone/>
              <a:defRPr sz="2200">
                <a:solidFill>
                  <a:schemeClr val="dk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matchingName="Section Title">
  <p:cSld name="Section Title">
    <p:bg>
      <p:bgPr>
        <a:solidFill>
          <a:schemeClr val="dk2"/>
        </a:solidFill>
        <a:effectLst/>
      </p:bgPr>
    </p:bg>
    <p:spTree>
      <p:nvGrpSpPr>
        <p:cNvPr id="1" name="Shape 708"/>
        <p:cNvGrpSpPr/>
        <p:nvPr/>
      </p:nvGrpSpPr>
      <p:grpSpPr>
        <a:xfrm>
          <a:off x="0" y="0"/>
          <a:ext cx="0" cy="0"/>
          <a:chOff x="0" y="0"/>
          <a:chExt cx="0" cy="0"/>
        </a:xfrm>
      </p:grpSpPr>
      <p:sp>
        <p:nvSpPr>
          <p:cNvPr id="709" name="Google Shape;709;p107"/>
          <p:cNvSpPr txBox="1">
            <a:spLocks noGrp="1"/>
          </p:cNvSpPr>
          <p:nvPr>
            <p:ph type="title"/>
          </p:nvPr>
        </p:nvSpPr>
        <p:spPr>
          <a:xfrm>
            <a:off x="585216" y="3035808"/>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rgbClr val="30E5D0"/>
              </a:buClr>
              <a:buSzPts val="3600"/>
              <a:buFont typeface="Quattrocento Sans"/>
              <a:buNone/>
              <a:defRPr sz="3600" b="0" cap="none">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matchingName="Section Title 2">
  <p:cSld name="Section Title 2">
    <p:spTree>
      <p:nvGrpSpPr>
        <p:cNvPr id="1" name="Shape 710"/>
        <p:cNvGrpSpPr/>
        <p:nvPr/>
      </p:nvGrpSpPr>
      <p:grpSpPr>
        <a:xfrm>
          <a:off x="0" y="0"/>
          <a:ext cx="0" cy="0"/>
          <a:chOff x="0" y="0"/>
          <a:chExt cx="0" cy="0"/>
        </a:xfrm>
      </p:grpSpPr>
      <p:sp>
        <p:nvSpPr>
          <p:cNvPr id="711" name="Google Shape;711;p108"/>
          <p:cNvSpPr txBox="1">
            <a:spLocks noGrp="1"/>
          </p:cNvSpPr>
          <p:nvPr>
            <p:ph type="title"/>
          </p:nvPr>
        </p:nvSpPr>
        <p:spPr>
          <a:xfrm>
            <a:off x="585216" y="3035808"/>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chemeClr val="lt1"/>
              </a:buClr>
              <a:buSzPts val="3600"/>
              <a:buFont typeface="Quattrocento Sans"/>
              <a:buNone/>
              <a:defRPr sz="3600" b="0" cap="non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712"/>
        <p:cNvGrpSpPr/>
        <p:nvPr/>
      </p:nvGrpSpPr>
      <p:grpSpPr>
        <a:xfrm>
          <a:off x="0" y="0"/>
          <a:ext cx="0" cy="0"/>
          <a:chOff x="0" y="0"/>
          <a:chExt cx="0" cy="0"/>
        </a:xfrm>
      </p:grpSpPr>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matchingName="Layout_8">
  <p:cSld name="Layout_8">
    <p:spTree>
      <p:nvGrpSpPr>
        <p:cNvPr id="1" name="Shape 713"/>
        <p:cNvGrpSpPr/>
        <p:nvPr/>
      </p:nvGrpSpPr>
      <p:grpSpPr>
        <a:xfrm>
          <a:off x="0" y="0"/>
          <a:ext cx="0" cy="0"/>
          <a:chOff x="0" y="0"/>
          <a:chExt cx="0" cy="0"/>
        </a:xfrm>
      </p:grpSpPr>
      <p:sp>
        <p:nvSpPr>
          <p:cNvPr id="714" name="Google Shape;714;p110"/>
          <p:cNvSpPr txBox="1">
            <a:spLocks noGrp="1"/>
          </p:cNvSpPr>
          <p:nvPr>
            <p:ph type="body" idx="1"/>
          </p:nvPr>
        </p:nvSpPr>
        <p:spPr>
          <a:xfrm>
            <a:off x="3349888" y="4906020"/>
            <a:ext cx="8257032" cy="1371271"/>
          </a:xfrm>
          <a:prstGeom prst="rect">
            <a:avLst/>
          </a:prstGeom>
          <a:noFill/>
          <a:ln>
            <a:noFill/>
          </a:ln>
        </p:spPr>
        <p:txBody>
          <a:bodyPr spcFirstLastPara="1" wrap="square" lIns="2286000" tIns="91425" rIns="91425" bIns="91425" anchor="ctr" anchorCtr="0">
            <a:noAutofit/>
          </a:bodyPr>
          <a:lstStyle>
            <a:lvl1pPr marL="457200" lvl="0" indent="-228600" algn="l">
              <a:lnSpc>
                <a:spcPct val="100000"/>
              </a:lnSpc>
              <a:spcBef>
                <a:spcPts val="360"/>
              </a:spcBef>
              <a:spcAft>
                <a:spcPts val="0"/>
              </a:spcAft>
              <a:buClr>
                <a:schemeClr val="lt1"/>
              </a:buClr>
              <a:buSzPts val="1620"/>
              <a:buNone/>
              <a:defRPr sz="1800">
                <a:solidFill>
                  <a:schemeClr val="lt1"/>
                </a:solidFill>
              </a:defRPr>
            </a:lvl1pPr>
            <a:lvl2pPr marL="914400" lvl="1" indent="-228600" algn="l">
              <a:lnSpc>
                <a:spcPct val="100000"/>
              </a:lnSpc>
              <a:spcBef>
                <a:spcPts val="360"/>
              </a:spcBef>
              <a:spcAft>
                <a:spcPts val="0"/>
              </a:spcAft>
              <a:buClr>
                <a:schemeClr val="lt1"/>
              </a:buClr>
              <a:buSzPts val="1620"/>
              <a:buNone/>
              <a:defRPr sz="1800"/>
            </a:lvl2pPr>
            <a:lvl3pPr marL="1371600" lvl="2" indent="-228600" algn="l">
              <a:lnSpc>
                <a:spcPct val="100000"/>
              </a:lnSpc>
              <a:spcBef>
                <a:spcPts val="360"/>
              </a:spcBef>
              <a:spcAft>
                <a:spcPts val="0"/>
              </a:spcAft>
              <a:buClr>
                <a:schemeClr val="lt1"/>
              </a:buClr>
              <a:buSzPts val="1620"/>
              <a:buNone/>
              <a:defRPr sz="1800"/>
            </a:lvl3pPr>
            <a:lvl4pPr marL="1828800" lvl="3" indent="-228600" algn="l">
              <a:lnSpc>
                <a:spcPct val="100000"/>
              </a:lnSpc>
              <a:spcBef>
                <a:spcPts val="360"/>
              </a:spcBef>
              <a:spcAft>
                <a:spcPts val="0"/>
              </a:spcAft>
              <a:buClr>
                <a:schemeClr val="lt1"/>
              </a:buClr>
              <a:buSzPts val="1620"/>
              <a:buNone/>
              <a:defRPr sz="1800"/>
            </a:lvl4pPr>
            <a:lvl5pPr marL="2286000" lvl="4" indent="-228600" algn="l">
              <a:lnSpc>
                <a:spcPct val="100000"/>
              </a:lnSpc>
              <a:spcBef>
                <a:spcPts val="360"/>
              </a:spcBef>
              <a:spcAft>
                <a:spcPts val="0"/>
              </a:spcAft>
              <a:buClr>
                <a:schemeClr val="lt1"/>
              </a:buClr>
              <a:buSzPts val="1620"/>
              <a:buNone/>
              <a:defRPr sz="18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715" name="Google Shape;715;p110"/>
          <p:cNvSpPr txBox="1">
            <a:spLocks noGrp="1"/>
          </p:cNvSpPr>
          <p:nvPr>
            <p:ph type="body" idx="2"/>
          </p:nvPr>
        </p:nvSpPr>
        <p:spPr>
          <a:xfrm>
            <a:off x="3349888" y="457200"/>
            <a:ext cx="8257032" cy="1371271"/>
          </a:xfrm>
          <a:prstGeom prst="rect">
            <a:avLst/>
          </a:prstGeom>
          <a:noFill/>
          <a:ln>
            <a:noFill/>
          </a:ln>
        </p:spPr>
        <p:txBody>
          <a:bodyPr spcFirstLastPara="1" wrap="square" lIns="2286000" tIns="91425" rIns="91425" bIns="91425" anchor="ctr" anchorCtr="0">
            <a:noAutofit/>
          </a:bodyPr>
          <a:lstStyle>
            <a:lvl1pPr marL="457200" lvl="0" indent="-228600" algn="l">
              <a:lnSpc>
                <a:spcPct val="100000"/>
              </a:lnSpc>
              <a:spcBef>
                <a:spcPts val="360"/>
              </a:spcBef>
              <a:spcAft>
                <a:spcPts val="0"/>
              </a:spcAft>
              <a:buClr>
                <a:schemeClr val="lt1"/>
              </a:buClr>
              <a:buSzPts val="1620"/>
              <a:buNone/>
              <a:defRPr sz="1800">
                <a:solidFill>
                  <a:schemeClr val="lt1"/>
                </a:solidFill>
              </a:defRPr>
            </a:lvl1pPr>
            <a:lvl2pPr marL="914400" lvl="1" indent="-228600" algn="l">
              <a:lnSpc>
                <a:spcPct val="100000"/>
              </a:lnSpc>
              <a:spcBef>
                <a:spcPts val="360"/>
              </a:spcBef>
              <a:spcAft>
                <a:spcPts val="0"/>
              </a:spcAft>
              <a:buClr>
                <a:schemeClr val="lt1"/>
              </a:buClr>
              <a:buSzPts val="1620"/>
              <a:buNone/>
              <a:defRPr sz="1800"/>
            </a:lvl2pPr>
            <a:lvl3pPr marL="1371600" lvl="2" indent="-228600" algn="l">
              <a:lnSpc>
                <a:spcPct val="100000"/>
              </a:lnSpc>
              <a:spcBef>
                <a:spcPts val="360"/>
              </a:spcBef>
              <a:spcAft>
                <a:spcPts val="0"/>
              </a:spcAft>
              <a:buClr>
                <a:schemeClr val="lt1"/>
              </a:buClr>
              <a:buSzPts val="1620"/>
              <a:buNone/>
              <a:defRPr sz="1800"/>
            </a:lvl3pPr>
            <a:lvl4pPr marL="1828800" lvl="3" indent="-228600" algn="l">
              <a:lnSpc>
                <a:spcPct val="100000"/>
              </a:lnSpc>
              <a:spcBef>
                <a:spcPts val="360"/>
              </a:spcBef>
              <a:spcAft>
                <a:spcPts val="0"/>
              </a:spcAft>
              <a:buClr>
                <a:schemeClr val="lt1"/>
              </a:buClr>
              <a:buSzPts val="1620"/>
              <a:buNone/>
              <a:defRPr sz="1800"/>
            </a:lvl4pPr>
            <a:lvl5pPr marL="2286000" lvl="4" indent="-228600" algn="l">
              <a:lnSpc>
                <a:spcPct val="100000"/>
              </a:lnSpc>
              <a:spcBef>
                <a:spcPts val="360"/>
              </a:spcBef>
              <a:spcAft>
                <a:spcPts val="0"/>
              </a:spcAft>
              <a:buClr>
                <a:schemeClr val="lt1"/>
              </a:buClr>
              <a:buSzPts val="1620"/>
              <a:buNone/>
              <a:defRPr sz="18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716" name="Google Shape;716;p110"/>
          <p:cNvSpPr txBox="1">
            <a:spLocks noGrp="1"/>
          </p:cNvSpPr>
          <p:nvPr>
            <p:ph type="body" idx="3"/>
          </p:nvPr>
        </p:nvSpPr>
        <p:spPr>
          <a:xfrm>
            <a:off x="3349888" y="3423080"/>
            <a:ext cx="8257032" cy="1371271"/>
          </a:xfrm>
          <a:prstGeom prst="rect">
            <a:avLst/>
          </a:prstGeom>
          <a:noFill/>
          <a:ln>
            <a:noFill/>
          </a:ln>
        </p:spPr>
        <p:txBody>
          <a:bodyPr spcFirstLastPara="1" wrap="square" lIns="3017500" tIns="91425" rIns="91425" bIns="91425" anchor="ctr" anchorCtr="0">
            <a:noAutofit/>
          </a:bodyPr>
          <a:lstStyle>
            <a:lvl1pPr marL="457200" lvl="0" indent="-228600" algn="l">
              <a:lnSpc>
                <a:spcPct val="100000"/>
              </a:lnSpc>
              <a:spcBef>
                <a:spcPts val="360"/>
              </a:spcBef>
              <a:spcAft>
                <a:spcPts val="0"/>
              </a:spcAft>
              <a:buClr>
                <a:schemeClr val="lt1"/>
              </a:buClr>
              <a:buSzPts val="1620"/>
              <a:buNone/>
              <a:defRPr sz="1800">
                <a:solidFill>
                  <a:schemeClr val="lt1"/>
                </a:solidFill>
              </a:defRPr>
            </a:lvl1pPr>
            <a:lvl2pPr marL="914400" lvl="1" indent="-228600" algn="l">
              <a:lnSpc>
                <a:spcPct val="100000"/>
              </a:lnSpc>
              <a:spcBef>
                <a:spcPts val="360"/>
              </a:spcBef>
              <a:spcAft>
                <a:spcPts val="0"/>
              </a:spcAft>
              <a:buClr>
                <a:schemeClr val="lt1"/>
              </a:buClr>
              <a:buSzPts val="1620"/>
              <a:buNone/>
              <a:defRPr sz="1800"/>
            </a:lvl2pPr>
            <a:lvl3pPr marL="1371600" lvl="2" indent="-228600" algn="l">
              <a:lnSpc>
                <a:spcPct val="100000"/>
              </a:lnSpc>
              <a:spcBef>
                <a:spcPts val="360"/>
              </a:spcBef>
              <a:spcAft>
                <a:spcPts val="0"/>
              </a:spcAft>
              <a:buClr>
                <a:schemeClr val="lt1"/>
              </a:buClr>
              <a:buSzPts val="1620"/>
              <a:buNone/>
              <a:defRPr sz="1800"/>
            </a:lvl3pPr>
            <a:lvl4pPr marL="1828800" lvl="3" indent="-228600" algn="l">
              <a:lnSpc>
                <a:spcPct val="100000"/>
              </a:lnSpc>
              <a:spcBef>
                <a:spcPts val="360"/>
              </a:spcBef>
              <a:spcAft>
                <a:spcPts val="0"/>
              </a:spcAft>
              <a:buClr>
                <a:schemeClr val="lt1"/>
              </a:buClr>
              <a:buSzPts val="1620"/>
              <a:buNone/>
              <a:defRPr sz="1800"/>
            </a:lvl4pPr>
            <a:lvl5pPr marL="2286000" lvl="4" indent="-228600" algn="l">
              <a:lnSpc>
                <a:spcPct val="100000"/>
              </a:lnSpc>
              <a:spcBef>
                <a:spcPts val="360"/>
              </a:spcBef>
              <a:spcAft>
                <a:spcPts val="0"/>
              </a:spcAft>
              <a:buClr>
                <a:schemeClr val="lt1"/>
              </a:buClr>
              <a:buSzPts val="1620"/>
              <a:buNone/>
              <a:defRPr sz="18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717" name="Google Shape;717;p110"/>
          <p:cNvSpPr txBox="1">
            <a:spLocks noGrp="1"/>
          </p:cNvSpPr>
          <p:nvPr>
            <p:ph type="body" idx="4"/>
          </p:nvPr>
        </p:nvSpPr>
        <p:spPr>
          <a:xfrm>
            <a:off x="3349888" y="1940140"/>
            <a:ext cx="8257032" cy="1371271"/>
          </a:xfrm>
          <a:prstGeom prst="rect">
            <a:avLst/>
          </a:prstGeom>
          <a:noFill/>
          <a:ln>
            <a:noFill/>
          </a:ln>
        </p:spPr>
        <p:txBody>
          <a:bodyPr spcFirstLastPara="1" wrap="square" lIns="3017500" tIns="91425" rIns="91425" bIns="91425" anchor="ctr" anchorCtr="0">
            <a:noAutofit/>
          </a:bodyPr>
          <a:lstStyle>
            <a:lvl1pPr marL="457200" lvl="0" indent="-228600" algn="l">
              <a:lnSpc>
                <a:spcPct val="100000"/>
              </a:lnSpc>
              <a:spcBef>
                <a:spcPts val="360"/>
              </a:spcBef>
              <a:spcAft>
                <a:spcPts val="0"/>
              </a:spcAft>
              <a:buClr>
                <a:schemeClr val="lt1"/>
              </a:buClr>
              <a:buSzPts val="1620"/>
              <a:buNone/>
              <a:defRPr sz="1800">
                <a:solidFill>
                  <a:schemeClr val="lt1"/>
                </a:solidFill>
              </a:defRPr>
            </a:lvl1pPr>
            <a:lvl2pPr marL="914400" lvl="1" indent="-228600" algn="l">
              <a:lnSpc>
                <a:spcPct val="100000"/>
              </a:lnSpc>
              <a:spcBef>
                <a:spcPts val="360"/>
              </a:spcBef>
              <a:spcAft>
                <a:spcPts val="0"/>
              </a:spcAft>
              <a:buClr>
                <a:schemeClr val="lt1"/>
              </a:buClr>
              <a:buSzPts val="1620"/>
              <a:buNone/>
              <a:defRPr sz="1800"/>
            </a:lvl2pPr>
            <a:lvl3pPr marL="1371600" lvl="2" indent="-228600" algn="l">
              <a:lnSpc>
                <a:spcPct val="100000"/>
              </a:lnSpc>
              <a:spcBef>
                <a:spcPts val="360"/>
              </a:spcBef>
              <a:spcAft>
                <a:spcPts val="0"/>
              </a:spcAft>
              <a:buClr>
                <a:schemeClr val="lt1"/>
              </a:buClr>
              <a:buSzPts val="1620"/>
              <a:buNone/>
              <a:defRPr sz="1800"/>
            </a:lvl3pPr>
            <a:lvl4pPr marL="1828800" lvl="3" indent="-228600" algn="l">
              <a:lnSpc>
                <a:spcPct val="100000"/>
              </a:lnSpc>
              <a:spcBef>
                <a:spcPts val="360"/>
              </a:spcBef>
              <a:spcAft>
                <a:spcPts val="0"/>
              </a:spcAft>
              <a:buClr>
                <a:schemeClr val="lt1"/>
              </a:buClr>
              <a:buSzPts val="1620"/>
              <a:buNone/>
              <a:defRPr sz="1800"/>
            </a:lvl4pPr>
            <a:lvl5pPr marL="2286000" lvl="4" indent="-228600" algn="l">
              <a:lnSpc>
                <a:spcPct val="100000"/>
              </a:lnSpc>
              <a:spcBef>
                <a:spcPts val="360"/>
              </a:spcBef>
              <a:spcAft>
                <a:spcPts val="0"/>
              </a:spcAft>
              <a:buClr>
                <a:schemeClr val="lt1"/>
              </a:buClr>
              <a:buSzPts val="1620"/>
              <a:buNone/>
              <a:defRPr sz="18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718" name="Google Shape;718;p110"/>
          <p:cNvSpPr/>
          <p:nvPr/>
        </p:nvSpPr>
        <p:spPr>
          <a:xfrm>
            <a:off x="1" y="613459"/>
            <a:ext cx="5939482" cy="5507578"/>
          </a:xfrm>
          <a:custGeom>
            <a:avLst/>
            <a:gdLst/>
            <a:ahLst/>
            <a:cxnLst/>
            <a:rect l="l" t="t" r="r" b="b"/>
            <a:pathLst>
              <a:path w="5939482" h="5507578" extrusionOk="0">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65">
              <a:solidFill>
                <a:schemeClr val="lt1"/>
              </a:solidFill>
              <a:latin typeface="Quattrocento Sans"/>
              <a:ea typeface="Quattrocento Sans"/>
              <a:cs typeface="Quattrocento Sans"/>
              <a:sym typeface="Quattrocento Sans"/>
            </a:endParaRPr>
          </a:p>
        </p:txBody>
      </p:sp>
      <p:sp>
        <p:nvSpPr>
          <p:cNvPr id="719" name="Google Shape;719;p110"/>
          <p:cNvSpPr>
            <a:spLocks noGrp="1"/>
          </p:cNvSpPr>
          <p:nvPr>
            <p:ph type="pic" idx="5"/>
          </p:nvPr>
        </p:nvSpPr>
        <p:spPr>
          <a:xfrm>
            <a:off x="0" y="808038"/>
            <a:ext cx="3348038" cy="5120322"/>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720" name="Google Shape;720;p110"/>
          <p:cNvSpPr/>
          <p:nvPr/>
        </p:nvSpPr>
        <p:spPr>
          <a:xfrm>
            <a:off x="3349888" y="1309250"/>
            <a:ext cx="2902632" cy="2058671"/>
          </a:xfrm>
          <a:custGeom>
            <a:avLst/>
            <a:gdLst/>
            <a:ahLst/>
            <a:cxnLst/>
            <a:rect l="l" t="t" r="r" b="b"/>
            <a:pathLst>
              <a:path w="2292" h="1621" extrusionOk="0">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65">
              <a:solidFill>
                <a:schemeClr val="lt1"/>
              </a:solidFill>
              <a:latin typeface="Quattrocento Sans"/>
              <a:ea typeface="Quattrocento Sans"/>
              <a:cs typeface="Quattrocento Sans"/>
              <a:sym typeface="Quattrocento Sans"/>
            </a:endParaRPr>
          </a:p>
        </p:txBody>
      </p:sp>
      <p:sp>
        <p:nvSpPr>
          <p:cNvPr id="721" name="Google Shape;721;p110"/>
          <p:cNvSpPr/>
          <p:nvPr/>
        </p:nvSpPr>
        <p:spPr>
          <a:xfrm>
            <a:off x="3349888" y="457200"/>
            <a:ext cx="2053279" cy="2910721"/>
          </a:xfrm>
          <a:custGeom>
            <a:avLst/>
            <a:gdLst/>
            <a:ahLst/>
            <a:cxnLst/>
            <a:rect l="l" t="t" r="r" b="b"/>
            <a:pathLst>
              <a:path w="1621" h="2292" extrusionOk="0">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65">
              <a:solidFill>
                <a:schemeClr val="lt1"/>
              </a:solidFill>
              <a:latin typeface="Quattrocento Sans"/>
              <a:ea typeface="Quattrocento Sans"/>
              <a:cs typeface="Quattrocento Sans"/>
              <a:sym typeface="Quattrocento Sans"/>
            </a:endParaRPr>
          </a:p>
        </p:txBody>
      </p:sp>
      <p:sp>
        <p:nvSpPr>
          <p:cNvPr id="722" name="Google Shape;722;p110"/>
          <p:cNvSpPr/>
          <p:nvPr/>
        </p:nvSpPr>
        <p:spPr>
          <a:xfrm>
            <a:off x="3349888" y="3367920"/>
            <a:ext cx="2902632" cy="2055975"/>
          </a:xfrm>
          <a:custGeom>
            <a:avLst/>
            <a:gdLst/>
            <a:ahLst/>
            <a:cxnLst/>
            <a:rect l="l" t="t" r="r" b="b"/>
            <a:pathLst>
              <a:path w="2292" h="1620" extrusionOk="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65">
              <a:solidFill>
                <a:schemeClr val="lt1"/>
              </a:solidFill>
              <a:latin typeface="Quattrocento Sans"/>
              <a:ea typeface="Quattrocento Sans"/>
              <a:cs typeface="Quattrocento Sans"/>
              <a:sym typeface="Quattrocento Sans"/>
            </a:endParaRPr>
          </a:p>
        </p:txBody>
      </p:sp>
      <p:sp>
        <p:nvSpPr>
          <p:cNvPr id="723" name="Google Shape;723;p110"/>
          <p:cNvSpPr/>
          <p:nvPr/>
        </p:nvSpPr>
        <p:spPr>
          <a:xfrm>
            <a:off x="3349888" y="3367920"/>
            <a:ext cx="2053279" cy="2909373"/>
          </a:xfrm>
          <a:custGeom>
            <a:avLst/>
            <a:gdLst/>
            <a:ahLst/>
            <a:cxnLst/>
            <a:rect l="l" t="t" r="r" b="b"/>
            <a:pathLst>
              <a:path w="1621" h="2292" extrusionOk="0">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65">
              <a:solidFill>
                <a:schemeClr val="lt1"/>
              </a:solidFill>
              <a:latin typeface="Quattrocento Sans"/>
              <a:ea typeface="Quattrocento Sans"/>
              <a:cs typeface="Quattrocento Sans"/>
              <a:sym typeface="Quattrocento Sans"/>
            </a:endParaRPr>
          </a:p>
        </p:txBody>
      </p:sp>
      <p:sp>
        <p:nvSpPr>
          <p:cNvPr id="724" name="Google Shape;724;p110"/>
          <p:cNvSpPr/>
          <p:nvPr/>
        </p:nvSpPr>
        <p:spPr>
          <a:xfrm>
            <a:off x="4370875" y="2511729"/>
            <a:ext cx="1483647" cy="47322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600" b="1">
              <a:solidFill>
                <a:schemeClr val="lt1"/>
              </a:solidFill>
              <a:latin typeface="Quattrocento Sans"/>
              <a:ea typeface="Quattrocento Sans"/>
              <a:cs typeface="Quattrocento Sans"/>
              <a:sym typeface="Quattrocento Sans"/>
            </a:endParaRPr>
          </a:p>
        </p:txBody>
      </p:sp>
      <p:sp>
        <p:nvSpPr>
          <p:cNvPr id="725" name="Google Shape;725;p110"/>
          <p:cNvSpPr txBox="1">
            <a:spLocks noGrp="1"/>
          </p:cNvSpPr>
          <p:nvPr>
            <p:ph type="body" idx="6"/>
          </p:nvPr>
        </p:nvSpPr>
        <p:spPr>
          <a:xfrm>
            <a:off x="0" y="4678706"/>
            <a:ext cx="3348038" cy="861774"/>
          </a:xfrm>
          <a:prstGeom prst="rect">
            <a:avLst/>
          </a:prstGeom>
          <a:solidFill>
            <a:schemeClr val="accent1">
              <a:alpha val="80000"/>
            </a:schemeClr>
          </a:solidFill>
          <a:ln>
            <a:noFill/>
          </a:ln>
        </p:spPr>
        <p:txBody>
          <a:bodyPr spcFirstLastPara="1" wrap="square" lIns="0" tIns="0" rIns="182875" bIns="0" anchor="ctr" anchorCtr="0">
            <a:spAutoFit/>
          </a:bodyPr>
          <a:lstStyle>
            <a:lvl1pPr marL="457200" marR="0" lvl="0" indent="-228600" algn="r">
              <a:lnSpc>
                <a:spcPct val="100000"/>
              </a:lnSpc>
              <a:spcBef>
                <a:spcPts val="0"/>
              </a:spcBef>
              <a:spcAft>
                <a:spcPts val="0"/>
              </a:spcAft>
              <a:buClr>
                <a:schemeClr val="lt1"/>
              </a:buClr>
              <a:buSzPts val="1800"/>
              <a:buFont typeface="Quattrocento Sans"/>
              <a:buNone/>
              <a:defRPr sz="18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dk1"/>
              </a:buClr>
              <a:buSzPts val="1440"/>
              <a:buNone/>
              <a:defRPr sz="1600">
                <a:solidFill>
                  <a:schemeClr val="dk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dk1"/>
              </a:buClr>
              <a:buSzPts val="1440"/>
              <a:buNone/>
              <a:defRPr sz="1600">
                <a:solidFill>
                  <a:schemeClr val="dk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dk1"/>
              </a:buClr>
              <a:buSzPts val="1440"/>
              <a:buNone/>
              <a:defRPr sz="1600">
                <a:solidFill>
                  <a:schemeClr val="dk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dk1"/>
              </a:buClr>
              <a:buSzPts val="1440"/>
              <a:buNone/>
              <a:defRPr sz="1600">
                <a:solidFill>
                  <a:schemeClr val="dk1"/>
                </a:solidFill>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726" name="Google Shape;726;p110"/>
          <p:cNvSpPr txBox="1">
            <a:spLocks noGrp="1"/>
          </p:cNvSpPr>
          <p:nvPr>
            <p:ph type="body" idx="7"/>
          </p:nvPr>
        </p:nvSpPr>
        <p:spPr>
          <a:xfrm>
            <a:off x="3597275" y="1209675"/>
            <a:ext cx="1322388" cy="492443"/>
          </a:xfrm>
          <a:prstGeom prst="rect">
            <a:avLst/>
          </a:prstGeom>
          <a:noFill/>
          <a:ln>
            <a:noFill/>
          </a:ln>
        </p:spPr>
        <p:txBody>
          <a:bodyPr spcFirstLastPara="1" wrap="square" lIns="0" tIns="0" rIns="0" bIns="0" anchor="t" anchorCtr="0">
            <a:spAutoFit/>
          </a:bodyPr>
          <a:lstStyle>
            <a:lvl1pPr marL="457200" lvl="0"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727" name="Google Shape;727;p110"/>
          <p:cNvSpPr txBox="1">
            <a:spLocks noGrp="1"/>
          </p:cNvSpPr>
          <p:nvPr>
            <p:ph type="body" idx="8"/>
          </p:nvPr>
        </p:nvSpPr>
        <p:spPr>
          <a:xfrm>
            <a:off x="4532134" y="2652395"/>
            <a:ext cx="1322388" cy="492443"/>
          </a:xfrm>
          <a:prstGeom prst="rect">
            <a:avLst/>
          </a:prstGeom>
          <a:noFill/>
          <a:ln>
            <a:noFill/>
          </a:ln>
        </p:spPr>
        <p:txBody>
          <a:bodyPr spcFirstLastPara="1" wrap="square" lIns="0" tIns="0" rIns="0" bIns="0" anchor="t" anchorCtr="0">
            <a:spAutoFit/>
          </a:bodyPr>
          <a:lstStyle>
            <a:lvl1pPr marL="457200" lvl="0"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728" name="Google Shape;728;p110"/>
          <p:cNvSpPr txBox="1">
            <a:spLocks noGrp="1"/>
          </p:cNvSpPr>
          <p:nvPr>
            <p:ph type="body" idx="9"/>
          </p:nvPr>
        </p:nvSpPr>
        <p:spPr>
          <a:xfrm>
            <a:off x="4532134" y="3871595"/>
            <a:ext cx="1322388" cy="492443"/>
          </a:xfrm>
          <a:prstGeom prst="rect">
            <a:avLst/>
          </a:prstGeom>
          <a:noFill/>
          <a:ln>
            <a:noFill/>
          </a:ln>
        </p:spPr>
        <p:txBody>
          <a:bodyPr spcFirstLastPara="1" wrap="square" lIns="0" tIns="0" rIns="0" bIns="0" anchor="t" anchorCtr="0">
            <a:spAutoFit/>
          </a:bodyPr>
          <a:lstStyle>
            <a:lvl1pPr marL="457200" lvl="0"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729" name="Google Shape;729;p110"/>
          <p:cNvSpPr txBox="1">
            <a:spLocks noGrp="1"/>
          </p:cNvSpPr>
          <p:nvPr>
            <p:ph type="body" idx="13"/>
          </p:nvPr>
        </p:nvSpPr>
        <p:spPr>
          <a:xfrm>
            <a:off x="3597275" y="5155882"/>
            <a:ext cx="1322388" cy="492443"/>
          </a:xfrm>
          <a:prstGeom prst="rect">
            <a:avLst/>
          </a:prstGeom>
          <a:noFill/>
          <a:ln>
            <a:noFill/>
          </a:ln>
        </p:spPr>
        <p:txBody>
          <a:bodyPr spcFirstLastPara="1" wrap="square" lIns="0" tIns="0" rIns="0" bIns="0" anchor="t" anchorCtr="0">
            <a:spAutoFit/>
          </a:bodyPr>
          <a:lstStyle>
            <a:lvl1pPr marL="457200" lvl="0"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730" name="Google Shape;730;p110"/>
          <p:cNvSpPr/>
          <p:nvPr/>
        </p:nvSpPr>
        <p:spPr>
          <a:xfrm>
            <a:off x="11561200" y="457200"/>
            <a:ext cx="45720" cy="1371600"/>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731" name="Google Shape;731;p110"/>
          <p:cNvSpPr/>
          <p:nvPr/>
        </p:nvSpPr>
        <p:spPr>
          <a:xfrm>
            <a:off x="11561200" y="1940140"/>
            <a:ext cx="45720" cy="1371600"/>
          </a:xfrm>
          <a:prstGeom prst="rect">
            <a:avLst/>
          </a:prstGeom>
          <a:solidFill>
            <a:schemeClr val="accent2"/>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732" name="Google Shape;732;p110"/>
          <p:cNvSpPr/>
          <p:nvPr/>
        </p:nvSpPr>
        <p:spPr>
          <a:xfrm>
            <a:off x="11561200" y="3423080"/>
            <a:ext cx="45720" cy="1371600"/>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733" name="Google Shape;733;p110"/>
          <p:cNvSpPr/>
          <p:nvPr/>
        </p:nvSpPr>
        <p:spPr>
          <a:xfrm>
            <a:off x="11561200" y="4906020"/>
            <a:ext cx="45720" cy="1371600"/>
          </a:xfrm>
          <a:prstGeom prst="rect">
            <a:avLst/>
          </a:prstGeom>
          <a:solidFill>
            <a:schemeClr val="accent2"/>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matchingName="2_Blank">
  <p:cSld name="2_Blank">
    <p:spTree>
      <p:nvGrpSpPr>
        <p:cNvPr id="1" name="Shape 734"/>
        <p:cNvGrpSpPr/>
        <p:nvPr/>
      </p:nvGrpSpPr>
      <p:grpSpPr>
        <a:xfrm>
          <a:off x="0" y="0"/>
          <a:ext cx="0" cy="0"/>
          <a:chOff x="0" y="0"/>
          <a:chExt cx="0" cy="0"/>
        </a:xfrm>
      </p:grpSpPr>
      <p:sp>
        <p:nvSpPr>
          <p:cNvPr id="735" name="Google Shape;735;p111"/>
          <p:cNvSpPr>
            <a:spLocks noGrp="1"/>
          </p:cNvSpPr>
          <p:nvPr>
            <p:ph type="pic" idx="2"/>
          </p:nvPr>
        </p:nvSpPr>
        <p:spPr>
          <a:xfrm>
            <a:off x="-1" y="-1"/>
            <a:ext cx="5700433" cy="6858001"/>
          </a:xfrm>
          <a:prstGeom prst="rect">
            <a:avLst/>
          </a:prstGeom>
          <a:blipFill rotWithShape="1">
            <a:blip r:embed="rId2">
              <a:alphaModFix/>
            </a:blip>
            <a:stretch>
              <a:fillRect/>
            </a:stretch>
          </a:blipFill>
          <a:ln>
            <a:noFill/>
          </a:ln>
        </p:spPr>
        <p:txBody>
          <a:bodyPr spcFirstLastPara="1" wrap="square" lIns="0" tIns="548625" rIns="0" bIns="0" anchor="t" anchorCtr="0">
            <a:noAutofit/>
          </a:bodyPr>
          <a:lstStyle>
            <a:lvl1pPr marR="0" lvl="0" algn="ctr" rtl="0">
              <a:lnSpc>
                <a:spcPct val="100000"/>
              </a:lnSpc>
              <a:spcBef>
                <a:spcPts val="400"/>
              </a:spcBef>
              <a:spcAft>
                <a:spcPts val="0"/>
              </a:spcAft>
              <a:buClr>
                <a:schemeClr val="lt1"/>
              </a:buClr>
              <a:buSzPts val="1800"/>
              <a:buFont typeface="Noto Sans Symbols"/>
              <a:buNone/>
              <a:defRPr sz="20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736" name="Google Shape;736;p111"/>
          <p:cNvSpPr/>
          <p:nvPr/>
        </p:nvSpPr>
        <p:spPr>
          <a:xfrm flipH="1">
            <a:off x="6458206" y="1060939"/>
            <a:ext cx="219722" cy="466240"/>
          </a:xfrm>
          <a:custGeom>
            <a:avLst/>
            <a:gdLst/>
            <a:ahLst/>
            <a:cxnLst/>
            <a:rect l="l" t="t" r="r" b="b"/>
            <a:pathLst>
              <a:path w="390525" h="828675" extrusionOk="0">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765">
              <a:solidFill>
                <a:schemeClr val="lt1"/>
              </a:solidFill>
              <a:latin typeface="Quattrocento Sans"/>
              <a:ea typeface="Quattrocento Sans"/>
              <a:cs typeface="Quattrocento Sans"/>
              <a:sym typeface="Quattrocento Sans"/>
            </a:endParaRPr>
          </a:p>
        </p:txBody>
      </p:sp>
      <p:sp>
        <p:nvSpPr>
          <p:cNvPr id="737" name="Google Shape;737;p111"/>
          <p:cNvSpPr/>
          <p:nvPr/>
        </p:nvSpPr>
        <p:spPr>
          <a:xfrm flipH="1">
            <a:off x="6172031" y="1060939"/>
            <a:ext cx="219722" cy="466240"/>
          </a:xfrm>
          <a:custGeom>
            <a:avLst/>
            <a:gdLst/>
            <a:ahLst/>
            <a:cxnLst/>
            <a:rect l="l" t="t" r="r" b="b"/>
            <a:pathLst>
              <a:path w="390525" h="828675" extrusionOk="0">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765">
              <a:solidFill>
                <a:schemeClr val="lt1"/>
              </a:solidFill>
              <a:latin typeface="Quattrocento Sans"/>
              <a:ea typeface="Quattrocento Sans"/>
              <a:cs typeface="Quattrocento Sans"/>
              <a:sym typeface="Quattrocento Sans"/>
            </a:endParaRPr>
          </a:p>
        </p:txBody>
      </p:sp>
      <p:sp>
        <p:nvSpPr>
          <p:cNvPr id="738" name="Google Shape;738;p111"/>
          <p:cNvSpPr txBox="1">
            <a:spLocks noGrp="1"/>
          </p:cNvSpPr>
          <p:nvPr>
            <p:ph type="body" idx="1"/>
          </p:nvPr>
        </p:nvSpPr>
        <p:spPr>
          <a:xfrm>
            <a:off x="6391275" y="1798638"/>
            <a:ext cx="5021263" cy="2585323"/>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1200"/>
              </a:spcBef>
              <a:spcAft>
                <a:spcPts val="0"/>
              </a:spcAft>
              <a:buClr>
                <a:schemeClr val="lt1"/>
              </a:buClr>
              <a:buSzPts val="2160"/>
              <a:buNone/>
              <a:defRPr sz="2400" i="0"/>
            </a:lvl1pPr>
            <a:lvl2pPr marL="914400" lvl="1" indent="-228600" algn="l">
              <a:lnSpc>
                <a:spcPct val="100000"/>
              </a:lnSpc>
              <a:spcBef>
                <a:spcPts val="1200"/>
              </a:spcBef>
              <a:spcAft>
                <a:spcPts val="0"/>
              </a:spcAft>
              <a:buClr>
                <a:schemeClr val="lt1"/>
              </a:buClr>
              <a:buSzPts val="2160"/>
              <a:buNone/>
              <a:defRPr sz="2400" i="1"/>
            </a:lvl2pPr>
            <a:lvl3pPr marL="1371600" lvl="2" indent="-228600" algn="l">
              <a:lnSpc>
                <a:spcPct val="100000"/>
              </a:lnSpc>
              <a:spcBef>
                <a:spcPts val="1200"/>
              </a:spcBef>
              <a:spcAft>
                <a:spcPts val="0"/>
              </a:spcAft>
              <a:buClr>
                <a:schemeClr val="lt1"/>
              </a:buClr>
              <a:buSzPts val="2160"/>
              <a:buNone/>
              <a:defRPr sz="2400" i="1"/>
            </a:lvl3pPr>
            <a:lvl4pPr marL="1828800" lvl="3" indent="-228600" algn="l">
              <a:lnSpc>
                <a:spcPct val="100000"/>
              </a:lnSpc>
              <a:spcBef>
                <a:spcPts val="1200"/>
              </a:spcBef>
              <a:spcAft>
                <a:spcPts val="0"/>
              </a:spcAft>
              <a:buClr>
                <a:schemeClr val="lt1"/>
              </a:buClr>
              <a:buSzPts val="2160"/>
              <a:buNone/>
              <a:defRPr sz="2400" i="1"/>
            </a:lvl4pPr>
            <a:lvl5pPr marL="2286000" lvl="4" indent="-228600" algn="l">
              <a:lnSpc>
                <a:spcPct val="100000"/>
              </a:lnSpc>
              <a:spcBef>
                <a:spcPts val="1200"/>
              </a:spcBef>
              <a:spcAft>
                <a:spcPts val="0"/>
              </a:spcAft>
              <a:buClr>
                <a:schemeClr val="lt1"/>
              </a:buClr>
              <a:buSzPts val="2160"/>
              <a:buNone/>
              <a:defRPr sz="2400" i="1"/>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739" name="Google Shape;739;p111"/>
          <p:cNvSpPr txBox="1">
            <a:spLocks noGrp="1"/>
          </p:cNvSpPr>
          <p:nvPr>
            <p:ph type="body" idx="3"/>
          </p:nvPr>
        </p:nvSpPr>
        <p:spPr>
          <a:xfrm>
            <a:off x="9183688" y="5194300"/>
            <a:ext cx="3008312" cy="554038"/>
          </a:xfrm>
          <a:prstGeom prst="rect">
            <a:avLst/>
          </a:prstGeom>
          <a:solidFill>
            <a:schemeClr val="accent1"/>
          </a:solidFill>
          <a:ln>
            <a:noFill/>
          </a:ln>
        </p:spPr>
        <p:txBody>
          <a:bodyPr spcFirstLastPara="1" wrap="square" lIns="182875" tIns="91425" rIns="182875" bIns="91425" anchor="ctr" anchorCtr="0">
            <a:noAutofit/>
          </a:bodyPr>
          <a:lstStyle>
            <a:lvl1pPr marL="457200" lvl="0" indent="-228600" algn="l">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l">
              <a:lnSpc>
                <a:spcPct val="100000"/>
              </a:lnSpc>
              <a:spcBef>
                <a:spcPts val="400"/>
              </a:spcBef>
              <a:spcAft>
                <a:spcPts val="0"/>
              </a:spcAft>
              <a:buClr>
                <a:schemeClr val="dk1"/>
              </a:buClr>
              <a:buSzPts val="1800"/>
              <a:buNone/>
              <a:defRPr sz="2000">
                <a:solidFill>
                  <a:schemeClr val="dk1"/>
                </a:solidFill>
              </a:defRPr>
            </a:lvl2pPr>
            <a:lvl3pPr marL="1371600" lvl="2" indent="-228600" algn="l">
              <a:lnSpc>
                <a:spcPct val="100000"/>
              </a:lnSpc>
              <a:spcBef>
                <a:spcPts val="400"/>
              </a:spcBef>
              <a:spcAft>
                <a:spcPts val="0"/>
              </a:spcAft>
              <a:buClr>
                <a:schemeClr val="dk1"/>
              </a:buClr>
              <a:buSzPts val="1800"/>
              <a:buNone/>
              <a:defRPr sz="2000">
                <a:solidFill>
                  <a:schemeClr val="dk1"/>
                </a:solidFill>
              </a:defRPr>
            </a:lvl3pPr>
            <a:lvl4pPr marL="1828800" lvl="3" indent="-228600" algn="l">
              <a:lnSpc>
                <a:spcPct val="100000"/>
              </a:lnSpc>
              <a:spcBef>
                <a:spcPts val="400"/>
              </a:spcBef>
              <a:spcAft>
                <a:spcPts val="0"/>
              </a:spcAft>
              <a:buClr>
                <a:schemeClr val="dk1"/>
              </a:buClr>
              <a:buSzPts val="1800"/>
              <a:buNone/>
              <a:defRPr sz="2000">
                <a:solidFill>
                  <a:schemeClr val="dk1"/>
                </a:solidFill>
              </a:defRPr>
            </a:lvl4pPr>
            <a:lvl5pPr marL="2286000" lvl="4" indent="-228600" algn="l">
              <a:lnSpc>
                <a:spcPct val="100000"/>
              </a:lnSpc>
              <a:spcBef>
                <a:spcPts val="400"/>
              </a:spcBef>
              <a:spcAft>
                <a:spcPts val="0"/>
              </a:spcAft>
              <a:buClr>
                <a:schemeClr val="dk1"/>
              </a:buClr>
              <a:buSzPts val="1800"/>
              <a:buNone/>
              <a:defRPr sz="2000">
                <a:solidFill>
                  <a:schemeClr val="dk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matchingName="Thank you">
  <p:cSld name="Thank you">
    <p:spTree>
      <p:nvGrpSpPr>
        <p:cNvPr id="1" name="Shape 740"/>
        <p:cNvGrpSpPr/>
        <p:nvPr/>
      </p:nvGrpSpPr>
      <p:grpSpPr>
        <a:xfrm>
          <a:off x="0" y="0"/>
          <a:ext cx="0" cy="0"/>
          <a:chOff x="0" y="0"/>
          <a:chExt cx="0" cy="0"/>
        </a:xfrm>
      </p:grpSpPr>
      <p:sp>
        <p:nvSpPr>
          <p:cNvPr id="741" name="Google Shape;741;p112"/>
          <p:cNvSpPr/>
          <p:nvPr/>
        </p:nvSpPr>
        <p:spPr>
          <a:xfrm>
            <a:off x="281354" y="0"/>
            <a:ext cx="3985846"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sp>
        <p:nvSpPr>
          <p:cNvPr id="742" name="Google Shape;742;p112"/>
          <p:cNvSpPr>
            <a:spLocks noGrp="1"/>
          </p:cNvSpPr>
          <p:nvPr>
            <p:ph type="pic" idx="2"/>
          </p:nvPr>
        </p:nvSpPr>
        <p:spPr>
          <a:xfrm>
            <a:off x="4267200" y="0"/>
            <a:ext cx="7924799" cy="6858000"/>
          </a:xfrm>
          <a:prstGeom prst="rect">
            <a:avLst/>
          </a:prstGeom>
          <a:blipFill rotWithShape="1">
            <a:blip r:embed="rId2">
              <a:alphaModFix/>
            </a:blip>
            <a:stretch>
              <a:fillRect/>
            </a:stretch>
          </a:blipFill>
          <a:ln>
            <a:noFill/>
          </a:ln>
        </p:spPr>
        <p:txBody>
          <a:bodyPr spcFirstLastPara="1" wrap="square" lIns="0" tIns="640075" rIns="0" bIns="0" anchor="t" anchorCtr="0">
            <a:noAutofit/>
          </a:bodyPr>
          <a:lstStyle>
            <a:lvl1pPr marR="0" lvl="0" algn="ctr" rtl="0">
              <a:lnSpc>
                <a:spcPct val="100000"/>
              </a:lnSpc>
              <a:spcBef>
                <a:spcPts val="560"/>
              </a:spcBef>
              <a:spcAft>
                <a:spcPts val="0"/>
              </a:spcAft>
              <a:buClr>
                <a:schemeClr val="lt1"/>
              </a:buClr>
              <a:buSzPts val="2520"/>
              <a:buFont typeface="Noto Sans Symbols"/>
              <a:buNone/>
              <a:defRPr sz="2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743" name="Google Shape;743;p112"/>
          <p:cNvSpPr txBox="1">
            <a:spLocks noGrp="1"/>
          </p:cNvSpPr>
          <p:nvPr>
            <p:ph type="body" idx="1"/>
          </p:nvPr>
        </p:nvSpPr>
        <p:spPr>
          <a:xfrm>
            <a:off x="0" y="2438401"/>
            <a:ext cx="3985846" cy="2157045"/>
          </a:xfrm>
          <a:prstGeom prst="rect">
            <a:avLst/>
          </a:prstGeom>
          <a:solidFill>
            <a:schemeClr val="accent1"/>
          </a:solidFill>
          <a:ln>
            <a:noFill/>
          </a:ln>
        </p:spPr>
        <p:txBody>
          <a:bodyPr spcFirstLastPara="1" wrap="square" lIns="0" tIns="0" rIns="0" bIns="0" anchor="ctr" anchorCtr="0">
            <a:noAutofit/>
          </a:bodyPr>
          <a:lstStyle>
            <a:lvl1pPr marL="457200" marR="0" lvl="0" indent="-228600" algn="ctr">
              <a:lnSpc>
                <a:spcPct val="100000"/>
              </a:lnSpc>
              <a:spcBef>
                <a:spcPts val="0"/>
              </a:spcBef>
              <a:spcAft>
                <a:spcPts val="0"/>
              </a:spcAft>
              <a:buClr>
                <a:schemeClr val="dk1"/>
              </a:buClr>
              <a:buSzPts val="5400"/>
              <a:buFont typeface="Quattrocento Sans"/>
              <a:buNone/>
              <a:defRPr sz="5400">
                <a:solidFill>
                  <a:schemeClr val="dk1"/>
                </a:solidFill>
                <a:latin typeface="Quattrocento Sans"/>
                <a:ea typeface="Quattrocento Sans"/>
                <a:cs typeface="Quattrocento Sans"/>
                <a:sym typeface="Quattrocento Sans"/>
              </a:defRPr>
            </a:lvl1pPr>
            <a:lvl2pPr marL="914400" lvl="1" indent="-228600" algn="ctr">
              <a:lnSpc>
                <a:spcPct val="100000"/>
              </a:lnSpc>
              <a:spcBef>
                <a:spcPts val="960"/>
              </a:spcBef>
              <a:spcAft>
                <a:spcPts val="0"/>
              </a:spcAft>
              <a:buClr>
                <a:schemeClr val="dk1"/>
              </a:buClr>
              <a:buSzPts val="4320"/>
              <a:buNone/>
              <a:defRPr sz="4800">
                <a:solidFill>
                  <a:schemeClr val="dk1"/>
                </a:solidFill>
              </a:defRPr>
            </a:lvl2pPr>
            <a:lvl3pPr marL="1371600" lvl="2" indent="-228600" algn="ctr">
              <a:lnSpc>
                <a:spcPct val="100000"/>
              </a:lnSpc>
              <a:spcBef>
                <a:spcPts val="960"/>
              </a:spcBef>
              <a:spcAft>
                <a:spcPts val="0"/>
              </a:spcAft>
              <a:buClr>
                <a:schemeClr val="dk1"/>
              </a:buClr>
              <a:buSzPts val="4320"/>
              <a:buNone/>
              <a:defRPr sz="4800">
                <a:solidFill>
                  <a:schemeClr val="dk1"/>
                </a:solidFill>
              </a:defRPr>
            </a:lvl3pPr>
            <a:lvl4pPr marL="1828800" lvl="3" indent="-228600" algn="ctr">
              <a:lnSpc>
                <a:spcPct val="100000"/>
              </a:lnSpc>
              <a:spcBef>
                <a:spcPts val="960"/>
              </a:spcBef>
              <a:spcAft>
                <a:spcPts val="0"/>
              </a:spcAft>
              <a:buClr>
                <a:schemeClr val="dk1"/>
              </a:buClr>
              <a:buSzPts val="4320"/>
              <a:buNone/>
              <a:defRPr sz="4800">
                <a:solidFill>
                  <a:schemeClr val="dk1"/>
                </a:solidFill>
              </a:defRPr>
            </a:lvl4pPr>
            <a:lvl5pPr marL="2286000" lvl="4" indent="-228600" algn="ctr">
              <a:lnSpc>
                <a:spcPct val="100000"/>
              </a:lnSpc>
              <a:spcBef>
                <a:spcPts val="960"/>
              </a:spcBef>
              <a:spcAft>
                <a:spcPts val="0"/>
              </a:spcAft>
              <a:buClr>
                <a:schemeClr val="dk1"/>
              </a:buClr>
              <a:buSzPts val="4320"/>
              <a:buNone/>
              <a:defRPr sz="4800">
                <a:solidFill>
                  <a:schemeClr val="dk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matchingName="Thank you_2">
  <p:cSld name="Thank you_2">
    <p:spTree>
      <p:nvGrpSpPr>
        <p:cNvPr id="1" name="Shape 744"/>
        <p:cNvGrpSpPr/>
        <p:nvPr/>
      </p:nvGrpSpPr>
      <p:grpSpPr>
        <a:xfrm>
          <a:off x="0" y="0"/>
          <a:ext cx="0" cy="0"/>
          <a:chOff x="0" y="0"/>
          <a:chExt cx="0" cy="0"/>
        </a:xfrm>
      </p:grpSpPr>
      <p:sp>
        <p:nvSpPr>
          <p:cNvPr id="745" name="Google Shape;745;p113"/>
          <p:cNvSpPr>
            <a:spLocks noGrp="1"/>
          </p:cNvSpPr>
          <p:nvPr>
            <p:ph type="pic" idx="2"/>
          </p:nvPr>
        </p:nvSpPr>
        <p:spPr>
          <a:xfrm>
            <a:off x="0" y="0"/>
            <a:ext cx="2865438" cy="3465576"/>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746" name="Google Shape;746;p113"/>
          <p:cNvSpPr>
            <a:spLocks noGrp="1"/>
          </p:cNvSpPr>
          <p:nvPr>
            <p:ph type="pic" idx="3"/>
          </p:nvPr>
        </p:nvSpPr>
        <p:spPr>
          <a:xfrm>
            <a:off x="2865120" y="0"/>
            <a:ext cx="3017520" cy="3465576"/>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747" name="Google Shape;747;p113"/>
          <p:cNvSpPr>
            <a:spLocks noGrp="1"/>
          </p:cNvSpPr>
          <p:nvPr>
            <p:ph type="pic" idx="4"/>
          </p:nvPr>
        </p:nvSpPr>
        <p:spPr>
          <a:xfrm>
            <a:off x="5882640" y="0"/>
            <a:ext cx="6309360" cy="3465576"/>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748" name="Google Shape;748;p113"/>
          <p:cNvSpPr>
            <a:spLocks noGrp="1"/>
          </p:cNvSpPr>
          <p:nvPr>
            <p:ph type="pic" idx="5"/>
          </p:nvPr>
        </p:nvSpPr>
        <p:spPr>
          <a:xfrm>
            <a:off x="0" y="3456432"/>
            <a:ext cx="3505200" cy="3401568"/>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749" name="Google Shape;749;p113"/>
          <p:cNvSpPr>
            <a:spLocks noGrp="1"/>
          </p:cNvSpPr>
          <p:nvPr>
            <p:ph type="pic" idx="6"/>
          </p:nvPr>
        </p:nvSpPr>
        <p:spPr>
          <a:xfrm>
            <a:off x="8680704" y="3455489"/>
            <a:ext cx="3511296" cy="1691464"/>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750" name="Google Shape;750;p113"/>
          <p:cNvSpPr>
            <a:spLocks noGrp="1"/>
          </p:cNvSpPr>
          <p:nvPr>
            <p:ph type="pic" idx="7"/>
          </p:nvPr>
        </p:nvSpPr>
        <p:spPr>
          <a:xfrm>
            <a:off x="8680704" y="5146953"/>
            <a:ext cx="3511296" cy="1711047"/>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751" name="Google Shape;751;p113"/>
          <p:cNvSpPr txBox="1">
            <a:spLocks noGrp="1"/>
          </p:cNvSpPr>
          <p:nvPr>
            <p:ph type="body" idx="1"/>
          </p:nvPr>
        </p:nvSpPr>
        <p:spPr>
          <a:xfrm>
            <a:off x="3505199" y="3456432"/>
            <a:ext cx="5193792" cy="3401568"/>
          </a:xfrm>
          <a:prstGeom prst="rect">
            <a:avLst/>
          </a:prstGeom>
          <a:solidFill>
            <a:schemeClr val="accent1"/>
          </a:solidFill>
          <a:ln>
            <a:noFill/>
          </a:ln>
        </p:spPr>
        <p:txBody>
          <a:bodyPr spcFirstLastPara="1" wrap="square" lIns="182875" tIns="91425" rIns="182875" bIns="91425" anchor="ctr" anchorCtr="0">
            <a:noAutofit/>
          </a:bodyPr>
          <a:lstStyle>
            <a:lvl1pPr marL="457200" marR="0" lvl="0" indent="-228600" algn="ctr">
              <a:lnSpc>
                <a:spcPct val="100000"/>
              </a:lnSpc>
              <a:spcBef>
                <a:spcPts val="0"/>
              </a:spcBef>
              <a:spcAft>
                <a:spcPts val="0"/>
              </a:spcAft>
              <a:buClr>
                <a:schemeClr val="lt1"/>
              </a:buClr>
              <a:buSzPts val="6000"/>
              <a:buFont typeface="Quattrocento Sans"/>
              <a:buNone/>
              <a:defRPr sz="6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1000"/>
              </a:spcBef>
              <a:spcAft>
                <a:spcPts val="0"/>
              </a:spcAft>
              <a:buClr>
                <a:schemeClr val="dk1"/>
              </a:buClr>
              <a:buSzPts val="4500"/>
              <a:buNone/>
              <a:defRPr sz="5000">
                <a:solidFill>
                  <a:schemeClr val="dk1"/>
                </a:solidFill>
              </a:defRPr>
            </a:lvl2pPr>
            <a:lvl3pPr marL="1371600" lvl="2" indent="-228600" algn="ctr">
              <a:lnSpc>
                <a:spcPct val="100000"/>
              </a:lnSpc>
              <a:spcBef>
                <a:spcPts val="1000"/>
              </a:spcBef>
              <a:spcAft>
                <a:spcPts val="0"/>
              </a:spcAft>
              <a:buClr>
                <a:schemeClr val="dk1"/>
              </a:buClr>
              <a:buSzPts val="4500"/>
              <a:buNone/>
              <a:defRPr sz="5000">
                <a:solidFill>
                  <a:schemeClr val="dk1"/>
                </a:solidFill>
              </a:defRPr>
            </a:lvl3pPr>
            <a:lvl4pPr marL="1828800" lvl="3" indent="-228600" algn="ctr">
              <a:lnSpc>
                <a:spcPct val="100000"/>
              </a:lnSpc>
              <a:spcBef>
                <a:spcPts val="1000"/>
              </a:spcBef>
              <a:spcAft>
                <a:spcPts val="0"/>
              </a:spcAft>
              <a:buClr>
                <a:schemeClr val="dk1"/>
              </a:buClr>
              <a:buSzPts val="4500"/>
              <a:buNone/>
              <a:defRPr sz="5000">
                <a:solidFill>
                  <a:schemeClr val="dk1"/>
                </a:solidFill>
              </a:defRPr>
            </a:lvl4pPr>
            <a:lvl5pPr marL="2286000" lvl="4" indent="-228600" algn="ctr">
              <a:lnSpc>
                <a:spcPct val="100000"/>
              </a:lnSpc>
              <a:spcBef>
                <a:spcPts val="1000"/>
              </a:spcBef>
              <a:spcAft>
                <a:spcPts val="0"/>
              </a:spcAft>
              <a:buClr>
                <a:schemeClr val="dk1"/>
              </a:buClr>
              <a:buSzPts val="4500"/>
              <a:buNone/>
              <a:defRPr sz="5000">
                <a:solidFill>
                  <a:schemeClr val="dk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matchingName="Blank 2">
  <p:cSld name="Blank 2">
    <p:bg>
      <p:bgPr>
        <a:solidFill>
          <a:schemeClr val="dk2"/>
        </a:solidFill>
        <a:effectLst/>
      </p:bgPr>
    </p:bg>
    <p:spTree>
      <p:nvGrpSpPr>
        <p:cNvPr id="1" name="Shape 752"/>
        <p:cNvGrpSpPr/>
        <p:nvPr/>
      </p:nvGrpSpPr>
      <p:grpSpPr>
        <a:xfrm>
          <a:off x="0" y="0"/>
          <a:ext cx="0" cy="0"/>
          <a:chOff x="0" y="0"/>
          <a:chExt cx="0" cy="0"/>
        </a:xfrm>
      </p:grpSpPr>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matchingName="Developer Code Layout">
  <p:cSld name="Developer Code Layout">
    <p:spTree>
      <p:nvGrpSpPr>
        <p:cNvPr id="1" name="Shape 753"/>
        <p:cNvGrpSpPr/>
        <p:nvPr/>
      </p:nvGrpSpPr>
      <p:grpSpPr>
        <a:xfrm>
          <a:off x="0" y="0"/>
          <a:ext cx="0" cy="0"/>
          <a:chOff x="0" y="0"/>
          <a:chExt cx="0" cy="0"/>
        </a:xfrm>
      </p:grpSpPr>
      <p:sp>
        <p:nvSpPr>
          <p:cNvPr id="754" name="Google Shape;754;p115"/>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5" name="Google Shape;755;p115" descr="This layout should only be used for developer code. The font used is a monospace font which is ideal for showing code."/>
          <p:cNvSpPr txBox="1">
            <a:spLocks noGrp="1"/>
          </p:cNvSpPr>
          <p:nvPr>
            <p:ph type="body" idx="1"/>
          </p:nvPr>
        </p:nvSpPr>
        <p:spPr>
          <a:xfrm>
            <a:off x="588263" y="1436688"/>
            <a:ext cx="11018520" cy="190821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560"/>
              </a:spcBef>
              <a:spcAft>
                <a:spcPts val="0"/>
              </a:spcAft>
              <a:buClr>
                <a:schemeClr val="lt1"/>
              </a:buClr>
              <a:buSzPts val="2520"/>
              <a:buNone/>
              <a:defRPr sz="2800">
                <a:solidFill>
                  <a:schemeClr val="lt1"/>
                </a:solidFill>
                <a:latin typeface="Consolas"/>
                <a:ea typeface="Consolas"/>
                <a:cs typeface="Consolas"/>
                <a:sym typeface="Consolas"/>
              </a:defRPr>
            </a:lvl1pPr>
            <a:lvl2pPr marL="914400" lvl="1" indent="-228600" algn="l">
              <a:lnSpc>
                <a:spcPct val="100000"/>
              </a:lnSpc>
              <a:spcBef>
                <a:spcPts val="480"/>
              </a:spcBef>
              <a:spcAft>
                <a:spcPts val="0"/>
              </a:spcAft>
              <a:buClr>
                <a:schemeClr val="lt1"/>
              </a:buClr>
              <a:buSzPts val="2160"/>
              <a:buNone/>
              <a:defRPr sz="2400">
                <a:solidFill>
                  <a:schemeClr val="lt1"/>
                </a:solidFill>
                <a:latin typeface="Consolas"/>
                <a:ea typeface="Consolas"/>
                <a:cs typeface="Consolas"/>
                <a:sym typeface="Consolas"/>
              </a:defRPr>
            </a:lvl2pPr>
            <a:lvl3pPr marL="1371600" lvl="2" indent="-228600" algn="l">
              <a:lnSpc>
                <a:spcPct val="100000"/>
              </a:lnSpc>
              <a:spcBef>
                <a:spcPts val="400"/>
              </a:spcBef>
              <a:spcAft>
                <a:spcPts val="0"/>
              </a:spcAft>
              <a:buClr>
                <a:schemeClr val="lt1"/>
              </a:buClr>
              <a:buSzPts val="1800"/>
              <a:buNone/>
              <a:defRPr sz="2000">
                <a:solidFill>
                  <a:schemeClr val="lt1"/>
                </a:solidFill>
                <a:latin typeface="Consolas"/>
                <a:ea typeface="Consolas"/>
                <a:cs typeface="Consolas"/>
                <a:sym typeface="Consolas"/>
              </a:defRPr>
            </a:lvl3pPr>
            <a:lvl4pPr marL="1828800" lvl="3" indent="-228600" algn="l">
              <a:lnSpc>
                <a:spcPct val="100000"/>
              </a:lnSpc>
              <a:spcBef>
                <a:spcPts val="360"/>
              </a:spcBef>
              <a:spcAft>
                <a:spcPts val="0"/>
              </a:spcAft>
              <a:buClr>
                <a:schemeClr val="lt1"/>
              </a:buClr>
              <a:buSzPts val="1620"/>
              <a:buNone/>
              <a:defRPr sz="1800">
                <a:solidFill>
                  <a:schemeClr val="lt1"/>
                </a:solidFill>
                <a:latin typeface="Consolas"/>
                <a:ea typeface="Consolas"/>
                <a:cs typeface="Consolas"/>
                <a:sym typeface="Consolas"/>
              </a:defRPr>
            </a:lvl4pPr>
            <a:lvl5pPr marL="2286000" lvl="4" indent="-228600" algn="l">
              <a:lnSpc>
                <a:spcPct val="100000"/>
              </a:lnSpc>
              <a:spcBef>
                <a:spcPts val="360"/>
              </a:spcBef>
              <a:spcAft>
                <a:spcPts val="0"/>
              </a:spcAft>
              <a:buClr>
                <a:schemeClr val="lt1"/>
              </a:buClr>
              <a:buSzPts val="1620"/>
              <a:buNone/>
              <a:defRPr sz="1800">
                <a:solidFill>
                  <a:schemeClr val="lt1"/>
                </a:solidFill>
                <a:latin typeface="Consolas"/>
                <a:ea typeface="Consolas"/>
                <a:cs typeface="Consolas"/>
                <a:sym typeface="Consola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matchingName="Closing logo slide">
  <p:cSld name="Closing logo slide">
    <p:bg>
      <p:bgPr>
        <a:solidFill>
          <a:schemeClr val="dk2"/>
        </a:solidFill>
        <a:effectLst/>
      </p:bgPr>
    </p:bg>
    <p:spTree>
      <p:nvGrpSpPr>
        <p:cNvPr id="1" name="Shape 756"/>
        <p:cNvGrpSpPr/>
        <p:nvPr/>
      </p:nvGrpSpPr>
      <p:grpSpPr>
        <a:xfrm>
          <a:off x="0" y="0"/>
          <a:ext cx="0" cy="0"/>
          <a:chOff x="0" y="0"/>
          <a:chExt cx="0" cy="0"/>
        </a:xfrm>
      </p:grpSpPr>
      <p:pic>
        <p:nvPicPr>
          <p:cNvPr id="757" name="Google Shape;757;p116" descr="Microsoft logo white text version"/>
          <p:cNvPicPr preferRelativeResize="0"/>
          <p:nvPr/>
        </p:nvPicPr>
        <p:blipFill rotWithShape="1">
          <a:blip r:embed="rId2">
            <a:alphaModFix/>
          </a:blip>
          <a:srcRect/>
          <a:stretch/>
        </p:blipFill>
        <p:spPr>
          <a:xfrm>
            <a:off x="584200" y="585788"/>
            <a:ext cx="1366245" cy="292608"/>
          </a:xfrm>
          <a:prstGeom prst="rect">
            <a:avLst/>
          </a:prstGeom>
          <a:noFill/>
          <a:ln>
            <a:noFill/>
          </a:ln>
        </p:spPr>
      </p:pic>
      <p:sp>
        <p:nvSpPr>
          <p:cNvPr id="758" name="Google Shape;758;p116" descr="This is a copyright notice that should be included on the final slide."/>
          <p:cNvSpPr txBox="1"/>
          <p:nvPr/>
        </p:nvSpPr>
        <p:spPr>
          <a:xfrm>
            <a:off x="584200" y="6161316"/>
            <a:ext cx="4482124" cy="107722"/>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700">
                <a:solidFill>
                  <a:schemeClr val="lt1"/>
                </a:solidFill>
                <a:latin typeface="Quattrocento Sans"/>
                <a:ea typeface="Quattrocento Sans"/>
                <a:cs typeface="Quattrocento Sans"/>
                <a:sym typeface="Quattrocento Sans"/>
              </a:rPr>
              <a:t>© Copyright Microsoft Corporation. All rights reserved. </a:t>
            </a:r>
            <a:endParaRP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14.xml"/><Relationship Id="rId18" Type="http://schemas.openxmlformats.org/officeDocument/2006/relationships/slideLayout" Target="../slideLayouts/slideLayout19.xml"/><Relationship Id="rId26" Type="http://schemas.openxmlformats.org/officeDocument/2006/relationships/slideLayout" Target="../slideLayouts/slideLayout27.xml"/><Relationship Id="rId39" Type="http://schemas.openxmlformats.org/officeDocument/2006/relationships/slideLayout" Target="../slideLayouts/slideLayout40.xml"/><Relationship Id="rId21" Type="http://schemas.openxmlformats.org/officeDocument/2006/relationships/slideLayout" Target="../slideLayouts/slideLayout22.xml"/><Relationship Id="rId34" Type="http://schemas.openxmlformats.org/officeDocument/2006/relationships/slideLayout" Target="../slideLayouts/slideLayout35.xml"/><Relationship Id="rId42" Type="http://schemas.openxmlformats.org/officeDocument/2006/relationships/slideLayout" Target="../slideLayouts/slideLayout43.xml"/><Relationship Id="rId47" Type="http://schemas.openxmlformats.org/officeDocument/2006/relationships/slideLayout" Target="../slideLayouts/slideLayout48.xml"/><Relationship Id="rId50" Type="http://schemas.openxmlformats.org/officeDocument/2006/relationships/slideLayout" Target="../slideLayouts/slideLayout51.xml"/><Relationship Id="rId7" Type="http://schemas.openxmlformats.org/officeDocument/2006/relationships/slideLayout" Target="../slideLayouts/slideLayout8.xml"/><Relationship Id="rId2" Type="http://schemas.openxmlformats.org/officeDocument/2006/relationships/slideLayout" Target="../slideLayouts/slideLayout3.xml"/><Relationship Id="rId16" Type="http://schemas.openxmlformats.org/officeDocument/2006/relationships/slideLayout" Target="../slideLayouts/slideLayout17.xml"/><Relationship Id="rId29" Type="http://schemas.openxmlformats.org/officeDocument/2006/relationships/slideLayout" Target="../slideLayouts/slideLayout30.xml"/><Relationship Id="rId11" Type="http://schemas.openxmlformats.org/officeDocument/2006/relationships/slideLayout" Target="../slideLayouts/slideLayout12.xml"/><Relationship Id="rId24" Type="http://schemas.openxmlformats.org/officeDocument/2006/relationships/slideLayout" Target="../slideLayouts/slideLayout25.xml"/><Relationship Id="rId32" Type="http://schemas.openxmlformats.org/officeDocument/2006/relationships/slideLayout" Target="../slideLayouts/slideLayout33.xml"/><Relationship Id="rId37" Type="http://schemas.openxmlformats.org/officeDocument/2006/relationships/slideLayout" Target="../slideLayouts/slideLayout38.xml"/><Relationship Id="rId40" Type="http://schemas.openxmlformats.org/officeDocument/2006/relationships/slideLayout" Target="../slideLayouts/slideLayout41.xml"/><Relationship Id="rId45" Type="http://schemas.openxmlformats.org/officeDocument/2006/relationships/slideLayout" Target="../slideLayouts/slideLayout46.xml"/><Relationship Id="rId53" Type="http://schemas.openxmlformats.org/officeDocument/2006/relationships/theme" Target="../theme/theme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19" Type="http://schemas.openxmlformats.org/officeDocument/2006/relationships/slideLayout" Target="../slideLayouts/slideLayout20.xml"/><Relationship Id="rId31" Type="http://schemas.openxmlformats.org/officeDocument/2006/relationships/slideLayout" Target="../slideLayouts/slideLayout32.xml"/><Relationship Id="rId44" Type="http://schemas.openxmlformats.org/officeDocument/2006/relationships/slideLayout" Target="../slideLayouts/slideLayout45.xml"/><Relationship Id="rId52" Type="http://schemas.openxmlformats.org/officeDocument/2006/relationships/slideLayout" Target="../slideLayouts/slideLayout53.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 Id="rId22" Type="http://schemas.openxmlformats.org/officeDocument/2006/relationships/slideLayout" Target="../slideLayouts/slideLayout23.xml"/><Relationship Id="rId27" Type="http://schemas.openxmlformats.org/officeDocument/2006/relationships/slideLayout" Target="../slideLayouts/slideLayout28.xml"/><Relationship Id="rId30" Type="http://schemas.openxmlformats.org/officeDocument/2006/relationships/slideLayout" Target="../slideLayouts/slideLayout31.xml"/><Relationship Id="rId35" Type="http://schemas.openxmlformats.org/officeDocument/2006/relationships/slideLayout" Target="../slideLayouts/slideLayout36.xml"/><Relationship Id="rId43" Type="http://schemas.openxmlformats.org/officeDocument/2006/relationships/slideLayout" Target="../slideLayouts/slideLayout44.xml"/><Relationship Id="rId48" Type="http://schemas.openxmlformats.org/officeDocument/2006/relationships/slideLayout" Target="../slideLayouts/slideLayout49.xml"/><Relationship Id="rId8" Type="http://schemas.openxmlformats.org/officeDocument/2006/relationships/slideLayout" Target="../slideLayouts/slideLayout9.xml"/><Relationship Id="rId51" Type="http://schemas.openxmlformats.org/officeDocument/2006/relationships/slideLayout" Target="../slideLayouts/slideLayout52.xml"/><Relationship Id="rId3" Type="http://schemas.openxmlformats.org/officeDocument/2006/relationships/slideLayout" Target="../slideLayouts/slideLayout4.xml"/><Relationship Id="rId12" Type="http://schemas.openxmlformats.org/officeDocument/2006/relationships/slideLayout" Target="../slideLayouts/slideLayout13.xml"/><Relationship Id="rId17" Type="http://schemas.openxmlformats.org/officeDocument/2006/relationships/slideLayout" Target="../slideLayouts/slideLayout18.xml"/><Relationship Id="rId25" Type="http://schemas.openxmlformats.org/officeDocument/2006/relationships/slideLayout" Target="../slideLayouts/slideLayout26.xml"/><Relationship Id="rId33" Type="http://schemas.openxmlformats.org/officeDocument/2006/relationships/slideLayout" Target="../slideLayouts/slideLayout34.xml"/><Relationship Id="rId38" Type="http://schemas.openxmlformats.org/officeDocument/2006/relationships/slideLayout" Target="../slideLayouts/slideLayout39.xml"/><Relationship Id="rId46" Type="http://schemas.openxmlformats.org/officeDocument/2006/relationships/slideLayout" Target="../slideLayouts/slideLayout47.xml"/><Relationship Id="rId20" Type="http://schemas.openxmlformats.org/officeDocument/2006/relationships/slideLayout" Target="../slideLayouts/slideLayout21.xml"/><Relationship Id="rId41" Type="http://schemas.openxmlformats.org/officeDocument/2006/relationships/slideLayout" Target="../slideLayouts/slideLayout42.xml"/><Relationship Id="rId54"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slideLayout" Target="../slideLayouts/slideLayout7.xml"/><Relationship Id="rId15" Type="http://schemas.openxmlformats.org/officeDocument/2006/relationships/slideLayout" Target="../slideLayouts/slideLayout16.xml"/><Relationship Id="rId23" Type="http://schemas.openxmlformats.org/officeDocument/2006/relationships/slideLayout" Target="../slideLayouts/slideLayout24.xml"/><Relationship Id="rId28" Type="http://schemas.openxmlformats.org/officeDocument/2006/relationships/slideLayout" Target="../slideLayouts/slideLayout29.xml"/><Relationship Id="rId36" Type="http://schemas.openxmlformats.org/officeDocument/2006/relationships/slideLayout" Target="../slideLayouts/slideLayout37.xml"/><Relationship Id="rId49" Type="http://schemas.openxmlformats.org/officeDocument/2006/relationships/slideLayout" Target="../slideLayouts/slideLayout50.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66.xml"/><Relationship Id="rId18" Type="http://schemas.openxmlformats.org/officeDocument/2006/relationships/slideLayout" Target="../slideLayouts/slideLayout71.xml"/><Relationship Id="rId26" Type="http://schemas.openxmlformats.org/officeDocument/2006/relationships/slideLayout" Target="../slideLayouts/slideLayout79.xml"/><Relationship Id="rId39" Type="http://schemas.openxmlformats.org/officeDocument/2006/relationships/slideLayout" Target="../slideLayouts/slideLayout92.xml"/><Relationship Id="rId21" Type="http://schemas.openxmlformats.org/officeDocument/2006/relationships/slideLayout" Target="../slideLayouts/slideLayout74.xml"/><Relationship Id="rId34" Type="http://schemas.openxmlformats.org/officeDocument/2006/relationships/slideLayout" Target="../slideLayouts/slideLayout87.xml"/><Relationship Id="rId42" Type="http://schemas.openxmlformats.org/officeDocument/2006/relationships/slideLayout" Target="../slideLayouts/slideLayout95.xml"/><Relationship Id="rId47" Type="http://schemas.openxmlformats.org/officeDocument/2006/relationships/slideLayout" Target="../slideLayouts/slideLayout100.xml"/><Relationship Id="rId7" Type="http://schemas.openxmlformats.org/officeDocument/2006/relationships/slideLayout" Target="../slideLayouts/slideLayout60.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29" Type="http://schemas.openxmlformats.org/officeDocument/2006/relationships/slideLayout" Target="../slideLayouts/slideLayout82.xml"/><Relationship Id="rId11" Type="http://schemas.openxmlformats.org/officeDocument/2006/relationships/slideLayout" Target="../slideLayouts/slideLayout64.xml"/><Relationship Id="rId24" Type="http://schemas.openxmlformats.org/officeDocument/2006/relationships/slideLayout" Target="../slideLayouts/slideLayout77.xml"/><Relationship Id="rId32" Type="http://schemas.openxmlformats.org/officeDocument/2006/relationships/slideLayout" Target="../slideLayouts/slideLayout85.xml"/><Relationship Id="rId37" Type="http://schemas.openxmlformats.org/officeDocument/2006/relationships/slideLayout" Target="../slideLayouts/slideLayout90.xml"/><Relationship Id="rId40" Type="http://schemas.openxmlformats.org/officeDocument/2006/relationships/slideLayout" Target="../slideLayouts/slideLayout93.xml"/><Relationship Id="rId45" Type="http://schemas.openxmlformats.org/officeDocument/2006/relationships/slideLayout" Target="../slideLayouts/slideLayout98.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23" Type="http://schemas.openxmlformats.org/officeDocument/2006/relationships/slideLayout" Target="../slideLayouts/slideLayout76.xml"/><Relationship Id="rId28" Type="http://schemas.openxmlformats.org/officeDocument/2006/relationships/slideLayout" Target="../slideLayouts/slideLayout81.xml"/><Relationship Id="rId36" Type="http://schemas.openxmlformats.org/officeDocument/2006/relationships/slideLayout" Target="../slideLayouts/slideLayout89.xml"/><Relationship Id="rId49" Type="http://schemas.openxmlformats.org/officeDocument/2006/relationships/image" Target="../media/image1.png"/><Relationship Id="rId10" Type="http://schemas.openxmlformats.org/officeDocument/2006/relationships/slideLayout" Target="../slideLayouts/slideLayout63.xml"/><Relationship Id="rId19" Type="http://schemas.openxmlformats.org/officeDocument/2006/relationships/slideLayout" Target="../slideLayouts/slideLayout72.xml"/><Relationship Id="rId31" Type="http://schemas.openxmlformats.org/officeDocument/2006/relationships/slideLayout" Target="../slideLayouts/slideLayout84.xml"/><Relationship Id="rId44" Type="http://schemas.openxmlformats.org/officeDocument/2006/relationships/slideLayout" Target="../slideLayouts/slideLayout97.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 Id="rId22" Type="http://schemas.openxmlformats.org/officeDocument/2006/relationships/slideLayout" Target="../slideLayouts/slideLayout75.xml"/><Relationship Id="rId27" Type="http://schemas.openxmlformats.org/officeDocument/2006/relationships/slideLayout" Target="../slideLayouts/slideLayout80.xml"/><Relationship Id="rId30" Type="http://schemas.openxmlformats.org/officeDocument/2006/relationships/slideLayout" Target="../slideLayouts/slideLayout83.xml"/><Relationship Id="rId35" Type="http://schemas.openxmlformats.org/officeDocument/2006/relationships/slideLayout" Target="../slideLayouts/slideLayout88.xml"/><Relationship Id="rId43" Type="http://schemas.openxmlformats.org/officeDocument/2006/relationships/slideLayout" Target="../slideLayouts/slideLayout96.xml"/><Relationship Id="rId48" Type="http://schemas.openxmlformats.org/officeDocument/2006/relationships/theme" Target="../theme/theme3.xml"/><Relationship Id="rId8" Type="http://schemas.openxmlformats.org/officeDocument/2006/relationships/slideLayout" Target="../slideLayouts/slideLayout61.xml"/><Relationship Id="rId3" Type="http://schemas.openxmlformats.org/officeDocument/2006/relationships/slideLayout" Target="../slideLayouts/slideLayout56.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5" Type="http://schemas.openxmlformats.org/officeDocument/2006/relationships/slideLayout" Target="../slideLayouts/slideLayout78.xml"/><Relationship Id="rId33" Type="http://schemas.openxmlformats.org/officeDocument/2006/relationships/slideLayout" Target="../slideLayouts/slideLayout86.xml"/><Relationship Id="rId38" Type="http://schemas.openxmlformats.org/officeDocument/2006/relationships/slideLayout" Target="../slideLayouts/slideLayout91.xml"/><Relationship Id="rId46" Type="http://schemas.openxmlformats.org/officeDocument/2006/relationships/slideLayout" Target="../slideLayouts/slideLayout99.xml"/><Relationship Id="rId20" Type="http://schemas.openxmlformats.org/officeDocument/2006/relationships/slideLayout" Target="../slideLayouts/slideLayout73.xml"/><Relationship Id="rId41" Type="http://schemas.openxmlformats.org/officeDocument/2006/relationships/slideLayout" Target="../slideLayouts/slideLayout94.xml"/><Relationship Id="rId1" Type="http://schemas.openxmlformats.org/officeDocument/2006/relationships/slideLayout" Target="../slideLayouts/slideLayout54.xml"/><Relationship Id="rId6"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16"/>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chemeClr val="lt1"/>
              </a:buClr>
              <a:buSzPts val="3600"/>
              <a:buFont typeface="Quattrocento Sans"/>
              <a:buNone/>
              <a:defRPr sz="3600" b="0" i="0" u="none" strike="noStrike" cap="non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6"/>
          <p:cNvSpPr txBox="1">
            <a:spLocks noGrp="1"/>
          </p:cNvSpPr>
          <p:nvPr>
            <p:ph type="body" idx="1"/>
          </p:nvPr>
        </p:nvSpPr>
        <p:spPr>
          <a:xfrm>
            <a:off x="584200" y="1435503"/>
            <a:ext cx="11018520" cy="1612749"/>
          </a:xfrm>
          <a:prstGeom prst="rect">
            <a:avLst/>
          </a:prstGeom>
          <a:noFill/>
          <a:ln>
            <a:noFill/>
          </a:ln>
        </p:spPr>
        <p:txBody>
          <a:bodyPr spcFirstLastPara="1" wrap="square" lIns="0" tIns="0" rIns="0" bIns="0" anchor="t" anchorCtr="0">
            <a:spAutoFit/>
          </a:bodyPr>
          <a:lstStyle>
            <a:lvl1pPr marL="457200" marR="0" lvl="0" indent="-388620" algn="l" rtl="0">
              <a:lnSpc>
                <a:spcPct val="100000"/>
              </a:lnSpc>
              <a:spcBef>
                <a:spcPts val="560"/>
              </a:spcBef>
              <a:spcAft>
                <a:spcPts val="0"/>
              </a:spcAft>
              <a:buClr>
                <a:schemeClr val="lt1"/>
              </a:buClr>
              <a:buSzPts val="2520"/>
              <a:buFont typeface="Noto Sans Symbols"/>
              <a:buChar char="·"/>
              <a:defRPr sz="2800" b="0" i="0" u="none" strike="noStrike" cap="none">
                <a:solidFill>
                  <a:schemeClr val="lt1"/>
                </a:solidFill>
                <a:latin typeface="Quattrocento Sans"/>
                <a:ea typeface="Quattrocento Sans"/>
                <a:cs typeface="Quattrocento Sans"/>
                <a:sym typeface="Quattrocento Sans"/>
              </a:defRPr>
            </a:lvl1pPr>
            <a:lvl2pPr marL="914400" marR="0" lvl="1" indent="-342900"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L="1371600" marR="0" lvl="2" indent="-320039"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L="1828800" marR="0" lvl="3" indent="-308610"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L="2286000" marR="0" lvl="4" indent="-308610"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L="2743200" marR="0" lvl="5" indent="-355600"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L="3200400" marR="0" lvl="6" indent="-355600"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L="3657600" marR="0" lvl="7" indent="-355600"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L="4114800" marR="0" lvl="8" indent="-355600"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pic>
        <p:nvPicPr>
          <p:cNvPr id="12" name="Google Shape;12;p16" descr="These are Microsoft Brand colors. The color bar is placed to the side of the Theme master so that it will be visible on all slides. Users can use the 'eye dropper' color tools under Color Fill Shape, Color Fill line etc. to easily select Brand colors. "/>
          <p:cNvPicPr preferRelativeResize="0"/>
          <p:nvPr/>
        </p:nvPicPr>
        <p:blipFill rotWithShape="1">
          <a:blip r:embed="rId3">
            <a:alphaModFix/>
          </a:blip>
          <a:srcRect l="761"/>
          <a:stretch/>
        </p:blipFill>
        <p:spPr>
          <a:xfrm rot="5400000">
            <a:off x="9464501" y="2843773"/>
            <a:ext cx="6858000" cy="117045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transition>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68">
          <p15:clr>
            <a:srgbClr val="C35EA4"/>
          </p15:clr>
        </p15:guide>
        <p15:guide id="2" pos="7313">
          <p15:clr>
            <a:srgbClr val="C35EA4"/>
          </p15:clr>
        </p15:guide>
        <p15:guide id="3" orient="horz" pos="369">
          <p15:clr>
            <a:srgbClr val="C35EA4"/>
          </p15:clr>
        </p15:guide>
        <p15:guide id="4" orient="horz" pos="3949">
          <p15:clr>
            <a:srgbClr val="C35EA4"/>
          </p15:clr>
        </p15:guide>
        <p15:guide id="5" orient="horz" pos="184">
          <p15:clr>
            <a:srgbClr val="A4A3A4"/>
          </p15:clr>
        </p15:guide>
        <p15:guide id="6" pos="185">
          <p15:clr>
            <a:srgbClr val="A4A3A4"/>
          </p15:clr>
        </p15:guide>
        <p15:guide id="7" orient="horz" pos="4135">
          <p15:clr>
            <a:srgbClr val="A4A3A4"/>
          </p15:clr>
        </p15:guide>
        <p15:guide id="8"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
        <p:cNvGrpSpPr/>
        <p:nvPr/>
      </p:nvGrpSpPr>
      <p:grpSpPr>
        <a:xfrm>
          <a:off x="0" y="0"/>
          <a:ext cx="0" cy="0"/>
          <a:chOff x="0" y="0"/>
          <a:chExt cx="0" cy="0"/>
        </a:xfrm>
      </p:grpSpPr>
      <p:sp>
        <p:nvSpPr>
          <p:cNvPr id="18" name="Google Shape;18;p15"/>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chemeClr val="dk1"/>
              </a:buClr>
              <a:buSzPts val="3600"/>
              <a:buFont typeface="Quattrocento Sans"/>
              <a:buNone/>
              <a:defRPr sz="3600" b="0" i="0" u="none" strike="noStrike" cap="non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 name="Google Shape;19;p15"/>
          <p:cNvSpPr txBox="1">
            <a:spLocks noGrp="1"/>
          </p:cNvSpPr>
          <p:nvPr>
            <p:ph type="body" idx="1"/>
          </p:nvPr>
        </p:nvSpPr>
        <p:spPr>
          <a:xfrm>
            <a:off x="584200" y="1435503"/>
            <a:ext cx="11018520" cy="1612749"/>
          </a:xfrm>
          <a:prstGeom prst="rect">
            <a:avLst/>
          </a:prstGeom>
          <a:noFill/>
          <a:ln>
            <a:noFill/>
          </a:ln>
        </p:spPr>
        <p:txBody>
          <a:bodyPr spcFirstLastPara="1" wrap="square" lIns="0" tIns="0" rIns="0" bIns="0" anchor="t" anchorCtr="0">
            <a:spAutoFit/>
          </a:bodyPr>
          <a:lstStyle>
            <a:lvl1pPr marL="457200" marR="0" lvl="0" indent="-388620" algn="l" rtl="0">
              <a:lnSpc>
                <a:spcPct val="100000"/>
              </a:lnSpc>
              <a:spcBef>
                <a:spcPts val="560"/>
              </a:spcBef>
              <a:spcAft>
                <a:spcPts val="0"/>
              </a:spcAft>
              <a:buClr>
                <a:schemeClr val="dk1"/>
              </a:buClr>
              <a:buSzPts val="2520"/>
              <a:buFont typeface="Noto Sans Symbols"/>
              <a:buChar char="·"/>
              <a:defRPr sz="2800" b="0" i="0" u="none" strike="noStrike" cap="none">
                <a:solidFill>
                  <a:schemeClr val="dk1"/>
                </a:solidFill>
                <a:latin typeface="Quattrocento Sans"/>
                <a:ea typeface="Quattrocento Sans"/>
                <a:cs typeface="Quattrocento Sans"/>
                <a:sym typeface="Quattrocento Sans"/>
              </a:defRPr>
            </a:lvl1pPr>
            <a:lvl2pPr marL="914400" marR="0" lvl="1" indent="-342900"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20039"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L="1828800" marR="0" lvl="3" indent="-308610"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L="2286000" marR="0" lvl="4" indent="-308610"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pic>
        <p:nvPicPr>
          <p:cNvPr id="20" name="Google Shape;20;p15" descr="These are Microsoft Brand colors. The color bar is placed to the side of the Theme master so that it will be visible on all slides. Users can use the 'eye dropper' color tools under Color Fill Shape, Color Fill line etc. to easily select Brand colors. "/>
          <p:cNvPicPr preferRelativeResize="0"/>
          <p:nvPr/>
        </p:nvPicPr>
        <p:blipFill rotWithShape="1">
          <a:blip r:embed="rId54">
            <a:alphaModFix/>
          </a:blip>
          <a:srcRect l="761"/>
          <a:stretch/>
        </p:blipFill>
        <p:spPr>
          <a:xfrm rot="5400000">
            <a:off x="9464501" y="2843773"/>
            <a:ext cx="6858000" cy="117045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 id="2147483671" r:id="rId21"/>
    <p:sldLayoutId id="2147483672" r:id="rId22"/>
    <p:sldLayoutId id="2147483673" r:id="rId23"/>
    <p:sldLayoutId id="2147483674" r:id="rId24"/>
    <p:sldLayoutId id="2147483675" r:id="rId25"/>
    <p:sldLayoutId id="2147483676" r:id="rId26"/>
    <p:sldLayoutId id="2147483677" r:id="rId27"/>
    <p:sldLayoutId id="2147483678" r:id="rId28"/>
    <p:sldLayoutId id="2147483679" r:id="rId29"/>
    <p:sldLayoutId id="2147483680" r:id="rId30"/>
    <p:sldLayoutId id="2147483681" r:id="rId31"/>
    <p:sldLayoutId id="2147483682" r:id="rId32"/>
    <p:sldLayoutId id="2147483683" r:id="rId33"/>
    <p:sldLayoutId id="2147483684" r:id="rId34"/>
    <p:sldLayoutId id="2147483685" r:id="rId35"/>
    <p:sldLayoutId id="2147483686" r:id="rId36"/>
    <p:sldLayoutId id="2147483687" r:id="rId37"/>
    <p:sldLayoutId id="2147483688" r:id="rId38"/>
    <p:sldLayoutId id="2147483689" r:id="rId39"/>
    <p:sldLayoutId id="2147483690" r:id="rId40"/>
    <p:sldLayoutId id="2147483691" r:id="rId41"/>
    <p:sldLayoutId id="2147483692" r:id="rId42"/>
    <p:sldLayoutId id="2147483693" r:id="rId43"/>
    <p:sldLayoutId id="2147483694" r:id="rId44"/>
    <p:sldLayoutId id="2147483695" r:id="rId45"/>
    <p:sldLayoutId id="2147483696" r:id="rId46"/>
    <p:sldLayoutId id="2147483697" r:id="rId47"/>
    <p:sldLayoutId id="2147483698" r:id="rId48"/>
    <p:sldLayoutId id="2147483699" r:id="rId49"/>
    <p:sldLayoutId id="2147483700" r:id="rId50"/>
    <p:sldLayoutId id="2147483701" r:id="rId51"/>
    <p:sldLayoutId id="2147483702" r:id="rId52"/>
  </p:sldLayoutIdLst>
  <p:transition>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68">
          <p15:clr>
            <a:srgbClr val="C35EA4"/>
          </p15:clr>
        </p15:guide>
        <p15:guide id="2" pos="7313">
          <p15:clr>
            <a:srgbClr val="C35EA4"/>
          </p15:clr>
        </p15:guide>
        <p15:guide id="3" orient="horz" pos="369">
          <p15:clr>
            <a:srgbClr val="C35EA4"/>
          </p15:clr>
        </p15:guide>
        <p15:guide id="4" orient="horz" pos="3949">
          <p15:clr>
            <a:srgbClr val="C35EA4"/>
          </p15:clr>
        </p15:guide>
        <p15:guide id="5" orient="horz" pos="184">
          <p15:clr>
            <a:srgbClr val="A4A3A4"/>
          </p15:clr>
        </p15:guide>
        <p15:guide id="6" pos="185">
          <p15:clr>
            <a:srgbClr val="A4A3A4"/>
          </p15:clr>
        </p15:guide>
        <p15:guide id="7" orient="horz" pos="4135">
          <p15:clr>
            <a:srgbClr val="A4A3A4"/>
          </p15:clr>
        </p15:guide>
        <p15:guide id="8"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01"/>
        <p:cNvGrpSpPr/>
        <p:nvPr/>
      </p:nvGrpSpPr>
      <p:grpSpPr>
        <a:xfrm>
          <a:off x="0" y="0"/>
          <a:ext cx="0" cy="0"/>
          <a:chOff x="0" y="0"/>
          <a:chExt cx="0" cy="0"/>
        </a:xfrm>
      </p:grpSpPr>
      <p:sp>
        <p:nvSpPr>
          <p:cNvPr id="402" name="Google Shape;402;p70"/>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chemeClr val="lt1"/>
              </a:buClr>
              <a:buSzPts val="3600"/>
              <a:buFont typeface="Quattrocento Sans"/>
              <a:buNone/>
              <a:defRPr sz="3600" b="0" i="0" u="none" strike="noStrike" cap="non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03" name="Google Shape;403;p70"/>
          <p:cNvSpPr txBox="1">
            <a:spLocks noGrp="1"/>
          </p:cNvSpPr>
          <p:nvPr>
            <p:ph type="body" idx="1"/>
          </p:nvPr>
        </p:nvSpPr>
        <p:spPr>
          <a:xfrm>
            <a:off x="584200" y="1435503"/>
            <a:ext cx="11018520" cy="1612749"/>
          </a:xfrm>
          <a:prstGeom prst="rect">
            <a:avLst/>
          </a:prstGeom>
          <a:noFill/>
          <a:ln>
            <a:noFill/>
          </a:ln>
        </p:spPr>
        <p:txBody>
          <a:bodyPr spcFirstLastPara="1" wrap="square" lIns="0" tIns="0" rIns="0" bIns="0" anchor="t" anchorCtr="0">
            <a:spAutoFit/>
          </a:bodyPr>
          <a:lstStyle>
            <a:lvl1pPr marL="457200" marR="0" lvl="0" indent="-388620" algn="l" rtl="0">
              <a:lnSpc>
                <a:spcPct val="100000"/>
              </a:lnSpc>
              <a:spcBef>
                <a:spcPts val="560"/>
              </a:spcBef>
              <a:spcAft>
                <a:spcPts val="0"/>
              </a:spcAft>
              <a:buClr>
                <a:schemeClr val="lt1"/>
              </a:buClr>
              <a:buSzPts val="2520"/>
              <a:buFont typeface="Noto Sans Symbols"/>
              <a:buChar char="·"/>
              <a:defRPr sz="2800" b="0" i="0" u="none" strike="noStrike" cap="none">
                <a:solidFill>
                  <a:schemeClr val="lt1"/>
                </a:solidFill>
                <a:latin typeface="Quattrocento Sans"/>
                <a:ea typeface="Quattrocento Sans"/>
                <a:cs typeface="Quattrocento Sans"/>
                <a:sym typeface="Quattrocento Sans"/>
              </a:defRPr>
            </a:lvl1pPr>
            <a:lvl2pPr marL="914400" marR="0" lvl="1" indent="-342900"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L="1371600" marR="0" lvl="2" indent="-320039"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L="1828800" marR="0" lvl="3" indent="-308610"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L="2286000" marR="0" lvl="4" indent="-308610"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L="2743200" marR="0" lvl="5" indent="-355600"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L="3200400" marR="0" lvl="6" indent="-355600"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L="3657600" marR="0" lvl="7" indent="-355600"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L="4114800" marR="0" lvl="8" indent="-355600"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pic>
        <p:nvPicPr>
          <p:cNvPr id="404" name="Google Shape;404;p70"/>
          <p:cNvPicPr preferRelativeResize="0"/>
          <p:nvPr/>
        </p:nvPicPr>
        <p:blipFill rotWithShape="1">
          <a:blip r:embed="rId49">
            <a:alphaModFix/>
          </a:blip>
          <a:srcRect l="761"/>
          <a:stretch/>
        </p:blipFill>
        <p:spPr>
          <a:xfrm rot="5400000">
            <a:off x="9464501" y="2843773"/>
            <a:ext cx="6858000" cy="117045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 id="2147483720" r:id="rId17"/>
    <p:sldLayoutId id="2147483721" r:id="rId18"/>
    <p:sldLayoutId id="2147483722" r:id="rId19"/>
    <p:sldLayoutId id="2147483723" r:id="rId20"/>
    <p:sldLayoutId id="2147483724" r:id="rId21"/>
    <p:sldLayoutId id="2147483725" r:id="rId22"/>
    <p:sldLayoutId id="2147483726" r:id="rId23"/>
    <p:sldLayoutId id="2147483727" r:id="rId24"/>
    <p:sldLayoutId id="2147483728" r:id="rId25"/>
    <p:sldLayoutId id="2147483729" r:id="rId26"/>
    <p:sldLayoutId id="2147483730" r:id="rId27"/>
    <p:sldLayoutId id="2147483731" r:id="rId28"/>
    <p:sldLayoutId id="2147483732" r:id="rId29"/>
    <p:sldLayoutId id="2147483733" r:id="rId30"/>
    <p:sldLayoutId id="2147483734" r:id="rId31"/>
    <p:sldLayoutId id="2147483735" r:id="rId32"/>
    <p:sldLayoutId id="2147483736" r:id="rId33"/>
    <p:sldLayoutId id="2147483737" r:id="rId34"/>
    <p:sldLayoutId id="2147483738" r:id="rId35"/>
    <p:sldLayoutId id="2147483739" r:id="rId36"/>
    <p:sldLayoutId id="2147483740" r:id="rId37"/>
    <p:sldLayoutId id="2147483741" r:id="rId38"/>
    <p:sldLayoutId id="2147483742" r:id="rId39"/>
    <p:sldLayoutId id="2147483743" r:id="rId40"/>
    <p:sldLayoutId id="2147483744" r:id="rId41"/>
    <p:sldLayoutId id="2147483745" r:id="rId42"/>
    <p:sldLayoutId id="2147483746" r:id="rId43"/>
    <p:sldLayoutId id="2147483747" r:id="rId44"/>
    <p:sldLayoutId id="2147483748" r:id="rId45"/>
    <p:sldLayoutId id="2147483749" r:id="rId46"/>
    <p:sldLayoutId id="2147483750" r:id="rId47"/>
  </p:sldLayoutIdLst>
  <p:transition>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68">
          <p15:clr>
            <a:srgbClr val="C35EA4"/>
          </p15:clr>
        </p15:guide>
        <p15:guide id="2" pos="7313">
          <p15:clr>
            <a:srgbClr val="C35EA4"/>
          </p15:clr>
        </p15:guide>
        <p15:guide id="3" orient="horz" pos="369">
          <p15:clr>
            <a:srgbClr val="C35EA4"/>
          </p15:clr>
        </p15:guide>
        <p15:guide id="4" orient="horz" pos="3949">
          <p15:clr>
            <a:srgbClr val="C35EA4"/>
          </p15:clr>
        </p15:guide>
        <p15:guide id="5" orient="horz" pos="184">
          <p15:clr>
            <a:srgbClr val="A4A3A4"/>
          </p15:clr>
        </p15:guide>
        <p15:guide id="6" pos="185">
          <p15:clr>
            <a:srgbClr val="A4A3A4"/>
          </p15:clr>
        </p15:guide>
        <p15:guide id="7" orient="horz" pos="4135">
          <p15:clr>
            <a:srgbClr val="A4A3A4"/>
          </p15:clr>
        </p15:guide>
        <p15:guide id="8"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4B47"/>
        </a:solidFill>
        <a:effectLst/>
      </p:bgPr>
    </p:bg>
    <p:spTree>
      <p:nvGrpSpPr>
        <p:cNvPr id="1" name="Shape 770"/>
        <p:cNvGrpSpPr/>
        <p:nvPr/>
      </p:nvGrpSpPr>
      <p:grpSpPr>
        <a:xfrm>
          <a:off x="0" y="0"/>
          <a:ext cx="0" cy="0"/>
          <a:chOff x="0" y="0"/>
          <a:chExt cx="0" cy="0"/>
        </a:xfrm>
      </p:grpSpPr>
      <p:sp>
        <p:nvSpPr>
          <p:cNvPr id="771" name="Google Shape;771;p1"/>
          <p:cNvSpPr txBox="1">
            <a:spLocks noGrp="1"/>
          </p:cNvSpPr>
          <p:nvPr>
            <p:ph type="title"/>
          </p:nvPr>
        </p:nvSpPr>
        <p:spPr>
          <a:xfrm>
            <a:off x="584200" y="2979778"/>
            <a:ext cx="9144000" cy="553998"/>
          </a:xfrm>
          <a:prstGeom prst="rect">
            <a:avLst/>
          </a:prstGeom>
          <a:noFill/>
          <a:ln>
            <a:noFill/>
          </a:ln>
        </p:spPr>
        <p:txBody>
          <a:bodyPr spcFirstLastPara="1" wrap="square" lIns="0" tIns="0" rIns="0" bIns="0" anchor="b" anchorCtr="0">
            <a:spAutoFit/>
          </a:bodyPr>
          <a:lstStyle/>
          <a:p>
            <a:pPr marL="0" lvl="0" indent="0" algn="l" rtl="0">
              <a:lnSpc>
                <a:spcPct val="100000"/>
              </a:lnSpc>
              <a:spcBef>
                <a:spcPts val="0"/>
              </a:spcBef>
              <a:spcAft>
                <a:spcPts val="0"/>
              </a:spcAft>
              <a:buClr>
                <a:srgbClr val="30E5D0"/>
              </a:buClr>
              <a:buSzPts val="3600"/>
              <a:buFont typeface="Quattrocento Sans"/>
              <a:buNone/>
            </a:pPr>
            <a:r>
              <a:rPr lang="en-US" dirty="0"/>
              <a:t>Lesson 2.02: Booleans &amp; expressions</a:t>
            </a:r>
            <a:endParaRPr dirty="0"/>
          </a:p>
        </p:txBody>
      </p:sp>
      <p:sp>
        <p:nvSpPr>
          <p:cNvPr id="772" name="Google Shape;772;p1"/>
          <p:cNvSpPr txBox="1">
            <a:spLocks noGrp="1"/>
          </p:cNvSpPr>
          <p:nvPr>
            <p:ph type="body" idx="1"/>
          </p:nvPr>
        </p:nvSpPr>
        <p:spPr>
          <a:xfrm>
            <a:off x="584200" y="3962400"/>
            <a:ext cx="9144000" cy="1015663"/>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lt1"/>
              </a:buClr>
              <a:buSzPts val="1980"/>
              <a:buNone/>
            </a:pPr>
            <a:r>
              <a:rPr lang="en-US" dirty="0"/>
              <a:t>Microsoft Philanthropies TEALS Program</a:t>
            </a:r>
            <a:endParaRPr dirty="0"/>
          </a:p>
          <a:p>
            <a:pPr marL="0" lvl="0" indent="0" algn="l" rtl="0">
              <a:lnSpc>
                <a:spcPct val="100000"/>
              </a:lnSpc>
              <a:spcBef>
                <a:spcPts val="0"/>
              </a:spcBef>
              <a:spcAft>
                <a:spcPts val="0"/>
              </a:spcAft>
              <a:buClr>
                <a:schemeClr val="lt1"/>
              </a:buClr>
              <a:buSzPts val="1980"/>
              <a:buNone/>
            </a:pPr>
            <a:r>
              <a:rPr lang="en-US" dirty="0"/>
              <a:t>Introduction to computer science</a:t>
            </a:r>
            <a:endParaRPr dirty="0"/>
          </a:p>
          <a:p>
            <a:pPr marL="0" lvl="0" indent="0" algn="l" rtl="0">
              <a:lnSpc>
                <a:spcPct val="100000"/>
              </a:lnSpc>
              <a:spcBef>
                <a:spcPts val="0"/>
              </a:spcBef>
              <a:spcAft>
                <a:spcPts val="0"/>
              </a:spcAft>
              <a:buClr>
                <a:schemeClr val="lt1"/>
              </a:buClr>
              <a:buSzPts val="1980"/>
              <a:buNone/>
            </a:pPr>
            <a:r>
              <a:rPr lang="en-US" dirty="0"/>
              <a:t>Semester 2</a:t>
            </a:r>
            <a:endParaRPr dirty="0"/>
          </a:p>
        </p:txBody>
      </p:sp>
      <p:pic>
        <p:nvPicPr>
          <p:cNvPr id="773" name="Google Shape;773;p1" descr="Creative Commons Copyright. Prohibited Commercial Use. Microsoft Philanthropies TEALS Program"/>
          <p:cNvPicPr preferRelativeResize="0"/>
          <p:nvPr/>
        </p:nvPicPr>
        <p:blipFill rotWithShape="1">
          <a:blip r:embed="rId4">
            <a:alphaModFix/>
          </a:blip>
          <a:srcRect/>
          <a:stretch/>
        </p:blipFill>
        <p:spPr>
          <a:xfrm>
            <a:off x="9002536" y="6372049"/>
            <a:ext cx="3105150" cy="390525"/>
          </a:xfrm>
          <a:prstGeom prst="rect">
            <a:avLst/>
          </a:prstGeom>
          <a:noFill/>
          <a:ln>
            <a:noFill/>
          </a:ln>
        </p:spPr>
      </p:pic>
    </p:spTree>
    <p:custDataLst>
      <p:tags r:id="rId1"/>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32"/>
        <p:cNvGrpSpPr/>
        <p:nvPr/>
      </p:nvGrpSpPr>
      <p:grpSpPr>
        <a:xfrm>
          <a:off x="0" y="0"/>
          <a:ext cx="0" cy="0"/>
          <a:chOff x="0" y="0"/>
          <a:chExt cx="0" cy="0"/>
        </a:xfrm>
      </p:grpSpPr>
      <p:sp>
        <p:nvSpPr>
          <p:cNvPr id="833" name="Google Shape;833;p10"/>
          <p:cNvSpPr txBox="1"/>
          <p:nvPr/>
        </p:nvSpPr>
        <p:spPr>
          <a:xfrm>
            <a:off x="279919" y="160777"/>
            <a:ext cx="11018520" cy="55399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chemeClr val="dk1"/>
              </a:buClr>
              <a:buSzPts val="3600"/>
              <a:buFont typeface="Quattrocento Sans"/>
              <a:buNone/>
            </a:pPr>
            <a:r>
              <a:rPr lang="en-US" sz="3600" b="0" i="0" u="none" strike="noStrike" cap="none" dirty="0">
                <a:solidFill>
                  <a:schemeClr val="dk1"/>
                </a:solidFill>
                <a:latin typeface="Segoe UI" panose="020B0502040204020203" pitchFamily="34" charset="0"/>
                <a:ea typeface="Quattrocento Sans"/>
                <a:cs typeface="Segoe UI" panose="020B0502040204020203" pitchFamily="34" charset="0"/>
                <a:sym typeface="Quattrocento Sans"/>
              </a:rPr>
              <a:t>Lab 2.02, part 1:</a:t>
            </a:r>
            <a:endParaRPr dirty="0">
              <a:latin typeface="Segoe UI" panose="020B0502040204020203" pitchFamily="34" charset="0"/>
              <a:cs typeface="Segoe UI" panose="020B0502040204020203" pitchFamily="34" charset="0"/>
            </a:endParaRPr>
          </a:p>
        </p:txBody>
      </p:sp>
      <p:sp>
        <p:nvSpPr>
          <p:cNvPr id="834" name="Google Shape;834;p10"/>
          <p:cNvSpPr txBox="1">
            <a:spLocks noGrp="1"/>
          </p:cNvSpPr>
          <p:nvPr>
            <p:ph type="title"/>
          </p:nvPr>
        </p:nvSpPr>
        <p:spPr>
          <a:xfrm>
            <a:off x="586740" y="803188"/>
            <a:ext cx="11018520" cy="553998"/>
          </a:xfrm>
          <a:prstGeom prst="rect">
            <a:avLst/>
          </a:prstGeom>
          <a:noFill/>
          <a:ln>
            <a:noFill/>
          </a:ln>
        </p:spPr>
        <p:txBody>
          <a:bodyPr spcFirstLastPara="1" wrap="square" lIns="0" tIns="0" rIns="0" bIns="0" anchor="t" anchorCtr="0">
            <a:normAutofit fontScale="90000"/>
          </a:bodyPr>
          <a:lstStyle/>
          <a:p>
            <a:pPr marL="0" lvl="0" indent="0" algn="l" rtl="0">
              <a:lnSpc>
                <a:spcPct val="100000"/>
              </a:lnSpc>
              <a:spcBef>
                <a:spcPts val="0"/>
              </a:spcBef>
              <a:spcAft>
                <a:spcPts val="0"/>
              </a:spcAft>
              <a:buClr>
                <a:schemeClr val="dk1"/>
              </a:buClr>
              <a:buSzPts val="3240"/>
              <a:buFont typeface="Quattrocento Sans"/>
              <a:buNone/>
            </a:pPr>
            <a:r>
              <a:rPr lang="en-US" sz="3240" dirty="0">
                <a:latin typeface="Segoe UI" panose="020B0502040204020203" pitchFamily="34" charset="0"/>
                <a:cs typeface="Segoe UI" panose="020B0502040204020203" pitchFamily="34" charset="0"/>
              </a:rPr>
              <a:t>Predict if each of the following examples will produce true or false output. Check your answers in interactive mode.</a:t>
            </a:r>
            <a:endParaRPr dirty="0">
              <a:latin typeface="Segoe UI" panose="020B0502040204020203" pitchFamily="34" charset="0"/>
              <a:cs typeface="Segoe UI" panose="020B0502040204020203" pitchFamily="34" charset="0"/>
            </a:endParaRPr>
          </a:p>
        </p:txBody>
      </p:sp>
      <p:sp>
        <p:nvSpPr>
          <p:cNvPr id="835" name="Google Shape;835;p10"/>
          <p:cNvSpPr txBox="1"/>
          <p:nvPr/>
        </p:nvSpPr>
        <p:spPr>
          <a:xfrm>
            <a:off x="653579" y="2184956"/>
            <a:ext cx="1239122" cy="307777"/>
          </a:xfrm>
          <a:prstGeom prst="rect">
            <a:avLst/>
          </a:prstGeom>
          <a:noFill/>
          <a:ln>
            <a:noFill/>
          </a:ln>
        </p:spPr>
        <p:txBody>
          <a:bodyPr spcFirstLastPara="1" wrap="square" lIns="0" tIns="0" rIns="0" bIns="0" anchor="t" anchorCtr="0">
            <a:spAutoFit/>
          </a:bodyPr>
          <a:lstStyle/>
          <a:p>
            <a:r>
              <a:rPr lang="en-US" sz="2000" b="1" dirty="0">
                <a:solidFill>
                  <a:schemeClr val="dk1"/>
                </a:solidFill>
                <a:latin typeface="Segoe UI" panose="020B0502040204020203" pitchFamily="34" charset="0"/>
                <a:cs typeface="Segoe UI" panose="020B0502040204020203" pitchFamily="34" charset="0"/>
                <a:sym typeface="Quattrocento Sans"/>
              </a:rPr>
              <a:t>Example 1</a:t>
            </a:r>
            <a:endParaRPr sz="2000" b="1" dirty="0">
              <a:solidFill>
                <a:schemeClr val="dk1"/>
              </a:solidFill>
              <a:latin typeface="Segoe UI" panose="020B0502040204020203" pitchFamily="34" charset="0"/>
              <a:cs typeface="Segoe UI" panose="020B0502040204020203" pitchFamily="34" charset="0"/>
            </a:endParaRPr>
          </a:p>
        </p:txBody>
      </p:sp>
      <p:sp>
        <p:nvSpPr>
          <p:cNvPr id="836" name="Google Shape;836;p10"/>
          <p:cNvSpPr/>
          <p:nvPr/>
        </p:nvSpPr>
        <p:spPr>
          <a:xfrm>
            <a:off x="0" y="2516577"/>
            <a:ext cx="6096000" cy="1015800"/>
          </a:xfrm>
          <a:prstGeom prst="rect">
            <a:avLst/>
          </a:prstGeom>
          <a:noFill/>
          <a:ln>
            <a:noFill/>
          </a:ln>
        </p:spPr>
        <p:txBody>
          <a:bodyPr spcFirstLastPara="1" wrap="square" lIns="91425" tIns="45700" rIns="91425" bIns="45700" anchor="t" anchorCtr="0">
            <a:spAutoFit/>
          </a:bodyPr>
          <a:lstStyle/>
          <a:p>
            <a:pPr marL="974725" marR="0" lvl="0" indent="-342900" algn="l" rtl="0">
              <a:spcBef>
                <a:spcPts val="0"/>
              </a:spcBef>
              <a:spcAft>
                <a:spcPts val="0"/>
              </a:spcAft>
              <a:buClr>
                <a:srgbClr val="C57A15"/>
              </a:buClr>
              <a:buSzPts val="2000"/>
              <a:buFont typeface="Consolas"/>
              <a:buChar char="&gt;"/>
            </a:pPr>
            <a:r>
              <a:rPr lang="en-US" sz="2000" b="0" i="0" u="none" strike="noStrike" cap="none" dirty="0">
                <a:solidFill>
                  <a:srgbClr val="0000FF"/>
                </a:solidFill>
                <a:latin typeface="Consolas"/>
                <a:ea typeface="Consolas"/>
                <a:cs typeface="Consolas"/>
                <a:sym typeface="Consolas"/>
              </a:rPr>
              <a:t>a = 100</a:t>
            </a:r>
            <a:endParaRPr dirty="0"/>
          </a:p>
          <a:p>
            <a:pPr marL="974725" marR="0" lvl="0" indent="-342900" algn="l" rtl="0">
              <a:spcBef>
                <a:spcPts val="0"/>
              </a:spcBef>
              <a:spcAft>
                <a:spcPts val="0"/>
              </a:spcAft>
              <a:buClr>
                <a:srgbClr val="C57A15"/>
              </a:buClr>
              <a:buSzPts val="2000"/>
              <a:buFont typeface="Consolas"/>
              <a:buChar char="&gt;"/>
            </a:pPr>
            <a:r>
              <a:rPr lang="en-US" sz="2000" b="0" i="0" u="none" strike="noStrike" cap="none" dirty="0">
                <a:solidFill>
                  <a:srgbClr val="0000FF"/>
                </a:solidFill>
                <a:latin typeface="Consolas"/>
                <a:ea typeface="Consolas"/>
                <a:cs typeface="Consolas"/>
                <a:sym typeface="Consolas"/>
              </a:rPr>
              <a:t>b = 'science' </a:t>
            </a:r>
            <a:endParaRPr dirty="0"/>
          </a:p>
          <a:p>
            <a:pPr marL="974725" marR="0" lvl="0" indent="-342900" algn="l" rtl="0">
              <a:spcBef>
                <a:spcPts val="0"/>
              </a:spcBef>
              <a:spcAft>
                <a:spcPts val="0"/>
              </a:spcAft>
              <a:buClr>
                <a:srgbClr val="C57A15"/>
              </a:buClr>
              <a:buSzPts val="2000"/>
              <a:buFont typeface="Consolas"/>
              <a:buChar char="&gt;"/>
            </a:pPr>
            <a:r>
              <a:rPr lang="en-US" sz="2000" b="0" i="0" u="none" strike="noStrike" cap="none" dirty="0">
                <a:solidFill>
                  <a:srgbClr val="0000FF"/>
                </a:solidFill>
                <a:latin typeface="Consolas"/>
                <a:ea typeface="Consolas"/>
                <a:cs typeface="Consolas"/>
                <a:sym typeface="Consolas"/>
              </a:rPr>
              <a:t>a &gt; 75 and b == 'science'</a:t>
            </a:r>
            <a:endParaRPr dirty="0"/>
          </a:p>
        </p:txBody>
      </p:sp>
      <p:sp>
        <p:nvSpPr>
          <p:cNvPr id="837" name="Google Shape;837;p10"/>
          <p:cNvSpPr txBox="1"/>
          <p:nvPr/>
        </p:nvSpPr>
        <p:spPr>
          <a:xfrm>
            <a:off x="653578" y="4279976"/>
            <a:ext cx="1239122" cy="3077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2000" b="1" dirty="0">
                <a:solidFill>
                  <a:schemeClr val="dk1"/>
                </a:solidFill>
                <a:latin typeface="Segoe UI" panose="020B0502040204020203" pitchFamily="34" charset="0"/>
                <a:cs typeface="Segoe UI" panose="020B0502040204020203" pitchFamily="34" charset="0"/>
                <a:sym typeface="Quattrocento Sans"/>
              </a:rPr>
              <a:t>Example</a:t>
            </a:r>
            <a:r>
              <a:rPr lang="en-US" sz="2000" b="1" i="0" u="none" strike="noStrike" cap="none" dirty="0">
                <a:solidFill>
                  <a:schemeClr val="dk1"/>
                </a:solidFill>
                <a:latin typeface="Quattrocento Sans"/>
                <a:ea typeface="Quattrocento Sans"/>
                <a:cs typeface="Quattrocento Sans"/>
                <a:sym typeface="Quattrocento Sans"/>
              </a:rPr>
              <a:t> 2</a:t>
            </a:r>
            <a:endParaRPr dirty="0"/>
          </a:p>
        </p:txBody>
      </p:sp>
      <p:sp>
        <p:nvSpPr>
          <p:cNvPr id="838" name="Google Shape;838;p10"/>
          <p:cNvSpPr/>
          <p:nvPr/>
        </p:nvSpPr>
        <p:spPr>
          <a:xfrm>
            <a:off x="0" y="4631305"/>
            <a:ext cx="6096000" cy="1015663"/>
          </a:xfrm>
          <a:prstGeom prst="rect">
            <a:avLst/>
          </a:prstGeom>
          <a:noFill/>
          <a:ln>
            <a:noFill/>
          </a:ln>
        </p:spPr>
        <p:txBody>
          <a:bodyPr spcFirstLastPara="1" wrap="square" lIns="91425" tIns="45700" rIns="91425" bIns="45700" anchor="t" anchorCtr="0">
            <a:spAutoFit/>
          </a:bodyPr>
          <a:lstStyle/>
          <a:p>
            <a:pPr marL="974725" marR="0" lvl="0" indent="-342900" algn="l" rtl="0">
              <a:spcBef>
                <a:spcPts val="0"/>
              </a:spcBef>
              <a:spcAft>
                <a:spcPts val="0"/>
              </a:spcAft>
              <a:buClr>
                <a:srgbClr val="C57A15"/>
              </a:buClr>
              <a:buSzPts val="2000"/>
              <a:buFont typeface="Consolas"/>
              <a:buChar char="&gt;"/>
            </a:pPr>
            <a:r>
              <a:rPr lang="en-US" sz="2000" b="0" i="0" u="none" strike="noStrike" cap="none" dirty="0">
                <a:solidFill>
                  <a:srgbClr val="0000FF"/>
                </a:solidFill>
                <a:latin typeface="Consolas"/>
                <a:ea typeface="Consolas"/>
                <a:cs typeface="Consolas"/>
                <a:sym typeface="Consolas"/>
              </a:rPr>
              <a:t>a = 100</a:t>
            </a:r>
            <a:endParaRPr dirty="0"/>
          </a:p>
          <a:p>
            <a:pPr marL="974725" marR="0" lvl="0" indent="-342900" algn="l" rtl="0">
              <a:spcBef>
                <a:spcPts val="0"/>
              </a:spcBef>
              <a:spcAft>
                <a:spcPts val="0"/>
              </a:spcAft>
              <a:buClr>
                <a:srgbClr val="C57A15"/>
              </a:buClr>
              <a:buSzPts val="2000"/>
              <a:buFont typeface="Consolas"/>
              <a:buChar char="&gt;"/>
            </a:pPr>
            <a:r>
              <a:rPr lang="en-US" sz="2000" b="0" i="0" u="none" strike="noStrike" cap="none" dirty="0">
                <a:solidFill>
                  <a:srgbClr val="0000FF"/>
                </a:solidFill>
                <a:latin typeface="Consolas"/>
                <a:ea typeface="Consolas"/>
                <a:cs typeface="Consolas"/>
                <a:sym typeface="Consolas"/>
              </a:rPr>
              <a:t>b = 'science' </a:t>
            </a:r>
            <a:endParaRPr dirty="0"/>
          </a:p>
          <a:p>
            <a:pPr marL="974725" marR="0" lvl="0" indent="-342900" algn="l" rtl="0">
              <a:spcBef>
                <a:spcPts val="0"/>
              </a:spcBef>
              <a:spcAft>
                <a:spcPts val="0"/>
              </a:spcAft>
              <a:buClr>
                <a:srgbClr val="C57A15"/>
              </a:buClr>
              <a:buSzPts val="2000"/>
              <a:buFont typeface="Consolas"/>
              <a:buChar char="&gt;"/>
            </a:pPr>
            <a:r>
              <a:rPr lang="en-US" sz="2000" b="0" i="0" u="none" strike="noStrike" cap="none" dirty="0">
                <a:solidFill>
                  <a:srgbClr val="0000FF"/>
                </a:solidFill>
                <a:latin typeface="Consolas"/>
                <a:ea typeface="Consolas"/>
                <a:cs typeface="Consolas"/>
                <a:sym typeface="Consolas"/>
              </a:rPr>
              <a:t>a &gt; 75 and b != 'science'</a:t>
            </a:r>
            <a:endParaRPr dirty="0"/>
          </a:p>
        </p:txBody>
      </p:sp>
      <p:sp>
        <p:nvSpPr>
          <p:cNvPr id="839" name="Google Shape;839;p10"/>
          <p:cNvSpPr txBox="1"/>
          <p:nvPr/>
        </p:nvSpPr>
        <p:spPr>
          <a:xfrm>
            <a:off x="6223066" y="2147245"/>
            <a:ext cx="1239122" cy="3077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2000" b="1" i="0" u="none" strike="noStrike" cap="none" dirty="0">
                <a:solidFill>
                  <a:schemeClr val="dk1"/>
                </a:solidFill>
                <a:latin typeface="Quattrocento Sans"/>
                <a:ea typeface="Quattrocento Sans"/>
                <a:cs typeface="Quattrocento Sans"/>
                <a:sym typeface="Quattrocento Sans"/>
              </a:rPr>
              <a:t>Example 3</a:t>
            </a:r>
            <a:endParaRPr dirty="0"/>
          </a:p>
        </p:txBody>
      </p:sp>
      <p:sp>
        <p:nvSpPr>
          <p:cNvPr id="840" name="Google Shape;840;p10"/>
          <p:cNvSpPr/>
          <p:nvPr/>
        </p:nvSpPr>
        <p:spPr>
          <a:xfrm>
            <a:off x="5576099" y="2543435"/>
            <a:ext cx="6096000" cy="1015663"/>
          </a:xfrm>
          <a:prstGeom prst="rect">
            <a:avLst/>
          </a:prstGeom>
          <a:noFill/>
          <a:ln>
            <a:noFill/>
          </a:ln>
        </p:spPr>
        <p:txBody>
          <a:bodyPr spcFirstLastPara="1" wrap="square" lIns="91425" tIns="45700" rIns="91425" bIns="45700" anchor="t" anchorCtr="0">
            <a:spAutoFit/>
          </a:bodyPr>
          <a:lstStyle/>
          <a:p>
            <a:pPr marL="974725" marR="0" lvl="0" indent="-342900" algn="l" rtl="0">
              <a:spcBef>
                <a:spcPts val="0"/>
              </a:spcBef>
              <a:spcAft>
                <a:spcPts val="0"/>
              </a:spcAft>
              <a:buClr>
                <a:srgbClr val="C57A15"/>
              </a:buClr>
              <a:buSzPts val="2000"/>
              <a:buFont typeface="Consolas"/>
              <a:buChar char="&gt;"/>
            </a:pPr>
            <a:r>
              <a:rPr lang="en-US" sz="2000" b="0" i="0" u="none" strike="noStrike" cap="none" dirty="0">
                <a:solidFill>
                  <a:srgbClr val="0000FF"/>
                </a:solidFill>
                <a:latin typeface="Consolas"/>
                <a:ea typeface="Consolas"/>
                <a:cs typeface="Consolas"/>
                <a:sym typeface="Consolas"/>
              </a:rPr>
              <a:t>a = 100</a:t>
            </a:r>
            <a:endParaRPr dirty="0"/>
          </a:p>
          <a:p>
            <a:pPr marL="974725" marR="0" lvl="0" indent="-342900" algn="l" rtl="0">
              <a:spcBef>
                <a:spcPts val="0"/>
              </a:spcBef>
              <a:spcAft>
                <a:spcPts val="0"/>
              </a:spcAft>
              <a:buClr>
                <a:srgbClr val="C57A15"/>
              </a:buClr>
              <a:buSzPts val="2000"/>
              <a:buFont typeface="Consolas"/>
              <a:buChar char="&gt;"/>
            </a:pPr>
            <a:r>
              <a:rPr lang="en-US" sz="2000" b="0" i="0" u="none" strike="noStrike" cap="none" dirty="0">
                <a:solidFill>
                  <a:srgbClr val="0000FF"/>
                </a:solidFill>
                <a:latin typeface="Consolas"/>
                <a:ea typeface="Consolas"/>
                <a:cs typeface="Consolas"/>
                <a:sym typeface="Consolas"/>
              </a:rPr>
              <a:t>b = 'science' </a:t>
            </a:r>
            <a:endParaRPr dirty="0"/>
          </a:p>
          <a:p>
            <a:pPr marL="974725" marR="0" lvl="0" indent="-342900" algn="l" rtl="0">
              <a:spcBef>
                <a:spcPts val="0"/>
              </a:spcBef>
              <a:spcAft>
                <a:spcPts val="0"/>
              </a:spcAft>
              <a:buClr>
                <a:srgbClr val="C57A15"/>
              </a:buClr>
              <a:buSzPts val="2000"/>
              <a:buFont typeface="Consolas"/>
              <a:buChar char="&gt;"/>
            </a:pPr>
            <a:r>
              <a:rPr lang="en-US" sz="2000" b="0" i="0" u="none" strike="noStrike" cap="none" dirty="0">
                <a:solidFill>
                  <a:srgbClr val="0000FF"/>
                </a:solidFill>
                <a:latin typeface="Consolas"/>
                <a:ea typeface="Consolas"/>
                <a:cs typeface="Consolas"/>
                <a:sym typeface="Consolas"/>
              </a:rPr>
              <a:t>a &gt; 75 or b != 'science'</a:t>
            </a:r>
            <a:endParaRPr dirty="0"/>
          </a:p>
        </p:txBody>
      </p:sp>
      <p:sp>
        <p:nvSpPr>
          <p:cNvPr id="841" name="Google Shape;841;p10"/>
          <p:cNvSpPr txBox="1"/>
          <p:nvPr/>
        </p:nvSpPr>
        <p:spPr>
          <a:xfrm>
            <a:off x="6223066" y="4279976"/>
            <a:ext cx="1239122" cy="30777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2000" b="1" dirty="0">
                <a:solidFill>
                  <a:schemeClr val="dk1"/>
                </a:solidFill>
                <a:latin typeface="Segoe UI" panose="020B0502040204020203" pitchFamily="34" charset="0"/>
                <a:cs typeface="Segoe UI" panose="020B0502040204020203" pitchFamily="34" charset="0"/>
                <a:sym typeface="Quattrocento Sans"/>
              </a:rPr>
              <a:t>Example</a:t>
            </a:r>
            <a:r>
              <a:rPr lang="en-US" sz="2000" b="1" i="0" u="none" strike="noStrike" cap="none" dirty="0">
                <a:solidFill>
                  <a:schemeClr val="dk1"/>
                </a:solidFill>
                <a:latin typeface="Quattrocento Sans"/>
                <a:ea typeface="Quattrocento Sans"/>
                <a:cs typeface="Quattrocento Sans"/>
                <a:sym typeface="Quattrocento Sans"/>
              </a:rPr>
              <a:t> 4</a:t>
            </a:r>
            <a:endParaRPr dirty="0"/>
          </a:p>
        </p:txBody>
      </p:sp>
      <p:sp>
        <p:nvSpPr>
          <p:cNvPr id="842" name="Google Shape;842;p10"/>
          <p:cNvSpPr/>
          <p:nvPr/>
        </p:nvSpPr>
        <p:spPr>
          <a:xfrm>
            <a:off x="5573486" y="4630521"/>
            <a:ext cx="7053943" cy="1323439"/>
          </a:xfrm>
          <a:prstGeom prst="rect">
            <a:avLst/>
          </a:prstGeom>
          <a:noFill/>
          <a:ln>
            <a:noFill/>
          </a:ln>
        </p:spPr>
        <p:txBody>
          <a:bodyPr spcFirstLastPara="1" wrap="square" lIns="91425" tIns="45700" rIns="91425" bIns="45700" anchor="t" anchorCtr="0">
            <a:spAutoFit/>
          </a:bodyPr>
          <a:lstStyle/>
          <a:p>
            <a:pPr marL="974725" marR="0" lvl="0" indent="-342900" algn="l" rtl="0">
              <a:spcBef>
                <a:spcPts val="0"/>
              </a:spcBef>
              <a:spcAft>
                <a:spcPts val="0"/>
              </a:spcAft>
              <a:buClr>
                <a:srgbClr val="C57A15"/>
              </a:buClr>
              <a:buSzPts val="2000"/>
              <a:buFont typeface="Consolas"/>
              <a:buChar char="&gt;"/>
            </a:pPr>
            <a:r>
              <a:rPr lang="en-US" sz="2000" b="0" i="0" u="none" strike="noStrike" cap="none" dirty="0">
                <a:solidFill>
                  <a:srgbClr val="0000FF"/>
                </a:solidFill>
                <a:latin typeface="Consolas"/>
                <a:ea typeface="Consolas"/>
                <a:cs typeface="Consolas"/>
                <a:sym typeface="Consolas"/>
              </a:rPr>
              <a:t>a = 100</a:t>
            </a:r>
            <a:endParaRPr dirty="0"/>
          </a:p>
          <a:p>
            <a:pPr marL="974725" marR="0" lvl="0" indent="-342900" algn="l" rtl="0">
              <a:spcBef>
                <a:spcPts val="0"/>
              </a:spcBef>
              <a:spcAft>
                <a:spcPts val="0"/>
              </a:spcAft>
              <a:buClr>
                <a:srgbClr val="C57A15"/>
              </a:buClr>
              <a:buSzPts val="2000"/>
              <a:buFont typeface="Consolas"/>
              <a:buChar char="&gt;"/>
            </a:pPr>
            <a:r>
              <a:rPr lang="en-US" sz="2000" b="0" i="0" u="none" strike="noStrike" cap="none" dirty="0">
                <a:solidFill>
                  <a:srgbClr val="0000FF"/>
                </a:solidFill>
                <a:latin typeface="Consolas"/>
                <a:ea typeface="Consolas"/>
                <a:cs typeface="Consolas"/>
                <a:sym typeface="Consolas"/>
              </a:rPr>
              <a:t>b = 'science'</a:t>
            </a:r>
            <a:endParaRPr dirty="0"/>
          </a:p>
          <a:p>
            <a:pPr marL="974725" marR="0" lvl="0" indent="-342900" algn="l" rtl="0">
              <a:spcBef>
                <a:spcPts val="0"/>
              </a:spcBef>
              <a:spcAft>
                <a:spcPts val="0"/>
              </a:spcAft>
              <a:buClr>
                <a:srgbClr val="C57A15"/>
              </a:buClr>
              <a:buSzPts val="2000"/>
              <a:buFont typeface="Consolas"/>
              <a:buChar char="&gt;"/>
            </a:pPr>
            <a:r>
              <a:rPr lang="en-US" sz="2000" b="0" i="0" u="none" strike="noStrike" cap="none" dirty="0">
                <a:solidFill>
                  <a:srgbClr val="0000FF"/>
                </a:solidFill>
                <a:latin typeface="Consolas"/>
                <a:ea typeface="Consolas"/>
                <a:cs typeface="Consolas"/>
                <a:sym typeface="Consolas"/>
              </a:rPr>
              <a:t>c = True </a:t>
            </a:r>
            <a:endParaRPr dirty="0"/>
          </a:p>
          <a:p>
            <a:pPr marL="974725" marR="0" lvl="0" indent="-342900" algn="l" rtl="0">
              <a:spcBef>
                <a:spcPts val="0"/>
              </a:spcBef>
              <a:spcAft>
                <a:spcPts val="0"/>
              </a:spcAft>
              <a:buClr>
                <a:srgbClr val="C57A15"/>
              </a:buClr>
              <a:buSzPts val="2000"/>
              <a:buFont typeface="Consolas"/>
              <a:buChar char="&gt;"/>
            </a:pPr>
            <a:r>
              <a:rPr lang="en-US" sz="2000" b="0" i="0" u="none" strike="noStrike" cap="none" dirty="0">
                <a:solidFill>
                  <a:srgbClr val="0000FF"/>
                </a:solidFill>
                <a:latin typeface="Consolas"/>
                <a:ea typeface="Consolas"/>
                <a:cs typeface="Consolas"/>
                <a:sym typeface="Consolas"/>
              </a:rPr>
              <a:t>not c and a &gt; 75 and b == 'science'</a:t>
            </a:r>
            <a:endParaRPr dirty="0"/>
          </a:p>
        </p:txBody>
      </p:sp>
    </p:spTree>
    <p:custDataLst>
      <p:tags r:id="rId1"/>
    </p:custData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47"/>
        <p:cNvGrpSpPr/>
        <p:nvPr/>
      </p:nvGrpSpPr>
      <p:grpSpPr>
        <a:xfrm>
          <a:off x="0" y="0"/>
          <a:ext cx="0" cy="0"/>
          <a:chOff x="0" y="0"/>
          <a:chExt cx="0" cy="0"/>
        </a:xfrm>
      </p:grpSpPr>
      <p:sp>
        <p:nvSpPr>
          <p:cNvPr id="848" name="Google Shape;848;p11"/>
          <p:cNvSpPr txBox="1"/>
          <p:nvPr/>
        </p:nvSpPr>
        <p:spPr>
          <a:xfrm>
            <a:off x="387819" y="311963"/>
            <a:ext cx="11018520" cy="55399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chemeClr val="dk1"/>
              </a:buClr>
              <a:buSzPts val="3600"/>
              <a:buFont typeface="Quattrocento Sans"/>
              <a:buNone/>
            </a:pPr>
            <a:r>
              <a:rPr lang="en-US" sz="3600" b="0" i="0" u="none" strike="noStrike" cap="none" dirty="0">
                <a:solidFill>
                  <a:schemeClr val="dk1"/>
                </a:solidFill>
                <a:latin typeface="Segoe UI" panose="020B0502040204020203" pitchFamily="34" charset="0"/>
                <a:ea typeface="Quattrocento Sans"/>
                <a:cs typeface="Segoe UI" panose="020B0502040204020203" pitchFamily="34" charset="0"/>
                <a:sym typeface="Quattrocento Sans"/>
              </a:rPr>
              <a:t>Lab 2.02, part </a:t>
            </a:r>
            <a:r>
              <a:rPr lang="en-US" sz="3600" dirty="0">
                <a:solidFill>
                  <a:schemeClr val="dk1"/>
                </a:solidFill>
                <a:latin typeface="Segoe UI" panose="020B0502040204020203" pitchFamily="34" charset="0"/>
                <a:ea typeface="Quattrocento Sans"/>
                <a:cs typeface="Segoe UI" panose="020B0502040204020203" pitchFamily="34" charset="0"/>
                <a:sym typeface="Quattrocento Sans"/>
              </a:rPr>
              <a:t>2</a:t>
            </a:r>
            <a:r>
              <a:rPr lang="en-US" sz="3600" b="0" i="0" u="none" strike="noStrike" cap="none" dirty="0">
                <a:solidFill>
                  <a:schemeClr val="dk1"/>
                </a:solidFill>
                <a:latin typeface="Segoe UI" panose="020B0502040204020203" pitchFamily="34" charset="0"/>
                <a:ea typeface="Quattrocento Sans"/>
                <a:cs typeface="Segoe UI" panose="020B0502040204020203" pitchFamily="34" charset="0"/>
                <a:sym typeface="Quattrocento Sans"/>
              </a:rPr>
              <a:t>:  President </a:t>
            </a:r>
            <a:endParaRPr dirty="0">
              <a:latin typeface="Segoe UI" panose="020B0502040204020203" pitchFamily="34" charset="0"/>
              <a:cs typeface="Segoe UI" panose="020B0502040204020203" pitchFamily="34" charset="0"/>
            </a:endParaRPr>
          </a:p>
        </p:txBody>
      </p:sp>
      <p:sp>
        <p:nvSpPr>
          <p:cNvPr id="849" name="Google Shape;849;p11"/>
          <p:cNvSpPr txBox="1">
            <a:spLocks noGrp="1"/>
          </p:cNvSpPr>
          <p:nvPr>
            <p:ph type="title"/>
          </p:nvPr>
        </p:nvSpPr>
        <p:spPr>
          <a:xfrm>
            <a:off x="584200" y="881102"/>
            <a:ext cx="11018520" cy="553998"/>
          </a:xfrm>
          <a:prstGeom prst="rect">
            <a:avLst/>
          </a:prstGeom>
          <a:noFill/>
          <a:ln>
            <a:noFill/>
          </a:ln>
        </p:spPr>
        <p:txBody>
          <a:bodyPr spcFirstLastPara="1" wrap="square" lIns="0" tIns="0" rIns="0" bIns="0" anchor="t" anchorCtr="0">
            <a:normAutofit fontScale="90000"/>
          </a:bodyPr>
          <a:lstStyle/>
          <a:p>
            <a:pPr marL="0" lvl="0" indent="0" algn="l" rtl="0">
              <a:lnSpc>
                <a:spcPct val="100000"/>
              </a:lnSpc>
              <a:spcBef>
                <a:spcPts val="0"/>
              </a:spcBef>
              <a:spcAft>
                <a:spcPts val="0"/>
              </a:spcAft>
              <a:buClr>
                <a:schemeClr val="dk1"/>
              </a:buClr>
              <a:buSzPts val="3240"/>
              <a:buFont typeface="Quattrocento Sans"/>
              <a:buNone/>
            </a:pPr>
            <a:r>
              <a:rPr lang="en-US" sz="3240" dirty="0">
                <a:latin typeface="Segoe UI" panose="020B0502040204020203" pitchFamily="34" charset="0"/>
                <a:cs typeface="Segoe UI" panose="020B0502040204020203" pitchFamily="34" charset="0"/>
              </a:rPr>
              <a:t>In your console:</a:t>
            </a:r>
            <a:br>
              <a:rPr lang="en-US" sz="3240" dirty="0">
                <a:latin typeface="Segoe UI" panose="020B0502040204020203" pitchFamily="34" charset="0"/>
                <a:cs typeface="Segoe UI" panose="020B0502040204020203" pitchFamily="34" charset="0"/>
              </a:rPr>
            </a:br>
            <a:endParaRPr sz="3240" dirty="0">
              <a:latin typeface="Segoe UI" panose="020B0502040204020203" pitchFamily="34" charset="0"/>
              <a:cs typeface="Segoe UI" panose="020B0502040204020203" pitchFamily="34" charset="0"/>
            </a:endParaRPr>
          </a:p>
        </p:txBody>
      </p:sp>
      <p:sp>
        <p:nvSpPr>
          <p:cNvPr id="850" name="Google Shape;850;p11"/>
          <p:cNvSpPr txBox="1">
            <a:spLocks noGrp="1"/>
          </p:cNvSpPr>
          <p:nvPr>
            <p:ph type="body" idx="1"/>
          </p:nvPr>
        </p:nvSpPr>
        <p:spPr>
          <a:xfrm>
            <a:off x="584200" y="1435100"/>
            <a:ext cx="10925928" cy="4262705"/>
          </a:xfrm>
          <a:prstGeom prst="rect">
            <a:avLst/>
          </a:prstGeom>
          <a:noFill/>
          <a:ln>
            <a:noFill/>
          </a:ln>
        </p:spPr>
        <p:txBody>
          <a:bodyPr spcFirstLastPara="1" wrap="square" lIns="0" tIns="0" rIns="0" bIns="0" anchor="t" anchorCtr="0">
            <a:spAutoFit/>
          </a:bodyPr>
          <a:lstStyle/>
          <a:p>
            <a:pPr marL="457200" lvl="1" indent="0">
              <a:spcBef>
                <a:spcPts val="0"/>
              </a:spcBef>
              <a:buSzPts val="2880"/>
              <a:buNone/>
            </a:pPr>
            <a:r>
              <a:rPr lang="en-US" sz="2400" dirty="0">
                <a:latin typeface="Segoe UI" panose="020B0502040204020203" pitchFamily="34" charset="0"/>
                <a:cs typeface="Segoe UI" panose="020B0502040204020203" pitchFamily="34" charset="0"/>
              </a:rPr>
              <a:t>Create a “Can I be President” program.  It will check to see if the user meets the minimum requirements for becoming the President of the United States. Have the user input the information needed.</a:t>
            </a:r>
          </a:p>
          <a:p>
            <a:pPr marL="0" lvl="0" indent="0" algn="l" rtl="0">
              <a:lnSpc>
                <a:spcPct val="100000"/>
              </a:lnSpc>
              <a:spcBef>
                <a:spcPts val="0"/>
              </a:spcBef>
              <a:spcAft>
                <a:spcPts val="0"/>
              </a:spcAft>
              <a:buClr>
                <a:schemeClr val="dk1"/>
              </a:buClr>
              <a:buSzPts val="2880"/>
              <a:buNone/>
            </a:pPr>
            <a:endParaRPr dirty="0">
              <a:latin typeface="Segoe UI" panose="020B0502040204020203" pitchFamily="34" charset="0"/>
              <a:cs typeface="Segoe UI" panose="020B0502040204020203" pitchFamily="34" charset="0"/>
            </a:endParaRPr>
          </a:p>
          <a:p>
            <a:pPr marL="228600" lvl="1" indent="0" algn="l" rtl="0">
              <a:lnSpc>
                <a:spcPct val="100000"/>
              </a:lnSpc>
              <a:spcBef>
                <a:spcPts val="480"/>
              </a:spcBef>
              <a:spcAft>
                <a:spcPts val="0"/>
              </a:spcAft>
              <a:buClr>
                <a:schemeClr val="dk1"/>
              </a:buClr>
              <a:buSzPts val="2160"/>
              <a:buNone/>
            </a:pPr>
            <a:r>
              <a:rPr lang="en-US" sz="2400" dirty="0">
                <a:latin typeface="Segoe UI" panose="020B0502040204020203" pitchFamily="34" charset="0"/>
                <a:cs typeface="Segoe UI" panose="020B0502040204020203" pitchFamily="34" charset="0"/>
              </a:rPr>
              <a:t>Requirements to be president:</a:t>
            </a:r>
            <a:endParaRPr dirty="0">
              <a:latin typeface="Segoe UI" panose="020B0502040204020203" pitchFamily="34" charset="0"/>
              <a:cs typeface="Segoe UI" panose="020B0502040204020203" pitchFamily="34" charset="0"/>
            </a:endParaRPr>
          </a:p>
          <a:p>
            <a:pPr marL="571500" lvl="1" indent="-342900" algn="l" rtl="0">
              <a:lnSpc>
                <a:spcPct val="100000"/>
              </a:lnSpc>
              <a:spcBef>
                <a:spcPts val="480"/>
              </a:spcBef>
              <a:spcAft>
                <a:spcPts val="0"/>
              </a:spcAft>
              <a:buClr>
                <a:schemeClr val="dk1"/>
              </a:buClr>
              <a:buSzPts val="2160"/>
              <a:buFont typeface="Arial"/>
              <a:buChar char="•"/>
            </a:pPr>
            <a:r>
              <a:rPr lang="en-US" sz="2400" dirty="0">
                <a:latin typeface="Segoe UI" panose="020B0502040204020203" pitchFamily="34" charset="0"/>
                <a:cs typeface="Segoe UI" panose="020B0502040204020203" pitchFamily="34" charset="0"/>
              </a:rPr>
              <a:t>Older than 35</a:t>
            </a:r>
            <a:endParaRPr dirty="0">
              <a:latin typeface="Segoe UI" panose="020B0502040204020203" pitchFamily="34" charset="0"/>
              <a:cs typeface="Segoe UI" panose="020B0502040204020203" pitchFamily="34" charset="0"/>
            </a:endParaRPr>
          </a:p>
          <a:p>
            <a:pPr marL="571500" lvl="1" indent="-342900" algn="l" rtl="0">
              <a:lnSpc>
                <a:spcPct val="100000"/>
              </a:lnSpc>
              <a:spcBef>
                <a:spcPts val="480"/>
              </a:spcBef>
              <a:spcAft>
                <a:spcPts val="0"/>
              </a:spcAft>
              <a:buClr>
                <a:schemeClr val="dk1"/>
              </a:buClr>
              <a:buSzPts val="2160"/>
              <a:buFont typeface="Arial"/>
              <a:buChar char="•"/>
            </a:pPr>
            <a:r>
              <a:rPr lang="en-US" sz="2400" dirty="0">
                <a:latin typeface="Segoe UI" panose="020B0502040204020203" pitchFamily="34" charset="0"/>
                <a:cs typeface="Segoe UI" panose="020B0502040204020203" pitchFamily="34" charset="0"/>
              </a:rPr>
              <a:t>Resident of US for 14 Years</a:t>
            </a:r>
            <a:endParaRPr dirty="0">
              <a:latin typeface="Segoe UI" panose="020B0502040204020203" pitchFamily="34" charset="0"/>
              <a:cs typeface="Segoe UI" panose="020B0502040204020203" pitchFamily="34" charset="0"/>
            </a:endParaRPr>
          </a:p>
          <a:p>
            <a:pPr marL="571500" lvl="1" indent="-342900" algn="l" rtl="0">
              <a:lnSpc>
                <a:spcPct val="100000"/>
              </a:lnSpc>
              <a:spcBef>
                <a:spcPts val="480"/>
              </a:spcBef>
              <a:spcAft>
                <a:spcPts val="0"/>
              </a:spcAft>
              <a:buClr>
                <a:schemeClr val="dk1"/>
              </a:buClr>
              <a:buSzPts val="2160"/>
              <a:buFont typeface="Arial"/>
              <a:buChar char="•"/>
            </a:pPr>
            <a:r>
              <a:rPr lang="en-US" sz="2400" dirty="0">
                <a:latin typeface="Segoe UI" panose="020B0502040204020203" pitchFamily="34" charset="0"/>
                <a:cs typeface="Segoe UI" panose="020B0502040204020203" pitchFamily="34" charset="0"/>
              </a:rPr>
              <a:t>Natural born citizen</a:t>
            </a:r>
            <a:endParaRPr dirty="0">
              <a:latin typeface="Segoe UI" panose="020B0502040204020203" pitchFamily="34" charset="0"/>
              <a:cs typeface="Segoe UI" panose="020B0502040204020203" pitchFamily="34" charset="0"/>
            </a:endParaRPr>
          </a:p>
          <a:p>
            <a:pPr marL="228600" lvl="1" indent="0" algn="l" rtl="0">
              <a:lnSpc>
                <a:spcPct val="100000"/>
              </a:lnSpc>
              <a:spcBef>
                <a:spcPts val="480"/>
              </a:spcBef>
              <a:spcAft>
                <a:spcPts val="0"/>
              </a:spcAft>
              <a:buClr>
                <a:schemeClr val="dk1"/>
              </a:buClr>
              <a:buSzPts val="2160"/>
              <a:buNone/>
            </a:pPr>
            <a:endParaRPr lang="en-US" sz="2400" dirty="0">
              <a:latin typeface="Segoe UI" panose="020B0502040204020203" pitchFamily="34" charset="0"/>
              <a:cs typeface="Segoe UI" panose="020B0502040204020203" pitchFamily="34" charset="0"/>
            </a:endParaRPr>
          </a:p>
          <a:p>
            <a:pPr marL="228600" lvl="1" indent="0" algn="l" rtl="0">
              <a:lnSpc>
                <a:spcPct val="100000"/>
              </a:lnSpc>
              <a:spcBef>
                <a:spcPts val="480"/>
              </a:spcBef>
              <a:spcAft>
                <a:spcPts val="0"/>
              </a:spcAft>
              <a:buClr>
                <a:schemeClr val="dk1"/>
              </a:buClr>
              <a:buSzPts val="2160"/>
              <a:buNone/>
            </a:pPr>
            <a:r>
              <a:rPr lang="en-US" sz="2400" dirty="0">
                <a:latin typeface="Segoe UI" panose="020B0502040204020203" pitchFamily="34" charset="0"/>
                <a:cs typeface="Segoe UI" panose="020B0502040204020203" pitchFamily="34" charset="0"/>
              </a:rPr>
              <a:t>Print True if the user can be President, and False if not.</a:t>
            </a:r>
            <a:endParaRPr dirty="0">
              <a:latin typeface="Segoe UI" panose="020B0502040204020203" pitchFamily="34" charset="0"/>
              <a:cs typeface="Segoe UI" panose="020B0502040204020203" pitchFamily="34" charset="0"/>
            </a:endParaRPr>
          </a:p>
        </p:txBody>
      </p:sp>
    </p:spTree>
    <p:custDataLst>
      <p:tags r:id="rId1"/>
    </p:custData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sp>
        <p:nvSpPr>
          <p:cNvPr id="856" name="Google Shape;856;p12"/>
          <p:cNvSpPr txBox="1"/>
          <p:nvPr/>
        </p:nvSpPr>
        <p:spPr>
          <a:xfrm>
            <a:off x="673476" y="340567"/>
            <a:ext cx="11018520" cy="55399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chemeClr val="dk1"/>
              </a:buClr>
              <a:buSzPts val="3600"/>
              <a:buFont typeface="Quattrocento Sans"/>
              <a:buNone/>
            </a:pPr>
            <a:r>
              <a:rPr lang="en-US" sz="3600" b="0" i="0" u="none" strike="noStrike" cap="none" dirty="0">
                <a:solidFill>
                  <a:schemeClr val="dk1"/>
                </a:solidFill>
                <a:latin typeface="Segoe UI" panose="020B0502040204020203" pitchFamily="34" charset="0"/>
                <a:ea typeface="Quattrocento Sans"/>
                <a:cs typeface="Segoe UI" panose="020B0502040204020203" pitchFamily="34" charset="0"/>
                <a:sym typeface="Quattrocento Sans"/>
              </a:rPr>
              <a:t>Lab 2.02, part 3: </a:t>
            </a:r>
            <a:r>
              <a:rPr lang="en-US" sz="3600" dirty="0">
                <a:solidFill>
                  <a:schemeClr val="dk1"/>
                </a:solidFill>
                <a:latin typeface="Segoe UI" panose="020B0502040204020203" pitchFamily="34" charset="0"/>
                <a:ea typeface="Quattrocento Sans"/>
                <a:cs typeface="Segoe UI" panose="020B0502040204020203" pitchFamily="34" charset="0"/>
                <a:sym typeface="Quattrocento Sans"/>
              </a:rPr>
              <a:t>r</a:t>
            </a:r>
            <a:r>
              <a:rPr lang="en-US" sz="3600" b="0" i="0" u="none" strike="noStrike" cap="none" dirty="0">
                <a:solidFill>
                  <a:schemeClr val="dk1"/>
                </a:solidFill>
                <a:latin typeface="Segoe UI" panose="020B0502040204020203" pitchFamily="34" charset="0"/>
                <a:ea typeface="Quattrocento Sans"/>
                <a:cs typeface="Segoe UI" panose="020B0502040204020203" pitchFamily="34" charset="0"/>
                <a:sym typeface="Quattrocento Sans"/>
              </a:rPr>
              <a:t>oller </a:t>
            </a:r>
            <a:r>
              <a:rPr lang="en-US" sz="3600" dirty="0">
                <a:solidFill>
                  <a:schemeClr val="dk1"/>
                </a:solidFill>
                <a:latin typeface="Segoe UI" panose="020B0502040204020203" pitchFamily="34" charset="0"/>
                <a:ea typeface="Quattrocento Sans"/>
                <a:cs typeface="Segoe UI" panose="020B0502040204020203" pitchFamily="34" charset="0"/>
                <a:sym typeface="Quattrocento Sans"/>
              </a:rPr>
              <a:t>c</a:t>
            </a:r>
            <a:r>
              <a:rPr lang="en-US" sz="3600" b="0" i="0" u="none" strike="noStrike" cap="none" dirty="0">
                <a:solidFill>
                  <a:schemeClr val="dk1"/>
                </a:solidFill>
                <a:latin typeface="Segoe UI" panose="020B0502040204020203" pitchFamily="34" charset="0"/>
                <a:ea typeface="Quattrocento Sans"/>
                <a:cs typeface="Segoe UI" panose="020B0502040204020203" pitchFamily="34" charset="0"/>
                <a:sym typeface="Quattrocento Sans"/>
              </a:rPr>
              <a:t>oaster</a:t>
            </a:r>
            <a:endParaRPr dirty="0">
              <a:latin typeface="Segoe UI" panose="020B0502040204020203" pitchFamily="34" charset="0"/>
              <a:cs typeface="Segoe UI" panose="020B0502040204020203" pitchFamily="34" charset="0"/>
            </a:endParaRPr>
          </a:p>
        </p:txBody>
      </p:sp>
      <p:sp>
        <p:nvSpPr>
          <p:cNvPr id="857" name="Google Shape;857;p12"/>
          <p:cNvSpPr txBox="1">
            <a:spLocks noGrp="1"/>
          </p:cNvSpPr>
          <p:nvPr>
            <p:ph type="title"/>
          </p:nvPr>
        </p:nvSpPr>
        <p:spPr>
          <a:xfrm>
            <a:off x="370549" y="1484818"/>
            <a:ext cx="11018520" cy="553998"/>
          </a:xfrm>
          <a:prstGeom prst="rect">
            <a:avLst/>
          </a:prstGeom>
          <a:noFill/>
          <a:ln>
            <a:noFill/>
          </a:ln>
        </p:spPr>
        <p:txBody>
          <a:bodyPr spcFirstLastPara="1" wrap="square" lIns="0" tIns="0" rIns="0" bIns="0" anchor="t" anchorCtr="0">
            <a:normAutofit fontScale="90000"/>
          </a:bodyPr>
          <a:lstStyle/>
          <a:p>
            <a:pPr marL="0" lvl="0" indent="0" algn="l" rtl="0">
              <a:lnSpc>
                <a:spcPct val="100000"/>
              </a:lnSpc>
              <a:spcBef>
                <a:spcPts val="0"/>
              </a:spcBef>
              <a:spcAft>
                <a:spcPts val="0"/>
              </a:spcAft>
              <a:buClr>
                <a:schemeClr val="dk1"/>
              </a:buClr>
              <a:buSzPts val="3240"/>
              <a:buFont typeface="Quattrocento Sans"/>
              <a:buNone/>
            </a:pPr>
            <a:r>
              <a:rPr lang="en-US" sz="3240" dirty="0">
                <a:latin typeface="Segoe UI" panose="020B0502040204020203" pitchFamily="34" charset="0"/>
                <a:cs typeface="Segoe UI" panose="020B0502040204020203" pitchFamily="34" charset="0"/>
              </a:rPr>
              <a:t>In your console:</a:t>
            </a:r>
            <a:br>
              <a:rPr lang="en-US" sz="3240" dirty="0">
                <a:latin typeface="Segoe UI" panose="020B0502040204020203" pitchFamily="34" charset="0"/>
                <a:cs typeface="Segoe UI" panose="020B0502040204020203" pitchFamily="34" charset="0"/>
              </a:rPr>
            </a:br>
            <a:endParaRPr sz="3240" dirty="0">
              <a:latin typeface="Segoe UI" panose="020B0502040204020203" pitchFamily="34" charset="0"/>
              <a:cs typeface="Segoe UI" panose="020B0502040204020203" pitchFamily="34" charset="0"/>
            </a:endParaRPr>
          </a:p>
        </p:txBody>
      </p:sp>
      <p:sp>
        <p:nvSpPr>
          <p:cNvPr id="858" name="Google Shape;858;p12"/>
          <p:cNvSpPr txBox="1">
            <a:spLocks noGrp="1"/>
          </p:cNvSpPr>
          <p:nvPr>
            <p:ph type="body" idx="1"/>
          </p:nvPr>
        </p:nvSpPr>
        <p:spPr>
          <a:xfrm>
            <a:off x="673476" y="2141944"/>
            <a:ext cx="11018520" cy="4139595"/>
          </a:xfrm>
          <a:prstGeom prst="rect">
            <a:avLst/>
          </a:prstGeom>
          <a:noFill/>
          <a:ln>
            <a:noFill/>
          </a:ln>
        </p:spPr>
        <p:txBody>
          <a:bodyPr spcFirstLastPara="1" wrap="square" lIns="0" tIns="0" rIns="0" bIns="0" anchor="t" anchorCtr="0">
            <a:spAutoFit/>
          </a:bodyPr>
          <a:lstStyle/>
          <a:p>
            <a:pPr marL="457200" lvl="1" indent="0">
              <a:spcBef>
                <a:spcPts val="0"/>
              </a:spcBef>
              <a:buSzPts val="2880"/>
            </a:pPr>
            <a:r>
              <a:rPr lang="en-US" sz="2400" dirty="0">
                <a:latin typeface="Segoe UI" panose="020B0502040204020203" pitchFamily="34" charset="0"/>
                <a:cs typeface="Segoe UI" panose="020B0502040204020203" pitchFamily="34" charset="0"/>
              </a:rPr>
              <a:t>Create a “Can I ride the roller coaster?” program. It will check to see if the user meets the minimum requirements to ride the roller coaster. Have the user input the information needed.</a:t>
            </a:r>
          </a:p>
          <a:p>
            <a:pPr marL="0" lvl="0" indent="0" algn="l" rtl="0">
              <a:lnSpc>
                <a:spcPct val="100000"/>
              </a:lnSpc>
              <a:spcBef>
                <a:spcPts val="0"/>
              </a:spcBef>
              <a:spcAft>
                <a:spcPts val="0"/>
              </a:spcAft>
              <a:buClr>
                <a:schemeClr val="dk1"/>
              </a:buClr>
              <a:buSzPts val="2880"/>
            </a:pPr>
            <a:endParaRPr dirty="0">
              <a:latin typeface="Segoe UI" panose="020B0502040204020203" pitchFamily="34" charset="0"/>
              <a:cs typeface="Segoe UI" panose="020B0502040204020203" pitchFamily="34" charset="0"/>
            </a:endParaRPr>
          </a:p>
          <a:p>
            <a:pPr marL="228600" lvl="1" indent="0" algn="l" rtl="0">
              <a:lnSpc>
                <a:spcPct val="100000"/>
              </a:lnSpc>
              <a:spcBef>
                <a:spcPts val="480"/>
              </a:spcBef>
              <a:spcAft>
                <a:spcPts val="0"/>
              </a:spcAft>
              <a:buClr>
                <a:schemeClr val="dk1"/>
              </a:buClr>
              <a:buSzPts val="2160"/>
              <a:buNone/>
            </a:pPr>
            <a:r>
              <a:rPr lang="en-US" sz="2400" dirty="0">
                <a:latin typeface="Segoe UI" panose="020B0502040204020203" pitchFamily="34" charset="0"/>
                <a:cs typeface="Segoe UI" panose="020B0502040204020203" pitchFamily="34" charset="0"/>
              </a:rPr>
              <a:t>Requirements to ride the roller coaster:</a:t>
            </a:r>
            <a:endParaRPr dirty="0">
              <a:latin typeface="Segoe UI" panose="020B0502040204020203" pitchFamily="34" charset="0"/>
              <a:cs typeface="Segoe UI" panose="020B0502040204020203" pitchFamily="34" charset="0"/>
            </a:endParaRPr>
          </a:p>
          <a:p>
            <a:pPr marL="571500" lvl="1" indent="-342900" algn="l" rtl="0">
              <a:lnSpc>
                <a:spcPct val="100000"/>
              </a:lnSpc>
              <a:spcBef>
                <a:spcPts val="480"/>
              </a:spcBef>
              <a:spcAft>
                <a:spcPts val="0"/>
              </a:spcAft>
              <a:buClr>
                <a:schemeClr val="dk1"/>
              </a:buClr>
              <a:buSzPts val="2160"/>
              <a:buFont typeface="Arial"/>
              <a:buChar char="•"/>
            </a:pPr>
            <a:r>
              <a:rPr lang="en-US" sz="2400" dirty="0">
                <a:latin typeface="Segoe UI" panose="020B0502040204020203" pitchFamily="34" charset="0"/>
                <a:cs typeface="Segoe UI" panose="020B0502040204020203" pitchFamily="34" charset="0"/>
              </a:rPr>
              <a:t>Height over 50 inches – loophole allows any height if older than 18</a:t>
            </a:r>
            <a:endParaRPr dirty="0">
              <a:latin typeface="Segoe UI" panose="020B0502040204020203" pitchFamily="34" charset="0"/>
              <a:cs typeface="Segoe UI" panose="020B0502040204020203" pitchFamily="34" charset="0"/>
            </a:endParaRPr>
          </a:p>
          <a:p>
            <a:pPr marL="571500" lvl="1" indent="-342900" algn="l" rtl="0">
              <a:lnSpc>
                <a:spcPct val="100000"/>
              </a:lnSpc>
              <a:spcBef>
                <a:spcPts val="480"/>
              </a:spcBef>
              <a:spcAft>
                <a:spcPts val="0"/>
              </a:spcAft>
              <a:buClr>
                <a:schemeClr val="dk1"/>
              </a:buClr>
              <a:buSzPts val="2160"/>
              <a:buFont typeface="Arial"/>
              <a:buChar char="•"/>
            </a:pPr>
            <a:r>
              <a:rPr lang="en-US" sz="2400" dirty="0">
                <a:latin typeface="Segoe UI" panose="020B0502040204020203" pitchFamily="34" charset="0"/>
                <a:cs typeface="Segoe UI" panose="020B0502040204020203" pitchFamily="34" charset="0"/>
              </a:rPr>
              <a:t>Each ride costs 4 quarters </a:t>
            </a:r>
            <a:endParaRPr dirty="0">
              <a:latin typeface="Segoe UI" panose="020B0502040204020203" pitchFamily="34" charset="0"/>
              <a:cs typeface="Segoe UI" panose="020B0502040204020203" pitchFamily="34" charset="0"/>
            </a:endParaRPr>
          </a:p>
          <a:p>
            <a:pPr marL="571500" lvl="1" indent="-342900" algn="l" rtl="0">
              <a:lnSpc>
                <a:spcPct val="100000"/>
              </a:lnSpc>
              <a:spcBef>
                <a:spcPts val="480"/>
              </a:spcBef>
              <a:spcAft>
                <a:spcPts val="0"/>
              </a:spcAft>
              <a:buClr>
                <a:schemeClr val="dk1"/>
              </a:buClr>
              <a:buSzPts val="2160"/>
              <a:buFont typeface="Arial"/>
              <a:buChar char="•"/>
            </a:pPr>
            <a:r>
              <a:rPr lang="en-US" sz="2400" dirty="0">
                <a:latin typeface="Segoe UI" panose="020B0502040204020203" pitchFamily="34" charset="0"/>
                <a:cs typeface="Segoe UI" panose="020B0502040204020203" pitchFamily="34" charset="0"/>
              </a:rPr>
              <a:t>There is a frequent rider pass, which makes the rides only cost 2 quarters </a:t>
            </a:r>
            <a:endParaRPr dirty="0">
              <a:latin typeface="Segoe UI" panose="020B0502040204020203" pitchFamily="34" charset="0"/>
              <a:cs typeface="Segoe UI" panose="020B0502040204020203" pitchFamily="34" charset="0"/>
            </a:endParaRPr>
          </a:p>
          <a:p>
            <a:pPr marL="228600" lvl="1" indent="0" algn="l" rtl="0">
              <a:lnSpc>
                <a:spcPct val="100000"/>
              </a:lnSpc>
              <a:spcBef>
                <a:spcPts val="480"/>
              </a:spcBef>
              <a:spcAft>
                <a:spcPts val="0"/>
              </a:spcAft>
              <a:buClr>
                <a:schemeClr val="dk1"/>
              </a:buClr>
              <a:buSzPts val="2160"/>
            </a:pPr>
            <a:endParaRPr lang="en-US" sz="2400" dirty="0">
              <a:latin typeface="Segoe UI" panose="020B0502040204020203" pitchFamily="34" charset="0"/>
              <a:cs typeface="Segoe UI" panose="020B0502040204020203" pitchFamily="34" charset="0"/>
            </a:endParaRPr>
          </a:p>
          <a:p>
            <a:pPr marL="228600" lvl="1" indent="0" algn="l" rtl="0">
              <a:lnSpc>
                <a:spcPct val="100000"/>
              </a:lnSpc>
              <a:spcBef>
                <a:spcPts val="480"/>
              </a:spcBef>
              <a:spcAft>
                <a:spcPts val="0"/>
              </a:spcAft>
              <a:buClr>
                <a:schemeClr val="dk1"/>
              </a:buClr>
              <a:buSzPts val="2160"/>
            </a:pPr>
            <a:r>
              <a:rPr lang="en-US" sz="2400" dirty="0">
                <a:latin typeface="Segoe UI" panose="020B0502040204020203" pitchFamily="34" charset="0"/>
                <a:cs typeface="Segoe UI" panose="020B0502040204020203" pitchFamily="34" charset="0"/>
              </a:rPr>
              <a:t>Print True if the user can ride the roller coaster, and False if not.</a:t>
            </a:r>
            <a:endParaRPr dirty="0">
              <a:latin typeface="Segoe UI" panose="020B0502040204020203" pitchFamily="34" charset="0"/>
              <a:cs typeface="Segoe UI" panose="020B0502040204020203" pitchFamily="34" charset="0"/>
            </a:endParaRPr>
          </a:p>
        </p:txBody>
      </p:sp>
    </p:spTree>
    <p:custDataLst>
      <p:tags r:id="rId1"/>
    </p:custData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62"/>
        <p:cNvGrpSpPr/>
        <p:nvPr/>
      </p:nvGrpSpPr>
      <p:grpSpPr>
        <a:xfrm>
          <a:off x="0" y="0"/>
          <a:ext cx="0" cy="0"/>
          <a:chOff x="0" y="0"/>
          <a:chExt cx="0" cy="0"/>
        </a:xfrm>
      </p:grpSpPr>
      <p:sp>
        <p:nvSpPr>
          <p:cNvPr id="863" name="Google Shape;863;p13"/>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dirty="0">
                <a:latin typeface="Segoe UI" panose="020B0502040204020203" pitchFamily="34" charset="0"/>
                <a:cs typeface="Segoe UI" panose="020B0502040204020203" pitchFamily="34" charset="0"/>
              </a:rPr>
              <a:t>Bonus</a:t>
            </a:r>
            <a:endParaRPr dirty="0">
              <a:latin typeface="Segoe UI" panose="020B0502040204020203" pitchFamily="34" charset="0"/>
              <a:cs typeface="Segoe UI" panose="020B0502040204020203" pitchFamily="34" charset="0"/>
            </a:endParaRPr>
          </a:p>
        </p:txBody>
      </p:sp>
      <p:sp>
        <p:nvSpPr>
          <p:cNvPr id="864" name="Google Shape;864;p13"/>
          <p:cNvSpPr txBox="1">
            <a:spLocks noGrp="1"/>
          </p:cNvSpPr>
          <p:nvPr>
            <p:ph type="body" idx="1"/>
          </p:nvPr>
        </p:nvSpPr>
        <p:spPr>
          <a:xfrm>
            <a:off x="584200" y="1435100"/>
            <a:ext cx="11018838" cy="336092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2520"/>
              <a:buNone/>
            </a:pPr>
            <a:r>
              <a:rPr lang="en-US" dirty="0">
                <a:latin typeface="Segoe UI" panose="020B0502040204020203" pitchFamily="34" charset="0"/>
                <a:cs typeface="Segoe UI" panose="020B0502040204020203" pitchFamily="34" charset="0"/>
              </a:rPr>
              <a:t>Are the following expressions equivalent? Research </a:t>
            </a:r>
            <a:r>
              <a:rPr lang="en-US" dirty="0" err="1">
                <a:latin typeface="Segoe UI" panose="020B0502040204020203" pitchFamily="34" charset="0"/>
                <a:cs typeface="Segoe UI" panose="020B0502040204020203" pitchFamily="34" charset="0"/>
              </a:rPr>
              <a:t>DeMorgan’s</a:t>
            </a:r>
            <a:r>
              <a:rPr lang="en-US" dirty="0">
                <a:latin typeface="Segoe UI" panose="020B0502040204020203" pitchFamily="34" charset="0"/>
                <a:cs typeface="Segoe UI" panose="020B0502040204020203" pitchFamily="34" charset="0"/>
              </a:rPr>
              <a:t> Laws and write why you think they are the same or why they are not the same</a:t>
            </a:r>
            <a:endParaRPr dirty="0">
              <a:latin typeface="Segoe UI" panose="020B0502040204020203" pitchFamily="34" charset="0"/>
              <a:cs typeface="Segoe UI" panose="020B0502040204020203" pitchFamily="34" charset="0"/>
            </a:endParaRPr>
          </a:p>
          <a:p>
            <a:pPr marL="0" lvl="0" indent="0" algn="l" rtl="0">
              <a:lnSpc>
                <a:spcPct val="100000"/>
              </a:lnSpc>
              <a:spcBef>
                <a:spcPts val="560"/>
              </a:spcBef>
              <a:spcAft>
                <a:spcPts val="0"/>
              </a:spcAft>
              <a:buClr>
                <a:schemeClr val="dk1"/>
              </a:buClr>
              <a:buSzPts val="2520"/>
              <a:buNone/>
            </a:pPr>
            <a:endParaRPr dirty="0">
              <a:latin typeface="Segoe UI" panose="020B0502040204020203" pitchFamily="34" charset="0"/>
              <a:cs typeface="Segoe UI" panose="020B0502040204020203" pitchFamily="34" charset="0"/>
            </a:endParaRPr>
          </a:p>
          <a:p>
            <a:pPr marL="0" lvl="0" indent="0" algn="l" rtl="0">
              <a:lnSpc>
                <a:spcPct val="100000"/>
              </a:lnSpc>
              <a:spcBef>
                <a:spcPts val="560"/>
              </a:spcBef>
              <a:spcAft>
                <a:spcPts val="0"/>
              </a:spcAft>
              <a:buClr>
                <a:srgbClr val="0000FF"/>
              </a:buClr>
              <a:buSzPts val="2520"/>
              <a:buNone/>
            </a:pPr>
            <a:r>
              <a:rPr lang="en-US" dirty="0">
                <a:solidFill>
                  <a:srgbClr val="0000FF"/>
                </a:solidFill>
                <a:latin typeface="Segoe UI" panose="020B0502040204020203" pitchFamily="34" charset="0"/>
                <a:cs typeface="Segoe UI" panose="020B0502040204020203" pitchFamily="34" charset="0"/>
              </a:rPr>
              <a:t>not(x or y) == not x and not y </a:t>
            </a:r>
            <a:endParaRPr dirty="0">
              <a:latin typeface="Segoe UI" panose="020B0502040204020203" pitchFamily="34" charset="0"/>
              <a:cs typeface="Segoe UI" panose="020B0502040204020203" pitchFamily="34" charset="0"/>
            </a:endParaRPr>
          </a:p>
          <a:p>
            <a:pPr marL="228600" lvl="0" indent="-68579" algn="l" rtl="0">
              <a:lnSpc>
                <a:spcPct val="100000"/>
              </a:lnSpc>
              <a:spcBef>
                <a:spcPts val="560"/>
              </a:spcBef>
              <a:spcAft>
                <a:spcPts val="0"/>
              </a:spcAft>
              <a:buClr>
                <a:schemeClr val="dk1"/>
              </a:buClr>
              <a:buSzPts val="2520"/>
              <a:buNone/>
            </a:pPr>
            <a:endParaRPr dirty="0">
              <a:solidFill>
                <a:srgbClr val="0000FF"/>
              </a:solidFill>
              <a:latin typeface="Segoe UI" panose="020B0502040204020203" pitchFamily="34" charset="0"/>
              <a:cs typeface="Segoe UI" panose="020B0502040204020203" pitchFamily="34" charset="0"/>
            </a:endParaRPr>
          </a:p>
          <a:p>
            <a:pPr marL="0" lvl="0" indent="0" algn="l" rtl="0">
              <a:lnSpc>
                <a:spcPct val="100000"/>
              </a:lnSpc>
              <a:spcBef>
                <a:spcPts val="560"/>
              </a:spcBef>
              <a:spcAft>
                <a:spcPts val="0"/>
              </a:spcAft>
              <a:buClr>
                <a:srgbClr val="0000FF"/>
              </a:buClr>
              <a:buSzPts val="2520"/>
              <a:buNone/>
            </a:pPr>
            <a:r>
              <a:rPr lang="en-US" dirty="0">
                <a:solidFill>
                  <a:srgbClr val="0000FF"/>
                </a:solidFill>
                <a:latin typeface="Segoe UI" panose="020B0502040204020203" pitchFamily="34" charset="0"/>
                <a:cs typeface="Segoe UI" panose="020B0502040204020203" pitchFamily="34" charset="0"/>
              </a:rPr>
              <a:t>not(x and y) == not x or not y</a:t>
            </a:r>
            <a:endParaRPr dirty="0">
              <a:latin typeface="Segoe UI" panose="020B0502040204020203" pitchFamily="34" charset="0"/>
              <a:cs typeface="Segoe UI" panose="020B0502040204020203" pitchFamily="34" charset="0"/>
            </a:endParaRPr>
          </a:p>
        </p:txBody>
      </p:sp>
    </p:spTree>
    <p:custDataLst>
      <p:tags r:id="rId1"/>
    </p:custData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68"/>
        <p:cNvGrpSpPr/>
        <p:nvPr/>
      </p:nvGrpSpPr>
      <p:grpSpPr>
        <a:xfrm>
          <a:off x="0" y="0"/>
          <a:ext cx="0" cy="0"/>
          <a:chOff x="0" y="0"/>
          <a:chExt cx="0" cy="0"/>
        </a:xfrm>
      </p:grpSpPr>
      <p:sp>
        <p:nvSpPr>
          <p:cNvPr id="869" name="Google Shape;869;p14"/>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dirty="0">
                <a:latin typeface="Segoe UI" panose="020B0502040204020203" pitchFamily="34" charset="0"/>
                <a:cs typeface="Segoe UI" panose="020B0502040204020203" pitchFamily="34" charset="0"/>
              </a:rPr>
              <a:t>Exit</a:t>
            </a:r>
            <a:r>
              <a:rPr lang="en-US" dirty="0"/>
              <a:t> </a:t>
            </a:r>
            <a:r>
              <a:rPr lang="en-US" dirty="0">
                <a:latin typeface="Segoe UI" panose="020B0502040204020203" pitchFamily="34" charset="0"/>
                <a:cs typeface="Segoe UI" panose="020B0502040204020203" pitchFamily="34" charset="0"/>
              </a:rPr>
              <a:t>ticket</a:t>
            </a:r>
            <a:endParaRPr dirty="0">
              <a:latin typeface="Segoe UI" panose="020B0502040204020203" pitchFamily="34" charset="0"/>
              <a:cs typeface="Segoe UI" panose="020B0502040204020203" pitchFamily="34" charset="0"/>
            </a:endParaRPr>
          </a:p>
        </p:txBody>
      </p:sp>
      <p:sp>
        <p:nvSpPr>
          <p:cNvPr id="870" name="Google Shape;870;p14"/>
          <p:cNvSpPr txBox="1">
            <a:spLocks noGrp="1"/>
          </p:cNvSpPr>
          <p:nvPr>
            <p:ph type="body" idx="1"/>
          </p:nvPr>
        </p:nvSpPr>
        <p:spPr>
          <a:xfrm>
            <a:off x="584200" y="1435100"/>
            <a:ext cx="11018838" cy="430887"/>
          </a:xfrm>
          <a:prstGeom prst="rect">
            <a:avLst/>
          </a:prstGeom>
          <a:noFill/>
          <a:ln>
            <a:noFill/>
          </a:ln>
        </p:spPr>
        <p:txBody>
          <a:bodyPr spcFirstLastPara="1" wrap="square" lIns="0" tIns="0" rIns="0" bIns="0" anchor="t" anchorCtr="0">
            <a:spAutoFit/>
          </a:bodyPr>
          <a:lstStyle/>
          <a:p>
            <a:pPr marL="228600" lvl="0" indent="-228600" algn="l" rtl="0">
              <a:lnSpc>
                <a:spcPct val="100000"/>
              </a:lnSpc>
              <a:spcBef>
                <a:spcPts val="0"/>
              </a:spcBef>
              <a:spcAft>
                <a:spcPts val="0"/>
              </a:spcAft>
              <a:buClr>
                <a:schemeClr val="dk1"/>
              </a:buClr>
              <a:buSzPts val="2520"/>
              <a:buChar char="·"/>
            </a:pPr>
            <a:r>
              <a:rPr lang="en-US"/>
              <a:t>In your notebook, write down two things you learned today.</a:t>
            </a:r>
            <a:endParaRPr/>
          </a:p>
        </p:txBody>
      </p:sp>
    </p:spTree>
    <p:custDataLst>
      <p:tags r:id="rId1"/>
    </p:custData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7"/>
        <p:cNvGrpSpPr/>
        <p:nvPr/>
      </p:nvGrpSpPr>
      <p:grpSpPr>
        <a:xfrm>
          <a:off x="0" y="0"/>
          <a:ext cx="0" cy="0"/>
          <a:chOff x="0" y="0"/>
          <a:chExt cx="0" cy="0"/>
        </a:xfrm>
      </p:grpSpPr>
      <p:sp>
        <p:nvSpPr>
          <p:cNvPr id="778" name="Google Shape;778;p2"/>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a:t>Booleans &amp; Expressions</a:t>
            </a:r>
            <a:endParaRPr/>
          </a:p>
        </p:txBody>
      </p:sp>
      <p:sp>
        <p:nvSpPr>
          <p:cNvPr id="779" name="Google Shape;779;p2"/>
          <p:cNvSpPr txBox="1">
            <a:spLocks noGrp="1"/>
          </p:cNvSpPr>
          <p:nvPr>
            <p:ph type="body" idx="1"/>
          </p:nvPr>
        </p:nvSpPr>
        <p:spPr>
          <a:xfrm>
            <a:off x="584200" y="1435100"/>
            <a:ext cx="11018838" cy="1982081"/>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2520"/>
              <a:buNone/>
            </a:pPr>
            <a:r>
              <a:rPr lang="en-US" b="1" dirty="0">
                <a:latin typeface="Segoe UI" panose="020B0502040204020203" pitchFamily="34" charset="0"/>
                <a:cs typeface="Segoe UI" panose="020B0502040204020203" pitchFamily="34" charset="0"/>
              </a:rPr>
              <a:t>After this lesson, you will be able to...</a:t>
            </a:r>
            <a:endParaRPr dirty="0">
              <a:latin typeface="Segoe UI" panose="020B0502040204020203" pitchFamily="34" charset="0"/>
              <a:cs typeface="Segoe UI" panose="020B0502040204020203" pitchFamily="34" charset="0"/>
            </a:endParaRPr>
          </a:p>
          <a:p>
            <a:pPr marL="342900" lvl="0" indent="-342900" algn="l" rtl="0">
              <a:lnSpc>
                <a:spcPct val="100000"/>
              </a:lnSpc>
              <a:spcBef>
                <a:spcPts val="560"/>
              </a:spcBef>
              <a:spcAft>
                <a:spcPts val="0"/>
              </a:spcAft>
              <a:buClr>
                <a:schemeClr val="dk1"/>
              </a:buClr>
              <a:buSzPts val="2520"/>
              <a:buFont typeface="Arial"/>
              <a:buChar char="•"/>
            </a:pPr>
            <a:r>
              <a:rPr lang="en-US" dirty="0">
                <a:latin typeface="Segoe UI" panose="020B0502040204020203" pitchFamily="34" charset="0"/>
                <a:cs typeface="Segoe UI" panose="020B0502040204020203" pitchFamily="34" charset="0"/>
              </a:rPr>
              <a:t>Define and identify Booleans, expressions, composition, true, false</a:t>
            </a:r>
            <a:endParaRPr dirty="0">
              <a:latin typeface="Segoe UI" panose="020B0502040204020203" pitchFamily="34" charset="0"/>
              <a:cs typeface="Segoe UI" panose="020B0502040204020203" pitchFamily="34" charset="0"/>
            </a:endParaRPr>
          </a:p>
          <a:p>
            <a:pPr marL="342900" lvl="0" indent="-342900" algn="l" rtl="0">
              <a:lnSpc>
                <a:spcPct val="100000"/>
              </a:lnSpc>
              <a:spcBef>
                <a:spcPts val="560"/>
              </a:spcBef>
              <a:spcAft>
                <a:spcPts val="0"/>
              </a:spcAft>
              <a:buClr>
                <a:schemeClr val="dk1"/>
              </a:buClr>
              <a:buSzPts val="2520"/>
              <a:buFont typeface="Arial"/>
              <a:buChar char="•"/>
            </a:pPr>
            <a:r>
              <a:rPr lang="en-US" dirty="0">
                <a:latin typeface="Segoe UI" panose="020B0502040204020203" pitchFamily="34" charset="0"/>
                <a:cs typeface="Segoe UI" panose="020B0502040204020203" pitchFamily="34" charset="0"/>
              </a:rPr>
              <a:t>Evaluate a Boolean expression</a:t>
            </a:r>
            <a:endParaRPr dirty="0">
              <a:latin typeface="Segoe UI" panose="020B0502040204020203" pitchFamily="34" charset="0"/>
              <a:cs typeface="Segoe UI" panose="020B0502040204020203" pitchFamily="34" charset="0"/>
            </a:endParaRPr>
          </a:p>
          <a:p>
            <a:pPr marL="342900" lvl="0" indent="-342900" algn="l" rtl="0">
              <a:lnSpc>
                <a:spcPct val="100000"/>
              </a:lnSpc>
              <a:spcBef>
                <a:spcPts val="560"/>
              </a:spcBef>
              <a:spcAft>
                <a:spcPts val="0"/>
              </a:spcAft>
              <a:buClr>
                <a:schemeClr val="dk1"/>
              </a:buClr>
              <a:buSzPts val="2520"/>
              <a:buFont typeface="Arial"/>
              <a:buChar char="•"/>
            </a:pPr>
            <a:r>
              <a:rPr lang="en-US" dirty="0">
                <a:latin typeface="Segoe UI" panose="020B0502040204020203" pitchFamily="34" charset="0"/>
                <a:cs typeface="Segoe UI" panose="020B0502040204020203" pitchFamily="34" charset="0"/>
              </a:rPr>
              <a:t>Compose Boolean expressions using </a:t>
            </a:r>
            <a:r>
              <a:rPr lang="en-US" b="1" dirty="0">
                <a:solidFill>
                  <a:srgbClr val="0070C0"/>
                </a:solidFill>
                <a:latin typeface="Segoe UI" panose="020B0502040204020203" pitchFamily="34" charset="0"/>
                <a:cs typeface="Segoe UI" panose="020B0502040204020203" pitchFamily="34" charset="0"/>
              </a:rPr>
              <a:t>and</a:t>
            </a:r>
            <a:r>
              <a:rPr lang="en-US" b="1" dirty="0">
                <a:latin typeface="Segoe UI" panose="020B0502040204020203" pitchFamily="34" charset="0"/>
                <a:cs typeface="Segoe UI" panose="020B0502040204020203" pitchFamily="34" charset="0"/>
              </a:rPr>
              <a:t>,</a:t>
            </a:r>
            <a:r>
              <a:rPr lang="en-US" b="1" dirty="0">
                <a:solidFill>
                  <a:srgbClr val="0070C0"/>
                </a:solidFill>
                <a:latin typeface="Segoe UI" panose="020B0502040204020203" pitchFamily="34" charset="0"/>
                <a:cs typeface="Segoe UI" panose="020B0502040204020203" pitchFamily="34" charset="0"/>
              </a:rPr>
              <a:t> or</a:t>
            </a:r>
            <a:r>
              <a:rPr lang="en-US" b="1" dirty="0">
                <a:latin typeface="Segoe UI" panose="020B0502040204020203" pitchFamily="34" charset="0"/>
                <a:cs typeface="Segoe UI" panose="020B0502040204020203" pitchFamily="34" charset="0"/>
              </a:rPr>
              <a:t>,</a:t>
            </a:r>
            <a:r>
              <a:rPr lang="en-US" b="1" dirty="0">
                <a:solidFill>
                  <a:srgbClr val="0070C0"/>
                </a:solidFill>
                <a:latin typeface="Segoe UI" panose="020B0502040204020203" pitchFamily="34" charset="0"/>
                <a:cs typeface="Segoe UI" panose="020B0502040204020203" pitchFamily="34" charset="0"/>
              </a:rPr>
              <a:t> not</a:t>
            </a:r>
            <a:r>
              <a:rPr lang="en-US" b="1" dirty="0">
                <a:latin typeface="Segoe UI" panose="020B0502040204020203" pitchFamily="34" charset="0"/>
                <a:cs typeface="Segoe UI" panose="020B0502040204020203" pitchFamily="34" charset="0"/>
              </a:rPr>
              <a:t>,</a:t>
            </a:r>
            <a:r>
              <a:rPr lang="en-US" b="1" dirty="0">
                <a:solidFill>
                  <a:srgbClr val="0070C0"/>
                </a:solidFill>
                <a:latin typeface="Segoe UI" panose="020B0502040204020203" pitchFamily="34" charset="0"/>
                <a:cs typeface="Segoe UI" panose="020B0502040204020203" pitchFamily="34" charset="0"/>
              </a:rPr>
              <a:t> &lt;</a:t>
            </a:r>
            <a:r>
              <a:rPr lang="en-US" b="1" dirty="0">
                <a:latin typeface="Segoe UI" panose="020B0502040204020203" pitchFamily="34" charset="0"/>
                <a:cs typeface="Segoe UI" panose="020B0502040204020203" pitchFamily="34" charset="0"/>
              </a:rPr>
              <a:t>,</a:t>
            </a:r>
            <a:r>
              <a:rPr lang="en-US" b="1" dirty="0">
                <a:solidFill>
                  <a:srgbClr val="0070C0"/>
                </a:solidFill>
                <a:latin typeface="Segoe UI" panose="020B0502040204020203" pitchFamily="34" charset="0"/>
                <a:cs typeface="Segoe UI" panose="020B0502040204020203" pitchFamily="34" charset="0"/>
              </a:rPr>
              <a:t> &gt;</a:t>
            </a:r>
            <a:r>
              <a:rPr lang="en-US" b="1" dirty="0">
                <a:latin typeface="Segoe UI" panose="020B0502040204020203" pitchFamily="34" charset="0"/>
                <a:cs typeface="Segoe UI" panose="020B0502040204020203" pitchFamily="34" charset="0"/>
              </a:rPr>
              <a:t>,</a:t>
            </a:r>
            <a:r>
              <a:rPr lang="en-US" b="1" dirty="0">
                <a:solidFill>
                  <a:srgbClr val="0070C0"/>
                </a:solidFill>
                <a:latin typeface="Segoe UI" panose="020B0502040204020203" pitchFamily="34" charset="0"/>
                <a:cs typeface="Segoe UI" panose="020B0502040204020203" pitchFamily="34" charset="0"/>
              </a:rPr>
              <a:t> </a:t>
            </a:r>
            <a:r>
              <a:rPr lang="en-US" b="1" dirty="0">
                <a:latin typeface="Segoe UI" panose="020B0502040204020203" pitchFamily="34" charset="0"/>
                <a:cs typeface="Segoe UI" panose="020B0502040204020203" pitchFamily="34" charset="0"/>
              </a:rPr>
              <a:t>and</a:t>
            </a:r>
            <a:r>
              <a:rPr lang="en-US" b="1" dirty="0">
                <a:solidFill>
                  <a:srgbClr val="0070C0"/>
                </a:solidFill>
                <a:latin typeface="Segoe UI" panose="020B0502040204020203" pitchFamily="34" charset="0"/>
                <a:cs typeface="Segoe UI" panose="020B0502040204020203" pitchFamily="34" charset="0"/>
              </a:rPr>
              <a:t> ==</a:t>
            </a:r>
            <a:endParaRPr b="1" dirty="0">
              <a:latin typeface="Segoe UI" panose="020B0502040204020203" pitchFamily="34" charset="0"/>
              <a:cs typeface="Segoe UI" panose="020B0502040204020203" pitchFamily="34" charset="0"/>
            </a:endParaRPr>
          </a:p>
        </p:txBody>
      </p:sp>
    </p:spTree>
    <p:custDataLst>
      <p:tags r:id="rId1"/>
    </p:custData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sp>
        <p:nvSpPr>
          <p:cNvPr id="784" name="Google Shape;784;p3"/>
          <p:cNvSpPr txBox="1">
            <a:spLocks noGrp="1"/>
          </p:cNvSpPr>
          <p:nvPr>
            <p:ph type="title"/>
          </p:nvPr>
        </p:nvSpPr>
        <p:spPr>
          <a:xfrm>
            <a:off x="584200" y="2305840"/>
            <a:ext cx="3468956" cy="1107996"/>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dirty="0">
                <a:latin typeface="Segoe UI" panose="020B0502040204020203" pitchFamily="34" charset="0"/>
                <a:cs typeface="Segoe UI" panose="020B0502040204020203" pitchFamily="34" charset="0"/>
              </a:rPr>
              <a:t>Today’s plan</a:t>
            </a:r>
            <a:br>
              <a:rPr lang="en-US" dirty="0">
                <a:latin typeface="Segoe UI" panose="020B0502040204020203" pitchFamily="34" charset="0"/>
                <a:cs typeface="Segoe UI" panose="020B0502040204020203" pitchFamily="34" charset="0"/>
              </a:rPr>
            </a:br>
            <a:endParaRPr dirty="0">
              <a:latin typeface="Segoe UI" panose="020B0502040204020203" pitchFamily="34" charset="0"/>
              <a:cs typeface="Segoe UI" panose="020B0502040204020203" pitchFamily="34" charset="0"/>
            </a:endParaRPr>
          </a:p>
        </p:txBody>
      </p:sp>
      <p:sp>
        <p:nvSpPr>
          <p:cNvPr id="785" name="Google Shape;785;p3"/>
          <p:cNvSpPr txBox="1">
            <a:spLocks noGrp="1"/>
          </p:cNvSpPr>
          <p:nvPr>
            <p:ph type="body" idx="1"/>
          </p:nvPr>
        </p:nvSpPr>
        <p:spPr>
          <a:xfrm>
            <a:off x="4646104" y="2447038"/>
            <a:ext cx="6961188" cy="275767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2160"/>
              <a:buNone/>
            </a:pPr>
            <a:r>
              <a:rPr lang="en-US" dirty="0">
                <a:latin typeface="Segoe UI" panose="020B0502040204020203" pitchFamily="34" charset="0"/>
                <a:cs typeface="Segoe UI" panose="020B0502040204020203" pitchFamily="34" charset="0"/>
              </a:rPr>
              <a:t>Do now</a:t>
            </a:r>
            <a:endParaRPr dirty="0">
              <a:latin typeface="Segoe UI" panose="020B0502040204020203" pitchFamily="34" charset="0"/>
              <a:cs typeface="Segoe UI" panose="020B0502040204020203" pitchFamily="34" charset="0"/>
            </a:endParaRPr>
          </a:p>
          <a:p>
            <a:pPr marL="0" lvl="0" indent="0" algn="l" rtl="0">
              <a:lnSpc>
                <a:spcPct val="100000"/>
              </a:lnSpc>
              <a:spcBef>
                <a:spcPts val="1680"/>
              </a:spcBef>
              <a:spcAft>
                <a:spcPts val="0"/>
              </a:spcAft>
              <a:buClr>
                <a:schemeClr val="dk1"/>
              </a:buClr>
              <a:buSzPts val="2160"/>
              <a:buNone/>
            </a:pPr>
            <a:r>
              <a:rPr lang="en-US" dirty="0">
                <a:latin typeface="Segoe UI" panose="020B0502040204020203" pitchFamily="34" charset="0"/>
                <a:cs typeface="Segoe UI" panose="020B0502040204020203" pitchFamily="34" charset="0"/>
              </a:rPr>
              <a:t>Lesson</a:t>
            </a:r>
            <a:endParaRPr dirty="0">
              <a:latin typeface="Segoe UI" panose="020B0502040204020203" pitchFamily="34" charset="0"/>
              <a:cs typeface="Segoe UI" panose="020B0502040204020203" pitchFamily="34" charset="0"/>
            </a:endParaRPr>
          </a:p>
          <a:p>
            <a:pPr marL="0" lvl="0" indent="0" algn="l" rtl="0">
              <a:lnSpc>
                <a:spcPct val="100000"/>
              </a:lnSpc>
              <a:spcBef>
                <a:spcPts val="1680"/>
              </a:spcBef>
              <a:spcAft>
                <a:spcPts val="0"/>
              </a:spcAft>
              <a:buClr>
                <a:schemeClr val="dk1"/>
              </a:buClr>
              <a:buSzPts val="2160"/>
              <a:buNone/>
            </a:pPr>
            <a:r>
              <a:rPr lang="en-US" dirty="0">
                <a:latin typeface="Segoe UI" panose="020B0502040204020203" pitchFamily="34" charset="0"/>
                <a:cs typeface="Segoe UI" panose="020B0502040204020203" pitchFamily="34" charset="0"/>
              </a:rPr>
              <a:t>Lab</a:t>
            </a:r>
            <a:endParaRPr dirty="0">
              <a:latin typeface="Segoe UI" panose="020B0502040204020203" pitchFamily="34" charset="0"/>
              <a:cs typeface="Segoe UI" panose="020B0502040204020203" pitchFamily="34" charset="0"/>
            </a:endParaRPr>
          </a:p>
          <a:p>
            <a:pPr marL="0" lvl="0" indent="0" algn="l" rtl="0">
              <a:lnSpc>
                <a:spcPct val="100000"/>
              </a:lnSpc>
              <a:spcBef>
                <a:spcPts val="1680"/>
              </a:spcBef>
              <a:spcAft>
                <a:spcPts val="0"/>
              </a:spcAft>
              <a:buClr>
                <a:schemeClr val="dk1"/>
              </a:buClr>
              <a:buSzPts val="2160"/>
              <a:buNone/>
            </a:pPr>
            <a:r>
              <a:rPr lang="en-US" dirty="0">
                <a:latin typeface="Segoe UI" panose="020B0502040204020203" pitchFamily="34" charset="0"/>
                <a:cs typeface="Segoe UI" panose="020B0502040204020203" pitchFamily="34" charset="0"/>
              </a:rPr>
              <a:t>Debrief </a:t>
            </a:r>
            <a:endParaRPr dirty="0">
              <a:latin typeface="Segoe UI" panose="020B0502040204020203" pitchFamily="34" charset="0"/>
              <a:cs typeface="Segoe UI" panose="020B0502040204020203" pitchFamily="34" charset="0"/>
            </a:endParaRPr>
          </a:p>
          <a:p>
            <a:pPr marL="0" lvl="0" indent="0" algn="l" rtl="0">
              <a:lnSpc>
                <a:spcPct val="100000"/>
              </a:lnSpc>
              <a:spcBef>
                <a:spcPts val="1680"/>
              </a:spcBef>
              <a:spcAft>
                <a:spcPts val="0"/>
              </a:spcAft>
              <a:buClr>
                <a:schemeClr val="dk1"/>
              </a:buClr>
              <a:buSzPts val="2160"/>
              <a:buNone/>
            </a:pPr>
            <a:endParaRPr dirty="0"/>
          </a:p>
        </p:txBody>
      </p:sp>
    </p:spTree>
    <p:custDataLst>
      <p:tags r:id="rId1"/>
    </p:custData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sp>
        <p:nvSpPr>
          <p:cNvPr id="791" name="Google Shape;791;p4"/>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dirty="0">
                <a:latin typeface="Segoe UI" panose="020B0502040204020203" pitchFamily="34" charset="0"/>
                <a:cs typeface="Segoe UI" panose="020B0502040204020203" pitchFamily="34" charset="0"/>
              </a:rPr>
              <a:t>Do now - part 1</a:t>
            </a:r>
            <a:endParaRPr dirty="0">
              <a:latin typeface="Segoe UI" panose="020B0502040204020203" pitchFamily="34" charset="0"/>
              <a:cs typeface="Segoe UI" panose="020B0502040204020203" pitchFamily="34" charset="0"/>
            </a:endParaRPr>
          </a:p>
        </p:txBody>
      </p:sp>
      <p:sp>
        <p:nvSpPr>
          <p:cNvPr id="792" name="Google Shape;792;p4"/>
          <p:cNvSpPr txBox="1">
            <a:spLocks noGrp="1"/>
          </p:cNvSpPr>
          <p:nvPr>
            <p:ph type="body" idx="1"/>
          </p:nvPr>
        </p:nvSpPr>
        <p:spPr>
          <a:xfrm>
            <a:off x="586581" y="1472807"/>
            <a:ext cx="11018838" cy="5293757"/>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1800"/>
              <a:buNone/>
            </a:pPr>
            <a:r>
              <a:rPr lang="en-US" sz="2000" dirty="0">
                <a:latin typeface="Segoe UI" panose="020B0502040204020203" pitchFamily="34" charset="0"/>
                <a:cs typeface="Segoe UI" panose="020B0502040204020203" pitchFamily="34" charset="0"/>
              </a:rPr>
              <a:t>Write down in your notebook one thing you learned in the previous class.</a:t>
            </a:r>
            <a:endParaRPr dirty="0">
              <a:latin typeface="Segoe UI" panose="020B0502040204020203" pitchFamily="34" charset="0"/>
              <a:cs typeface="Segoe UI" panose="020B0502040204020203" pitchFamily="34" charset="0"/>
            </a:endParaRPr>
          </a:p>
          <a:p>
            <a:pPr marL="228600" lvl="0" indent="-228600" algn="l" rtl="0">
              <a:lnSpc>
                <a:spcPct val="100000"/>
              </a:lnSpc>
              <a:spcBef>
                <a:spcPts val="400"/>
              </a:spcBef>
              <a:spcAft>
                <a:spcPts val="0"/>
              </a:spcAft>
              <a:buClr>
                <a:schemeClr val="dk1"/>
              </a:buClr>
              <a:buSzPts val="1800"/>
              <a:buChar char="·"/>
            </a:pPr>
            <a:r>
              <a:rPr lang="en-US" sz="2000" dirty="0">
                <a:latin typeface="Segoe UI" panose="020B0502040204020203" pitchFamily="34" charset="0"/>
                <a:cs typeface="Segoe UI" panose="020B0502040204020203" pitchFamily="34" charset="0"/>
              </a:rPr>
              <a:t>Type each line of the following code into the editor:</a:t>
            </a:r>
            <a:endParaRPr dirty="0">
              <a:latin typeface="Segoe UI" panose="020B0502040204020203" pitchFamily="34" charset="0"/>
              <a:cs typeface="Segoe UI" panose="020B0502040204020203" pitchFamily="34" charset="0"/>
            </a:endParaRPr>
          </a:p>
          <a:p>
            <a:pPr marL="974725" lvl="0" indent="-342900" algn="l" rtl="0">
              <a:lnSpc>
                <a:spcPct val="100000"/>
              </a:lnSpc>
              <a:spcBef>
                <a:spcPts val="0"/>
              </a:spcBef>
              <a:spcAft>
                <a:spcPts val="0"/>
              </a:spcAft>
              <a:buClr>
                <a:srgbClr val="C57A15"/>
              </a:buClr>
              <a:buSzPts val="1800"/>
              <a:buFont typeface="Consolas"/>
              <a:buChar char="&gt;"/>
            </a:pPr>
            <a:r>
              <a:rPr lang="en-US" sz="2000" dirty="0">
                <a:solidFill>
                  <a:srgbClr val="0000FF"/>
                </a:solidFill>
                <a:latin typeface="Consolas"/>
                <a:ea typeface="Consolas"/>
                <a:cs typeface="Consolas"/>
                <a:sym typeface="Consolas"/>
              </a:rPr>
              <a:t>5 &lt; 3</a:t>
            </a:r>
            <a:endParaRPr dirty="0"/>
          </a:p>
          <a:p>
            <a:pPr marL="974725" lvl="0" indent="-342900" algn="l" rtl="0">
              <a:lnSpc>
                <a:spcPct val="100000"/>
              </a:lnSpc>
              <a:spcBef>
                <a:spcPts val="0"/>
              </a:spcBef>
              <a:spcAft>
                <a:spcPts val="0"/>
              </a:spcAft>
              <a:buClr>
                <a:srgbClr val="C57A15"/>
              </a:buClr>
              <a:buSzPts val="1800"/>
              <a:buFont typeface="Consolas"/>
              <a:buChar char="&gt;"/>
            </a:pPr>
            <a:r>
              <a:rPr lang="en-US" sz="2000" dirty="0">
                <a:solidFill>
                  <a:srgbClr val="0000FF"/>
                </a:solidFill>
                <a:latin typeface="Consolas"/>
                <a:ea typeface="Consolas"/>
                <a:cs typeface="Consolas"/>
                <a:sym typeface="Consolas"/>
              </a:rPr>
              <a:t>5 &gt; 3</a:t>
            </a:r>
            <a:endParaRPr dirty="0"/>
          </a:p>
          <a:p>
            <a:pPr marL="974725" lvl="0" indent="-342900" algn="l" rtl="0">
              <a:lnSpc>
                <a:spcPct val="100000"/>
              </a:lnSpc>
              <a:spcBef>
                <a:spcPts val="0"/>
              </a:spcBef>
              <a:spcAft>
                <a:spcPts val="0"/>
              </a:spcAft>
              <a:buClr>
                <a:srgbClr val="C57A15"/>
              </a:buClr>
              <a:buSzPts val="1800"/>
              <a:buFont typeface="Consolas"/>
              <a:buChar char="&gt;"/>
            </a:pPr>
            <a:r>
              <a:rPr lang="en-US" sz="2000" dirty="0">
                <a:solidFill>
                  <a:srgbClr val="0000FF"/>
                </a:solidFill>
                <a:latin typeface="Consolas"/>
                <a:ea typeface="Consolas"/>
                <a:cs typeface="Consolas"/>
                <a:sym typeface="Consolas"/>
              </a:rPr>
              <a:t>type(5 &lt; 3)</a:t>
            </a:r>
            <a:endParaRPr dirty="0"/>
          </a:p>
          <a:p>
            <a:pPr marL="974725" lvl="0" indent="-342900" algn="l" rtl="0">
              <a:lnSpc>
                <a:spcPct val="100000"/>
              </a:lnSpc>
              <a:spcBef>
                <a:spcPts val="0"/>
              </a:spcBef>
              <a:spcAft>
                <a:spcPts val="0"/>
              </a:spcAft>
              <a:buClr>
                <a:srgbClr val="C57A15"/>
              </a:buClr>
              <a:buSzPts val="1800"/>
              <a:buFont typeface="Consolas"/>
              <a:buChar char="&gt;"/>
            </a:pPr>
            <a:r>
              <a:rPr lang="en-US" sz="2000" dirty="0">
                <a:solidFill>
                  <a:srgbClr val="0000FF"/>
                </a:solidFill>
                <a:latin typeface="Consolas"/>
                <a:ea typeface="Consolas"/>
                <a:cs typeface="Consolas"/>
                <a:sym typeface="Consolas"/>
              </a:rPr>
              <a:t>type(5 &gt; 3)</a:t>
            </a:r>
            <a:endParaRPr dirty="0"/>
          </a:p>
          <a:p>
            <a:pPr marL="974725" lvl="0" indent="-342900" algn="l" rtl="0">
              <a:lnSpc>
                <a:spcPct val="100000"/>
              </a:lnSpc>
              <a:spcBef>
                <a:spcPts val="0"/>
              </a:spcBef>
              <a:spcAft>
                <a:spcPts val="0"/>
              </a:spcAft>
              <a:buClr>
                <a:srgbClr val="C57A15"/>
              </a:buClr>
              <a:buSzPts val="1800"/>
              <a:buFont typeface="Consolas"/>
              <a:buChar char="&gt;"/>
            </a:pPr>
            <a:r>
              <a:rPr lang="en-US" sz="2000" dirty="0" err="1">
                <a:solidFill>
                  <a:srgbClr val="0000FF"/>
                </a:solidFill>
                <a:latin typeface="Consolas"/>
                <a:ea typeface="Consolas"/>
                <a:cs typeface="Consolas"/>
                <a:sym typeface="Consolas"/>
              </a:rPr>
              <a:t>my_fav_animal</a:t>
            </a:r>
            <a:r>
              <a:rPr lang="en-US" sz="2000" dirty="0">
                <a:solidFill>
                  <a:srgbClr val="0000FF"/>
                </a:solidFill>
                <a:latin typeface="Consolas"/>
                <a:ea typeface="Consolas"/>
                <a:cs typeface="Consolas"/>
                <a:sym typeface="Consolas"/>
              </a:rPr>
              <a:t> = "cat"</a:t>
            </a:r>
            <a:endParaRPr dirty="0"/>
          </a:p>
          <a:p>
            <a:pPr marL="974725" lvl="0" indent="-342900" algn="l" rtl="0">
              <a:lnSpc>
                <a:spcPct val="100000"/>
              </a:lnSpc>
              <a:spcBef>
                <a:spcPts val="0"/>
              </a:spcBef>
              <a:spcAft>
                <a:spcPts val="0"/>
              </a:spcAft>
              <a:buClr>
                <a:srgbClr val="C57A15"/>
              </a:buClr>
              <a:buSzPts val="1800"/>
              <a:buFont typeface="Consolas"/>
              <a:buChar char="&gt;"/>
            </a:pPr>
            <a:r>
              <a:rPr lang="en-US" sz="2000" dirty="0" err="1">
                <a:solidFill>
                  <a:srgbClr val="0000FF"/>
                </a:solidFill>
                <a:latin typeface="Consolas"/>
                <a:ea typeface="Consolas"/>
                <a:cs typeface="Consolas"/>
                <a:sym typeface="Consolas"/>
              </a:rPr>
              <a:t>user_fav_animal</a:t>
            </a:r>
            <a:r>
              <a:rPr lang="en-US" sz="2000" dirty="0">
                <a:solidFill>
                  <a:srgbClr val="0000FF"/>
                </a:solidFill>
                <a:latin typeface="Consolas"/>
                <a:ea typeface="Consolas"/>
                <a:cs typeface="Consolas"/>
                <a:sym typeface="Consolas"/>
              </a:rPr>
              <a:t> = input("What is your favorite animal? ") </a:t>
            </a:r>
            <a:endParaRPr dirty="0"/>
          </a:p>
          <a:p>
            <a:pPr marL="974725" lvl="0" indent="-342900" algn="l" rtl="0">
              <a:lnSpc>
                <a:spcPct val="100000"/>
              </a:lnSpc>
              <a:spcBef>
                <a:spcPts val="0"/>
              </a:spcBef>
              <a:spcAft>
                <a:spcPts val="0"/>
              </a:spcAft>
              <a:buClr>
                <a:srgbClr val="C57A15"/>
              </a:buClr>
              <a:buSzPts val="1800"/>
              <a:buFont typeface="Consolas"/>
              <a:buChar char="&gt;"/>
            </a:pPr>
            <a:r>
              <a:rPr lang="en-US" sz="2000" dirty="0" err="1">
                <a:solidFill>
                  <a:srgbClr val="0000FF"/>
                </a:solidFill>
                <a:latin typeface="Consolas"/>
                <a:ea typeface="Consolas"/>
                <a:cs typeface="Consolas"/>
                <a:sym typeface="Consolas"/>
              </a:rPr>
              <a:t>my_fav_animal</a:t>
            </a:r>
            <a:r>
              <a:rPr lang="en-US" sz="2000" dirty="0">
                <a:solidFill>
                  <a:srgbClr val="0000FF"/>
                </a:solidFill>
                <a:latin typeface="Consolas"/>
                <a:ea typeface="Consolas"/>
                <a:cs typeface="Consolas"/>
                <a:sym typeface="Consolas"/>
              </a:rPr>
              <a:t> == </a:t>
            </a:r>
            <a:r>
              <a:rPr lang="en-US" sz="2000" dirty="0" err="1">
                <a:solidFill>
                  <a:srgbClr val="0000FF"/>
                </a:solidFill>
                <a:latin typeface="Consolas"/>
                <a:ea typeface="Consolas"/>
                <a:cs typeface="Consolas"/>
                <a:sym typeface="Consolas"/>
              </a:rPr>
              <a:t>user_fav_animal</a:t>
            </a:r>
            <a:endParaRPr sz="2000" dirty="0">
              <a:solidFill>
                <a:srgbClr val="0000FF"/>
              </a:solidFill>
              <a:latin typeface="Consolas"/>
              <a:ea typeface="Consolas"/>
              <a:cs typeface="Consolas"/>
              <a:sym typeface="Consolas"/>
            </a:endParaRPr>
          </a:p>
          <a:p>
            <a:pPr marL="631825" lvl="0" indent="0" algn="l" rtl="0">
              <a:lnSpc>
                <a:spcPct val="100000"/>
              </a:lnSpc>
              <a:spcBef>
                <a:spcPts val="0"/>
              </a:spcBef>
              <a:spcAft>
                <a:spcPts val="0"/>
              </a:spcAft>
              <a:buClr>
                <a:srgbClr val="C57A15"/>
              </a:buClr>
              <a:buSzPts val="1800"/>
              <a:buNone/>
            </a:pPr>
            <a:endParaRPr sz="2000" b="1" dirty="0">
              <a:latin typeface="Consolas"/>
              <a:ea typeface="Consolas"/>
              <a:cs typeface="Consolas"/>
              <a:sym typeface="Consolas"/>
            </a:endParaRPr>
          </a:p>
          <a:p>
            <a:pPr marL="0" lvl="0" indent="0" algn="l" rtl="0">
              <a:lnSpc>
                <a:spcPct val="100000"/>
              </a:lnSpc>
              <a:spcBef>
                <a:spcPts val="0"/>
              </a:spcBef>
              <a:spcAft>
                <a:spcPts val="0"/>
              </a:spcAft>
              <a:buClr>
                <a:srgbClr val="C57A15"/>
              </a:buClr>
              <a:buSzPts val="1800"/>
              <a:buNone/>
            </a:pPr>
            <a:r>
              <a:rPr lang="en-US" sz="2000" b="1" dirty="0">
                <a:latin typeface="Segoe UI" panose="020B0502040204020203" pitchFamily="34" charset="0"/>
                <a:cs typeface="Segoe UI" panose="020B0502040204020203" pitchFamily="34" charset="0"/>
                <a:sym typeface="Quattrocento Sans"/>
              </a:rPr>
              <a:t>In your notebook, answer the following</a:t>
            </a:r>
            <a:endParaRPr dirty="0">
              <a:latin typeface="Segoe UI" panose="020B0502040204020203" pitchFamily="34" charset="0"/>
              <a:cs typeface="Segoe UI" panose="020B0502040204020203" pitchFamily="34" charset="0"/>
            </a:endParaRPr>
          </a:p>
          <a:p>
            <a:pPr marL="228600" lvl="0" indent="-228600" algn="l" rtl="0">
              <a:lnSpc>
                <a:spcPct val="100000"/>
              </a:lnSpc>
              <a:spcBef>
                <a:spcPts val="400"/>
              </a:spcBef>
              <a:spcAft>
                <a:spcPts val="0"/>
              </a:spcAft>
              <a:buClr>
                <a:schemeClr val="dk1"/>
              </a:buClr>
              <a:buSzPts val="1800"/>
              <a:buChar char="·"/>
            </a:pPr>
            <a:r>
              <a:rPr lang="en-US" sz="2000" dirty="0">
                <a:latin typeface="Segoe UI" panose="020B0502040204020203" pitchFamily="34" charset="0"/>
                <a:cs typeface="Segoe UI" panose="020B0502040204020203" pitchFamily="34" charset="0"/>
              </a:rPr>
              <a:t>What does </a:t>
            </a:r>
            <a:r>
              <a:rPr lang="en-US" sz="2000" b="1" dirty="0">
                <a:solidFill>
                  <a:srgbClr val="0000FF"/>
                </a:solidFill>
                <a:latin typeface="Segoe UI" panose="020B0502040204020203" pitchFamily="34" charset="0"/>
                <a:cs typeface="Segoe UI" panose="020B0502040204020203" pitchFamily="34" charset="0"/>
              </a:rPr>
              <a:t>5 &lt; 3 </a:t>
            </a:r>
            <a:r>
              <a:rPr lang="en-US" sz="2000" dirty="0">
                <a:latin typeface="Segoe UI" panose="020B0502040204020203" pitchFamily="34" charset="0"/>
                <a:cs typeface="Segoe UI" panose="020B0502040204020203" pitchFamily="34" charset="0"/>
              </a:rPr>
              <a:t>evaluate to?</a:t>
            </a:r>
            <a:endParaRPr dirty="0">
              <a:latin typeface="Segoe UI" panose="020B0502040204020203" pitchFamily="34" charset="0"/>
              <a:cs typeface="Segoe UI" panose="020B0502040204020203" pitchFamily="34" charset="0"/>
            </a:endParaRPr>
          </a:p>
          <a:p>
            <a:pPr marL="228600" lvl="0" indent="-228600" algn="l" rtl="0">
              <a:lnSpc>
                <a:spcPct val="100000"/>
              </a:lnSpc>
              <a:spcBef>
                <a:spcPts val="400"/>
              </a:spcBef>
              <a:spcAft>
                <a:spcPts val="0"/>
              </a:spcAft>
              <a:buClr>
                <a:schemeClr val="dk1"/>
              </a:buClr>
              <a:buSzPts val="1800"/>
              <a:buChar char="·"/>
            </a:pPr>
            <a:r>
              <a:rPr lang="en-US" sz="2000" dirty="0">
                <a:latin typeface="Segoe UI" panose="020B0502040204020203" pitchFamily="34" charset="0"/>
                <a:cs typeface="Segoe UI" panose="020B0502040204020203" pitchFamily="34" charset="0"/>
              </a:rPr>
              <a:t>What is the type of </a:t>
            </a:r>
            <a:r>
              <a:rPr lang="en-US" sz="2000" b="1" dirty="0">
                <a:solidFill>
                  <a:srgbClr val="0000FF"/>
                </a:solidFill>
                <a:latin typeface="Segoe UI" panose="020B0502040204020203" pitchFamily="34" charset="0"/>
                <a:cs typeface="Segoe UI" panose="020B0502040204020203" pitchFamily="34" charset="0"/>
              </a:rPr>
              <a:t>5 &lt; 3</a:t>
            </a:r>
            <a:r>
              <a:rPr lang="en-US" sz="2000" dirty="0">
                <a:latin typeface="Segoe UI" panose="020B0502040204020203" pitchFamily="34" charset="0"/>
                <a:cs typeface="Segoe UI" panose="020B0502040204020203" pitchFamily="34" charset="0"/>
              </a:rPr>
              <a:t>? What does that stand for?</a:t>
            </a:r>
            <a:endParaRPr dirty="0">
              <a:latin typeface="Segoe UI" panose="020B0502040204020203" pitchFamily="34" charset="0"/>
              <a:cs typeface="Segoe UI" panose="020B0502040204020203" pitchFamily="34" charset="0"/>
            </a:endParaRPr>
          </a:p>
          <a:p>
            <a:pPr marL="228600" lvl="0" indent="-228600" algn="l" rtl="0">
              <a:lnSpc>
                <a:spcPct val="100000"/>
              </a:lnSpc>
              <a:spcBef>
                <a:spcPts val="400"/>
              </a:spcBef>
              <a:spcAft>
                <a:spcPts val="0"/>
              </a:spcAft>
              <a:buClr>
                <a:schemeClr val="dk1"/>
              </a:buClr>
              <a:buSzPts val="1800"/>
              <a:buChar char="·"/>
            </a:pPr>
            <a:r>
              <a:rPr lang="en-US" sz="2000" dirty="0">
                <a:latin typeface="Segoe UI" panose="020B0502040204020203" pitchFamily="34" charset="0"/>
                <a:cs typeface="Segoe UI" panose="020B0502040204020203" pitchFamily="34" charset="0"/>
              </a:rPr>
              <a:t>What is the difference between </a:t>
            </a:r>
            <a:r>
              <a:rPr lang="en-US" sz="2000" b="1" dirty="0">
                <a:solidFill>
                  <a:srgbClr val="0000FF"/>
                </a:solidFill>
                <a:latin typeface="Segoe UI" panose="020B0502040204020203" pitchFamily="34" charset="0"/>
                <a:cs typeface="Segoe UI" panose="020B0502040204020203" pitchFamily="34" charset="0"/>
              </a:rPr>
              <a:t>==</a:t>
            </a:r>
            <a:r>
              <a:rPr lang="en-US" sz="2000" dirty="0">
                <a:latin typeface="Segoe UI" panose="020B0502040204020203" pitchFamily="34" charset="0"/>
                <a:cs typeface="Segoe UI" panose="020B0502040204020203" pitchFamily="34" charset="0"/>
              </a:rPr>
              <a:t> and </a:t>
            </a:r>
            <a:r>
              <a:rPr lang="en-US" sz="2000" b="1" dirty="0">
                <a:solidFill>
                  <a:srgbClr val="0000FF"/>
                </a:solidFill>
                <a:latin typeface="Segoe UI" panose="020B0502040204020203" pitchFamily="34" charset="0"/>
                <a:cs typeface="Segoe UI" panose="020B0502040204020203" pitchFamily="34" charset="0"/>
              </a:rPr>
              <a:t>= </a:t>
            </a:r>
            <a:r>
              <a:rPr lang="en-US" sz="2000" dirty="0">
                <a:latin typeface="Segoe UI" panose="020B0502040204020203" pitchFamily="34" charset="0"/>
                <a:cs typeface="Segoe UI" panose="020B0502040204020203" pitchFamily="34" charset="0"/>
              </a:rPr>
              <a:t>?</a:t>
            </a:r>
            <a:r>
              <a:rPr lang="en-US" sz="2000" b="1" dirty="0">
                <a:latin typeface="Segoe UI" panose="020B0502040204020203" pitchFamily="34" charset="0"/>
                <a:cs typeface="Segoe UI" panose="020B0502040204020203" pitchFamily="34" charset="0"/>
              </a:rPr>
              <a:t> </a:t>
            </a:r>
            <a:endParaRPr dirty="0">
              <a:latin typeface="Segoe UI" panose="020B0502040204020203" pitchFamily="34" charset="0"/>
              <a:cs typeface="Segoe UI" panose="020B0502040204020203" pitchFamily="34" charset="0"/>
            </a:endParaRPr>
          </a:p>
          <a:p>
            <a:pPr marL="228600" lvl="0" indent="-228600" algn="l" rtl="0">
              <a:lnSpc>
                <a:spcPct val="100000"/>
              </a:lnSpc>
              <a:spcBef>
                <a:spcPts val="400"/>
              </a:spcBef>
              <a:spcAft>
                <a:spcPts val="0"/>
              </a:spcAft>
              <a:buClr>
                <a:schemeClr val="dk1"/>
              </a:buClr>
              <a:buSzPts val="1800"/>
              <a:buChar char="·"/>
            </a:pPr>
            <a:r>
              <a:rPr lang="en-US" sz="2000" dirty="0">
                <a:latin typeface="Segoe UI" panose="020B0502040204020203" pitchFamily="34" charset="0"/>
                <a:cs typeface="Segoe UI" panose="020B0502040204020203" pitchFamily="34" charset="0"/>
              </a:rPr>
              <a:t>What data type do you think</a:t>
            </a:r>
            <a:r>
              <a:rPr lang="en-US" sz="2000" b="1" dirty="0">
                <a:latin typeface="Segoe UI" panose="020B0502040204020203" pitchFamily="34" charset="0"/>
                <a:cs typeface="Segoe UI" panose="020B0502040204020203" pitchFamily="34" charset="0"/>
              </a:rPr>
              <a:t> </a:t>
            </a:r>
            <a:r>
              <a:rPr lang="en-US" sz="2000" dirty="0" err="1">
                <a:solidFill>
                  <a:srgbClr val="0000FF"/>
                </a:solidFill>
                <a:latin typeface="Segoe UI" panose="020B0502040204020203" pitchFamily="34" charset="0"/>
                <a:cs typeface="Segoe UI" panose="020B0502040204020203" pitchFamily="34" charset="0"/>
              </a:rPr>
              <a:t>my_fav_animal</a:t>
            </a:r>
            <a:r>
              <a:rPr lang="en-US" sz="2000" dirty="0">
                <a:solidFill>
                  <a:srgbClr val="0000FF"/>
                </a:solidFill>
                <a:latin typeface="Segoe UI" panose="020B0502040204020203" pitchFamily="34" charset="0"/>
                <a:cs typeface="Segoe UI" panose="020B0502040204020203" pitchFamily="34" charset="0"/>
              </a:rPr>
              <a:t> == </a:t>
            </a:r>
            <a:r>
              <a:rPr lang="en-US" sz="2000" dirty="0" err="1">
                <a:solidFill>
                  <a:srgbClr val="0000FF"/>
                </a:solidFill>
                <a:latin typeface="Segoe UI" panose="020B0502040204020203" pitchFamily="34" charset="0"/>
                <a:cs typeface="Segoe UI" panose="020B0502040204020203" pitchFamily="34" charset="0"/>
              </a:rPr>
              <a:t>user_fav_animal</a:t>
            </a:r>
            <a:r>
              <a:rPr lang="en-US" sz="2000" dirty="0">
                <a:solidFill>
                  <a:srgbClr val="0000FF"/>
                </a:solidFill>
                <a:latin typeface="Segoe UI" panose="020B0502040204020203" pitchFamily="34" charset="0"/>
                <a:cs typeface="Segoe UI" panose="020B0502040204020203" pitchFamily="34" charset="0"/>
              </a:rPr>
              <a:t> </a:t>
            </a:r>
            <a:r>
              <a:rPr lang="en-US" sz="2000" dirty="0">
                <a:latin typeface="Segoe UI" panose="020B0502040204020203" pitchFamily="34" charset="0"/>
                <a:cs typeface="Segoe UI" panose="020B0502040204020203" pitchFamily="34" charset="0"/>
              </a:rPr>
              <a:t>is?</a:t>
            </a:r>
            <a:endParaRPr dirty="0">
              <a:latin typeface="Segoe UI" panose="020B0502040204020203" pitchFamily="34" charset="0"/>
              <a:cs typeface="Segoe UI" panose="020B0502040204020203" pitchFamily="34" charset="0"/>
            </a:endParaRPr>
          </a:p>
          <a:p>
            <a:pPr marL="228600" lvl="0" indent="-114300" algn="l" rtl="0">
              <a:lnSpc>
                <a:spcPct val="100000"/>
              </a:lnSpc>
              <a:spcBef>
                <a:spcPts val="400"/>
              </a:spcBef>
              <a:spcAft>
                <a:spcPts val="0"/>
              </a:spcAft>
              <a:buClr>
                <a:schemeClr val="dk1"/>
              </a:buClr>
              <a:buSzPts val="1800"/>
              <a:buNone/>
            </a:pPr>
            <a:endParaRPr sz="2000" dirty="0">
              <a:latin typeface="Consolas"/>
              <a:ea typeface="Consolas"/>
              <a:cs typeface="Consolas"/>
              <a:sym typeface="Consolas"/>
            </a:endParaRPr>
          </a:p>
        </p:txBody>
      </p:sp>
    </p:spTree>
    <p:custDataLst>
      <p:tags r:id="rId1"/>
    </p:custData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7"/>
        <p:cNvGrpSpPr/>
        <p:nvPr/>
      </p:nvGrpSpPr>
      <p:grpSpPr>
        <a:xfrm>
          <a:off x="0" y="0"/>
          <a:ext cx="0" cy="0"/>
          <a:chOff x="0" y="0"/>
          <a:chExt cx="0" cy="0"/>
        </a:xfrm>
      </p:grpSpPr>
      <p:sp>
        <p:nvSpPr>
          <p:cNvPr id="798" name="Google Shape;798;p5"/>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dirty="0">
                <a:latin typeface="Segoe UI" panose="020B0502040204020203" pitchFamily="34" charset="0"/>
                <a:cs typeface="Segoe UI" panose="020B0502040204020203" pitchFamily="34" charset="0"/>
              </a:rPr>
              <a:t>Do now – part 2</a:t>
            </a:r>
            <a:endParaRPr dirty="0">
              <a:latin typeface="Segoe UI" panose="020B0502040204020203" pitchFamily="34" charset="0"/>
              <a:cs typeface="Segoe UI" panose="020B0502040204020203" pitchFamily="34" charset="0"/>
            </a:endParaRPr>
          </a:p>
        </p:txBody>
      </p:sp>
      <p:sp>
        <p:nvSpPr>
          <p:cNvPr id="799" name="Google Shape;799;p5"/>
          <p:cNvSpPr txBox="1">
            <a:spLocks noGrp="1"/>
          </p:cNvSpPr>
          <p:nvPr>
            <p:ph type="body" idx="1"/>
          </p:nvPr>
        </p:nvSpPr>
        <p:spPr>
          <a:xfrm>
            <a:off x="584200" y="1435100"/>
            <a:ext cx="11018838" cy="46858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2160"/>
              <a:buNone/>
            </a:pPr>
            <a:r>
              <a:rPr lang="en-US" sz="2400" dirty="0">
                <a:latin typeface="Segoe UI" panose="020B0502040204020203" pitchFamily="34" charset="0"/>
                <a:cs typeface="Segoe UI" panose="020B0502040204020203" pitchFamily="34" charset="0"/>
              </a:rPr>
              <a:t>Type each line of the following code into the interactive editor:</a:t>
            </a:r>
          </a:p>
          <a:p>
            <a:pPr marL="228600" lvl="0" indent="-228600" algn="l" rtl="0">
              <a:lnSpc>
                <a:spcPct val="100000"/>
              </a:lnSpc>
              <a:spcBef>
                <a:spcPts val="0"/>
              </a:spcBef>
              <a:spcAft>
                <a:spcPts val="0"/>
              </a:spcAft>
              <a:buClr>
                <a:schemeClr val="dk1"/>
              </a:buClr>
              <a:buSzPts val="2160"/>
              <a:buChar char="·"/>
            </a:pPr>
            <a:endParaRPr dirty="0"/>
          </a:p>
          <a:p>
            <a:pPr marL="974725" lvl="0" indent="-342900" algn="l" rtl="0">
              <a:lnSpc>
                <a:spcPct val="100000"/>
              </a:lnSpc>
              <a:spcBef>
                <a:spcPts val="0"/>
              </a:spcBef>
              <a:spcAft>
                <a:spcPts val="0"/>
              </a:spcAft>
              <a:buClr>
                <a:srgbClr val="C57A15"/>
              </a:buClr>
              <a:buSzPts val="2160"/>
              <a:buFont typeface="Consolas"/>
              <a:buChar char="&gt;"/>
            </a:pPr>
            <a:r>
              <a:rPr lang="en-US" sz="2400" dirty="0" err="1">
                <a:solidFill>
                  <a:srgbClr val="0000FF"/>
                </a:solidFill>
                <a:latin typeface="Consolas"/>
                <a:ea typeface="Consolas"/>
                <a:cs typeface="Consolas"/>
                <a:sym typeface="Consolas"/>
              </a:rPr>
              <a:t>months_w_driving_permit</a:t>
            </a:r>
            <a:r>
              <a:rPr lang="en-US" sz="2400" dirty="0">
                <a:solidFill>
                  <a:srgbClr val="0000FF"/>
                </a:solidFill>
                <a:latin typeface="Consolas"/>
                <a:ea typeface="Consolas"/>
                <a:cs typeface="Consolas"/>
                <a:sym typeface="Consolas"/>
              </a:rPr>
              <a:t> = 6</a:t>
            </a:r>
            <a:endParaRPr dirty="0"/>
          </a:p>
          <a:p>
            <a:pPr marL="974725" lvl="0" indent="-342900" algn="l" rtl="0">
              <a:lnSpc>
                <a:spcPct val="100000"/>
              </a:lnSpc>
              <a:spcBef>
                <a:spcPts val="0"/>
              </a:spcBef>
              <a:spcAft>
                <a:spcPts val="0"/>
              </a:spcAft>
              <a:buClr>
                <a:srgbClr val="C57A15"/>
              </a:buClr>
              <a:buSzPts val="2160"/>
              <a:buFont typeface="Consolas"/>
              <a:buChar char="&gt;"/>
            </a:pPr>
            <a:r>
              <a:rPr lang="en-US" sz="2400" dirty="0">
                <a:solidFill>
                  <a:srgbClr val="0000FF"/>
                </a:solidFill>
                <a:latin typeface="Consolas"/>
                <a:ea typeface="Consolas"/>
                <a:cs typeface="Consolas"/>
                <a:sym typeface="Consolas"/>
              </a:rPr>
              <a:t>Age = 16</a:t>
            </a:r>
            <a:endParaRPr dirty="0"/>
          </a:p>
          <a:p>
            <a:pPr marL="974725" lvl="0" indent="-342900" algn="l" rtl="0">
              <a:lnSpc>
                <a:spcPct val="100000"/>
              </a:lnSpc>
              <a:spcBef>
                <a:spcPts val="0"/>
              </a:spcBef>
              <a:spcAft>
                <a:spcPts val="0"/>
              </a:spcAft>
              <a:buClr>
                <a:srgbClr val="C57A15"/>
              </a:buClr>
              <a:buSzPts val="2160"/>
              <a:buFont typeface="Consolas"/>
              <a:buChar char="&gt;"/>
            </a:pPr>
            <a:r>
              <a:rPr lang="en-US" sz="2400" dirty="0" err="1">
                <a:solidFill>
                  <a:srgbClr val="0000FF"/>
                </a:solidFill>
                <a:latin typeface="Consolas"/>
                <a:ea typeface="Consolas"/>
                <a:cs typeface="Consolas"/>
                <a:sym typeface="Consolas"/>
              </a:rPr>
              <a:t>can_get_license</a:t>
            </a:r>
            <a:r>
              <a:rPr lang="en-US" sz="2400" dirty="0">
                <a:solidFill>
                  <a:srgbClr val="0000FF"/>
                </a:solidFill>
                <a:latin typeface="Consolas"/>
                <a:ea typeface="Consolas"/>
                <a:cs typeface="Consolas"/>
                <a:sym typeface="Consolas"/>
              </a:rPr>
              <a:t> = </a:t>
            </a:r>
            <a:r>
              <a:rPr lang="en-US" sz="2400" dirty="0" err="1">
                <a:solidFill>
                  <a:srgbClr val="0000FF"/>
                </a:solidFill>
                <a:latin typeface="Consolas"/>
                <a:ea typeface="Consolas"/>
                <a:cs typeface="Consolas"/>
                <a:sym typeface="Consolas"/>
              </a:rPr>
              <a:t>months_w_driving_permit</a:t>
            </a:r>
            <a:r>
              <a:rPr lang="en-US" sz="2400" dirty="0">
                <a:solidFill>
                  <a:srgbClr val="0000FF"/>
                </a:solidFill>
                <a:latin typeface="Consolas"/>
                <a:ea typeface="Consolas"/>
                <a:cs typeface="Consolas"/>
                <a:sym typeface="Consolas"/>
              </a:rPr>
              <a:t> &gt;=6 and age &gt;= 16</a:t>
            </a:r>
            <a:endParaRPr dirty="0"/>
          </a:p>
          <a:p>
            <a:pPr marL="974725" lvl="0" indent="-342900" algn="l" rtl="0">
              <a:lnSpc>
                <a:spcPct val="100000"/>
              </a:lnSpc>
              <a:spcBef>
                <a:spcPts val="0"/>
              </a:spcBef>
              <a:spcAft>
                <a:spcPts val="0"/>
              </a:spcAft>
              <a:buClr>
                <a:srgbClr val="C57A15"/>
              </a:buClr>
              <a:buSzPts val="2160"/>
              <a:buFont typeface="Consolas"/>
              <a:buChar char="&gt;"/>
            </a:pPr>
            <a:r>
              <a:rPr lang="en-US" sz="2400" dirty="0">
                <a:solidFill>
                  <a:srgbClr val="0000FF"/>
                </a:solidFill>
                <a:latin typeface="Consolas"/>
                <a:ea typeface="Consolas"/>
                <a:cs typeface="Consolas"/>
                <a:sym typeface="Consolas"/>
              </a:rPr>
              <a:t>print(</a:t>
            </a:r>
            <a:r>
              <a:rPr lang="en-US" sz="2400" dirty="0" err="1">
                <a:solidFill>
                  <a:srgbClr val="0000FF"/>
                </a:solidFill>
                <a:latin typeface="Consolas"/>
                <a:ea typeface="Consolas"/>
                <a:cs typeface="Consolas"/>
                <a:sym typeface="Consolas"/>
              </a:rPr>
              <a:t>can_get_license</a:t>
            </a:r>
            <a:r>
              <a:rPr lang="en-US" sz="2400" dirty="0">
                <a:solidFill>
                  <a:srgbClr val="0000FF"/>
                </a:solidFill>
                <a:latin typeface="Consolas"/>
                <a:ea typeface="Consolas"/>
                <a:cs typeface="Consolas"/>
                <a:sym typeface="Consolas"/>
              </a:rPr>
              <a:t>)</a:t>
            </a:r>
            <a:endParaRPr dirty="0"/>
          </a:p>
          <a:p>
            <a:pPr marL="631825" lvl="0" indent="0" algn="l" rtl="0">
              <a:lnSpc>
                <a:spcPct val="100000"/>
              </a:lnSpc>
              <a:spcBef>
                <a:spcPts val="0"/>
              </a:spcBef>
              <a:spcAft>
                <a:spcPts val="0"/>
              </a:spcAft>
              <a:buClr>
                <a:schemeClr val="accent4"/>
              </a:buClr>
              <a:buSzPts val="2160"/>
              <a:buNone/>
            </a:pPr>
            <a:endParaRPr sz="2400" dirty="0">
              <a:latin typeface="Segoe UI" panose="020B0502040204020203" pitchFamily="34" charset="0"/>
              <a:ea typeface="Consolas"/>
              <a:cs typeface="Segoe UI" panose="020B0502040204020203" pitchFamily="34" charset="0"/>
              <a:sym typeface="Consolas"/>
            </a:endParaRPr>
          </a:p>
          <a:p>
            <a:pPr marL="0" lvl="0" indent="0" algn="l" rtl="0">
              <a:lnSpc>
                <a:spcPct val="100000"/>
              </a:lnSpc>
              <a:spcBef>
                <a:spcPts val="0"/>
              </a:spcBef>
              <a:spcAft>
                <a:spcPts val="0"/>
              </a:spcAft>
              <a:buClr>
                <a:schemeClr val="accent4"/>
              </a:buClr>
              <a:buSzPts val="2160"/>
              <a:buNone/>
            </a:pPr>
            <a:r>
              <a:rPr lang="en-US" sz="2400" b="1" dirty="0">
                <a:latin typeface="Segoe UI" panose="020B0502040204020203" pitchFamily="34" charset="0"/>
                <a:cs typeface="Segoe UI" panose="020B0502040204020203" pitchFamily="34" charset="0"/>
              </a:rPr>
              <a:t>In your notebook, answer the following:</a:t>
            </a:r>
            <a:br>
              <a:rPr lang="en-US" sz="2400" b="1" dirty="0">
                <a:latin typeface="Segoe UI" panose="020B0502040204020203" pitchFamily="34" charset="0"/>
                <a:cs typeface="Segoe UI" panose="020B0502040204020203" pitchFamily="34" charset="0"/>
              </a:rPr>
            </a:br>
            <a:endParaRPr sz="2400" dirty="0">
              <a:latin typeface="Segoe UI" panose="020B0502040204020203" pitchFamily="34" charset="0"/>
              <a:cs typeface="Segoe UI" panose="020B0502040204020203" pitchFamily="34" charset="0"/>
            </a:endParaRPr>
          </a:p>
          <a:p>
            <a:pPr marL="228600" lvl="0" indent="-228600" algn="l" rtl="0">
              <a:lnSpc>
                <a:spcPct val="100000"/>
              </a:lnSpc>
              <a:spcBef>
                <a:spcPts val="480"/>
              </a:spcBef>
              <a:spcAft>
                <a:spcPts val="0"/>
              </a:spcAft>
              <a:buClr>
                <a:schemeClr val="dk1"/>
              </a:buClr>
              <a:buSzPts val="2160"/>
              <a:buChar char="·"/>
            </a:pPr>
            <a:r>
              <a:rPr lang="en-US" sz="2400" dirty="0">
                <a:latin typeface="Segoe UI" panose="020B0502040204020203" pitchFamily="34" charset="0"/>
                <a:cs typeface="Segoe UI" panose="020B0502040204020203" pitchFamily="34" charset="0"/>
              </a:rPr>
              <a:t>What does </a:t>
            </a:r>
            <a:r>
              <a:rPr lang="en-US" sz="2400" b="1" dirty="0">
                <a:solidFill>
                  <a:srgbClr val="0000FF"/>
                </a:solidFill>
                <a:latin typeface="Segoe UI" panose="020B0502040204020203" pitchFamily="34" charset="0"/>
                <a:cs typeface="Segoe UI" panose="020B0502040204020203" pitchFamily="34" charset="0"/>
              </a:rPr>
              <a:t>and </a:t>
            </a:r>
            <a:r>
              <a:rPr lang="en-US" sz="2400" dirty="0">
                <a:latin typeface="Segoe UI" panose="020B0502040204020203" pitchFamily="34" charset="0"/>
                <a:cs typeface="Segoe UI" panose="020B0502040204020203" pitchFamily="34" charset="0"/>
              </a:rPr>
              <a:t>do here?</a:t>
            </a:r>
            <a:endParaRPr dirty="0">
              <a:latin typeface="Segoe UI" panose="020B0502040204020203" pitchFamily="34" charset="0"/>
              <a:cs typeface="Segoe UI" panose="020B0502040204020203" pitchFamily="34" charset="0"/>
            </a:endParaRPr>
          </a:p>
          <a:p>
            <a:pPr marL="228600" lvl="0" indent="-228600" algn="l" rtl="0">
              <a:lnSpc>
                <a:spcPct val="100000"/>
              </a:lnSpc>
              <a:spcBef>
                <a:spcPts val="480"/>
              </a:spcBef>
              <a:spcAft>
                <a:spcPts val="0"/>
              </a:spcAft>
              <a:buClr>
                <a:schemeClr val="dk1"/>
              </a:buClr>
              <a:buSzPts val="2160"/>
              <a:buChar char="·"/>
            </a:pPr>
            <a:r>
              <a:rPr lang="en-US" sz="2400" dirty="0">
                <a:latin typeface="Segoe UI" panose="020B0502040204020203" pitchFamily="34" charset="0"/>
                <a:cs typeface="Segoe UI" panose="020B0502040204020203" pitchFamily="34" charset="0"/>
              </a:rPr>
              <a:t>What type do you think </a:t>
            </a:r>
            <a:r>
              <a:rPr lang="en-US" sz="2400" b="1" dirty="0" err="1">
                <a:solidFill>
                  <a:srgbClr val="0000FF"/>
                </a:solidFill>
                <a:latin typeface="Segoe UI" panose="020B0502040204020203" pitchFamily="34" charset="0"/>
                <a:cs typeface="Segoe UI" panose="020B0502040204020203" pitchFamily="34" charset="0"/>
              </a:rPr>
              <a:t>can_get_license</a:t>
            </a:r>
            <a:r>
              <a:rPr lang="en-US" sz="2400" dirty="0">
                <a:latin typeface="Segoe UI" panose="020B0502040204020203" pitchFamily="34" charset="0"/>
                <a:cs typeface="Segoe UI" panose="020B0502040204020203" pitchFamily="34" charset="0"/>
              </a:rPr>
              <a:t> is?</a:t>
            </a:r>
            <a:endParaRPr dirty="0">
              <a:latin typeface="Segoe UI" panose="020B0502040204020203" pitchFamily="34" charset="0"/>
              <a:cs typeface="Segoe UI" panose="020B0502040204020203" pitchFamily="34" charset="0"/>
            </a:endParaRPr>
          </a:p>
          <a:p>
            <a:pPr marL="228600" lvl="0" indent="-91440" algn="l" rtl="0">
              <a:lnSpc>
                <a:spcPct val="100000"/>
              </a:lnSpc>
              <a:spcBef>
                <a:spcPts val="480"/>
              </a:spcBef>
              <a:spcAft>
                <a:spcPts val="0"/>
              </a:spcAft>
              <a:buClr>
                <a:schemeClr val="dk1"/>
              </a:buClr>
              <a:buSzPts val="2160"/>
              <a:buNone/>
            </a:pPr>
            <a:endParaRPr sz="2400" dirty="0">
              <a:latin typeface="Consolas"/>
              <a:ea typeface="Consolas"/>
              <a:cs typeface="Consolas"/>
              <a:sym typeface="Consolas"/>
            </a:endParaRPr>
          </a:p>
        </p:txBody>
      </p:sp>
    </p:spTree>
    <p:custDataLst>
      <p:tags r:id="rId1"/>
    </p:custData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04"/>
        <p:cNvGrpSpPr/>
        <p:nvPr/>
      </p:nvGrpSpPr>
      <p:grpSpPr>
        <a:xfrm>
          <a:off x="0" y="0"/>
          <a:ext cx="0" cy="0"/>
          <a:chOff x="0" y="0"/>
          <a:chExt cx="0" cy="0"/>
        </a:xfrm>
      </p:grpSpPr>
      <p:sp>
        <p:nvSpPr>
          <p:cNvPr id="805" name="Google Shape;805;p6"/>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dirty="0">
                <a:latin typeface="Segoe UI" panose="020B0502040204020203" pitchFamily="34" charset="0"/>
                <a:cs typeface="Segoe UI" panose="020B0502040204020203" pitchFamily="34" charset="0"/>
              </a:rPr>
              <a:t>Lesson 2.02 - part 1</a:t>
            </a:r>
            <a:endParaRPr dirty="0">
              <a:latin typeface="Segoe UI" panose="020B0502040204020203" pitchFamily="34" charset="0"/>
              <a:cs typeface="Segoe UI" panose="020B0502040204020203" pitchFamily="34" charset="0"/>
            </a:endParaRPr>
          </a:p>
        </p:txBody>
      </p:sp>
      <p:sp>
        <p:nvSpPr>
          <p:cNvPr id="806" name="Google Shape;806;p6"/>
          <p:cNvSpPr txBox="1">
            <a:spLocks noGrp="1"/>
          </p:cNvSpPr>
          <p:nvPr>
            <p:ph type="body" idx="1"/>
          </p:nvPr>
        </p:nvSpPr>
        <p:spPr>
          <a:xfrm>
            <a:off x="584200" y="1435100"/>
            <a:ext cx="11018838" cy="3403496"/>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2160"/>
              <a:buNone/>
            </a:pPr>
            <a:r>
              <a:rPr lang="en-US" sz="2400" dirty="0">
                <a:latin typeface="Segoe UI" panose="020B0502040204020203" pitchFamily="34" charset="0"/>
                <a:cs typeface="Segoe UI" panose="020B0502040204020203" pitchFamily="34" charset="0"/>
              </a:rPr>
              <a:t>A </a:t>
            </a:r>
            <a:r>
              <a:rPr lang="en-US" sz="2400" i="1" dirty="0">
                <a:latin typeface="Segoe UI" panose="020B0502040204020203" pitchFamily="34" charset="0"/>
                <a:cs typeface="Segoe UI" panose="020B0502040204020203" pitchFamily="34" charset="0"/>
              </a:rPr>
              <a:t>Boolean expression</a:t>
            </a:r>
            <a:r>
              <a:rPr lang="en-US" sz="2400" dirty="0">
                <a:latin typeface="Segoe UI" panose="020B0502040204020203" pitchFamily="34" charset="0"/>
                <a:cs typeface="Segoe UI" panose="020B0502040204020203" pitchFamily="34" charset="0"/>
              </a:rPr>
              <a:t> is an expression that evaluates to either True or False.</a:t>
            </a:r>
            <a:endParaRPr sz="2400" dirty="0">
              <a:latin typeface="Segoe UI" panose="020B0502040204020203" pitchFamily="34" charset="0"/>
              <a:cs typeface="Segoe UI" panose="020B0502040204020203" pitchFamily="34" charset="0"/>
            </a:endParaRPr>
          </a:p>
          <a:p>
            <a:pPr marL="0" lvl="0" indent="0" algn="l" rtl="0">
              <a:lnSpc>
                <a:spcPct val="100000"/>
              </a:lnSpc>
              <a:spcBef>
                <a:spcPts val="480"/>
              </a:spcBef>
              <a:spcAft>
                <a:spcPts val="0"/>
              </a:spcAft>
              <a:buClr>
                <a:schemeClr val="dk1"/>
              </a:buClr>
              <a:buSzPts val="2160"/>
              <a:buNone/>
            </a:pPr>
            <a:endParaRPr lang="en-US" sz="2400" dirty="0">
              <a:latin typeface="Segoe UI" panose="020B0502040204020203" pitchFamily="34" charset="0"/>
              <a:cs typeface="Segoe UI" panose="020B0502040204020203" pitchFamily="34" charset="0"/>
            </a:endParaRPr>
          </a:p>
          <a:p>
            <a:pPr marL="0" lvl="0" indent="0" algn="l" rtl="0">
              <a:lnSpc>
                <a:spcPct val="100000"/>
              </a:lnSpc>
              <a:spcBef>
                <a:spcPts val="480"/>
              </a:spcBef>
              <a:spcAft>
                <a:spcPts val="0"/>
              </a:spcAft>
              <a:buClr>
                <a:schemeClr val="dk1"/>
              </a:buClr>
              <a:buSzPts val="2160"/>
              <a:buNone/>
            </a:pPr>
            <a:r>
              <a:rPr lang="en-US" sz="2400" dirty="0">
                <a:latin typeface="Segoe UI" panose="020B0502040204020203" pitchFamily="34" charset="0"/>
                <a:cs typeface="Segoe UI" panose="020B0502040204020203" pitchFamily="34" charset="0"/>
              </a:rPr>
              <a:t>What is the difference between </a:t>
            </a:r>
            <a:r>
              <a:rPr lang="en-US" sz="2400" b="1" dirty="0">
                <a:solidFill>
                  <a:srgbClr val="0000FF"/>
                </a:solidFill>
                <a:latin typeface="Segoe UI" panose="020B0502040204020203" pitchFamily="34" charset="0"/>
                <a:cs typeface="Segoe UI" panose="020B0502040204020203" pitchFamily="34" charset="0"/>
              </a:rPr>
              <a:t>= </a:t>
            </a:r>
            <a:r>
              <a:rPr lang="en-US" sz="2400" dirty="0">
                <a:latin typeface="Segoe UI" panose="020B0502040204020203" pitchFamily="34" charset="0"/>
                <a:cs typeface="Segoe UI" panose="020B0502040204020203" pitchFamily="34" charset="0"/>
              </a:rPr>
              <a:t>and</a:t>
            </a:r>
            <a:r>
              <a:rPr lang="en-US" sz="2400" b="1" dirty="0">
                <a:solidFill>
                  <a:srgbClr val="0000FF"/>
                </a:solidFill>
                <a:latin typeface="Segoe UI" panose="020B0502040204020203" pitchFamily="34" charset="0"/>
                <a:cs typeface="Segoe UI" panose="020B0502040204020203" pitchFamily="34" charset="0"/>
              </a:rPr>
              <a:t> == </a:t>
            </a:r>
            <a:r>
              <a:rPr lang="en-US" sz="2400" dirty="0">
                <a:latin typeface="Segoe UI" panose="020B0502040204020203" pitchFamily="34" charset="0"/>
                <a:cs typeface="Segoe UI" panose="020B0502040204020203" pitchFamily="34" charset="0"/>
              </a:rPr>
              <a:t>? </a:t>
            </a:r>
            <a:endParaRPr dirty="0">
              <a:latin typeface="Segoe UI" panose="020B0502040204020203" pitchFamily="34" charset="0"/>
              <a:cs typeface="Segoe UI" panose="020B0502040204020203" pitchFamily="34" charset="0"/>
            </a:endParaRPr>
          </a:p>
          <a:p>
            <a:pPr marL="0" lvl="0" indent="0" algn="l" rtl="0">
              <a:lnSpc>
                <a:spcPct val="100000"/>
              </a:lnSpc>
              <a:spcBef>
                <a:spcPts val="480"/>
              </a:spcBef>
              <a:spcAft>
                <a:spcPts val="0"/>
              </a:spcAft>
              <a:buClr>
                <a:schemeClr val="dk1"/>
              </a:buClr>
              <a:buSzPts val="2160"/>
              <a:buNone/>
            </a:pPr>
            <a:endParaRPr lang="en-US" sz="2400" dirty="0">
              <a:latin typeface="Segoe UI" panose="020B0502040204020203" pitchFamily="34" charset="0"/>
              <a:cs typeface="Segoe UI" panose="020B0502040204020203" pitchFamily="34" charset="0"/>
            </a:endParaRPr>
          </a:p>
          <a:p>
            <a:pPr marL="0" lvl="0" indent="0" algn="l" rtl="0">
              <a:lnSpc>
                <a:spcPct val="100000"/>
              </a:lnSpc>
              <a:spcBef>
                <a:spcPts val="480"/>
              </a:spcBef>
              <a:spcAft>
                <a:spcPts val="0"/>
              </a:spcAft>
              <a:buClr>
                <a:schemeClr val="dk1"/>
              </a:buClr>
              <a:buSzPts val="2160"/>
              <a:buNone/>
            </a:pPr>
            <a:r>
              <a:rPr lang="en-US" sz="2400" dirty="0">
                <a:latin typeface="Segoe UI" panose="020B0502040204020203" pitchFamily="34" charset="0"/>
                <a:cs typeface="Segoe UI" panose="020B0502040204020203" pitchFamily="34" charset="0"/>
              </a:rPr>
              <a:t>Who remembers </a:t>
            </a:r>
            <a:r>
              <a:rPr lang="en-US" sz="2400" b="1" dirty="0">
                <a:latin typeface="Segoe UI" panose="020B0502040204020203" pitchFamily="34" charset="0"/>
                <a:cs typeface="Segoe UI" panose="020B0502040204020203" pitchFamily="34" charset="0"/>
              </a:rPr>
              <a:t>and</a:t>
            </a:r>
            <a:r>
              <a:rPr lang="en-US" sz="2400" dirty="0">
                <a:latin typeface="Segoe UI" panose="020B0502040204020203" pitchFamily="34" charset="0"/>
                <a:cs typeface="Segoe UI" panose="020B0502040204020203" pitchFamily="34" charset="0"/>
              </a:rPr>
              <a:t>, </a:t>
            </a:r>
            <a:r>
              <a:rPr lang="en-US" sz="2400" b="1" dirty="0">
                <a:latin typeface="Segoe UI" panose="020B0502040204020203" pitchFamily="34" charset="0"/>
                <a:cs typeface="Segoe UI" panose="020B0502040204020203" pitchFamily="34" charset="0"/>
              </a:rPr>
              <a:t>or</a:t>
            </a:r>
            <a:r>
              <a:rPr lang="en-US" sz="2400" dirty="0">
                <a:latin typeface="Segoe UI" panose="020B0502040204020203" pitchFamily="34" charset="0"/>
                <a:cs typeface="Segoe UI" panose="020B0502040204020203" pitchFamily="34" charset="0"/>
              </a:rPr>
              <a:t>, and </a:t>
            </a:r>
            <a:r>
              <a:rPr lang="en-US" sz="2400" b="1" dirty="0">
                <a:latin typeface="Segoe UI" panose="020B0502040204020203" pitchFamily="34" charset="0"/>
                <a:cs typeface="Segoe UI" panose="020B0502040204020203" pitchFamily="34" charset="0"/>
              </a:rPr>
              <a:t>not</a:t>
            </a:r>
            <a:r>
              <a:rPr lang="en-US" sz="2400" dirty="0">
                <a:latin typeface="Segoe UI" panose="020B0502040204020203" pitchFamily="34" charset="0"/>
                <a:cs typeface="Segoe UI" panose="020B0502040204020203" pitchFamily="34" charset="0"/>
              </a:rPr>
              <a:t> ?</a:t>
            </a:r>
            <a:endParaRPr dirty="0">
              <a:latin typeface="Segoe UI" panose="020B0502040204020203" pitchFamily="34" charset="0"/>
              <a:cs typeface="Segoe UI" panose="020B0502040204020203" pitchFamily="34" charset="0"/>
            </a:endParaRPr>
          </a:p>
          <a:p>
            <a:pPr marL="228600" lvl="0" indent="-91440" algn="l" rtl="0">
              <a:lnSpc>
                <a:spcPct val="100000"/>
              </a:lnSpc>
              <a:spcBef>
                <a:spcPts val="480"/>
              </a:spcBef>
              <a:spcAft>
                <a:spcPts val="0"/>
              </a:spcAft>
              <a:buClr>
                <a:schemeClr val="dk1"/>
              </a:buClr>
              <a:buSzPts val="2160"/>
              <a:buNone/>
            </a:pPr>
            <a:endParaRPr sz="2400" dirty="0"/>
          </a:p>
          <a:p>
            <a:pPr marL="228600" lvl="0" indent="-91440" algn="l" rtl="0">
              <a:lnSpc>
                <a:spcPct val="100000"/>
              </a:lnSpc>
              <a:spcBef>
                <a:spcPts val="480"/>
              </a:spcBef>
              <a:spcAft>
                <a:spcPts val="0"/>
              </a:spcAft>
              <a:buClr>
                <a:schemeClr val="dk1"/>
              </a:buClr>
              <a:buSzPts val="2160"/>
              <a:buNone/>
            </a:pPr>
            <a:endParaRPr sz="2400" dirty="0"/>
          </a:p>
          <a:p>
            <a:pPr marL="228600" lvl="0" indent="-91440" algn="l" rtl="0">
              <a:lnSpc>
                <a:spcPct val="100000"/>
              </a:lnSpc>
              <a:spcBef>
                <a:spcPts val="480"/>
              </a:spcBef>
              <a:spcAft>
                <a:spcPts val="0"/>
              </a:spcAft>
              <a:buClr>
                <a:schemeClr val="dk1"/>
              </a:buClr>
              <a:buSzPts val="2160"/>
              <a:buNone/>
            </a:pPr>
            <a:endParaRPr sz="2400" dirty="0"/>
          </a:p>
        </p:txBody>
      </p:sp>
    </p:spTree>
    <p:custDataLst>
      <p:tags r:id="rId1"/>
    </p:custData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11"/>
        <p:cNvGrpSpPr/>
        <p:nvPr/>
      </p:nvGrpSpPr>
      <p:grpSpPr>
        <a:xfrm>
          <a:off x="0" y="0"/>
          <a:ext cx="0" cy="0"/>
          <a:chOff x="0" y="0"/>
          <a:chExt cx="0" cy="0"/>
        </a:xfrm>
      </p:grpSpPr>
      <p:sp>
        <p:nvSpPr>
          <p:cNvPr id="812" name="Google Shape;812;p7"/>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dirty="0"/>
              <a:t>Do now - part 3</a:t>
            </a:r>
            <a:endParaRPr dirty="0"/>
          </a:p>
        </p:txBody>
      </p:sp>
      <p:sp>
        <p:nvSpPr>
          <p:cNvPr id="813" name="Google Shape;813;p7"/>
          <p:cNvSpPr txBox="1">
            <a:spLocks noGrp="1"/>
          </p:cNvSpPr>
          <p:nvPr>
            <p:ph type="body" idx="1"/>
          </p:nvPr>
        </p:nvSpPr>
        <p:spPr>
          <a:xfrm>
            <a:off x="584200" y="1435100"/>
            <a:ext cx="11018838" cy="3208571"/>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2160"/>
              <a:buNone/>
            </a:pPr>
            <a:r>
              <a:rPr lang="en-US" sz="2400" dirty="0">
                <a:latin typeface="Segoe UI" panose="020B0502040204020203" pitchFamily="34" charset="0"/>
                <a:cs typeface="Segoe UI" panose="020B0502040204020203" pitchFamily="34" charset="0"/>
              </a:rPr>
              <a:t>Type each line of the following code into the interactive editor:</a:t>
            </a:r>
            <a:endParaRPr dirty="0">
              <a:latin typeface="Segoe UI" panose="020B0502040204020203" pitchFamily="34" charset="0"/>
              <a:cs typeface="Segoe UI" panose="020B0502040204020203" pitchFamily="34" charset="0"/>
            </a:endParaRPr>
          </a:p>
          <a:p>
            <a:pPr marL="974725" lvl="0" indent="-342900" algn="l" rtl="0">
              <a:lnSpc>
                <a:spcPct val="100000"/>
              </a:lnSpc>
              <a:spcBef>
                <a:spcPts val="0"/>
              </a:spcBef>
              <a:spcAft>
                <a:spcPts val="0"/>
              </a:spcAft>
              <a:buClr>
                <a:srgbClr val="C57A15"/>
              </a:buClr>
              <a:buSzPts val="2160"/>
              <a:buFont typeface="Consolas"/>
              <a:buChar char="&gt;"/>
            </a:pPr>
            <a:r>
              <a:rPr lang="en-US" sz="2400" dirty="0">
                <a:solidFill>
                  <a:srgbClr val="0000FF"/>
                </a:solidFill>
                <a:latin typeface="Consolas"/>
                <a:ea typeface="Consolas"/>
                <a:cs typeface="Consolas"/>
                <a:sym typeface="Consolas"/>
              </a:rPr>
              <a:t>animal = 'mouse'</a:t>
            </a:r>
            <a:endParaRPr dirty="0"/>
          </a:p>
          <a:p>
            <a:pPr marL="974725" lvl="0" indent="-342900" algn="l" rtl="0">
              <a:lnSpc>
                <a:spcPct val="100000"/>
              </a:lnSpc>
              <a:spcBef>
                <a:spcPts val="0"/>
              </a:spcBef>
              <a:spcAft>
                <a:spcPts val="0"/>
              </a:spcAft>
              <a:buClr>
                <a:srgbClr val="C57A15"/>
              </a:buClr>
              <a:buSzPts val="2160"/>
              <a:buFont typeface="Consolas"/>
              <a:buChar char="&gt;"/>
            </a:pPr>
            <a:r>
              <a:rPr lang="en-US" sz="2400" dirty="0">
                <a:solidFill>
                  <a:srgbClr val="0000FF"/>
                </a:solidFill>
                <a:latin typeface="Consolas"/>
                <a:ea typeface="Consolas"/>
                <a:cs typeface="Consolas"/>
                <a:sym typeface="Consolas"/>
              </a:rPr>
              <a:t>animal == 'cat' or animal == 'dog'</a:t>
            </a:r>
            <a:endParaRPr dirty="0"/>
          </a:p>
          <a:p>
            <a:pPr marL="974725" lvl="0" indent="-205740" algn="l" rtl="0">
              <a:lnSpc>
                <a:spcPct val="100000"/>
              </a:lnSpc>
              <a:spcBef>
                <a:spcPts val="0"/>
              </a:spcBef>
              <a:spcAft>
                <a:spcPts val="0"/>
              </a:spcAft>
              <a:buClr>
                <a:srgbClr val="C57A15"/>
              </a:buClr>
              <a:buSzPts val="2160"/>
              <a:buFont typeface="Consolas"/>
              <a:buNone/>
            </a:pPr>
            <a:endParaRPr sz="2400" dirty="0">
              <a:latin typeface="Consolas"/>
              <a:ea typeface="Consolas"/>
              <a:cs typeface="Consolas"/>
              <a:sym typeface="Consolas"/>
            </a:endParaRPr>
          </a:p>
          <a:p>
            <a:pPr marL="0" lvl="0" indent="0" algn="l" rtl="0">
              <a:lnSpc>
                <a:spcPct val="100000"/>
              </a:lnSpc>
              <a:spcBef>
                <a:spcPts val="0"/>
              </a:spcBef>
              <a:spcAft>
                <a:spcPts val="0"/>
              </a:spcAft>
              <a:buClr>
                <a:schemeClr val="accent4"/>
              </a:buClr>
              <a:buSzPts val="2160"/>
              <a:buNone/>
            </a:pPr>
            <a:r>
              <a:rPr lang="en-US" sz="2400" b="1" dirty="0">
                <a:latin typeface="Segoe UI" panose="020B0502040204020203" pitchFamily="34" charset="0"/>
                <a:cs typeface="Segoe UI" panose="020B0502040204020203" pitchFamily="34" charset="0"/>
              </a:rPr>
              <a:t>In your notebook, answer the following</a:t>
            </a:r>
            <a:endParaRPr sz="2400" dirty="0">
              <a:latin typeface="Segoe UI" panose="020B0502040204020203" pitchFamily="34" charset="0"/>
              <a:cs typeface="Segoe UI" panose="020B0502040204020203" pitchFamily="34" charset="0"/>
            </a:endParaRPr>
          </a:p>
          <a:p>
            <a:pPr marL="228600" lvl="0" indent="-228600" algn="l" rtl="0">
              <a:lnSpc>
                <a:spcPct val="100000"/>
              </a:lnSpc>
              <a:spcBef>
                <a:spcPts val="480"/>
              </a:spcBef>
              <a:spcAft>
                <a:spcPts val="0"/>
              </a:spcAft>
              <a:buClr>
                <a:schemeClr val="dk1"/>
              </a:buClr>
              <a:buSzPts val="2160"/>
              <a:buChar char="·"/>
            </a:pPr>
            <a:r>
              <a:rPr lang="en-US" sz="2400" dirty="0">
                <a:latin typeface="Segoe UI" panose="020B0502040204020203" pitchFamily="34" charset="0"/>
                <a:cs typeface="Segoe UI" panose="020B0502040204020203" pitchFamily="34" charset="0"/>
              </a:rPr>
              <a:t>What does </a:t>
            </a:r>
            <a:r>
              <a:rPr lang="en-US" sz="2400" b="1" dirty="0">
                <a:solidFill>
                  <a:srgbClr val="0000FF"/>
                </a:solidFill>
                <a:latin typeface="Segoe UI" panose="020B0502040204020203" pitchFamily="34" charset="0"/>
                <a:cs typeface="Segoe UI" panose="020B0502040204020203" pitchFamily="34" charset="0"/>
              </a:rPr>
              <a:t>= </a:t>
            </a:r>
            <a:r>
              <a:rPr lang="en-US" sz="2400" dirty="0">
                <a:latin typeface="Segoe UI" panose="020B0502040204020203" pitchFamily="34" charset="0"/>
                <a:cs typeface="Segoe UI" panose="020B0502040204020203" pitchFamily="34" charset="0"/>
              </a:rPr>
              <a:t>and</a:t>
            </a:r>
            <a:r>
              <a:rPr lang="en-US" sz="2400" b="1" dirty="0">
                <a:solidFill>
                  <a:srgbClr val="0000FF"/>
                </a:solidFill>
                <a:latin typeface="Segoe UI" panose="020B0502040204020203" pitchFamily="34" charset="0"/>
                <a:cs typeface="Segoe UI" panose="020B0502040204020203" pitchFamily="34" charset="0"/>
              </a:rPr>
              <a:t> == </a:t>
            </a:r>
            <a:r>
              <a:rPr lang="en-US" sz="2400" dirty="0">
                <a:latin typeface="Segoe UI" panose="020B0502040204020203" pitchFamily="34" charset="0"/>
                <a:cs typeface="Segoe UI" panose="020B0502040204020203" pitchFamily="34" charset="0"/>
              </a:rPr>
              <a:t>do here? </a:t>
            </a:r>
            <a:endParaRPr dirty="0">
              <a:latin typeface="Segoe UI" panose="020B0502040204020203" pitchFamily="34" charset="0"/>
              <a:cs typeface="Segoe UI" panose="020B0502040204020203" pitchFamily="34" charset="0"/>
            </a:endParaRPr>
          </a:p>
          <a:p>
            <a:pPr marL="228600" lvl="0" indent="-228600" algn="l" rtl="0">
              <a:lnSpc>
                <a:spcPct val="100000"/>
              </a:lnSpc>
              <a:spcBef>
                <a:spcPts val="480"/>
              </a:spcBef>
              <a:spcAft>
                <a:spcPts val="0"/>
              </a:spcAft>
              <a:buClr>
                <a:schemeClr val="dk1"/>
              </a:buClr>
              <a:buSzPts val="2160"/>
              <a:buChar char="·"/>
            </a:pPr>
            <a:r>
              <a:rPr lang="en-US" sz="2400" dirty="0">
                <a:latin typeface="Segoe UI" panose="020B0502040204020203" pitchFamily="34" charset="0"/>
                <a:cs typeface="Segoe UI" panose="020B0502040204020203" pitchFamily="34" charset="0"/>
              </a:rPr>
              <a:t>What is the difference the two statements here?</a:t>
            </a:r>
            <a:endParaRPr lang="en-US" sz="2400" dirty="0">
              <a:latin typeface="Segoe UI" panose="020B0502040204020203" pitchFamily="34" charset="0"/>
              <a:cs typeface="Segoe UI" panose="020B0502040204020203" pitchFamily="34" charset="0"/>
              <a:sym typeface="Consolas"/>
            </a:endParaRPr>
          </a:p>
          <a:p>
            <a:pPr marL="228600" lvl="0" indent="-228600" algn="l" rtl="0">
              <a:lnSpc>
                <a:spcPct val="100000"/>
              </a:lnSpc>
              <a:spcBef>
                <a:spcPts val="480"/>
              </a:spcBef>
              <a:spcAft>
                <a:spcPts val="0"/>
              </a:spcAft>
              <a:buClr>
                <a:schemeClr val="dk1"/>
              </a:buClr>
              <a:buSzPts val="2160"/>
              <a:buChar char="·"/>
            </a:pPr>
            <a:endParaRPr dirty="0"/>
          </a:p>
        </p:txBody>
      </p:sp>
    </p:spTree>
    <p:custDataLst>
      <p:tags r:id="rId1"/>
    </p:custData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18"/>
        <p:cNvGrpSpPr/>
        <p:nvPr/>
      </p:nvGrpSpPr>
      <p:grpSpPr>
        <a:xfrm>
          <a:off x="0" y="0"/>
          <a:ext cx="0" cy="0"/>
          <a:chOff x="0" y="0"/>
          <a:chExt cx="0" cy="0"/>
        </a:xfrm>
      </p:grpSpPr>
      <p:sp>
        <p:nvSpPr>
          <p:cNvPr id="819" name="Google Shape;819;p8"/>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dirty="0">
                <a:latin typeface="Segoe UI" panose="020B0502040204020203" pitchFamily="34" charset="0"/>
                <a:cs typeface="Segoe UI" panose="020B0502040204020203" pitchFamily="34" charset="0"/>
              </a:rPr>
              <a:t>Do now - part 4</a:t>
            </a:r>
            <a:endParaRPr dirty="0">
              <a:latin typeface="Segoe UI" panose="020B0502040204020203" pitchFamily="34" charset="0"/>
              <a:cs typeface="Segoe UI" panose="020B0502040204020203" pitchFamily="34" charset="0"/>
            </a:endParaRPr>
          </a:p>
        </p:txBody>
      </p:sp>
      <p:sp>
        <p:nvSpPr>
          <p:cNvPr id="820" name="Google Shape;820;p8"/>
          <p:cNvSpPr txBox="1">
            <a:spLocks noGrp="1"/>
          </p:cNvSpPr>
          <p:nvPr>
            <p:ph type="body" idx="1"/>
          </p:nvPr>
        </p:nvSpPr>
        <p:spPr>
          <a:xfrm>
            <a:off x="584200" y="1435100"/>
            <a:ext cx="11018838" cy="5121915"/>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2160"/>
              <a:buNone/>
            </a:pPr>
            <a:r>
              <a:rPr lang="en-US" sz="2400" dirty="0">
                <a:latin typeface="Segoe UI" panose="020B0502040204020203" pitchFamily="34" charset="0"/>
                <a:cs typeface="Segoe UI" panose="020B0502040204020203" pitchFamily="34" charset="0"/>
              </a:rPr>
              <a:t>Type each line of the following code into the interactive editor:</a:t>
            </a:r>
            <a:endParaRPr dirty="0">
              <a:latin typeface="Segoe UI" panose="020B0502040204020203" pitchFamily="34" charset="0"/>
              <a:cs typeface="Segoe UI" panose="020B0502040204020203" pitchFamily="34" charset="0"/>
            </a:endParaRPr>
          </a:p>
          <a:p>
            <a:pPr marL="974725" lvl="0" indent="-342900" algn="l" rtl="0">
              <a:lnSpc>
                <a:spcPct val="100000"/>
              </a:lnSpc>
              <a:spcBef>
                <a:spcPts val="0"/>
              </a:spcBef>
              <a:spcAft>
                <a:spcPts val="0"/>
              </a:spcAft>
              <a:buClr>
                <a:srgbClr val="C57A15"/>
              </a:buClr>
              <a:buSzPts val="2160"/>
              <a:buFont typeface="Consolas"/>
              <a:buChar char="&gt;"/>
            </a:pPr>
            <a:r>
              <a:rPr lang="en-US" sz="2400" dirty="0">
                <a:solidFill>
                  <a:srgbClr val="0000FF"/>
                </a:solidFill>
                <a:latin typeface="Consolas"/>
                <a:ea typeface="Consolas"/>
                <a:cs typeface="Consolas"/>
                <a:sym typeface="Consolas"/>
              </a:rPr>
              <a:t>animal = 'mouse'</a:t>
            </a:r>
            <a:endParaRPr dirty="0"/>
          </a:p>
          <a:p>
            <a:pPr marL="974725" lvl="0" indent="-342900" algn="l" rtl="0">
              <a:lnSpc>
                <a:spcPct val="100000"/>
              </a:lnSpc>
              <a:spcBef>
                <a:spcPts val="0"/>
              </a:spcBef>
              <a:spcAft>
                <a:spcPts val="0"/>
              </a:spcAft>
              <a:buClr>
                <a:srgbClr val="C57A15"/>
              </a:buClr>
              <a:buSzPts val="2160"/>
              <a:buFont typeface="Consolas"/>
              <a:buChar char="&gt;"/>
            </a:pPr>
            <a:r>
              <a:rPr lang="en-US" sz="2400" dirty="0">
                <a:solidFill>
                  <a:srgbClr val="0000FF"/>
                </a:solidFill>
                <a:latin typeface="Consolas"/>
                <a:ea typeface="Consolas"/>
                <a:cs typeface="Consolas"/>
                <a:sym typeface="Consolas"/>
              </a:rPr>
              <a:t>animal == 'cat' or 'dog'</a:t>
            </a:r>
            <a:endParaRPr dirty="0"/>
          </a:p>
          <a:p>
            <a:pPr marL="974725" lvl="0" indent="-205740" algn="l" rtl="0">
              <a:lnSpc>
                <a:spcPct val="100000"/>
              </a:lnSpc>
              <a:spcBef>
                <a:spcPts val="0"/>
              </a:spcBef>
              <a:spcAft>
                <a:spcPts val="0"/>
              </a:spcAft>
              <a:buClr>
                <a:srgbClr val="C57A15"/>
              </a:buClr>
              <a:buSzPts val="2160"/>
              <a:buFont typeface="Consolas"/>
              <a:buNone/>
            </a:pPr>
            <a:endParaRPr sz="2400" dirty="0">
              <a:latin typeface="Consolas"/>
              <a:ea typeface="Consolas"/>
              <a:cs typeface="Consolas"/>
              <a:sym typeface="Consolas"/>
            </a:endParaRPr>
          </a:p>
          <a:p>
            <a:pPr marL="0" lvl="0" indent="0" algn="l" rtl="0">
              <a:lnSpc>
                <a:spcPct val="100000"/>
              </a:lnSpc>
              <a:spcBef>
                <a:spcPts val="0"/>
              </a:spcBef>
              <a:spcAft>
                <a:spcPts val="0"/>
              </a:spcAft>
              <a:buClr>
                <a:schemeClr val="accent4"/>
              </a:buClr>
              <a:buSzPts val="2160"/>
              <a:buNone/>
            </a:pPr>
            <a:r>
              <a:rPr lang="en-US" sz="2400" b="1" dirty="0">
                <a:latin typeface="Segoe UI" panose="020B0502040204020203" pitchFamily="34" charset="0"/>
                <a:cs typeface="Segoe UI" panose="020B0502040204020203" pitchFamily="34" charset="0"/>
              </a:rPr>
              <a:t>In your notebook, answer the following</a:t>
            </a:r>
            <a:endParaRPr sz="2400" dirty="0">
              <a:latin typeface="Segoe UI" panose="020B0502040204020203" pitchFamily="34" charset="0"/>
              <a:cs typeface="Segoe UI" panose="020B0502040204020203" pitchFamily="34" charset="0"/>
            </a:endParaRPr>
          </a:p>
          <a:p>
            <a:pPr marL="228600" lvl="0" indent="-228600" algn="l" rtl="0">
              <a:lnSpc>
                <a:spcPct val="100000"/>
              </a:lnSpc>
              <a:spcBef>
                <a:spcPts val="480"/>
              </a:spcBef>
              <a:spcAft>
                <a:spcPts val="0"/>
              </a:spcAft>
              <a:buClr>
                <a:schemeClr val="dk1"/>
              </a:buClr>
              <a:buSzPts val="2160"/>
              <a:buChar char="·"/>
            </a:pPr>
            <a:r>
              <a:rPr lang="en-US" sz="2400" dirty="0">
                <a:latin typeface="Segoe UI" panose="020B0502040204020203" pitchFamily="34" charset="0"/>
                <a:cs typeface="Segoe UI" panose="020B0502040204020203" pitchFamily="34" charset="0"/>
              </a:rPr>
              <a:t>What does </a:t>
            </a:r>
            <a:r>
              <a:rPr lang="en-US" sz="2400" b="1" dirty="0">
                <a:solidFill>
                  <a:srgbClr val="0000FF"/>
                </a:solidFill>
                <a:latin typeface="Segoe UI" panose="020B0502040204020203" pitchFamily="34" charset="0"/>
                <a:cs typeface="Segoe UI" panose="020B0502040204020203" pitchFamily="34" charset="0"/>
              </a:rPr>
              <a:t>= </a:t>
            </a:r>
            <a:r>
              <a:rPr lang="en-US" sz="2400" dirty="0">
                <a:latin typeface="Segoe UI" panose="020B0502040204020203" pitchFamily="34" charset="0"/>
                <a:cs typeface="Segoe UI" panose="020B0502040204020203" pitchFamily="34" charset="0"/>
              </a:rPr>
              <a:t>and</a:t>
            </a:r>
            <a:r>
              <a:rPr lang="en-US" sz="2400" b="1" dirty="0">
                <a:solidFill>
                  <a:srgbClr val="0000FF"/>
                </a:solidFill>
                <a:latin typeface="Segoe UI" panose="020B0502040204020203" pitchFamily="34" charset="0"/>
                <a:cs typeface="Segoe UI" panose="020B0502040204020203" pitchFamily="34" charset="0"/>
              </a:rPr>
              <a:t> == </a:t>
            </a:r>
            <a:r>
              <a:rPr lang="en-US" sz="2400" dirty="0">
                <a:latin typeface="Segoe UI" panose="020B0502040204020203" pitchFamily="34" charset="0"/>
                <a:cs typeface="Segoe UI" panose="020B0502040204020203" pitchFamily="34" charset="0"/>
              </a:rPr>
              <a:t>do here? </a:t>
            </a:r>
            <a:endParaRPr dirty="0">
              <a:latin typeface="Segoe UI" panose="020B0502040204020203" pitchFamily="34" charset="0"/>
              <a:cs typeface="Segoe UI" panose="020B0502040204020203" pitchFamily="34" charset="0"/>
            </a:endParaRPr>
          </a:p>
          <a:p>
            <a:pPr marL="228600" lvl="0" indent="-228600" algn="l" rtl="0">
              <a:lnSpc>
                <a:spcPct val="100000"/>
              </a:lnSpc>
              <a:spcBef>
                <a:spcPts val="480"/>
              </a:spcBef>
              <a:spcAft>
                <a:spcPts val="0"/>
              </a:spcAft>
              <a:buClr>
                <a:schemeClr val="dk1"/>
              </a:buClr>
              <a:buSzPts val="2160"/>
              <a:buChar char="·"/>
            </a:pPr>
            <a:r>
              <a:rPr lang="en-US" sz="2400" dirty="0">
                <a:latin typeface="Segoe UI" panose="020B0502040204020203" pitchFamily="34" charset="0"/>
                <a:cs typeface="Segoe UI" panose="020B0502040204020203" pitchFamily="34" charset="0"/>
              </a:rPr>
              <a:t>What is the difference the two statements here?</a:t>
            </a:r>
            <a:endParaRPr dirty="0">
              <a:latin typeface="Segoe UI" panose="020B0502040204020203" pitchFamily="34" charset="0"/>
              <a:cs typeface="Segoe UI" panose="020B0502040204020203" pitchFamily="34" charset="0"/>
            </a:endParaRPr>
          </a:p>
          <a:p>
            <a:pPr marL="228600" lvl="0" indent="-228600" algn="l" rtl="0">
              <a:lnSpc>
                <a:spcPct val="100000"/>
              </a:lnSpc>
              <a:spcBef>
                <a:spcPts val="480"/>
              </a:spcBef>
              <a:spcAft>
                <a:spcPts val="0"/>
              </a:spcAft>
              <a:buClr>
                <a:schemeClr val="dk1"/>
              </a:buClr>
              <a:buSzPts val="2160"/>
              <a:buChar char="·"/>
            </a:pPr>
            <a:r>
              <a:rPr lang="en-US" sz="2400" dirty="0">
                <a:latin typeface="Segoe UI" panose="020B0502040204020203" pitchFamily="34" charset="0"/>
                <a:cs typeface="Segoe UI" panose="020B0502040204020203" pitchFamily="34" charset="0"/>
              </a:rPr>
              <a:t>What is the difference between part 3 and part 4?</a:t>
            </a:r>
            <a:endParaRPr dirty="0">
              <a:latin typeface="Segoe UI" panose="020B0502040204020203" pitchFamily="34" charset="0"/>
              <a:cs typeface="Segoe UI" panose="020B0502040204020203" pitchFamily="34" charset="0"/>
            </a:endParaRPr>
          </a:p>
          <a:p>
            <a:pPr marL="228600" lvl="0" indent="-91440" algn="l" rtl="0">
              <a:lnSpc>
                <a:spcPct val="100000"/>
              </a:lnSpc>
              <a:spcBef>
                <a:spcPts val="480"/>
              </a:spcBef>
              <a:spcAft>
                <a:spcPts val="0"/>
              </a:spcAft>
              <a:buClr>
                <a:schemeClr val="dk1"/>
              </a:buClr>
              <a:buSzPts val="2160"/>
              <a:buNone/>
            </a:pPr>
            <a:endParaRPr lang="en-US" sz="2400" dirty="0">
              <a:latin typeface="Segoe UI" panose="020B0502040204020203" pitchFamily="34" charset="0"/>
              <a:ea typeface="Consolas"/>
              <a:cs typeface="Segoe UI" panose="020B0502040204020203" pitchFamily="34" charset="0"/>
              <a:sym typeface="Consolas"/>
            </a:endParaRPr>
          </a:p>
          <a:p>
            <a:pPr marL="228600" lvl="0" indent="-91440">
              <a:spcBef>
                <a:spcPts val="480"/>
              </a:spcBef>
              <a:buSzPts val="2160"/>
              <a:buNone/>
            </a:pPr>
            <a:r>
              <a:rPr lang="en-US" sz="2400" dirty="0">
                <a:latin typeface="Segoe UI" panose="020B0502040204020203" pitchFamily="34" charset="0"/>
                <a:ea typeface="Consolas"/>
                <a:cs typeface="Segoe UI" panose="020B0502040204020203" pitchFamily="34" charset="0"/>
                <a:sym typeface="Consolas"/>
              </a:rPr>
              <a:t>Hint: </a:t>
            </a:r>
            <a:r>
              <a:rPr lang="en-US" sz="2000" dirty="0">
                <a:latin typeface="Segoe UI" panose="020B0502040204020203" pitchFamily="34" charset="0"/>
                <a:cs typeface="Segoe UI" panose="020B0502040204020203" pitchFamily="34" charset="0"/>
              </a:rPr>
              <a:t>The comparison statement in part 4 is </a:t>
            </a:r>
            <a:r>
              <a:rPr lang="en-US" sz="2000" b="1" dirty="0">
                <a:latin typeface="Segoe UI" panose="020B0502040204020203" pitchFamily="34" charset="0"/>
                <a:cs typeface="Segoe UI" panose="020B0502040204020203" pitchFamily="34" charset="0"/>
              </a:rPr>
              <a:t>not</a:t>
            </a:r>
            <a:r>
              <a:rPr lang="en-US" sz="2000" dirty="0">
                <a:latin typeface="Segoe UI" panose="020B0502040204020203" pitchFamily="34" charset="0"/>
                <a:cs typeface="Segoe UI" panose="020B0502040204020203" pitchFamily="34" charset="0"/>
              </a:rPr>
              <a:t> standard Python and will not return the expected answer </a:t>
            </a:r>
            <a:r>
              <a:rPr lang="en-US" sz="2000">
                <a:latin typeface="Segoe UI" panose="020B0502040204020203" pitchFamily="34" charset="0"/>
                <a:cs typeface="Segoe UI" panose="020B0502040204020203" pitchFamily="34" charset="0"/>
              </a:rPr>
              <a:t>of </a:t>
            </a:r>
            <a:r>
              <a:rPr lang="en-US" sz="2000" dirty="0">
                <a:solidFill>
                  <a:srgbClr val="0000FF"/>
                </a:solidFill>
                <a:latin typeface="Segoe UI" panose="020B0502040204020203" pitchFamily="34" charset="0"/>
                <a:cs typeface="Segoe UI" panose="020B0502040204020203" pitchFamily="34" charset="0"/>
              </a:rPr>
              <a:t>f</a:t>
            </a:r>
            <a:r>
              <a:rPr lang="en-US" sz="2000">
                <a:solidFill>
                  <a:srgbClr val="0000FF"/>
                </a:solidFill>
                <a:latin typeface="Segoe UI" panose="020B0502040204020203" pitchFamily="34" charset="0"/>
                <a:cs typeface="Segoe UI" panose="020B0502040204020203" pitchFamily="34" charset="0"/>
              </a:rPr>
              <a:t>alse</a:t>
            </a:r>
            <a:r>
              <a:rPr lang="en-US" sz="2000">
                <a:latin typeface="Segoe UI" panose="020B0502040204020203" pitchFamily="34" charset="0"/>
                <a:cs typeface="Segoe UI" panose="020B0502040204020203" pitchFamily="34" charset="0"/>
              </a:rPr>
              <a:t> </a:t>
            </a:r>
            <a:r>
              <a:rPr lang="en-US" sz="2000" dirty="0">
                <a:latin typeface="Segoe UI" panose="020B0502040204020203" pitchFamily="34" charset="0"/>
                <a:cs typeface="Segoe UI" panose="020B0502040204020203" pitchFamily="34" charset="0"/>
              </a:rPr>
              <a:t>… because of a convention called </a:t>
            </a:r>
            <a:r>
              <a:rPr lang="en-US" sz="2000" i="1" dirty="0">
                <a:latin typeface="Segoe UI" panose="020B0502040204020203" pitchFamily="34" charset="0"/>
                <a:cs typeface="Segoe UI" panose="020B0502040204020203" pitchFamily="34" charset="0"/>
              </a:rPr>
              <a:t>short circuiting</a:t>
            </a:r>
            <a:r>
              <a:rPr lang="en-US" sz="2000" dirty="0">
                <a:latin typeface="Segoe UI" panose="020B0502040204020203" pitchFamily="34" charset="0"/>
                <a:cs typeface="Segoe UI" panose="020B0502040204020203" pitchFamily="34" charset="0"/>
              </a:rPr>
              <a:t>, which is beyond the scope of this course.  Part 3 shows the correct syntax for making a comparison between the </a:t>
            </a:r>
            <a:r>
              <a:rPr lang="en-US" sz="2000" dirty="0">
                <a:solidFill>
                  <a:srgbClr val="0000FF"/>
                </a:solidFill>
                <a:latin typeface="Segoe UI" panose="020B0502040204020203" pitchFamily="34" charset="0"/>
                <a:ea typeface="Consolas"/>
                <a:cs typeface="Segoe UI" panose="020B0502040204020203" pitchFamily="34" charset="0"/>
                <a:sym typeface="Consolas"/>
              </a:rPr>
              <a:t>animal</a:t>
            </a:r>
            <a:r>
              <a:rPr lang="en-US" sz="2000" dirty="0">
                <a:latin typeface="Segoe UI" panose="020B0502040204020203" pitchFamily="34" charset="0"/>
                <a:cs typeface="Segoe UI" panose="020B0502040204020203" pitchFamily="34" charset="0"/>
              </a:rPr>
              <a:t> variable and two different strings such as 'cat' and 'dog'.</a:t>
            </a:r>
            <a:endParaRPr sz="2000" dirty="0">
              <a:latin typeface="Segoe UI" panose="020B0502040204020203" pitchFamily="34" charset="0"/>
              <a:ea typeface="Consolas"/>
              <a:cs typeface="Segoe UI" panose="020B0502040204020203" pitchFamily="34" charset="0"/>
              <a:sym typeface="Consolas"/>
            </a:endParaRPr>
          </a:p>
        </p:txBody>
      </p:sp>
    </p:spTree>
    <p:custDataLst>
      <p:tags r:id="rId1"/>
    </p:custData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25"/>
        <p:cNvGrpSpPr/>
        <p:nvPr/>
      </p:nvGrpSpPr>
      <p:grpSpPr>
        <a:xfrm>
          <a:off x="0" y="0"/>
          <a:ext cx="0" cy="0"/>
          <a:chOff x="0" y="0"/>
          <a:chExt cx="0" cy="0"/>
        </a:xfrm>
      </p:grpSpPr>
      <p:sp>
        <p:nvSpPr>
          <p:cNvPr id="826" name="Google Shape;826;p9"/>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dirty="0"/>
              <a:t>Lesson </a:t>
            </a:r>
            <a:r>
              <a:rPr lang="en-US" dirty="0">
                <a:latin typeface="Segoe UI" panose="020B0502040204020203" pitchFamily="34" charset="0"/>
                <a:cs typeface="Segoe UI" panose="020B0502040204020203" pitchFamily="34" charset="0"/>
              </a:rPr>
              <a:t>2.02</a:t>
            </a:r>
            <a:r>
              <a:rPr lang="en-US" dirty="0"/>
              <a:t> part 2</a:t>
            </a:r>
            <a:endParaRPr dirty="0"/>
          </a:p>
        </p:txBody>
      </p:sp>
      <p:sp>
        <p:nvSpPr>
          <p:cNvPr id="827" name="Google Shape;827;p9"/>
          <p:cNvSpPr txBox="1">
            <a:spLocks noGrp="1"/>
          </p:cNvSpPr>
          <p:nvPr>
            <p:ph type="body" idx="1"/>
          </p:nvPr>
        </p:nvSpPr>
        <p:spPr>
          <a:xfrm>
            <a:off x="584200" y="1435100"/>
            <a:ext cx="11018838" cy="3513782"/>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2160"/>
              <a:buNone/>
            </a:pPr>
            <a:r>
              <a:rPr lang="en-US" sz="2400" dirty="0">
                <a:latin typeface="Segoe UI" panose="020B0502040204020203" pitchFamily="34" charset="0"/>
                <a:cs typeface="Segoe UI" panose="020B0502040204020203" pitchFamily="34" charset="0"/>
              </a:rPr>
              <a:t>A </a:t>
            </a:r>
            <a:r>
              <a:rPr lang="en-US" sz="2400" i="1" dirty="0">
                <a:latin typeface="Segoe UI" panose="020B0502040204020203" pitchFamily="34" charset="0"/>
                <a:cs typeface="Segoe UI" panose="020B0502040204020203" pitchFamily="34" charset="0"/>
              </a:rPr>
              <a:t>composite expression</a:t>
            </a:r>
            <a:r>
              <a:rPr lang="en-US" sz="2400" dirty="0">
                <a:latin typeface="Segoe UI" panose="020B0502040204020203" pitchFamily="34" charset="0"/>
                <a:cs typeface="Segoe UI" panose="020B0502040204020203" pitchFamily="34" charset="0"/>
              </a:rPr>
              <a:t> means using an expression as part of a larger expression.  Similarly, a </a:t>
            </a:r>
            <a:r>
              <a:rPr lang="en-US" sz="2400" i="1" dirty="0">
                <a:latin typeface="Segoe UI" panose="020B0502040204020203" pitchFamily="34" charset="0"/>
                <a:cs typeface="Segoe UI" panose="020B0502040204020203" pitchFamily="34" charset="0"/>
              </a:rPr>
              <a:t>composite statement</a:t>
            </a:r>
            <a:r>
              <a:rPr lang="en-US" sz="2400" dirty="0">
                <a:latin typeface="Segoe UI" panose="020B0502040204020203" pitchFamily="34" charset="0"/>
                <a:cs typeface="Segoe UI" panose="020B0502040204020203" pitchFamily="34" charset="0"/>
              </a:rPr>
              <a:t> uses a statement as part of a larger statement. You can use parentheses to compose expressions as well.</a:t>
            </a:r>
            <a:endParaRPr dirty="0">
              <a:latin typeface="Segoe UI" panose="020B0502040204020203" pitchFamily="34" charset="0"/>
              <a:cs typeface="Segoe UI" panose="020B0502040204020203" pitchFamily="34" charset="0"/>
            </a:endParaRPr>
          </a:p>
          <a:p>
            <a:pPr marL="631825" lvl="0" indent="0" algn="l" rtl="0">
              <a:lnSpc>
                <a:spcPct val="100000"/>
              </a:lnSpc>
              <a:spcBef>
                <a:spcPts val="0"/>
              </a:spcBef>
              <a:spcAft>
                <a:spcPts val="0"/>
              </a:spcAft>
              <a:buClr>
                <a:srgbClr val="C57A15"/>
              </a:buClr>
              <a:buSzPts val="2160"/>
              <a:buNone/>
            </a:pPr>
            <a:endParaRPr sz="2400" dirty="0">
              <a:latin typeface="Segoe UI" panose="020B0502040204020203" pitchFamily="34" charset="0"/>
              <a:cs typeface="Segoe UI" panose="020B0502040204020203" pitchFamily="34" charset="0"/>
            </a:endParaRPr>
          </a:p>
          <a:p>
            <a:pPr marL="631825" lvl="0" indent="0" algn="l" rtl="0">
              <a:lnSpc>
                <a:spcPct val="100000"/>
              </a:lnSpc>
              <a:spcBef>
                <a:spcPts val="0"/>
              </a:spcBef>
              <a:spcAft>
                <a:spcPts val="0"/>
              </a:spcAft>
              <a:buClr>
                <a:srgbClr val="C57A15"/>
              </a:buClr>
              <a:buSzPts val="2160"/>
              <a:buNone/>
            </a:pPr>
            <a:endParaRPr sz="2400" dirty="0">
              <a:latin typeface="Segoe UI" panose="020B0502040204020203" pitchFamily="34" charset="0"/>
              <a:cs typeface="Segoe UI" panose="020B0502040204020203" pitchFamily="34" charset="0"/>
            </a:endParaRPr>
          </a:p>
          <a:p>
            <a:pPr marL="631825" lvl="0" indent="0" algn="l" rtl="0">
              <a:lnSpc>
                <a:spcPct val="100000"/>
              </a:lnSpc>
              <a:spcBef>
                <a:spcPts val="0"/>
              </a:spcBef>
              <a:spcAft>
                <a:spcPts val="0"/>
              </a:spcAft>
              <a:buClr>
                <a:srgbClr val="C57A15"/>
              </a:buClr>
              <a:buSzPts val="2160"/>
              <a:buNone/>
            </a:pPr>
            <a:endParaRPr sz="2400" dirty="0">
              <a:latin typeface="Segoe UI" panose="020B0502040204020203" pitchFamily="34" charset="0"/>
              <a:cs typeface="Segoe UI" panose="020B0502040204020203" pitchFamily="34" charset="0"/>
            </a:endParaRPr>
          </a:p>
          <a:p>
            <a:pPr marL="0" lvl="0" indent="0" algn="l" rtl="0">
              <a:lnSpc>
                <a:spcPct val="100000"/>
              </a:lnSpc>
              <a:spcBef>
                <a:spcPts val="480"/>
              </a:spcBef>
              <a:spcAft>
                <a:spcPts val="0"/>
              </a:spcAft>
              <a:buClr>
                <a:schemeClr val="dk1"/>
              </a:buClr>
              <a:buSzPts val="2160"/>
              <a:buNone/>
            </a:pPr>
            <a:r>
              <a:rPr lang="en-US" sz="2400" dirty="0">
                <a:latin typeface="Segoe UI" panose="020B0502040204020203" pitchFamily="34" charset="0"/>
                <a:cs typeface="Segoe UI" panose="020B0502040204020203" pitchFamily="34" charset="0"/>
              </a:rPr>
              <a:t>In Python if you want certain things to be evaluated together, use parentheses -- even if they're not strictly necessary.  This also helps with code readability. </a:t>
            </a:r>
          </a:p>
          <a:p>
            <a:pPr marL="228600" lvl="0" indent="-228600" algn="l" rtl="0">
              <a:lnSpc>
                <a:spcPct val="100000"/>
              </a:lnSpc>
              <a:spcBef>
                <a:spcPts val="480"/>
              </a:spcBef>
              <a:spcAft>
                <a:spcPts val="0"/>
              </a:spcAft>
              <a:buClr>
                <a:schemeClr val="dk1"/>
              </a:buClr>
              <a:buSzPts val="2160"/>
              <a:buChar char="·"/>
            </a:pPr>
            <a:endParaRPr dirty="0">
              <a:latin typeface="Segoe UI" panose="020B0502040204020203" pitchFamily="34" charset="0"/>
              <a:cs typeface="Segoe UI" panose="020B0502040204020203" pitchFamily="34" charset="0"/>
            </a:endParaRPr>
          </a:p>
        </p:txBody>
      </p:sp>
    </p:spTree>
    <p:custDataLst>
      <p:tags r:id="rId1"/>
    </p:custData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14"/>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TotalTime>
  <Words>1126</Words>
  <Application>Microsoft Office PowerPoint</Application>
  <PresentationFormat>Widescreen</PresentationFormat>
  <Paragraphs>157</Paragraphs>
  <Slides>14</Slides>
  <Notes>14</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14</vt:i4>
      </vt:variant>
    </vt:vector>
  </HeadingPairs>
  <TitlesOfParts>
    <vt:vector size="23" baseType="lpstr">
      <vt:lpstr>Arial</vt:lpstr>
      <vt:lpstr>Consolas</vt:lpstr>
      <vt:lpstr>Noto Sans Symbols</vt:lpstr>
      <vt:lpstr>Segoe UI</vt:lpstr>
      <vt:lpstr>Quattrocento Sans</vt:lpstr>
      <vt:lpstr>Calibri</vt:lpstr>
      <vt:lpstr>Microsoft Philanthropies TEALS</vt:lpstr>
      <vt:lpstr>Microsoft Philanthropies TEALS</vt:lpstr>
      <vt:lpstr>Black Template</vt:lpstr>
      <vt:lpstr>Lesson 2.02: Booleans &amp; expressions</vt:lpstr>
      <vt:lpstr>Booleans &amp; Expressions</vt:lpstr>
      <vt:lpstr>Today’s plan </vt:lpstr>
      <vt:lpstr>Do now - part 1</vt:lpstr>
      <vt:lpstr>Do now – part 2</vt:lpstr>
      <vt:lpstr>Lesson 2.02 - part 1</vt:lpstr>
      <vt:lpstr>Do now - part 3</vt:lpstr>
      <vt:lpstr>Do now - part 4</vt:lpstr>
      <vt:lpstr>Lesson 2.02 part 2</vt:lpstr>
      <vt:lpstr>Predict if each of the following examples will produce true or false output. Check your answers in interactive mode.</vt:lpstr>
      <vt:lpstr>In your console: </vt:lpstr>
      <vt:lpstr>In your console: </vt:lpstr>
      <vt:lpstr>Bonus</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2.02: Booleans &amp; Expressions</dc:title>
  <cp:lastModifiedBy>Andrew Spiece</cp:lastModifiedBy>
  <cp:revision>20</cp:revision>
  <dcterms:created xsi:type="dcterms:W3CDTF">2019-12-20T16:56:59Z</dcterms:created>
  <dcterms:modified xsi:type="dcterms:W3CDTF">2021-03-03T16:54:59Z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0x010100BC63412C2069E54F8A04E79B55E6097A</vt:lpwstr>
  </property>
  <property fmtid="{D5CDD505-2E9C-101B-9397-08002B2CF9AE}" pid="3" name="ArticulateGUID">
    <vt:lpwstr>83BB000B-3B49-4145-8CDD-E8660B055742</vt:lpwstr>
  </property>
  <property fmtid="{D5CDD505-2E9C-101B-9397-08002B2CF9AE}" pid="4" name="ArticulatePath">
    <vt:lpwstr>Intro Python 2.02 TEALS</vt:lpwstr>
  </property>
</Properties>
</file>