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Quattrocento Sans" panose="020B060402020202020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DsZeuNgbnNzPm0LMIDSLudTz8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402" y="102"/>
      </p:cViewPr>
      <p:guideLst/>
    </p:cSldViewPr>
  </p:slideViewPr>
  <p:outlineViewPr>
    <p:cViewPr>
      <p:scale>
        <a:sx n="33" d="100"/>
        <a:sy n="33" d="100"/>
      </p:scale>
      <p:origin x="0" y="-61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7/13/2020 4:55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idea here would be to replace the </a:t>
            </a:r>
            <a:r>
              <a:rPr lang="en-US" b="1" dirty="0"/>
              <a:t>print('Hello World') </a:t>
            </a:r>
            <a:r>
              <a:rPr lang="en-US" dirty="0"/>
              <a:t>line with code that implements some actual game.</a:t>
            </a:r>
            <a:endParaRPr dirty="0"/>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2.06: game loop</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Semester 2</a:t>
            </a:r>
            <a:endParaRPr dirty="0">
              <a:latin typeface="Segoe UI" panose="020B0502040204020203" pitchFamily="34" charset="0"/>
              <a:cs typeface="Segoe UI" panose="020B0502040204020203" pitchFamily="34" charset="0"/>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Bonus </a:t>
            </a:r>
            <a:endParaRPr>
              <a:latin typeface="Segoe UI" panose="020B0502040204020203" pitchFamily="34" charset="0"/>
              <a:cs typeface="Segoe UI" panose="020B0502040204020203" pitchFamily="34" charset="0"/>
            </a:endParaRPr>
          </a:p>
        </p:txBody>
      </p:sp>
      <p:sp>
        <p:nvSpPr>
          <p:cNvPr id="474" name="Google Shape;474;p10"/>
          <p:cNvSpPr txBox="1">
            <a:spLocks noGrp="1"/>
          </p:cNvSpPr>
          <p:nvPr>
            <p:ph type="body" idx="1"/>
          </p:nvPr>
        </p:nvSpPr>
        <p:spPr>
          <a:xfrm>
            <a:off x="584200" y="1435100"/>
            <a:ext cx="11018838" cy="2954655"/>
          </a:xfrm>
          <a:prstGeom prst="rect">
            <a:avLst/>
          </a:prstGeom>
          <a:noFill/>
          <a:ln>
            <a:noFill/>
          </a:ln>
        </p:spPr>
        <p:txBody>
          <a:bodyPr spcFirstLastPara="1" wrap="square" lIns="0" tIns="0" rIns="0" bIns="0" anchor="t" anchorCtr="0">
            <a:spAutoFit/>
          </a:bodyPr>
          <a:lstStyle/>
          <a:p>
            <a:pPr marL="228600" lvl="0" indent="-228600">
              <a:spcBef>
                <a:spcPts val="0"/>
              </a:spcBef>
              <a:buSzPts val="2160"/>
            </a:pPr>
            <a:r>
              <a:rPr lang="en-US" sz="2400" dirty="0">
                <a:latin typeface="Segoe UI" panose="020B0502040204020203" pitchFamily="34" charset="0"/>
                <a:cs typeface="Segoe UI" panose="020B0502040204020203" pitchFamily="34" charset="0"/>
              </a:rPr>
              <a:t>There are eight possible ways to win a Tic-Tac-Toe game.</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After each turn in the game, check to see if the most recent player has won the game.  Print appropriate messages if the X's player wins, or if the O's player wins.</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If no one has won the game after 9 moves, declare the game to be a draw.</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Exit Ticket</a:t>
            </a:r>
            <a:endParaRPr>
              <a:latin typeface="Segoe UI" panose="020B0502040204020203" pitchFamily="34" charset="0"/>
              <a:cs typeface="Segoe UI" panose="020B0502040204020203" pitchFamily="34" charset="0"/>
            </a:endParaRPr>
          </a:p>
        </p:txBody>
      </p:sp>
      <p:sp>
        <p:nvSpPr>
          <p:cNvPr id="481" name="Google Shape;481;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Game Loop</a:t>
            </a:r>
            <a:endParaRPr dirty="0">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146501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while </a:t>
            </a:r>
            <a:r>
              <a:rPr lang="en-US" dirty="0">
                <a:latin typeface="Segoe UI" panose="020B0502040204020203" pitchFamily="34" charset="0"/>
                <a:cs typeface="Segoe UI" panose="020B0502040204020203" pitchFamily="34" charset="0"/>
              </a:rPr>
              <a:t>loops.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Use a </a:t>
            </a:r>
            <a:r>
              <a:rPr lang="en-US" b="1" dirty="0">
                <a:latin typeface="Segoe UI" panose="020B0502040204020203" pitchFamily="34" charset="0"/>
                <a:cs typeface="Segoe UI" panose="020B0502040204020203" pitchFamily="34" charset="0"/>
              </a:rPr>
              <a:t>while</a:t>
            </a:r>
            <a:r>
              <a:rPr lang="en-US" dirty="0">
                <a:latin typeface="Segoe UI" panose="020B0502040204020203" pitchFamily="34" charset="0"/>
                <a:cs typeface="Segoe UI" panose="020B0502040204020203" pitchFamily="34" charset="0"/>
              </a:rPr>
              <a:t> loop to simulate game play.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2.06 – example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518603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2000" dirty="0">
                <a:latin typeface="Segoe UI" panose="020B0502040204020203" pitchFamily="34" charset="0"/>
                <a:cs typeface="Segoe UI" panose="020B0502040204020203" pitchFamily="34" charset="0"/>
              </a:rPr>
              <a:t>Write down in your notebook:</a:t>
            </a:r>
            <a:endParaRPr dirty="0">
              <a:latin typeface="Segoe UI" panose="020B0502040204020203" pitchFamily="34" charset="0"/>
              <a:cs typeface="Segoe UI" panose="020B0502040204020203" pitchFamily="34" charset="0"/>
            </a:endParaRPr>
          </a:p>
          <a:p>
            <a:pPr marL="0" indent="-228600">
              <a:spcBef>
                <a:spcPts val="280"/>
              </a:spcBef>
              <a:buSzPts val="1260"/>
            </a:pPr>
            <a:r>
              <a:rPr lang="en-US" sz="2200" dirty="0">
                <a:latin typeface="Segoe UI" panose="020B0502040204020203" pitchFamily="34" charset="0"/>
                <a:cs typeface="Segoe UI" panose="020B0502040204020203" pitchFamily="34" charset="0"/>
              </a:rPr>
              <a:t>How would you print out something 10 times? What about 100? What about 1,000?</a:t>
            </a:r>
            <a:endParaRPr dirty="0">
              <a:latin typeface="Segoe UI" panose="020B0502040204020203" pitchFamily="34" charset="0"/>
              <a:cs typeface="Segoe UI" panose="020B0502040204020203" pitchFamily="34" charset="0"/>
            </a:endParaRPr>
          </a:p>
          <a:p>
            <a:pPr marL="0" indent="-228600">
              <a:spcBef>
                <a:spcPts val="280"/>
              </a:spcBef>
              <a:buSzPts val="1260"/>
            </a:pPr>
            <a:r>
              <a:rPr lang="en-US" sz="2200" dirty="0">
                <a:latin typeface="Segoe UI" panose="020B0502040204020203" pitchFamily="34" charset="0"/>
                <a:cs typeface="Segoe UI" panose="020B0502040204020203" pitchFamily="34" charset="0"/>
              </a:rPr>
              <a:t>Can you remember some blocks from Snap that might allow that?</a:t>
            </a:r>
            <a:endParaRPr dirty="0">
              <a:latin typeface="Segoe UI" panose="020B0502040204020203" pitchFamily="34" charset="0"/>
              <a:cs typeface="Segoe UI" panose="020B0502040204020203" pitchFamily="34" charset="0"/>
            </a:endParaRPr>
          </a:p>
          <a:p>
            <a:pPr marL="228600" lvl="0" indent="-114300" algn="l" rtl="0">
              <a:lnSpc>
                <a:spcPct val="100000"/>
              </a:lnSpc>
              <a:spcBef>
                <a:spcPts val="400"/>
              </a:spcBef>
              <a:spcAft>
                <a:spcPts val="0"/>
              </a:spcAft>
              <a:buClr>
                <a:schemeClr val="dk1"/>
              </a:buClr>
              <a:buSzPts val="1800"/>
              <a:buNone/>
            </a:pPr>
            <a:endParaRPr sz="2000"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In your console, create the following program:</a:t>
            </a:r>
            <a:endParaRPr dirty="0">
              <a:latin typeface="Segoe UI" panose="020B0502040204020203" pitchFamily="34" charset="0"/>
              <a:cs typeface="Segoe UI" panose="020B0502040204020203" pitchFamily="34" charset="0"/>
            </a:endParaRPr>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 True</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1800"/>
              <a:buNone/>
            </a:pPr>
            <a:endParaRPr sz="20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1800"/>
              <a:buNone/>
            </a:pPr>
            <a:endParaRPr sz="2000" b="1" dirty="0">
              <a:latin typeface="Segoe UI" panose="020B0502040204020203" pitchFamily="34" charset="0"/>
              <a:ea typeface="Consolas"/>
              <a:cs typeface="Segoe UI" panose="020B0502040204020203" pitchFamily="34" charset="0"/>
              <a:sym typeface="Consolas"/>
            </a:endParaRPr>
          </a:p>
          <a:p>
            <a:pPr marL="336550" lvl="0" indent="-33655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happens when you run this code?</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Try using other Boolean expressions instead of </a:t>
            </a:r>
            <a:r>
              <a:rPr lang="en-US" sz="2000" dirty="0">
                <a:solidFill>
                  <a:srgbClr val="0000FF"/>
                </a:solidFill>
                <a:latin typeface="Segoe UI" panose="020B0502040204020203" pitchFamily="34" charset="0"/>
                <a:cs typeface="Segoe UI" panose="020B0502040204020203" pitchFamily="34" charset="0"/>
              </a:rPr>
              <a:t>True</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Using a while loop, how would you print out something 10 times? 100? 1000?</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Hint: We did this in Snap!</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2.06 – example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6650" y="1435100"/>
            <a:ext cx="11018700" cy="3885679"/>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your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0</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a:t>
            </a: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&lt; </a:t>
            </a:r>
            <a:r>
              <a:rPr lang="en-US" sz="2400" dirty="0">
                <a:solidFill>
                  <a:srgbClr val="00B050"/>
                </a:solidFill>
                <a:latin typeface="Consolas" panose="020B0609020204030204" pitchFamily="49" charset="0"/>
                <a:ea typeface="Consolas"/>
                <a:cs typeface="Segoe UI" panose="020B0502040204020203" pitchFamily="34" charset="0"/>
                <a:sym typeface="Consolas"/>
              </a:rPr>
              <a:t>10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'Hello World'</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many times will it print out?</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output?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Do Now 2.06 – example 3</a:t>
            </a:r>
            <a:endParaRPr>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4255011"/>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ea typeface="Quattrocento Sans"/>
                <a:cs typeface="Segoe UI" panose="020B0502040204020203" pitchFamily="34" charset="0"/>
                <a:sym typeface="Quattrocento Sans"/>
              </a:rPr>
              <a:t>In the console,</a:t>
            </a:r>
            <a:r>
              <a:rPr lang="en-US" sz="2400" dirty="0">
                <a:latin typeface="Segoe UI" panose="020B0502040204020203" pitchFamily="34" charset="0"/>
                <a:cs typeface="Segoe UI" panose="020B0502040204020203" pitchFamily="34" charset="0"/>
              </a:rPr>
              <a:t> add a line (#3 below) to your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0</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a:t>
            </a: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&lt; </a:t>
            </a:r>
            <a:r>
              <a:rPr lang="en-US" sz="2400" dirty="0">
                <a:solidFill>
                  <a:srgbClr val="00B050"/>
                </a:solidFill>
                <a:latin typeface="Consolas" panose="020B0609020204030204" pitchFamily="49" charset="0"/>
                <a:ea typeface="Consolas"/>
                <a:cs typeface="Segoe UI" panose="020B0502040204020203" pitchFamily="34" charset="0"/>
                <a:sym typeface="Consolas"/>
              </a:rPr>
              <a:t>10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+ 1</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'Hello World'</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many times will it print out?</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output?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Do Now 2.06 – example 4</a:t>
            </a:r>
            <a:endParaRPr>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700" cy="4624343"/>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your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quitgame</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7030A0"/>
                </a:solidFill>
                <a:latin typeface="Consolas" panose="020B0609020204030204" pitchFamily="49" charset="0"/>
                <a:ea typeface="Consolas"/>
                <a:cs typeface="Segoe UI" panose="020B0502040204020203" pitchFamily="34" charset="0"/>
                <a:sym typeface="Consolas"/>
              </a:rPr>
              <a:t>'n'</a:t>
            </a:r>
            <a:endParaRPr sz="2400" dirty="0">
              <a:solidFill>
                <a:srgbClr val="00B050"/>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a:t>
            </a: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quitgame</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'y'</a:t>
            </a:r>
            <a:r>
              <a:rPr lang="en-US" sz="2400" dirty="0">
                <a:latin typeface="Consolas" panose="020B0609020204030204" pitchFamily="49" charset="0"/>
                <a:ea typeface="Consolas"/>
                <a:cs typeface="Segoe UI" panose="020B0502040204020203" pitchFamily="34" charset="0"/>
                <a:sym typeface="Consolas"/>
              </a:rPr>
              <a:t>:  </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'Hello World'</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quitgame</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7030A0"/>
                </a:solidFill>
                <a:latin typeface="Consolas" panose="020B0609020204030204" pitchFamily="49" charset="0"/>
                <a:ea typeface="Consolas"/>
                <a:cs typeface="Segoe UI" panose="020B0502040204020203" pitchFamily="34" charset="0"/>
                <a:sym typeface="Consolas"/>
              </a:rPr>
              <a:t>input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'Would you like to quit (y or n)? '</a:t>
            </a:r>
            <a:r>
              <a:rPr lang="en-US" sz="2400" dirty="0">
                <a:latin typeface="Consolas" panose="020B0609020204030204" pitchFamily="49" charset="0"/>
                <a:ea typeface="Consolas"/>
                <a:cs typeface="Segoe UI" panose="020B0502040204020203" pitchFamily="34" charset="0"/>
                <a:sym typeface="Consolas"/>
              </a:rPr>
              <a:t>)</a:t>
            </a:r>
            <a:endParaRPr sz="2400" dirty="0">
              <a:solidFill>
                <a:srgbClr val="00B050"/>
              </a:solidFill>
              <a:latin typeface="Consolas" panose="020B0609020204030204" pitchFamily="49" charset="0"/>
              <a:ea typeface="Consolas"/>
              <a:cs typeface="Segoe UI" panose="020B0502040204020203" pitchFamily="34" charset="0"/>
              <a:sym typeface="Consolas"/>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Consolas" panose="020B0609020204030204" pitchFamily="49"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spcBef>
                <a:spcPts val="480"/>
              </a:spcBef>
              <a:buSzPts val="2160"/>
            </a:pPr>
            <a:r>
              <a:rPr lang="en-US" sz="2400" dirty="0">
                <a:latin typeface="Segoe UI" panose="020B0502040204020203" pitchFamily="34" charset="0"/>
                <a:cs typeface="Segoe UI" panose="020B0502040204020203" pitchFamily="34" charset="0"/>
              </a:rPr>
              <a:t>How many times will this code print something out?</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output?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Lesson 2.06</a:t>
            </a:r>
            <a:endParaRPr>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700" cy="1236236"/>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else might while loops be useful?</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the code below, where would you insert additional code to check for a winner in Tic-Tac-Toe?</a:t>
            </a:r>
            <a:endParaRPr dirty="0">
              <a:latin typeface="Segoe UI" panose="020B0502040204020203" pitchFamily="34" charset="0"/>
              <a:cs typeface="Segoe UI" panose="020B0502040204020203" pitchFamily="34" charset="0"/>
            </a:endParaRPr>
          </a:p>
        </p:txBody>
      </p:sp>
      <p:sp>
        <p:nvSpPr>
          <p:cNvPr id="459" name="Google Shape;459;p8"/>
          <p:cNvSpPr/>
          <p:nvPr/>
        </p:nvSpPr>
        <p:spPr>
          <a:xfrm>
            <a:off x="187211" y="3526196"/>
            <a:ext cx="10366830" cy="2062103"/>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chemeClr val="dk1"/>
                </a:solidFill>
                <a:latin typeface="Consolas" panose="020B0609020204030204" pitchFamily="49" charset="0"/>
                <a:ea typeface="Consolas"/>
                <a:cs typeface="Consolas"/>
                <a:sym typeface="Consolas"/>
              </a:rPr>
              <a:t>turn = </a:t>
            </a:r>
            <a:r>
              <a:rPr lang="en-US" sz="3200" b="0" i="0" u="none" strike="noStrike" cap="none" dirty="0">
                <a:solidFill>
                  <a:srgbClr val="30E5D0"/>
                </a:solidFill>
                <a:latin typeface="Consolas" panose="020B0609020204030204" pitchFamily="49" charset="0"/>
                <a:ea typeface="Consolas"/>
                <a:cs typeface="Consolas"/>
                <a:sym typeface="Consolas"/>
              </a:rPr>
              <a:t>0</a:t>
            </a:r>
            <a:endParaRPr dirty="0">
              <a:latin typeface="Consolas" panose="020B0609020204030204" pitchFamily="49" charset="0"/>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rgbClr val="0000FF"/>
                </a:solidFill>
                <a:latin typeface="Consolas" panose="020B0609020204030204" pitchFamily="49" charset="0"/>
                <a:ea typeface="Consolas"/>
                <a:cs typeface="Consolas"/>
                <a:sym typeface="Consolas"/>
              </a:rPr>
              <a:t>while</a:t>
            </a:r>
            <a:r>
              <a:rPr lang="en-US" sz="3200" b="0" i="0" u="none" strike="noStrike" cap="none" dirty="0">
                <a:solidFill>
                  <a:schemeClr val="dk1"/>
                </a:solidFill>
                <a:latin typeface="Consolas" panose="020B0609020204030204" pitchFamily="49" charset="0"/>
                <a:ea typeface="Consolas"/>
                <a:cs typeface="Consolas"/>
                <a:sym typeface="Consolas"/>
              </a:rPr>
              <a:t> turn &lt; </a:t>
            </a:r>
            <a:r>
              <a:rPr lang="en-US" sz="3200" b="0" i="0" u="none" strike="noStrike" cap="none" dirty="0">
                <a:solidFill>
                  <a:srgbClr val="30E5D0"/>
                </a:solidFill>
                <a:latin typeface="Consolas" panose="020B0609020204030204" pitchFamily="49" charset="0"/>
                <a:ea typeface="Consolas"/>
                <a:cs typeface="Consolas"/>
                <a:sym typeface="Consolas"/>
              </a:rPr>
              <a:t>9</a:t>
            </a:r>
            <a:r>
              <a:rPr lang="en-US" sz="3200" b="0" i="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rgbClr val="0000FF"/>
                </a:solidFill>
                <a:latin typeface="Consolas" panose="020B0609020204030204" pitchFamily="49" charset="0"/>
                <a:ea typeface="Consolas"/>
                <a:cs typeface="Consolas"/>
                <a:sym typeface="Consolas"/>
              </a:rPr>
              <a:t>     print</a:t>
            </a:r>
            <a:r>
              <a:rPr lang="en-US" sz="3200" b="0" i="0" u="none" strike="noStrike" cap="none" dirty="0">
                <a:solidFill>
                  <a:schemeClr val="dk1"/>
                </a:solidFill>
                <a:latin typeface="Consolas" panose="020B0609020204030204" pitchFamily="49" charset="0"/>
                <a:ea typeface="Consolas"/>
                <a:cs typeface="Consolas"/>
                <a:sym typeface="Consolas"/>
              </a:rPr>
              <a:t>(</a:t>
            </a:r>
            <a:r>
              <a:rPr lang="en-US" sz="3200" b="0" i="0" u="none" strike="noStrike" cap="none" dirty="0" err="1">
                <a:solidFill>
                  <a:schemeClr val="dk1"/>
                </a:solidFill>
                <a:latin typeface="Consolas" panose="020B0609020204030204" pitchFamily="49" charset="0"/>
                <a:ea typeface="Consolas"/>
                <a:cs typeface="Consolas"/>
                <a:sym typeface="Consolas"/>
              </a:rPr>
              <a:t>ticTacToeBoard</a:t>
            </a:r>
            <a:r>
              <a:rPr lang="en-US" sz="32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chemeClr val="dk1"/>
                </a:solidFill>
                <a:latin typeface="Consolas" panose="020B0609020204030204" pitchFamily="49" charset="0"/>
                <a:ea typeface="Consolas"/>
                <a:cs typeface="Consolas"/>
                <a:sym typeface="Consolas"/>
              </a:rPr>
              <a:t>     turn = turn + 1</a:t>
            </a:r>
            <a:endParaRPr sz="3200" b="0" i="0" u="none" strike="noStrike" cap="none" dirty="0">
              <a:solidFill>
                <a:srgbClr val="00B050"/>
              </a:solidFill>
              <a:latin typeface="Consolas" panose="020B0609020204030204" pitchFamily="49" charset="0"/>
              <a:ea typeface="Consolas"/>
              <a:cs typeface="Consolas"/>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Creating Tic-Tac-Toe using a single list</a:t>
            </a:r>
            <a:endParaRPr dirty="0">
              <a:latin typeface="Segoe UI" panose="020B0502040204020203" pitchFamily="34" charset="0"/>
              <a:cs typeface="Segoe UI" panose="020B0502040204020203" pitchFamily="34" charset="0"/>
            </a:endParaRPr>
          </a:p>
        </p:txBody>
      </p:sp>
      <p:sp>
        <p:nvSpPr>
          <p:cNvPr id="466" name="Google Shape;466;p9"/>
          <p:cNvSpPr txBox="1">
            <a:spLocks noGrp="1"/>
          </p:cNvSpPr>
          <p:nvPr>
            <p:ph type="body" idx="1"/>
          </p:nvPr>
        </p:nvSpPr>
        <p:spPr>
          <a:xfrm>
            <a:off x="584200" y="1435100"/>
            <a:ext cx="11018700" cy="4801314"/>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Create this game again using lists and indexes. Updated rules are below.</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Allow users to keep playing (max 9 times)</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Use variables to decide whose turn it is. Greet the players as "X’s" or "O’s".</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User picks a location on the board according to the number.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Depending on the position user gave, update the corresponding position of the board to reflect that.</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Print the updated board out.</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You will not need to determine the winner at this point.</a:t>
            </a:r>
            <a:endParaRPr dirty="0">
              <a:latin typeface="Segoe UI" panose="020B0502040204020203" pitchFamily="34" charset="0"/>
              <a:cs typeface="Segoe UI" panose="020B0502040204020203" pitchFamily="34" charset="0"/>
            </a:endParaRPr>
          </a:p>
        </p:txBody>
      </p:sp>
      <p:sp>
        <p:nvSpPr>
          <p:cNvPr id="467" name="Google Shape;467;p9"/>
          <p:cNvSpPr txBox="1"/>
          <p:nvPr/>
        </p:nvSpPr>
        <p:spPr>
          <a:xfrm flipH="1">
            <a:off x="4730015" y="2559022"/>
            <a:ext cx="2132400" cy="1539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1  |  2  |  3  </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4  |  5  |  6  </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7  |  8  |  9</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650</Words>
  <Application>Microsoft Office PowerPoint</Application>
  <PresentationFormat>Widescreen</PresentationFormat>
  <Paragraphs>105</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Noto Sans Symbols</vt:lpstr>
      <vt:lpstr>Consolas</vt:lpstr>
      <vt:lpstr>Segoe UI</vt:lpstr>
      <vt:lpstr>Quattrocento Sans</vt:lpstr>
      <vt:lpstr>Calibri</vt:lpstr>
      <vt:lpstr>Microsoft Philanthropies TEALS</vt:lpstr>
      <vt:lpstr>Microsoft Philanthropies TEALS</vt:lpstr>
      <vt:lpstr>Lesson 2.06: game loop</vt:lpstr>
      <vt:lpstr>Game Loop</vt:lpstr>
      <vt:lpstr>Today’s plan </vt:lpstr>
      <vt:lpstr>Do now 2.06 – example 1</vt:lpstr>
      <vt:lpstr>Do Now 2.06 – example 2</vt:lpstr>
      <vt:lpstr>Do Now 2.06 – example 3</vt:lpstr>
      <vt:lpstr>Do Now 2.06 – example 4</vt:lpstr>
      <vt:lpstr>Lesson 2.06</vt:lpstr>
      <vt:lpstr>Lab – Creating Tic-Tac-Toe using a single list</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2.06: Game Loop</dc:title>
  <cp:lastModifiedBy>Andrew Spiece</cp:lastModifiedBy>
  <cp:revision>6</cp:revision>
  <dcterms:created xsi:type="dcterms:W3CDTF">2019-12-20T17:00:48Z</dcterms:created>
  <dcterms:modified xsi:type="dcterms:W3CDTF">2021-03-03T19:15:48Z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E11DD1B2-C339-4091-9D5F-390A9E9934BD</vt:lpwstr>
  </property>
  <property fmtid="{D5CDD505-2E9C-101B-9397-08002B2CF9AE}" pid="4" name="ArticulatePath">
    <vt:lpwstr>Intro Python 2.06 TEALS</vt:lpwstr>
  </property>
</Properties>
</file>