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 id="2147483650" r:id="rId2"/>
    <p:sldMasterId id="2147483703" r:id="rId3"/>
  </p:sldMasterIdLst>
  <p:notesMasterIdLst>
    <p:notesMasterId r:id="rId18"/>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Consolas" panose="020B0609020204030204" pitchFamily="49" charset="0"/>
      <p:regular r:id="rId23"/>
      <p:bold r:id="rId24"/>
      <p:italic r:id="rId25"/>
      <p:boldItalic r:id="rId26"/>
    </p:embeddedFont>
    <p:embeddedFont>
      <p:font typeface="Quattrocento Sans"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ixP2sVegwpSzf9TupjSFLRFeEFa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686" autoAdjust="0"/>
  </p:normalViewPr>
  <p:slideViewPr>
    <p:cSldViewPr snapToGrid="0">
      <p:cViewPr varScale="1">
        <p:scale>
          <a:sx n="77" d="100"/>
          <a:sy n="77" d="100"/>
        </p:scale>
        <p:origin x="88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Master" Target="slideMasters/slideMaster3.xml"/><Relationship Id="rId21" Type="http://schemas.openxmlformats.org/officeDocument/2006/relationships/font" Target="fonts/font3.fntdata"/><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7.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6.fntdata"/><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7.xml"/><Relationship Id="rId19" Type="http://schemas.openxmlformats.org/officeDocument/2006/relationships/font" Target="fonts/font1.fntdata"/><Relationship Id="rId31" Type="http://customschemas.google.com/relationships/presentationmetadata" Target="meta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5" name="Google Shape;76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6" name="Google Shape;766;p1: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7" name="Google Shape;767;p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768" name="Google Shape;768;p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1/13/2021 2:33 PM</a:t>
            </a:r>
            <a:endParaRPr/>
          </a:p>
        </p:txBody>
      </p:sp>
      <p:sp>
        <p:nvSpPr>
          <p:cNvPr id="769" name="Google Shape;76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0" name="Google Shape;83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1" name="Google Shape;83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5" name="Google Shape;84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846" name="Google Shape;846;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3" name="Google Shape;853;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854" name="Google Shape;854;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1" name="Google Shape;86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7" name="Google Shape;86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6" name="Google Shape;77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2" name="Google Shape;78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8" name="Google Shape;78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9" name="Google Shape;78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5" name="Google Shape;79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6" name="Google Shape;796;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2" name="Google Shape;80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 is a assignment operator </a:t>
            </a:r>
            <a:endParaRPr/>
          </a:p>
          <a:p>
            <a:pPr marL="0" lvl="0" indent="0" algn="l" rtl="0">
              <a:spcBef>
                <a:spcPts val="0"/>
              </a:spcBef>
              <a:spcAft>
                <a:spcPts val="0"/>
              </a:spcAft>
              <a:buNone/>
            </a:pPr>
            <a:endParaRPr/>
          </a:p>
          <a:p>
            <a:pPr marL="0" lvl="0" indent="0" algn="l" rtl="0">
              <a:spcBef>
                <a:spcPts val="0"/>
              </a:spcBef>
              <a:spcAft>
                <a:spcPts val="0"/>
              </a:spcAft>
              <a:buNone/>
            </a:pPr>
            <a:r>
              <a:rPr lang="en-US"/>
              <a:t>== is a comparison operator </a:t>
            </a:r>
            <a:endParaRPr/>
          </a:p>
          <a:p>
            <a:pPr marL="0" lvl="0" indent="0" algn="l" rtl="0">
              <a:spcBef>
                <a:spcPts val="0"/>
              </a:spcBef>
              <a:spcAft>
                <a:spcPts val="0"/>
              </a:spcAft>
              <a:buNone/>
            </a:pPr>
            <a:endParaRPr/>
          </a:p>
          <a:p>
            <a:pPr marL="0" lvl="0" indent="0" algn="l" rtl="0">
              <a:spcBef>
                <a:spcPts val="0"/>
              </a:spcBef>
              <a:spcAft>
                <a:spcPts val="0"/>
              </a:spcAft>
              <a:buNone/>
            </a:pPr>
            <a:r>
              <a:rPr lang="en-US"/>
              <a:t>Poll students how many Boolean expressions are used? </a:t>
            </a:r>
            <a:endParaRPr/>
          </a:p>
        </p:txBody>
      </p:sp>
      <p:sp>
        <p:nvSpPr>
          <p:cNvPr id="803" name="Google Shape;80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9" name="Google Shape;80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0" name="Google Shape;81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6" name="Google Shape;81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Python's standard order of operations means that …</a:t>
            </a:r>
            <a:br>
              <a:rPr lang="en-US" dirty="0"/>
            </a:br>
            <a:br>
              <a:rPr lang="en-US" dirty="0"/>
            </a:br>
            <a:r>
              <a:rPr lang="en-US" b="1" dirty="0"/>
              <a:t>animal == 'cat' or 'dog'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is actually equivalent to</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(animal == 'cat') or 'dog'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not</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animal == ('cat' or 'dog')</a:t>
            </a:r>
          </a:p>
          <a:p>
            <a:pPr marL="0" lvl="0" indent="0" algn="l" rtl="0">
              <a:spcBef>
                <a:spcPts val="0"/>
              </a:spcBef>
              <a:spcAft>
                <a:spcPts val="0"/>
              </a:spcAft>
              <a:buNone/>
            </a:pPr>
            <a:endParaRPr lang="en-US" b="1" dirty="0"/>
          </a:p>
          <a:p>
            <a:pPr marL="0" lvl="0" indent="0" algn="l" rtl="0">
              <a:spcBef>
                <a:spcPts val="0"/>
              </a:spcBef>
              <a:spcAft>
                <a:spcPts val="0"/>
              </a:spcAft>
              <a:buNone/>
            </a:pPr>
            <a:r>
              <a:rPr lang="en-US" dirty="0"/>
              <a:t>But even with parentheses, this kind of syntax will not work reliably. For example, this code returns False:</a:t>
            </a:r>
            <a:br>
              <a:rPr lang="en-US" dirty="0"/>
            </a:br>
            <a:endParaRPr lang="en-US" dirty="0"/>
          </a:p>
          <a:p>
            <a:pPr marL="0" lvl="0" indent="0" algn="l" rtl="0">
              <a:spcBef>
                <a:spcPts val="0"/>
              </a:spcBef>
              <a:spcAft>
                <a:spcPts val="0"/>
              </a:spcAft>
              <a:buNone/>
            </a:pPr>
            <a:r>
              <a:rPr lang="en-US" sz="1200" b="1" i="0" u="none" strike="noStrike" cap="none" dirty="0">
                <a:solidFill>
                  <a:schemeClr val="dk1"/>
                </a:solidFill>
                <a:effectLst/>
                <a:latin typeface="Calibri"/>
                <a:ea typeface="Calibri"/>
                <a:cs typeface="Calibri"/>
                <a:sym typeface="Calibri"/>
              </a:rPr>
              <a:t>animal = 'mouse'</a:t>
            </a:r>
            <a:br>
              <a:rPr lang="en-US" sz="1200" b="1" i="0" u="none" strike="noStrike" cap="none" dirty="0">
                <a:solidFill>
                  <a:schemeClr val="dk1"/>
                </a:solidFill>
                <a:effectLst/>
                <a:latin typeface="Calibri"/>
                <a:ea typeface="Calibri"/>
                <a:cs typeface="Calibri"/>
                <a:sym typeface="Calibri"/>
              </a:rPr>
            </a:br>
            <a:r>
              <a:rPr lang="en-US" sz="1200" b="1" i="0" u="none" strike="noStrike" cap="none" dirty="0">
                <a:solidFill>
                  <a:schemeClr val="dk1"/>
                </a:solidFill>
                <a:effectLst/>
                <a:latin typeface="Calibri"/>
                <a:ea typeface="Calibri"/>
                <a:cs typeface="Calibri"/>
                <a:sym typeface="Calibri"/>
              </a:rPr>
              <a:t>print(animal == ('cat' or 'mouse'))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only safe solution is to do one comparison at a time.  This version correctly returns True:</a:t>
            </a:r>
            <a:br>
              <a:rPr lang="en-US" dirty="0"/>
            </a:br>
            <a:br>
              <a:rPr lang="en-US" dirty="0"/>
            </a:br>
            <a:r>
              <a:rPr lang="en-US" sz="1200" b="1" i="0" u="none" strike="noStrike" cap="none" dirty="0">
                <a:solidFill>
                  <a:schemeClr val="dk1"/>
                </a:solidFill>
                <a:effectLst/>
                <a:latin typeface="Calibri"/>
                <a:ea typeface="Calibri"/>
                <a:cs typeface="Calibri"/>
                <a:sym typeface="Calibri"/>
              </a:rPr>
              <a:t>animal = 'mouse'</a:t>
            </a:r>
            <a:br>
              <a:rPr lang="en-US" sz="1200" b="1" i="0" u="none" strike="noStrike" cap="none" dirty="0">
                <a:solidFill>
                  <a:schemeClr val="dk1"/>
                </a:solidFill>
                <a:effectLst/>
                <a:latin typeface="Calibri"/>
                <a:ea typeface="Calibri"/>
                <a:cs typeface="Calibri"/>
                <a:sym typeface="Calibri"/>
              </a:rPr>
            </a:br>
            <a:r>
              <a:rPr lang="en-US" sz="1200" b="1" i="0" u="none" strike="noStrike" cap="none" dirty="0">
                <a:solidFill>
                  <a:schemeClr val="dk1"/>
                </a:solidFill>
                <a:effectLst/>
                <a:latin typeface="Calibri"/>
                <a:ea typeface="Calibri"/>
                <a:cs typeface="Calibri"/>
                <a:sym typeface="Calibri"/>
              </a:rPr>
              <a:t>print(animal == 'cat' or animal == 'mouse')</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817" name="Google Shape;81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3" name="Google Shape;82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 is a assignment operator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 is a comparison operator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Poll students how many Boolean expressions are used? </a:t>
            </a:r>
            <a:endParaRPr dirty="0"/>
          </a:p>
        </p:txBody>
      </p:sp>
      <p:sp>
        <p:nvSpPr>
          <p:cNvPr id="824" name="Google Shape;82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3.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13"/>
        <p:cNvGrpSpPr/>
        <p:nvPr/>
      </p:nvGrpSpPr>
      <p:grpSpPr>
        <a:xfrm>
          <a:off x="0" y="0"/>
          <a:ext cx="0" cy="0"/>
          <a:chOff x="0" y="0"/>
          <a:chExt cx="0" cy="0"/>
        </a:xfrm>
      </p:grpSpPr>
      <p:pic>
        <p:nvPicPr>
          <p:cNvPr id="14" name="Google Shape;14;p18"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15" name="Google Shape;15;p18"/>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18"/>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lumn Non-bulleted text">
  <p:cSld name="Two Column Non-bulleted text">
    <p:spTree>
      <p:nvGrpSpPr>
        <p:cNvPr id="1" name="Shape 54"/>
        <p:cNvGrpSpPr/>
        <p:nvPr/>
      </p:nvGrpSpPr>
      <p:grpSpPr>
        <a:xfrm>
          <a:off x="0" y="0"/>
          <a:ext cx="0" cy="0"/>
          <a:chOff x="0" y="0"/>
          <a:chExt cx="0" cy="0"/>
        </a:xfrm>
      </p:grpSpPr>
      <p:sp>
        <p:nvSpPr>
          <p:cNvPr id="55" name="Google Shape;55;p2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6"/>
          <p:cNvSpPr txBox="1">
            <a:spLocks noGrp="1"/>
          </p:cNvSpPr>
          <p:nvPr>
            <p:ph type="body" idx="1"/>
          </p:nvPr>
        </p:nvSpPr>
        <p:spPr>
          <a:xfrm>
            <a:off x="584200"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dk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Font typeface="Noto Sans Symbols"/>
              <a:buNone/>
              <a:defRPr sz="2000" b="0"/>
            </a:lvl2pPr>
            <a:lvl3pPr marL="1371600" lvl="2" indent="-228600" algn="l">
              <a:lnSpc>
                <a:spcPct val="100000"/>
              </a:lnSpc>
              <a:spcBef>
                <a:spcPts val="320"/>
              </a:spcBef>
              <a:spcAft>
                <a:spcPts val="0"/>
              </a:spcAft>
              <a:buClr>
                <a:schemeClr val="dk1"/>
              </a:buClr>
              <a:buSzPts val="1440"/>
              <a:buFont typeface="Noto Sans Symbols"/>
              <a:buNone/>
              <a:defRPr sz="1600" b="0"/>
            </a:lvl3pPr>
            <a:lvl4pPr marL="1828800" lvl="3" indent="-228600" algn="l">
              <a:lnSpc>
                <a:spcPct val="100000"/>
              </a:lnSpc>
              <a:spcBef>
                <a:spcPts val="280"/>
              </a:spcBef>
              <a:spcAft>
                <a:spcPts val="0"/>
              </a:spcAft>
              <a:buClr>
                <a:schemeClr val="dk1"/>
              </a:buClr>
              <a:buSzPts val="1260"/>
              <a:buFont typeface="Noto Sans Symbols"/>
              <a:buNone/>
              <a:defRPr sz="1400" b="0"/>
            </a:lvl4pPr>
            <a:lvl5pPr marL="2286000" lvl="4" indent="-228600" algn="l">
              <a:lnSpc>
                <a:spcPct val="100000"/>
              </a:lnSpc>
              <a:spcBef>
                <a:spcPts val="280"/>
              </a:spcBef>
              <a:spcAft>
                <a:spcPts val="0"/>
              </a:spcAft>
              <a:buClr>
                <a:schemeClr val="dk1"/>
              </a:buClr>
              <a:buSzPts val="1260"/>
              <a:buFont typeface="Noto Sans Symbols"/>
              <a:buNone/>
              <a:defRPr sz="14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7" name="Google Shape;57;p26"/>
          <p:cNvSpPr txBox="1">
            <a:spLocks noGrp="1"/>
          </p:cNvSpPr>
          <p:nvPr>
            <p:ph type="body" idx="2"/>
          </p:nvPr>
        </p:nvSpPr>
        <p:spPr>
          <a:xfrm>
            <a:off x="6397171"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dk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Font typeface="Noto Sans Symbols"/>
              <a:buNone/>
              <a:defRPr sz="2000" b="0"/>
            </a:lvl2pPr>
            <a:lvl3pPr marL="1371600" lvl="2" indent="-228600" algn="l">
              <a:lnSpc>
                <a:spcPct val="100000"/>
              </a:lnSpc>
              <a:spcBef>
                <a:spcPts val="320"/>
              </a:spcBef>
              <a:spcAft>
                <a:spcPts val="0"/>
              </a:spcAft>
              <a:buClr>
                <a:schemeClr val="dk1"/>
              </a:buClr>
              <a:buSzPts val="1440"/>
              <a:buFont typeface="Noto Sans Symbols"/>
              <a:buNone/>
              <a:defRPr sz="1600" b="0"/>
            </a:lvl3pPr>
            <a:lvl4pPr marL="1828800" lvl="3" indent="-228600" algn="l">
              <a:lnSpc>
                <a:spcPct val="100000"/>
              </a:lnSpc>
              <a:spcBef>
                <a:spcPts val="280"/>
              </a:spcBef>
              <a:spcAft>
                <a:spcPts val="0"/>
              </a:spcAft>
              <a:buClr>
                <a:schemeClr val="dk1"/>
              </a:buClr>
              <a:buSzPts val="1260"/>
              <a:buFont typeface="Noto Sans Symbols"/>
              <a:buNone/>
              <a:defRPr sz="1400" b="0"/>
            </a:lvl4pPr>
            <a:lvl5pPr marL="2286000" lvl="4" indent="-228600" algn="l">
              <a:lnSpc>
                <a:spcPct val="100000"/>
              </a:lnSpc>
              <a:spcBef>
                <a:spcPts val="280"/>
              </a:spcBef>
              <a:spcAft>
                <a:spcPts val="0"/>
              </a:spcAft>
              <a:buClr>
                <a:schemeClr val="dk1"/>
              </a:buClr>
              <a:buSzPts val="1260"/>
              <a:buFont typeface="Noto Sans Symbols"/>
              <a:buNone/>
              <a:defRPr sz="14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Black Notes slide Layout">
  <p:cSld name="Black Notes slide Layout">
    <p:bg>
      <p:bgPr>
        <a:solidFill>
          <a:schemeClr val="dk1"/>
        </a:solidFill>
        <a:effectLst/>
      </p:bgPr>
    </p:bg>
    <p:spTree>
      <p:nvGrpSpPr>
        <p:cNvPr id="1" name="Shape 759"/>
        <p:cNvGrpSpPr/>
        <p:nvPr/>
      </p:nvGrpSpPr>
      <p:grpSpPr>
        <a:xfrm>
          <a:off x="0" y="0"/>
          <a:ext cx="0" cy="0"/>
          <a:chOff x="0" y="0"/>
          <a:chExt cx="0" cy="0"/>
        </a:xfrm>
      </p:grpSpPr>
      <p:sp>
        <p:nvSpPr>
          <p:cNvPr id="760" name="Google Shape;760;p11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600"/>
              <a:buFont typeface="Quattrocento Sans"/>
              <a:buNone/>
              <a:defRPr b="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1" name="Google Shape;761;p117"/>
          <p:cNvSpPr txBox="1">
            <a:spLocks noGrp="1"/>
          </p:cNvSpPr>
          <p:nvPr>
            <p:ph type="body" idx="1"/>
          </p:nvPr>
        </p:nvSpPr>
        <p:spPr>
          <a:xfrm>
            <a:off x="584200" y="1436688"/>
            <a:ext cx="11018838" cy="2215991"/>
          </a:xfrm>
          <a:prstGeom prst="rect">
            <a:avLst/>
          </a:prstGeom>
          <a:noFill/>
          <a:ln>
            <a:noFill/>
          </a:ln>
        </p:spPr>
        <p:txBody>
          <a:bodyPr spcFirstLastPara="1" wrap="square" lIns="0" tIns="0" rIns="0" bIns="0" anchor="t" anchorCtr="0">
            <a:spAutoFit/>
          </a:bodyPr>
          <a:lstStyle>
            <a:lvl1pPr marL="457200" lvl="0" indent="-434340" algn="l">
              <a:lnSpc>
                <a:spcPct val="100000"/>
              </a:lnSpc>
              <a:spcBef>
                <a:spcPts val="720"/>
              </a:spcBef>
              <a:spcAft>
                <a:spcPts val="0"/>
              </a:spcAft>
              <a:buClr>
                <a:schemeClr val="lt1"/>
              </a:buClr>
              <a:buSzPts val="3240"/>
              <a:buChar char="·"/>
              <a:defRPr sz="3600">
                <a:latin typeface="Quattrocento Sans"/>
                <a:ea typeface="Quattrocento Sans"/>
                <a:cs typeface="Quattrocento Sans"/>
                <a:sym typeface="Quattrocento Sans"/>
              </a:defRPr>
            </a:lvl1pPr>
            <a:lvl2pPr marL="914400" lvl="1" indent="-388619" algn="l">
              <a:lnSpc>
                <a:spcPct val="100000"/>
              </a:lnSpc>
              <a:spcBef>
                <a:spcPts val="560"/>
              </a:spcBef>
              <a:spcAft>
                <a:spcPts val="0"/>
              </a:spcAft>
              <a:buClr>
                <a:schemeClr val="lt1"/>
              </a:buClr>
              <a:buSzPts val="2520"/>
              <a:buChar char="·"/>
              <a:defRPr sz="2800">
                <a:latin typeface="Quattrocento Sans"/>
                <a:ea typeface="Quattrocento Sans"/>
                <a:cs typeface="Quattrocento Sans"/>
                <a:sym typeface="Quattrocento Sans"/>
              </a:defRPr>
            </a:lvl2pPr>
            <a:lvl3pPr marL="1371600" lvl="2" indent="-365760" algn="l">
              <a:lnSpc>
                <a:spcPct val="100000"/>
              </a:lnSpc>
              <a:spcBef>
                <a:spcPts val="480"/>
              </a:spcBef>
              <a:spcAft>
                <a:spcPts val="0"/>
              </a:spcAft>
              <a:buClr>
                <a:schemeClr val="lt1"/>
              </a:buClr>
              <a:buSzPts val="2160"/>
              <a:buChar char="·"/>
              <a:defRPr sz="2400">
                <a:latin typeface="Quattrocento Sans"/>
                <a:ea typeface="Quattrocento Sans"/>
                <a:cs typeface="Quattrocento Sans"/>
                <a:sym typeface="Quattrocento Sans"/>
              </a:defRPr>
            </a:lvl3pPr>
            <a:lvl4pPr marL="1828800" lvl="3" indent="-342900" algn="l">
              <a:lnSpc>
                <a:spcPct val="100000"/>
              </a:lnSpc>
              <a:spcBef>
                <a:spcPts val="400"/>
              </a:spcBef>
              <a:spcAft>
                <a:spcPts val="0"/>
              </a:spcAft>
              <a:buClr>
                <a:schemeClr val="lt1"/>
              </a:buClr>
              <a:buSzPts val="1800"/>
              <a:buChar char="·"/>
              <a:defRPr sz="2000">
                <a:latin typeface="Quattrocento Sans"/>
                <a:ea typeface="Quattrocento Sans"/>
                <a:cs typeface="Quattrocento Sans"/>
                <a:sym typeface="Quattrocento Sans"/>
              </a:defRPr>
            </a:lvl4pPr>
            <a:lvl5pPr marL="2286000" lvl="4" indent="-331470" algn="l">
              <a:lnSpc>
                <a:spcPct val="100000"/>
              </a:lnSpc>
              <a:spcBef>
                <a:spcPts val="360"/>
              </a:spcBef>
              <a:spcAft>
                <a:spcPts val="0"/>
              </a:spcAft>
              <a:buClr>
                <a:schemeClr val="lt1"/>
              </a:buClr>
              <a:buSzPts val="1620"/>
              <a:buChar char="·"/>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62" name="Google Shape;762;p117"/>
          <p:cNvSpPr txBox="1">
            <a:spLocks noGrp="1"/>
          </p:cNvSpPr>
          <p:nvPr>
            <p:ph type="body" idx="2"/>
          </p:nvPr>
        </p:nvSpPr>
        <p:spPr>
          <a:xfrm>
            <a:off x="1" y="6269038"/>
            <a:ext cx="12192000" cy="588963"/>
          </a:xfrm>
          <a:prstGeom prst="rect">
            <a:avLst/>
          </a:prstGeom>
          <a:solidFill>
            <a:srgbClr val="FFFF99"/>
          </a:solidFill>
          <a:ln>
            <a:noFill/>
          </a:ln>
        </p:spPr>
        <p:txBody>
          <a:bodyPr spcFirstLastPara="1" wrap="square" lIns="155450" tIns="77725" rIns="155450" bIns="45700" anchor="b" anchorCtr="0">
            <a:noAutofit/>
          </a:bodyPr>
          <a:lstStyle>
            <a:lvl1pPr marL="457200" lvl="0" indent="-228600" algn="r">
              <a:lnSpc>
                <a:spcPct val="100000"/>
              </a:lnSpc>
              <a:spcBef>
                <a:spcPts val="740"/>
              </a:spcBef>
              <a:spcAft>
                <a:spcPts val="0"/>
              </a:spcAft>
              <a:buClr>
                <a:srgbClr val="000000"/>
              </a:buClr>
              <a:buSzPts val="3330"/>
              <a:buFont typeface="Arial"/>
              <a:buNone/>
              <a:defRPr sz="3700">
                <a:solidFill>
                  <a:srgbClr val="000000"/>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8"/>
        <p:cNvGrpSpPr/>
        <p:nvPr/>
      </p:nvGrpSpPr>
      <p:grpSpPr>
        <a:xfrm>
          <a:off x="0" y="0"/>
          <a:ext cx="0" cy="0"/>
          <a:chOff x="0" y="0"/>
          <a:chExt cx="0" cy="0"/>
        </a:xfrm>
      </p:grpSpPr>
      <p:sp>
        <p:nvSpPr>
          <p:cNvPr id="59" name="Google Shape;59;p2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enda_1">
  <p:cSld name="Agenda_1">
    <p:spTree>
      <p:nvGrpSpPr>
        <p:cNvPr id="1" name="Shape 60"/>
        <p:cNvGrpSpPr/>
        <p:nvPr/>
      </p:nvGrpSpPr>
      <p:grpSpPr>
        <a:xfrm>
          <a:off x="0" y="0"/>
          <a:ext cx="0" cy="0"/>
          <a:chOff x="0" y="0"/>
          <a:chExt cx="0" cy="0"/>
        </a:xfrm>
      </p:grpSpPr>
      <p:sp>
        <p:nvSpPr>
          <p:cNvPr id="61" name="Google Shape;61;p28"/>
          <p:cNvSpPr/>
          <p:nvPr/>
        </p:nvSpPr>
        <p:spPr>
          <a:xfrm>
            <a:off x="7407275" y="0"/>
            <a:ext cx="4784721"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62" name="Google Shape;62;p28"/>
          <p:cNvSpPr txBox="1">
            <a:spLocks noGrp="1"/>
          </p:cNvSpPr>
          <p:nvPr>
            <p:ph type="title"/>
          </p:nvPr>
        </p:nvSpPr>
        <p:spPr>
          <a:xfrm>
            <a:off x="3749039" y="457200"/>
            <a:ext cx="3413761" cy="70104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63" name="Google Shape;63;p28"/>
          <p:cNvCxnSpPr/>
          <p:nvPr/>
        </p:nvCxnSpPr>
        <p:spPr>
          <a:xfrm rot="10800000">
            <a:off x="3596639" y="6035040"/>
            <a:ext cx="0" cy="822960"/>
          </a:xfrm>
          <a:prstGeom prst="straightConnector1">
            <a:avLst/>
          </a:prstGeom>
          <a:noFill/>
          <a:ln w="28575" cap="flat" cmpd="sng">
            <a:solidFill>
              <a:schemeClr val="accent1"/>
            </a:solidFill>
            <a:prstDash val="solid"/>
            <a:round/>
            <a:headEnd type="none" w="sm" len="sm"/>
            <a:tailEnd type="none" w="sm" len="sm"/>
          </a:ln>
        </p:spPr>
      </p:cxnSp>
      <p:cxnSp>
        <p:nvCxnSpPr>
          <p:cNvPr id="64" name="Google Shape;64;p28"/>
          <p:cNvCxnSpPr/>
          <p:nvPr/>
        </p:nvCxnSpPr>
        <p:spPr>
          <a:xfrm rot="10800000">
            <a:off x="7254240" y="0"/>
            <a:ext cx="0" cy="1463040"/>
          </a:xfrm>
          <a:prstGeom prst="straightConnector1">
            <a:avLst/>
          </a:prstGeom>
          <a:noFill/>
          <a:ln w="28575" cap="flat" cmpd="sng">
            <a:solidFill>
              <a:schemeClr val="accent1"/>
            </a:solidFill>
            <a:prstDash val="solid"/>
            <a:round/>
            <a:headEnd type="none" w="sm" len="sm"/>
            <a:tailEnd type="none" w="sm" len="sm"/>
          </a:ln>
        </p:spPr>
      </p:cxnSp>
      <p:sp>
        <p:nvSpPr>
          <p:cNvPr id="65" name="Google Shape;65;p28"/>
          <p:cNvSpPr txBox="1">
            <a:spLocks noGrp="1"/>
          </p:cNvSpPr>
          <p:nvPr>
            <p:ph type="body" idx="1"/>
          </p:nvPr>
        </p:nvSpPr>
        <p:spPr>
          <a:xfrm>
            <a:off x="7475218" y="63976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6" name="Google Shape;66;p28"/>
          <p:cNvSpPr txBox="1">
            <a:spLocks noGrp="1"/>
          </p:cNvSpPr>
          <p:nvPr>
            <p:ph type="body" idx="2"/>
          </p:nvPr>
        </p:nvSpPr>
        <p:spPr>
          <a:xfrm>
            <a:off x="7475218" y="2207306"/>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7" name="Google Shape;67;p28"/>
          <p:cNvSpPr txBox="1">
            <a:spLocks noGrp="1"/>
          </p:cNvSpPr>
          <p:nvPr>
            <p:ph type="body" idx="3"/>
          </p:nvPr>
        </p:nvSpPr>
        <p:spPr>
          <a:xfrm>
            <a:off x="7475218" y="381504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8" name="Google Shape;68;p28"/>
          <p:cNvSpPr txBox="1">
            <a:spLocks noGrp="1"/>
          </p:cNvSpPr>
          <p:nvPr>
            <p:ph type="body" idx="4"/>
          </p:nvPr>
        </p:nvSpPr>
        <p:spPr>
          <a:xfrm>
            <a:off x="7475218" y="5352441"/>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9" name="Google Shape;69;p28"/>
          <p:cNvSpPr txBox="1">
            <a:spLocks noGrp="1"/>
          </p:cNvSpPr>
          <p:nvPr>
            <p:ph type="body" idx="5"/>
          </p:nvPr>
        </p:nvSpPr>
        <p:spPr>
          <a:xfrm>
            <a:off x="3749675" y="1401762"/>
            <a:ext cx="3413125" cy="5080057"/>
          </a:xfrm>
          <a:prstGeom prst="rect">
            <a:avLst/>
          </a:prstGeom>
          <a:noFill/>
          <a:ln>
            <a:noFill/>
          </a:ln>
        </p:spPr>
        <p:txBody>
          <a:bodyPr spcFirstLastPara="1" wrap="square" lIns="0" tIns="0" rIns="0" bIns="0" anchor="t" anchorCtr="0">
            <a:spAutoFit/>
          </a:bodyPr>
          <a:lstStyle>
            <a:lvl1pPr marL="457200" marR="0" lvl="0" indent="-228600" algn="l">
              <a:lnSpc>
                <a:spcPct val="100000"/>
              </a:lnSpc>
              <a:spcBef>
                <a:spcPts val="1800"/>
              </a:spcBef>
              <a:spcAft>
                <a:spcPts val="0"/>
              </a:spcAft>
              <a:buClr>
                <a:schemeClr val="dk1"/>
              </a:buClr>
              <a:buSzPts val="2000"/>
              <a:buFont typeface="Quattrocento Sans"/>
              <a:buNone/>
              <a:defRPr sz="2000"/>
            </a:lvl1pPr>
            <a:lvl2pPr marL="914400" lvl="1" indent="-342900" algn="l">
              <a:lnSpc>
                <a:spcPct val="100000"/>
              </a:lnSpc>
              <a:spcBef>
                <a:spcPts val="400"/>
              </a:spcBef>
              <a:spcAft>
                <a:spcPts val="0"/>
              </a:spcAft>
              <a:buClr>
                <a:schemeClr val="dk1"/>
              </a:buClr>
              <a:buSzPts val="1800"/>
              <a:buChar char="·"/>
              <a:defRPr sz="2000"/>
            </a:lvl2pPr>
            <a:lvl3pPr marL="1371600" lvl="2" indent="-342900" algn="l">
              <a:lnSpc>
                <a:spcPct val="100000"/>
              </a:lnSpc>
              <a:spcBef>
                <a:spcPts val="400"/>
              </a:spcBef>
              <a:spcAft>
                <a:spcPts val="0"/>
              </a:spcAft>
              <a:buClr>
                <a:schemeClr val="dk1"/>
              </a:buClr>
              <a:buSzPts val="1800"/>
              <a:buChar char="·"/>
              <a:defRPr sz="2000"/>
            </a:lvl3pPr>
            <a:lvl4pPr marL="1828800" lvl="3" indent="-342900" algn="l">
              <a:lnSpc>
                <a:spcPct val="100000"/>
              </a:lnSpc>
              <a:spcBef>
                <a:spcPts val="400"/>
              </a:spcBef>
              <a:spcAft>
                <a:spcPts val="0"/>
              </a:spcAft>
              <a:buClr>
                <a:schemeClr val="dk1"/>
              </a:buClr>
              <a:buSzPts val="1800"/>
              <a:buChar char="·"/>
              <a:defRPr sz="2000"/>
            </a:lvl4pPr>
            <a:lvl5pPr marL="2286000" lvl="4" indent="-342900" algn="l">
              <a:lnSpc>
                <a:spcPct val="100000"/>
              </a:lnSpc>
              <a:spcBef>
                <a:spcPts val="400"/>
              </a:spcBef>
              <a:spcAft>
                <a:spcPts val="0"/>
              </a:spcAft>
              <a:buClr>
                <a:schemeClr val="dk1"/>
              </a:buClr>
              <a:buSzPts val="1800"/>
              <a:buChar char="·"/>
              <a:defRPr sz="20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70" name="Google Shape;70;p28"/>
          <p:cNvGrpSpPr/>
          <p:nvPr/>
        </p:nvGrpSpPr>
        <p:grpSpPr>
          <a:xfrm>
            <a:off x="7407275" y="1447800"/>
            <a:ext cx="599440" cy="4724400"/>
            <a:chOff x="7406640" y="1447800"/>
            <a:chExt cx="599440" cy="4724400"/>
          </a:xfrm>
        </p:grpSpPr>
        <p:cxnSp>
          <p:nvCxnSpPr>
            <p:cNvPr id="71" name="Google Shape;71;p28"/>
            <p:cNvCxnSpPr/>
            <p:nvPr/>
          </p:nvCxnSpPr>
          <p:spPr>
            <a:xfrm>
              <a:off x="7406640" y="1447800"/>
              <a:ext cx="599440" cy="0"/>
            </a:xfrm>
            <a:prstGeom prst="straightConnector1">
              <a:avLst/>
            </a:prstGeom>
            <a:noFill/>
            <a:ln w="28575" cap="flat" cmpd="sng">
              <a:solidFill>
                <a:schemeClr val="lt1"/>
              </a:solidFill>
              <a:prstDash val="solid"/>
              <a:round/>
              <a:headEnd type="none" w="sm" len="sm"/>
              <a:tailEnd type="none" w="sm" len="sm"/>
            </a:ln>
          </p:spPr>
        </p:cxnSp>
        <p:cxnSp>
          <p:nvCxnSpPr>
            <p:cNvPr id="72" name="Google Shape;72;p28"/>
            <p:cNvCxnSpPr/>
            <p:nvPr/>
          </p:nvCxnSpPr>
          <p:spPr>
            <a:xfrm>
              <a:off x="7406640" y="3022600"/>
              <a:ext cx="599440" cy="0"/>
            </a:xfrm>
            <a:prstGeom prst="straightConnector1">
              <a:avLst/>
            </a:prstGeom>
            <a:noFill/>
            <a:ln w="28575" cap="flat" cmpd="sng">
              <a:solidFill>
                <a:schemeClr val="lt1"/>
              </a:solidFill>
              <a:prstDash val="solid"/>
              <a:round/>
              <a:headEnd type="none" w="sm" len="sm"/>
              <a:tailEnd type="none" w="sm" len="sm"/>
            </a:ln>
          </p:spPr>
        </p:cxnSp>
        <p:cxnSp>
          <p:nvCxnSpPr>
            <p:cNvPr id="73" name="Google Shape;73;p28"/>
            <p:cNvCxnSpPr/>
            <p:nvPr/>
          </p:nvCxnSpPr>
          <p:spPr>
            <a:xfrm>
              <a:off x="7406640" y="4627880"/>
              <a:ext cx="599440" cy="0"/>
            </a:xfrm>
            <a:prstGeom prst="straightConnector1">
              <a:avLst/>
            </a:prstGeom>
            <a:noFill/>
            <a:ln w="28575" cap="flat" cmpd="sng">
              <a:solidFill>
                <a:schemeClr val="lt1"/>
              </a:solidFill>
              <a:prstDash val="solid"/>
              <a:round/>
              <a:headEnd type="none" w="sm" len="sm"/>
              <a:tailEnd type="none" w="sm" len="sm"/>
            </a:ln>
          </p:spPr>
        </p:cxnSp>
        <p:cxnSp>
          <p:nvCxnSpPr>
            <p:cNvPr id="74" name="Google Shape;74;p28"/>
            <p:cNvCxnSpPr/>
            <p:nvPr/>
          </p:nvCxnSpPr>
          <p:spPr>
            <a:xfrm>
              <a:off x="7406640" y="6172200"/>
              <a:ext cx="599440" cy="0"/>
            </a:xfrm>
            <a:prstGeom prst="straightConnector1">
              <a:avLst/>
            </a:prstGeom>
            <a:noFill/>
            <a:ln w="28575" cap="flat" cmpd="sng">
              <a:solidFill>
                <a:schemeClr val="lt1"/>
              </a:solidFill>
              <a:prstDash val="solid"/>
              <a:round/>
              <a:headEnd type="none" w="sm" len="sm"/>
              <a:tailEnd type="none" w="sm" len="sm"/>
            </a:ln>
          </p:spPr>
        </p:cxnSp>
      </p:grpSp>
      <p:sp>
        <p:nvSpPr>
          <p:cNvPr id="75" name="Google Shape;75;p28"/>
          <p:cNvSpPr>
            <a:spLocks noGrp="1"/>
          </p:cNvSpPr>
          <p:nvPr>
            <p:ph type="pic" idx="6"/>
          </p:nvPr>
        </p:nvSpPr>
        <p:spPr>
          <a:xfrm>
            <a:off x="0" y="0"/>
            <a:ext cx="3413125" cy="6858000"/>
          </a:xfrm>
          <a:prstGeom prst="rect">
            <a:avLst/>
          </a:prstGeom>
          <a:blipFill rotWithShape="1">
            <a:blip r:embed="rId2">
              <a:alphaModFix/>
            </a:blip>
            <a:stretch>
              <a:fillRect/>
            </a:stretch>
          </a:blipFill>
          <a:ln>
            <a:noFill/>
          </a:ln>
        </p:spPr>
        <p:txBody>
          <a:bodyPr spcFirstLastPara="1" wrap="square" lIns="0" tIns="146302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76" name="Google Shape;76;p28"/>
          <p:cNvSpPr txBox="1">
            <a:spLocks noGrp="1"/>
          </p:cNvSpPr>
          <p:nvPr>
            <p:ph type="body" idx="7"/>
          </p:nvPr>
        </p:nvSpPr>
        <p:spPr>
          <a:xfrm>
            <a:off x="8169697" y="29348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8"/>
          <p:cNvSpPr txBox="1">
            <a:spLocks noGrp="1"/>
          </p:cNvSpPr>
          <p:nvPr>
            <p:ph type="body" idx="8"/>
          </p:nvPr>
        </p:nvSpPr>
        <p:spPr>
          <a:xfrm>
            <a:off x="8169697" y="188307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8" name="Google Shape;78;p28"/>
          <p:cNvSpPr txBox="1">
            <a:spLocks noGrp="1"/>
          </p:cNvSpPr>
          <p:nvPr>
            <p:ph type="body" idx="9"/>
          </p:nvPr>
        </p:nvSpPr>
        <p:spPr>
          <a:xfrm>
            <a:off x="8169697" y="347266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 name="Google Shape;79;p28"/>
          <p:cNvSpPr txBox="1">
            <a:spLocks noGrp="1"/>
          </p:cNvSpPr>
          <p:nvPr>
            <p:ph type="body" idx="13"/>
          </p:nvPr>
        </p:nvSpPr>
        <p:spPr>
          <a:xfrm>
            <a:off x="8169697" y="5062254"/>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genda_2">
  <p:cSld name="Agenda_2">
    <p:spTree>
      <p:nvGrpSpPr>
        <p:cNvPr id="1" name="Shape 80"/>
        <p:cNvGrpSpPr/>
        <p:nvPr/>
      </p:nvGrpSpPr>
      <p:grpSpPr>
        <a:xfrm>
          <a:off x="0" y="0"/>
          <a:ext cx="0" cy="0"/>
          <a:chOff x="0" y="0"/>
          <a:chExt cx="0" cy="0"/>
        </a:xfrm>
      </p:grpSpPr>
      <p:sp>
        <p:nvSpPr>
          <p:cNvPr id="81" name="Google Shape;81;p29"/>
          <p:cNvSpPr/>
          <p:nvPr/>
        </p:nvSpPr>
        <p:spPr>
          <a:xfrm>
            <a:off x="6699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2" name="Google Shape;82;p29"/>
          <p:cNvSpPr/>
          <p:nvPr/>
        </p:nvSpPr>
        <p:spPr>
          <a:xfrm>
            <a:off x="3472392"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3" name="Google Shape;83;p29"/>
          <p:cNvSpPr/>
          <p:nvPr/>
        </p:nvSpPr>
        <p:spPr>
          <a:xfrm>
            <a:off x="6274859"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4" name="Google Shape;84;p29"/>
          <p:cNvSpPr/>
          <p:nvPr/>
        </p:nvSpPr>
        <p:spPr>
          <a:xfrm>
            <a:off x="90773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5" name="Google Shape;85;p29"/>
          <p:cNvSpPr txBox="1">
            <a:spLocks noGrp="1"/>
          </p:cNvSpPr>
          <p:nvPr>
            <p:ph type="title"/>
          </p:nvPr>
        </p:nvSpPr>
        <p:spPr>
          <a:xfrm>
            <a:off x="670559" y="457200"/>
            <a:ext cx="10938829" cy="67056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86" name="Google Shape;86;p29"/>
          <p:cNvCxnSpPr/>
          <p:nvPr/>
        </p:nvCxnSpPr>
        <p:spPr>
          <a:xfrm>
            <a:off x="584199"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7" name="Google Shape;87;p29"/>
          <p:cNvCxnSpPr/>
          <p:nvPr/>
        </p:nvCxnSpPr>
        <p:spPr>
          <a:xfrm>
            <a:off x="3382152"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8" name="Google Shape;88;p29"/>
          <p:cNvCxnSpPr/>
          <p:nvPr/>
        </p:nvCxnSpPr>
        <p:spPr>
          <a:xfrm>
            <a:off x="6180104"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9" name="Google Shape;89;p29"/>
          <p:cNvCxnSpPr/>
          <p:nvPr/>
        </p:nvCxnSpPr>
        <p:spPr>
          <a:xfrm>
            <a:off x="8978057" y="4175761"/>
            <a:ext cx="0" cy="838198"/>
          </a:xfrm>
          <a:prstGeom prst="straightConnector1">
            <a:avLst/>
          </a:prstGeom>
          <a:noFill/>
          <a:ln w="28575" cap="flat" cmpd="sng">
            <a:solidFill>
              <a:schemeClr val="accent1"/>
            </a:solidFill>
            <a:prstDash val="solid"/>
            <a:round/>
            <a:headEnd type="none" w="sm" len="sm"/>
            <a:tailEnd type="none" w="sm" len="sm"/>
          </a:ln>
        </p:spPr>
      </p:cxnSp>
      <p:sp>
        <p:nvSpPr>
          <p:cNvPr id="90" name="Google Shape;90;p29"/>
          <p:cNvSpPr>
            <a:spLocks noGrp="1"/>
          </p:cNvSpPr>
          <p:nvPr>
            <p:ph type="pic" idx="2"/>
          </p:nvPr>
        </p:nvSpPr>
        <p:spPr>
          <a:xfrm>
            <a:off x="0" y="1436687"/>
            <a:ext cx="12192000" cy="2567939"/>
          </a:xfrm>
          <a:prstGeom prst="rect">
            <a:avLst/>
          </a:prstGeom>
          <a:blipFill rotWithShape="1">
            <a:blip r:embed="rId2">
              <a:alphaModFix/>
            </a:blip>
            <a:stretch>
              <a:fillRect/>
            </a:stretch>
          </a:blipFill>
          <a:ln>
            <a:noFill/>
          </a:ln>
        </p:spPr>
        <p:txBody>
          <a:bodyPr spcFirstLastPara="1" wrap="square" lIns="640075" tIns="0" rIns="0" bIns="0" anchor="ctr" anchorCtr="0">
            <a:noAutofit/>
          </a:bodyPr>
          <a:lstStyle>
            <a:lvl1pPr marR="0" lvl="0" algn="l"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91" name="Google Shape;91;p29"/>
          <p:cNvSpPr txBox="1">
            <a:spLocks noGrp="1"/>
          </p:cNvSpPr>
          <p:nvPr>
            <p:ph type="body" idx="1"/>
          </p:nvPr>
        </p:nvSpPr>
        <p:spPr>
          <a:xfrm>
            <a:off x="582613"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2" name="Google Shape;92;p29"/>
          <p:cNvSpPr txBox="1">
            <a:spLocks noGrp="1"/>
          </p:cNvSpPr>
          <p:nvPr>
            <p:ph type="body" idx="3"/>
          </p:nvPr>
        </p:nvSpPr>
        <p:spPr>
          <a:xfrm>
            <a:off x="3381094"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3" name="Google Shape;93;p29"/>
          <p:cNvSpPr txBox="1">
            <a:spLocks noGrp="1"/>
          </p:cNvSpPr>
          <p:nvPr>
            <p:ph type="body" idx="4"/>
          </p:nvPr>
        </p:nvSpPr>
        <p:spPr>
          <a:xfrm>
            <a:off x="6179575"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4" name="Google Shape;94;p29"/>
          <p:cNvSpPr txBox="1">
            <a:spLocks noGrp="1"/>
          </p:cNvSpPr>
          <p:nvPr>
            <p:ph type="body" idx="5"/>
          </p:nvPr>
        </p:nvSpPr>
        <p:spPr>
          <a:xfrm>
            <a:off x="8978057"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4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Layout_1">
  <p:cSld name="Layout_1">
    <p:spTree>
      <p:nvGrpSpPr>
        <p:cNvPr id="1" name="Shape 95"/>
        <p:cNvGrpSpPr/>
        <p:nvPr/>
      </p:nvGrpSpPr>
      <p:grpSpPr>
        <a:xfrm>
          <a:off x="0" y="0"/>
          <a:ext cx="0" cy="0"/>
          <a:chOff x="0" y="0"/>
          <a:chExt cx="0" cy="0"/>
        </a:xfrm>
      </p:grpSpPr>
      <p:sp>
        <p:nvSpPr>
          <p:cNvPr id="96" name="Google Shape;96;p30"/>
          <p:cNvSpPr/>
          <p:nvPr/>
        </p:nvSpPr>
        <p:spPr>
          <a:xfrm>
            <a:off x="5165563" y="2158211"/>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7" name="Google Shape;97;p30"/>
          <p:cNvSpPr/>
          <p:nvPr/>
        </p:nvSpPr>
        <p:spPr>
          <a:xfrm>
            <a:off x="5165563" y="4378762"/>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8" name="Google Shape;98;p30"/>
          <p:cNvSpPr/>
          <p:nvPr/>
        </p:nvSpPr>
        <p:spPr>
          <a:xfrm rot="-5400000">
            <a:off x="6269622"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9" name="Google Shape;99;p30"/>
          <p:cNvSpPr/>
          <p:nvPr/>
        </p:nvSpPr>
        <p:spPr>
          <a:xfrm rot="-5400000">
            <a:off x="4076244"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100" name="Google Shape;100;p3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01" name="Google Shape;101;p30"/>
          <p:cNvGrpSpPr/>
          <p:nvPr/>
        </p:nvGrpSpPr>
        <p:grpSpPr>
          <a:xfrm>
            <a:off x="1" y="3228301"/>
            <a:ext cx="3962400" cy="2367280"/>
            <a:chOff x="3444239" y="3274021"/>
            <a:chExt cx="518161" cy="2367280"/>
          </a:xfrm>
        </p:grpSpPr>
        <p:cxnSp>
          <p:nvCxnSpPr>
            <p:cNvPr id="102" name="Google Shape;102;p30"/>
            <p:cNvCxnSpPr/>
            <p:nvPr/>
          </p:nvCxnSpPr>
          <p:spPr>
            <a:xfrm rot="10800000">
              <a:off x="3444239" y="3274021"/>
              <a:ext cx="518161" cy="0"/>
            </a:xfrm>
            <a:prstGeom prst="straightConnector1">
              <a:avLst/>
            </a:prstGeom>
            <a:noFill/>
            <a:ln w="9525" cap="flat" cmpd="sng">
              <a:solidFill>
                <a:srgbClr val="BFBFBF"/>
              </a:solidFill>
              <a:prstDash val="solid"/>
              <a:round/>
              <a:headEnd type="none" w="sm" len="sm"/>
              <a:tailEnd type="none" w="sm" len="sm"/>
            </a:ln>
          </p:spPr>
        </p:cxnSp>
        <p:cxnSp>
          <p:nvCxnSpPr>
            <p:cNvPr id="103" name="Google Shape;103;p30"/>
            <p:cNvCxnSpPr/>
            <p:nvPr/>
          </p:nvCxnSpPr>
          <p:spPr>
            <a:xfrm rot="10800000">
              <a:off x="3444239" y="5641301"/>
              <a:ext cx="518161" cy="0"/>
            </a:xfrm>
            <a:prstGeom prst="straightConnector1">
              <a:avLst/>
            </a:prstGeom>
            <a:noFill/>
            <a:ln w="9525" cap="flat" cmpd="sng">
              <a:solidFill>
                <a:srgbClr val="BFBFBF"/>
              </a:solidFill>
              <a:prstDash val="solid"/>
              <a:round/>
              <a:headEnd type="none" w="sm" len="sm"/>
              <a:tailEnd type="none" w="sm" len="sm"/>
            </a:ln>
          </p:spPr>
        </p:cxnSp>
      </p:grpSp>
      <p:grpSp>
        <p:nvGrpSpPr>
          <p:cNvPr id="104" name="Google Shape;104;p30"/>
          <p:cNvGrpSpPr/>
          <p:nvPr/>
        </p:nvGrpSpPr>
        <p:grpSpPr>
          <a:xfrm>
            <a:off x="8188962" y="3228301"/>
            <a:ext cx="4003041" cy="2367280"/>
            <a:chOff x="8188959" y="3274021"/>
            <a:chExt cx="518161" cy="2367280"/>
          </a:xfrm>
        </p:grpSpPr>
        <p:cxnSp>
          <p:nvCxnSpPr>
            <p:cNvPr id="105" name="Google Shape;105;p30"/>
            <p:cNvCxnSpPr/>
            <p:nvPr/>
          </p:nvCxnSpPr>
          <p:spPr>
            <a:xfrm rot="10800000">
              <a:off x="8188959" y="3274021"/>
              <a:ext cx="518161" cy="0"/>
            </a:xfrm>
            <a:prstGeom prst="straightConnector1">
              <a:avLst/>
            </a:prstGeom>
            <a:noFill/>
            <a:ln w="9525" cap="flat" cmpd="sng">
              <a:solidFill>
                <a:srgbClr val="BFBFBF"/>
              </a:solidFill>
              <a:prstDash val="solid"/>
              <a:round/>
              <a:headEnd type="none" w="sm" len="sm"/>
              <a:tailEnd type="none" w="sm" len="sm"/>
            </a:ln>
          </p:spPr>
        </p:cxnSp>
        <p:cxnSp>
          <p:nvCxnSpPr>
            <p:cNvPr id="106" name="Google Shape;106;p30"/>
            <p:cNvCxnSpPr/>
            <p:nvPr/>
          </p:nvCxnSpPr>
          <p:spPr>
            <a:xfrm rot="10800000">
              <a:off x="8188959" y="5641301"/>
              <a:ext cx="518161" cy="0"/>
            </a:xfrm>
            <a:prstGeom prst="straightConnector1">
              <a:avLst/>
            </a:prstGeom>
            <a:noFill/>
            <a:ln w="9525" cap="flat" cmpd="sng">
              <a:solidFill>
                <a:srgbClr val="BFBFBF"/>
              </a:solidFill>
              <a:prstDash val="solid"/>
              <a:round/>
              <a:headEnd type="none" w="sm" len="sm"/>
              <a:tailEnd type="none" w="sm" len="sm"/>
            </a:ln>
          </p:spPr>
        </p:cxnSp>
      </p:grpSp>
      <p:sp>
        <p:nvSpPr>
          <p:cNvPr id="107" name="Google Shape;107;p30"/>
          <p:cNvSpPr txBox="1">
            <a:spLocks noGrp="1"/>
          </p:cNvSpPr>
          <p:nvPr>
            <p:ph type="body" idx="1"/>
          </p:nvPr>
        </p:nvSpPr>
        <p:spPr>
          <a:xfrm>
            <a:off x="588963" y="2003424"/>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dk1"/>
              </a:buClr>
              <a:buSzPts val="1440"/>
              <a:buNone/>
              <a:defRPr sz="1600">
                <a:solidFill>
                  <a:schemeClr val="dk1"/>
                </a:solidFill>
              </a:defRPr>
            </a:lvl1pPr>
            <a:lvl2pPr marL="914400" lvl="1" indent="-228600" algn="r">
              <a:lnSpc>
                <a:spcPct val="100000"/>
              </a:lnSpc>
              <a:spcBef>
                <a:spcPts val="0"/>
              </a:spcBef>
              <a:spcAft>
                <a:spcPts val="0"/>
              </a:spcAft>
              <a:buClr>
                <a:schemeClr val="dk1"/>
              </a:buClr>
              <a:buSzPts val="1440"/>
              <a:buNone/>
              <a:defRPr sz="1600">
                <a:solidFill>
                  <a:schemeClr val="dk1"/>
                </a:solidFill>
              </a:defRPr>
            </a:lvl2pPr>
            <a:lvl3pPr marL="1371600" lvl="2" indent="-228600" algn="r">
              <a:lnSpc>
                <a:spcPct val="100000"/>
              </a:lnSpc>
              <a:spcBef>
                <a:spcPts val="0"/>
              </a:spcBef>
              <a:spcAft>
                <a:spcPts val="0"/>
              </a:spcAft>
              <a:buClr>
                <a:schemeClr val="dk1"/>
              </a:buClr>
              <a:buSzPts val="1440"/>
              <a:buNone/>
              <a:defRPr sz="1600">
                <a:solidFill>
                  <a:schemeClr val="dk1"/>
                </a:solidFill>
              </a:defRPr>
            </a:lvl3pPr>
            <a:lvl4pPr marL="1828800" lvl="3" indent="-228600" algn="r">
              <a:lnSpc>
                <a:spcPct val="100000"/>
              </a:lnSpc>
              <a:spcBef>
                <a:spcPts val="0"/>
              </a:spcBef>
              <a:spcAft>
                <a:spcPts val="0"/>
              </a:spcAft>
              <a:buClr>
                <a:schemeClr val="dk1"/>
              </a:buClr>
              <a:buSzPts val="1440"/>
              <a:buNone/>
              <a:defRPr sz="1600">
                <a:solidFill>
                  <a:schemeClr val="dk1"/>
                </a:solidFill>
              </a:defRPr>
            </a:lvl4pPr>
            <a:lvl5pPr marL="2286000" lvl="4" indent="-228600" algn="r">
              <a:lnSpc>
                <a:spcPct val="100000"/>
              </a:lnSpc>
              <a:spcBef>
                <a:spcPts val="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8" name="Google Shape;108;p30"/>
          <p:cNvSpPr txBox="1">
            <a:spLocks noGrp="1"/>
          </p:cNvSpPr>
          <p:nvPr>
            <p:ph type="body" idx="2"/>
          </p:nvPr>
        </p:nvSpPr>
        <p:spPr>
          <a:xfrm>
            <a:off x="588963" y="4364659"/>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dk1"/>
              </a:buClr>
              <a:buSzPts val="1440"/>
              <a:buNone/>
              <a:defRPr sz="1600">
                <a:solidFill>
                  <a:schemeClr val="dk1"/>
                </a:solidFill>
              </a:defRPr>
            </a:lvl1pPr>
            <a:lvl2pPr marL="914400" lvl="1" indent="-228600" algn="r">
              <a:lnSpc>
                <a:spcPct val="100000"/>
              </a:lnSpc>
              <a:spcBef>
                <a:spcPts val="0"/>
              </a:spcBef>
              <a:spcAft>
                <a:spcPts val="0"/>
              </a:spcAft>
              <a:buClr>
                <a:schemeClr val="dk1"/>
              </a:buClr>
              <a:buSzPts val="1440"/>
              <a:buNone/>
              <a:defRPr sz="1600">
                <a:solidFill>
                  <a:schemeClr val="dk1"/>
                </a:solidFill>
              </a:defRPr>
            </a:lvl2pPr>
            <a:lvl3pPr marL="1371600" lvl="2" indent="-228600" algn="r">
              <a:lnSpc>
                <a:spcPct val="100000"/>
              </a:lnSpc>
              <a:spcBef>
                <a:spcPts val="0"/>
              </a:spcBef>
              <a:spcAft>
                <a:spcPts val="0"/>
              </a:spcAft>
              <a:buClr>
                <a:schemeClr val="dk1"/>
              </a:buClr>
              <a:buSzPts val="1440"/>
              <a:buNone/>
              <a:defRPr sz="1600">
                <a:solidFill>
                  <a:schemeClr val="dk1"/>
                </a:solidFill>
              </a:defRPr>
            </a:lvl3pPr>
            <a:lvl4pPr marL="1828800" lvl="3" indent="-228600" algn="r">
              <a:lnSpc>
                <a:spcPct val="100000"/>
              </a:lnSpc>
              <a:spcBef>
                <a:spcPts val="0"/>
              </a:spcBef>
              <a:spcAft>
                <a:spcPts val="0"/>
              </a:spcAft>
              <a:buClr>
                <a:schemeClr val="dk1"/>
              </a:buClr>
              <a:buSzPts val="1440"/>
              <a:buNone/>
              <a:defRPr sz="1600">
                <a:solidFill>
                  <a:schemeClr val="dk1"/>
                </a:solidFill>
              </a:defRPr>
            </a:lvl4pPr>
            <a:lvl5pPr marL="2286000" lvl="4" indent="-228600" algn="r">
              <a:lnSpc>
                <a:spcPct val="100000"/>
              </a:lnSpc>
              <a:spcBef>
                <a:spcPts val="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9" name="Google Shape;109;p30"/>
          <p:cNvSpPr txBox="1">
            <a:spLocks noGrp="1"/>
          </p:cNvSpPr>
          <p:nvPr>
            <p:ph type="body" idx="3"/>
          </p:nvPr>
        </p:nvSpPr>
        <p:spPr>
          <a:xfrm>
            <a:off x="8170863" y="2003425"/>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dk1"/>
              </a:buClr>
              <a:buSzPts val="1440"/>
              <a:buNone/>
              <a:defRPr sz="1600">
                <a:solidFill>
                  <a:schemeClr val="dk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0" name="Google Shape;110;p30"/>
          <p:cNvSpPr txBox="1">
            <a:spLocks noGrp="1"/>
          </p:cNvSpPr>
          <p:nvPr>
            <p:ph type="body" idx="4"/>
          </p:nvPr>
        </p:nvSpPr>
        <p:spPr>
          <a:xfrm>
            <a:off x="8170863" y="4364660"/>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dk1"/>
              </a:buClr>
              <a:buSzPts val="1440"/>
              <a:buNone/>
              <a:defRPr sz="1600">
                <a:solidFill>
                  <a:schemeClr val="dk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1" name="Google Shape;111;p30"/>
          <p:cNvSpPr/>
          <p:nvPr/>
        </p:nvSpPr>
        <p:spPr>
          <a:xfrm>
            <a:off x="4305441" y="1992050"/>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12" name="Google Shape;112;p30"/>
          <p:cNvSpPr/>
          <p:nvPr/>
        </p:nvSpPr>
        <p:spPr>
          <a:xfrm>
            <a:off x="6501563" y="1992050"/>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13" name="Google Shape;113;p30"/>
          <p:cNvSpPr/>
          <p:nvPr/>
        </p:nvSpPr>
        <p:spPr>
          <a:xfrm>
            <a:off x="4305441" y="4213908"/>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14" name="Google Shape;114;p30"/>
          <p:cNvSpPr/>
          <p:nvPr/>
        </p:nvSpPr>
        <p:spPr>
          <a:xfrm>
            <a:off x="6501563" y="4213908"/>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yout_2">
  <p:cSld name="Layout_2">
    <p:spTree>
      <p:nvGrpSpPr>
        <p:cNvPr id="1" name="Shape 115"/>
        <p:cNvGrpSpPr/>
        <p:nvPr/>
      </p:nvGrpSpPr>
      <p:grpSpPr>
        <a:xfrm>
          <a:off x="0" y="0"/>
          <a:ext cx="0" cy="0"/>
          <a:chOff x="0" y="0"/>
          <a:chExt cx="0" cy="0"/>
        </a:xfrm>
      </p:grpSpPr>
      <p:sp>
        <p:nvSpPr>
          <p:cNvPr id="116" name="Google Shape;116;p3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31"/>
          <p:cNvSpPr/>
          <p:nvPr/>
        </p:nvSpPr>
        <p:spPr>
          <a:xfrm>
            <a:off x="701898" y="1432560"/>
            <a:ext cx="2679258" cy="2020149"/>
          </a:xfrm>
          <a:custGeom>
            <a:avLst/>
            <a:gdLst/>
            <a:ahLst/>
            <a:cxnLst/>
            <a:rect l="l" t="t" r="r" b="b"/>
            <a:pathLst>
              <a:path w="829" h="624" extrusionOk="0">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18" name="Google Shape;118;p31"/>
          <p:cNvSpPr/>
          <p:nvPr/>
        </p:nvSpPr>
        <p:spPr>
          <a:xfrm>
            <a:off x="366396" y="2900678"/>
            <a:ext cx="1896420" cy="2893406"/>
          </a:xfrm>
          <a:custGeom>
            <a:avLst/>
            <a:gdLst/>
            <a:ahLst/>
            <a:cxnLst/>
            <a:rect l="l" t="t" r="r" b="b"/>
            <a:pathLst>
              <a:path w="587" h="893" extrusionOk="0">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19" name="Google Shape;119;p31"/>
          <p:cNvSpPr/>
          <p:nvPr/>
        </p:nvSpPr>
        <p:spPr>
          <a:xfrm>
            <a:off x="1568017" y="4818510"/>
            <a:ext cx="2810129" cy="1625162"/>
          </a:xfrm>
          <a:custGeom>
            <a:avLst/>
            <a:gdLst/>
            <a:ahLst/>
            <a:cxnLst/>
            <a:rect l="l" t="t" r="r" b="b"/>
            <a:pathLst>
              <a:path w="870" h="502" extrusionOk="0">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0" name="Google Shape;120;p31"/>
          <p:cNvSpPr/>
          <p:nvPr/>
        </p:nvSpPr>
        <p:spPr>
          <a:xfrm>
            <a:off x="3633378" y="3143381"/>
            <a:ext cx="1974942" cy="2672117"/>
          </a:xfrm>
          <a:custGeom>
            <a:avLst/>
            <a:gdLst/>
            <a:ahLst/>
            <a:cxnLst/>
            <a:rect l="l" t="t" r="r" b="b"/>
            <a:pathLst>
              <a:path w="612" h="825" extrusionOk="0">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1" name="Google Shape;121;p31"/>
          <p:cNvSpPr/>
          <p:nvPr/>
        </p:nvSpPr>
        <p:spPr>
          <a:xfrm>
            <a:off x="3028998" y="1432560"/>
            <a:ext cx="2255717" cy="2291406"/>
          </a:xfrm>
          <a:custGeom>
            <a:avLst/>
            <a:gdLst/>
            <a:ahLst/>
            <a:cxnLst/>
            <a:rect l="l" t="t" r="r" b="b"/>
            <a:pathLst>
              <a:path w="699" h="708" extrusionOk="0">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2" name="Google Shape;122;p31"/>
          <p:cNvSpPr/>
          <p:nvPr/>
        </p:nvSpPr>
        <p:spPr>
          <a:xfrm>
            <a:off x="1513290" y="2558038"/>
            <a:ext cx="2952895" cy="2810125"/>
          </a:xfrm>
          <a:custGeom>
            <a:avLst/>
            <a:gdLst/>
            <a:ahLst/>
            <a:cxnLst/>
            <a:rect l="l" t="t" r="r" b="b"/>
            <a:pathLst>
              <a:path w="914" h="868" extrusionOk="0">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3" name="Google Shape;123;p31"/>
          <p:cNvSpPr txBox="1">
            <a:spLocks noGrp="1"/>
          </p:cNvSpPr>
          <p:nvPr>
            <p:ph type="body" idx="1"/>
          </p:nvPr>
        </p:nvSpPr>
        <p:spPr>
          <a:xfrm>
            <a:off x="162568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4" name="Google Shape;124;p31"/>
          <p:cNvSpPr txBox="1">
            <a:spLocks noGrp="1"/>
          </p:cNvSpPr>
          <p:nvPr>
            <p:ph type="body" idx="2"/>
          </p:nvPr>
        </p:nvSpPr>
        <p:spPr>
          <a:xfrm>
            <a:off x="351477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5" name="Google Shape;125;p31"/>
          <p:cNvSpPr txBox="1">
            <a:spLocks noGrp="1"/>
          </p:cNvSpPr>
          <p:nvPr>
            <p:ph type="body" idx="3"/>
          </p:nvPr>
        </p:nvSpPr>
        <p:spPr>
          <a:xfrm>
            <a:off x="4308595"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2"/>
              </a:buClr>
              <a:buSzPts val="1440"/>
              <a:buNone/>
              <a:defRPr sz="1600">
                <a:solidFill>
                  <a:schemeClr val="accent2"/>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6" name="Google Shape;126;p31"/>
          <p:cNvSpPr txBox="1">
            <a:spLocks noGrp="1"/>
          </p:cNvSpPr>
          <p:nvPr>
            <p:ph type="body" idx="4"/>
          </p:nvPr>
        </p:nvSpPr>
        <p:spPr>
          <a:xfrm>
            <a:off x="640947"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7" name="Google Shape;127;p31"/>
          <p:cNvSpPr txBox="1">
            <a:spLocks noGrp="1"/>
          </p:cNvSpPr>
          <p:nvPr>
            <p:ph type="body" idx="5"/>
          </p:nvPr>
        </p:nvSpPr>
        <p:spPr>
          <a:xfrm>
            <a:off x="2462970" y="5579787"/>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8" name="Google Shape;128;p31"/>
          <p:cNvSpPr txBox="1">
            <a:spLocks noGrp="1"/>
          </p:cNvSpPr>
          <p:nvPr>
            <p:ph type="body" idx="6"/>
          </p:nvPr>
        </p:nvSpPr>
        <p:spPr>
          <a:xfrm>
            <a:off x="5821363" y="1431925"/>
            <a:ext cx="5784850" cy="914400"/>
          </a:xfrm>
          <a:prstGeom prst="rect">
            <a:avLst/>
          </a:prstGeom>
          <a:solidFill>
            <a:schemeClr val="lt2"/>
          </a:solidFill>
          <a:ln>
            <a:noFill/>
          </a:ln>
          <a:effectLst>
            <a:outerShdw dist="50800" dir="10800000" algn="r" rotWithShape="0">
              <a:schemeClr val="accent1"/>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9" name="Google Shape;129;p31"/>
          <p:cNvSpPr txBox="1">
            <a:spLocks noGrp="1"/>
          </p:cNvSpPr>
          <p:nvPr>
            <p:ph type="body" idx="7"/>
          </p:nvPr>
        </p:nvSpPr>
        <p:spPr>
          <a:xfrm>
            <a:off x="5821363" y="2466906"/>
            <a:ext cx="5784850" cy="914400"/>
          </a:xfrm>
          <a:prstGeom prst="rect">
            <a:avLst/>
          </a:prstGeom>
          <a:solidFill>
            <a:schemeClr val="lt2"/>
          </a:solidFill>
          <a:ln>
            <a:noFill/>
          </a:ln>
          <a:effectLst>
            <a:outerShdw dist="50800" dir="10800000" algn="r" rotWithShape="0">
              <a:schemeClr val="accent2"/>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0" name="Google Shape;130;p31"/>
          <p:cNvSpPr txBox="1">
            <a:spLocks noGrp="1"/>
          </p:cNvSpPr>
          <p:nvPr>
            <p:ph type="body" idx="8"/>
          </p:nvPr>
        </p:nvSpPr>
        <p:spPr>
          <a:xfrm>
            <a:off x="5821363" y="3501887"/>
            <a:ext cx="5784850" cy="914400"/>
          </a:xfrm>
          <a:prstGeom prst="rect">
            <a:avLst/>
          </a:prstGeom>
          <a:solidFill>
            <a:schemeClr val="lt2"/>
          </a:solidFill>
          <a:ln>
            <a:noFill/>
          </a:ln>
          <a:effectLst>
            <a:outerShdw dist="50800" dir="10800000" algn="r" rotWithShape="0">
              <a:schemeClr val="accent3"/>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1" name="Google Shape;131;p31"/>
          <p:cNvSpPr txBox="1">
            <a:spLocks noGrp="1"/>
          </p:cNvSpPr>
          <p:nvPr>
            <p:ph type="body" idx="9"/>
          </p:nvPr>
        </p:nvSpPr>
        <p:spPr>
          <a:xfrm>
            <a:off x="5821363" y="4536868"/>
            <a:ext cx="5784850" cy="914400"/>
          </a:xfrm>
          <a:prstGeom prst="rect">
            <a:avLst/>
          </a:prstGeom>
          <a:solidFill>
            <a:schemeClr val="lt2"/>
          </a:solidFill>
          <a:ln>
            <a:noFill/>
          </a:ln>
          <a:effectLst>
            <a:outerShdw dist="50800" dir="10800000" algn="r" rotWithShape="0">
              <a:schemeClr val="accent4"/>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2" name="Google Shape;132;p31"/>
          <p:cNvSpPr txBox="1">
            <a:spLocks noGrp="1"/>
          </p:cNvSpPr>
          <p:nvPr>
            <p:ph type="body" idx="13"/>
          </p:nvPr>
        </p:nvSpPr>
        <p:spPr>
          <a:xfrm>
            <a:off x="5821363" y="5571849"/>
            <a:ext cx="5784850" cy="914400"/>
          </a:xfrm>
          <a:prstGeom prst="rect">
            <a:avLst/>
          </a:prstGeom>
          <a:solidFill>
            <a:schemeClr val="lt2"/>
          </a:solidFill>
          <a:ln>
            <a:noFill/>
          </a:ln>
          <a:effectLst>
            <a:outerShdw dist="50800" dir="10800000" algn="r" rotWithShape="0">
              <a:schemeClr val="accent5"/>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Layout_3">
  <p:cSld name="Layout_3">
    <p:spTree>
      <p:nvGrpSpPr>
        <p:cNvPr id="1" name="Shape 133"/>
        <p:cNvGrpSpPr/>
        <p:nvPr/>
      </p:nvGrpSpPr>
      <p:grpSpPr>
        <a:xfrm>
          <a:off x="0" y="0"/>
          <a:ext cx="0" cy="0"/>
          <a:chOff x="0" y="0"/>
          <a:chExt cx="0" cy="0"/>
        </a:xfrm>
      </p:grpSpPr>
      <p:sp>
        <p:nvSpPr>
          <p:cNvPr id="134" name="Google Shape;134;p32"/>
          <p:cNvSpPr txBox="1">
            <a:spLocks noGrp="1"/>
          </p:cNvSpPr>
          <p:nvPr>
            <p:ph type="body" idx="1"/>
          </p:nvPr>
        </p:nvSpPr>
        <p:spPr>
          <a:xfrm>
            <a:off x="671513"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5" name="Google Shape;135;p32"/>
          <p:cNvSpPr txBox="1">
            <a:spLocks noGrp="1"/>
          </p:cNvSpPr>
          <p:nvPr>
            <p:ph type="body" idx="2"/>
          </p:nvPr>
        </p:nvSpPr>
        <p:spPr>
          <a:xfrm>
            <a:off x="3472586"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6" name="Google Shape;136;p32"/>
          <p:cNvSpPr txBox="1">
            <a:spLocks noGrp="1"/>
          </p:cNvSpPr>
          <p:nvPr>
            <p:ph type="body" idx="3"/>
          </p:nvPr>
        </p:nvSpPr>
        <p:spPr>
          <a:xfrm>
            <a:off x="6273659"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7" name="Google Shape;137;p32"/>
          <p:cNvSpPr txBox="1">
            <a:spLocks noGrp="1"/>
          </p:cNvSpPr>
          <p:nvPr>
            <p:ph type="body" idx="4"/>
          </p:nvPr>
        </p:nvSpPr>
        <p:spPr>
          <a:xfrm>
            <a:off x="9074732"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8" name="Google Shape;138;p3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39" name="Google Shape;139;p32"/>
          <p:cNvCxnSpPr/>
          <p:nvPr/>
        </p:nvCxnSpPr>
        <p:spPr>
          <a:xfrm>
            <a:off x="584199"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0" name="Google Shape;140;p32"/>
          <p:cNvCxnSpPr/>
          <p:nvPr/>
        </p:nvCxnSpPr>
        <p:spPr>
          <a:xfrm>
            <a:off x="3382152"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1" name="Google Shape;141;p32"/>
          <p:cNvCxnSpPr/>
          <p:nvPr/>
        </p:nvCxnSpPr>
        <p:spPr>
          <a:xfrm>
            <a:off x="6180105"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2" name="Google Shape;142;p32"/>
          <p:cNvCxnSpPr/>
          <p:nvPr/>
        </p:nvCxnSpPr>
        <p:spPr>
          <a:xfrm>
            <a:off x="8978057" y="1261834"/>
            <a:ext cx="0" cy="618401"/>
          </a:xfrm>
          <a:prstGeom prst="straightConnector1">
            <a:avLst/>
          </a:prstGeom>
          <a:noFill/>
          <a:ln w="28575" cap="flat" cmpd="sng">
            <a:solidFill>
              <a:schemeClr val="accent1"/>
            </a:solidFill>
            <a:prstDash val="solid"/>
            <a:round/>
            <a:headEnd type="none" w="sm" len="sm"/>
            <a:tailEnd type="none" w="sm" len="sm"/>
          </a:ln>
        </p:spPr>
      </p:cxnSp>
      <p:sp>
        <p:nvSpPr>
          <p:cNvPr id="143" name="Google Shape;143;p32"/>
          <p:cNvSpPr txBox="1">
            <a:spLocks noGrp="1"/>
          </p:cNvSpPr>
          <p:nvPr>
            <p:ph type="body" idx="5"/>
          </p:nvPr>
        </p:nvSpPr>
        <p:spPr>
          <a:xfrm>
            <a:off x="671513"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4" name="Google Shape;144;p32"/>
          <p:cNvSpPr txBox="1">
            <a:spLocks noGrp="1"/>
          </p:cNvSpPr>
          <p:nvPr>
            <p:ph type="body" idx="6"/>
          </p:nvPr>
        </p:nvSpPr>
        <p:spPr>
          <a:xfrm>
            <a:off x="3472586"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5" name="Google Shape;145;p32"/>
          <p:cNvSpPr txBox="1">
            <a:spLocks noGrp="1"/>
          </p:cNvSpPr>
          <p:nvPr>
            <p:ph type="body" idx="7"/>
          </p:nvPr>
        </p:nvSpPr>
        <p:spPr>
          <a:xfrm>
            <a:off x="6273657" y="1982787"/>
            <a:ext cx="2544763"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32"/>
          <p:cNvSpPr txBox="1">
            <a:spLocks noGrp="1"/>
          </p:cNvSpPr>
          <p:nvPr>
            <p:ph type="body" idx="8"/>
          </p:nvPr>
        </p:nvSpPr>
        <p:spPr>
          <a:xfrm>
            <a:off x="9074732"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Layout_4">
  <p:cSld name="Layout_4">
    <p:spTree>
      <p:nvGrpSpPr>
        <p:cNvPr id="1" name="Shape 147"/>
        <p:cNvGrpSpPr/>
        <p:nvPr/>
      </p:nvGrpSpPr>
      <p:grpSpPr>
        <a:xfrm>
          <a:off x="0" y="0"/>
          <a:ext cx="0" cy="0"/>
          <a:chOff x="0" y="0"/>
          <a:chExt cx="0" cy="0"/>
        </a:xfrm>
      </p:grpSpPr>
      <p:sp>
        <p:nvSpPr>
          <p:cNvPr id="148" name="Google Shape;148;p33"/>
          <p:cNvSpPr txBox="1">
            <a:spLocks noGrp="1"/>
          </p:cNvSpPr>
          <p:nvPr>
            <p:ph type="body" idx="1"/>
          </p:nvPr>
        </p:nvSpPr>
        <p:spPr>
          <a:xfrm>
            <a:off x="584200"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9" name="Google Shape;149;p33"/>
          <p:cNvSpPr txBox="1">
            <a:spLocks noGrp="1"/>
          </p:cNvSpPr>
          <p:nvPr>
            <p:ph type="body" idx="2"/>
          </p:nvPr>
        </p:nvSpPr>
        <p:spPr>
          <a:xfrm>
            <a:off x="4332805"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33"/>
          <p:cNvSpPr txBox="1">
            <a:spLocks noGrp="1"/>
          </p:cNvSpPr>
          <p:nvPr>
            <p:ph type="body" idx="3"/>
          </p:nvPr>
        </p:nvSpPr>
        <p:spPr>
          <a:xfrm>
            <a:off x="8081411"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1" name="Google Shape;151;p3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2" name="Google Shape;152;p33"/>
          <p:cNvSpPr/>
          <p:nvPr/>
        </p:nvSpPr>
        <p:spPr>
          <a:xfrm>
            <a:off x="0" y="1475740"/>
            <a:ext cx="12192000" cy="23622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3" name="Google Shape;153;p33"/>
          <p:cNvSpPr/>
          <p:nvPr/>
        </p:nvSpPr>
        <p:spPr>
          <a:xfrm>
            <a:off x="987033"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4" name="Google Shape;154;p33"/>
          <p:cNvSpPr/>
          <p:nvPr/>
        </p:nvSpPr>
        <p:spPr>
          <a:xfrm>
            <a:off x="4735639"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5" name="Google Shape;155;p33"/>
          <p:cNvSpPr/>
          <p:nvPr/>
        </p:nvSpPr>
        <p:spPr>
          <a:xfrm>
            <a:off x="8484245"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6" name="Google Shape;156;p33"/>
          <p:cNvSpPr/>
          <p:nvPr/>
        </p:nvSpPr>
        <p:spPr>
          <a:xfrm>
            <a:off x="4175469"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7" name="Google Shape;157;p33"/>
          <p:cNvSpPr/>
          <p:nvPr/>
        </p:nvSpPr>
        <p:spPr>
          <a:xfrm>
            <a:off x="7924074"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cxnSp>
        <p:nvCxnSpPr>
          <p:cNvPr id="158" name="Google Shape;158;p33"/>
          <p:cNvCxnSpPr/>
          <p:nvPr/>
        </p:nvCxnSpPr>
        <p:spPr>
          <a:xfrm rot="10800000">
            <a:off x="584199"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159" name="Google Shape;159;p33"/>
          <p:cNvCxnSpPr/>
          <p:nvPr/>
        </p:nvCxnSpPr>
        <p:spPr>
          <a:xfrm rot="10800000">
            <a:off x="4332805"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160" name="Google Shape;160;p33"/>
          <p:cNvCxnSpPr/>
          <p:nvPr/>
        </p:nvCxnSpPr>
        <p:spPr>
          <a:xfrm rot="10800000">
            <a:off x="8081411" y="6250329"/>
            <a:ext cx="660247" cy="0"/>
          </a:xfrm>
          <a:prstGeom prst="straightConnector1">
            <a:avLst/>
          </a:prstGeom>
          <a:noFill/>
          <a:ln w="28575" cap="flat" cmpd="sng">
            <a:solidFill>
              <a:schemeClr val="accent1"/>
            </a:solidFill>
            <a:prstDash val="solid"/>
            <a:round/>
            <a:headEnd type="none" w="sm" len="sm"/>
            <a:tailEnd type="none" w="sm" len="sm"/>
          </a:ln>
        </p:spPr>
      </p:cxnSp>
      <p:sp>
        <p:nvSpPr>
          <p:cNvPr id="161" name="Google Shape;161;p33"/>
          <p:cNvSpPr>
            <a:spLocks noGrp="1"/>
          </p:cNvSpPr>
          <p:nvPr>
            <p:ph type="pic" idx="4"/>
          </p:nvPr>
        </p:nvSpPr>
        <p:spPr>
          <a:xfrm>
            <a:off x="1249605"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2" name="Google Shape;162;p33"/>
          <p:cNvSpPr>
            <a:spLocks noGrp="1"/>
          </p:cNvSpPr>
          <p:nvPr>
            <p:ph type="pic" idx="5"/>
          </p:nvPr>
        </p:nvSpPr>
        <p:spPr>
          <a:xfrm>
            <a:off x="4998211"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3" name="Google Shape;163;p33"/>
          <p:cNvSpPr>
            <a:spLocks noGrp="1"/>
          </p:cNvSpPr>
          <p:nvPr>
            <p:ph type="pic" idx="6"/>
          </p:nvPr>
        </p:nvSpPr>
        <p:spPr>
          <a:xfrm>
            <a:off x="8746817"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Layout_5">
  <p:cSld name="Layout_5">
    <p:spTree>
      <p:nvGrpSpPr>
        <p:cNvPr id="1" name="Shape 164"/>
        <p:cNvGrpSpPr/>
        <p:nvPr/>
      </p:nvGrpSpPr>
      <p:grpSpPr>
        <a:xfrm>
          <a:off x="0" y="0"/>
          <a:ext cx="0" cy="0"/>
          <a:chOff x="0" y="0"/>
          <a:chExt cx="0" cy="0"/>
        </a:xfrm>
      </p:grpSpPr>
      <p:sp>
        <p:nvSpPr>
          <p:cNvPr id="165" name="Google Shape;165;p34"/>
          <p:cNvSpPr>
            <a:spLocks noGrp="1"/>
          </p:cNvSpPr>
          <p:nvPr>
            <p:ph type="pic" idx="2"/>
          </p:nvPr>
        </p:nvSpPr>
        <p:spPr>
          <a:xfrm>
            <a:off x="7292975" y="0"/>
            <a:ext cx="4899025" cy="685800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6" name="Google Shape;166;p3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67" name="Google Shape;167;p34"/>
          <p:cNvCxnSpPr/>
          <p:nvPr/>
        </p:nvCxnSpPr>
        <p:spPr>
          <a:xfrm rot="10800000">
            <a:off x="584200" y="6412375"/>
            <a:ext cx="6705379" cy="0"/>
          </a:xfrm>
          <a:prstGeom prst="straightConnector1">
            <a:avLst/>
          </a:prstGeom>
          <a:noFill/>
          <a:ln w="28575" cap="flat" cmpd="sng">
            <a:solidFill>
              <a:schemeClr val="accent1"/>
            </a:solidFill>
            <a:prstDash val="solid"/>
            <a:round/>
            <a:headEnd type="none" w="sm" len="sm"/>
            <a:tailEnd type="none" w="sm" len="sm"/>
          </a:ln>
        </p:spPr>
      </p:cxnSp>
      <p:sp>
        <p:nvSpPr>
          <p:cNvPr id="168" name="Google Shape;168;p34"/>
          <p:cNvSpPr txBox="1">
            <a:spLocks noGrp="1"/>
          </p:cNvSpPr>
          <p:nvPr>
            <p:ph type="body" idx="1"/>
          </p:nvPr>
        </p:nvSpPr>
        <p:spPr>
          <a:xfrm>
            <a:off x="584200" y="1333500"/>
            <a:ext cx="6365239" cy="472744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dk1"/>
              </a:buClr>
              <a:buSzPts val="1980"/>
              <a:buNone/>
              <a:defRPr sz="2200"/>
            </a:lvl1pPr>
            <a:lvl2pPr marL="914400" lvl="1" indent="-228600" algn="l">
              <a:lnSpc>
                <a:spcPct val="100000"/>
              </a:lnSpc>
              <a:spcBef>
                <a:spcPts val="440"/>
              </a:spcBef>
              <a:spcAft>
                <a:spcPts val="0"/>
              </a:spcAft>
              <a:buClr>
                <a:schemeClr val="dk1"/>
              </a:buClr>
              <a:buSzPts val="1980"/>
              <a:buNone/>
              <a:defRPr sz="2200"/>
            </a:lvl2pPr>
            <a:lvl3pPr marL="1371600" lvl="2" indent="-228600" algn="l">
              <a:lnSpc>
                <a:spcPct val="100000"/>
              </a:lnSpc>
              <a:spcBef>
                <a:spcPts val="440"/>
              </a:spcBef>
              <a:spcAft>
                <a:spcPts val="0"/>
              </a:spcAft>
              <a:buClr>
                <a:schemeClr val="dk1"/>
              </a:buClr>
              <a:buSzPts val="1980"/>
              <a:buNone/>
              <a:defRPr sz="2200"/>
            </a:lvl3pPr>
            <a:lvl4pPr marL="1828800" lvl="3" indent="-228600" algn="l">
              <a:lnSpc>
                <a:spcPct val="100000"/>
              </a:lnSpc>
              <a:spcBef>
                <a:spcPts val="440"/>
              </a:spcBef>
              <a:spcAft>
                <a:spcPts val="0"/>
              </a:spcAft>
              <a:buClr>
                <a:schemeClr val="dk1"/>
              </a:buClr>
              <a:buSzPts val="1980"/>
              <a:buNone/>
              <a:defRPr sz="2200"/>
            </a:lvl4pPr>
            <a:lvl5pPr marL="2286000" lvl="4" indent="-228600" algn="l">
              <a:lnSpc>
                <a:spcPct val="100000"/>
              </a:lnSpc>
              <a:spcBef>
                <a:spcPts val="440"/>
              </a:spcBef>
              <a:spcAft>
                <a:spcPts val="0"/>
              </a:spcAft>
              <a:buClr>
                <a:schemeClr val="dk1"/>
              </a:buClr>
              <a:buSzPts val="1980"/>
              <a:buNone/>
              <a:defRPr sz="2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Layout_6">
  <p:cSld name="Layout_6">
    <p:spTree>
      <p:nvGrpSpPr>
        <p:cNvPr id="1" name="Shape 169"/>
        <p:cNvGrpSpPr/>
        <p:nvPr/>
      </p:nvGrpSpPr>
      <p:grpSpPr>
        <a:xfrm>
          <a:off x="0" y="0"/>
          <a:ext cx="0" cy="0"/>
          <a:chOff x="0" y="0"/>
          <a:chExt cx="0" cy="0"/>
        </a:xfrm>
      </p:grpSpPr>
      <p:sp>
        <p:nvSpPr>
          <p:cNvPr id="170" name="Google Shape;170;p35"/>
          <p:cNvSpPr>
            <a:spLocks noGrp="1"/>
          </p:cNvSpPr>
          <p:nvPr>
            <p:ph type="pic" idx="2"/>
          </p:nvPr>
        </p:nvSpPr>
        <p:spPr>
          <a:xfrm>
            <a:off x="9120988" y="0"/>
            <a:ext cx="3071012" cy="3321748"/>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1" name="Google Shape;171;p3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35"/>
          <p:cNvSpPr>
            <a:spLocks noGrp="1"/>
          </p:cNvSpPr>
          <p:nvPr>
            <p:ph type="pic" idx="3"/>
          </p:nvPr>
        </p:nvSpPr>
        <p:spPr>
          <a:xfrm>
            <a:off x="9715499" y="3440575"/>
            <a:ext cx="2476500" cy="3123738"/>
          </a:xfrm>
          <a:prstGeom prst="rect">
            <a:avLst/>
          </a:prstGeom>
          <a:blipFill rotWithShape="1">
            <a:blip r:embed="rId3">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3" name="Google Shape;173;p35"/>
          <p:cNvSpPr>
            <a:spLocks noGrp="1"/>
          </p:cNvSpPr>
          <p:nvPr>
            <p:ph type="pic" idx="4"/>
          </p:nvPr>
        </p:nvSpPr>
        <p:spPr>
          <a:xfrm>
            <a:off x="6522752" y="292100"/>
            <a:ext cx="2476500" cy="3027847"/>
          </a:xfrm>
          <a:prstGeom prst="rect">
            <a:avLst/>
          </a:prstGeom>
          <a:blipFill rotWithShape="1">
            <a:blip r:embed="rId4">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4" name="Google Shape;174;p35"/>
          <p:cNvSpPr>
            <a:spLocks noGrp="1"/>
          </p:cNvSpPr>
          <p:nvPr>
            <p:ph type="pic" idx="5"/>
          </p:nvPr>
        </p:nvSpPr>
        <p:spPr>
          <a:xfrm>
            <a:off x="6499708" y="3440575"/>
            <a:ext cx="3071012" cy="3417425"/>
          </a:xfrm>
          <a:prstGeom prst="rect">
            <a:avLst/>
          </a:prstGeom>
          <a:blipFill rotWithShape="1">
            <a:blip r:embed="rId5">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5" name="Google Shape;175;p35"/>
          <p:cNvSpPr txBox="1">
            <a:spLocks noGrp="1"/>
          </p:cNvSpPr>
          <p:nvPr>
            <p:ph type="body" idx="1"/>
          </p:nvPr>
        </p:nvSpPr>
        <p:spPr>
          <a:xfrm>
            <a:off x="588263" y="1333500"/>
            <a:ext cx="5657850" cy="5155257"/>
          </a:xfrm>
          <a:prstGeom prst="rect">
            <a:avLst/>
          </a:prstGeom>
          <a:noFill/>
          <a:ln>
            <a:noFill/>
          </a:ln>
        </p:spPr>
        <p:txBody>
          <a:bodyPr spcFirstLastPara="1" wrap="square" lIns="0" tIns="0" rIns="0" bIns="0" anchor="t" anchorCtr="0">
            <a:spAutoFit/>
          </a:bodyPr>
          <a:lstStyle>
            <a:lvl1pPr marL="457200" marR="0" lvl="0" indent="-330200" algn="l">
              <a:lnSpc>
                <a:spcPct val="100000"/>
              </a:lnSpc>
              <a:spcBef>
                <a:spcPts val="600"/>
              </a:spcBef>
              <a:spcAft>
                <a:spcPts val="0"/>
              </a:spcAft>
              <a:buClr>
                <a:srgbClr val="000000"/>
              </a:buClr>
              <a:buSzPts val="1600"/>
              <a:buFont typeface="Arial"/>
              <a:buChar char="•"/>
              <a:defRPr sz="1600" b="0" i="0" u="none" strike="noStrike" cap="none">
                <a:solidFill>
                  <a:srgbClr val="000000"/>
                </a:solidFill>
              </a:defRPr>
            </a:lvl1pPr>
            <a:lvl2pPr marL="914400" lvl="1" indent="-320040" algn="l">
              <a:lnSpc>
                <a:spcPct val="100000"/>
              </a:lnSpc>
              <a:spcBef>
                <a:spcPts val="600"/>
              </a:spcBef>
              <a:spcAft>
                <a:spcPts val="0"/>
              </a:spcAft>
              <a:buClr>
                <a:schemeClr val="dk1"/>
              </a:buClr>
              <a:buSzPts val="1440"/>
              <a:buChar char="·"/>
              <a:defRPr sz="1600"/>
            </a:lvl2pPr>
            <a:lvl3pPr marL="1371600" lvl="2" indent="-320039" algn="l">
              <a:lnSpc>
                <a:spcPct val="100000"/>
              </a:lnSpc>
              <a:spcBef>
                <a:spcPts val="600"/>
              </a:spcBef>
              <a:spcAft>
                <a:spcPts val="0"/>
              </a:spcAft>
              <a:buClr>
                <a:schemeClr val="dk1"/>
              </a:buClr>
              <a:buSzPts val="1440"/>
              <a:buChar char="·"/>
              <a:defRPr sz="1600"/>
            </a:lvl3pPr>
            <a:lvl4pPr marL="1828800" lvl="3" indent="-320039" algn="l">
              <a:lnSpc>
                <a:spcPct val="100000"/>
              </a:lnSpc>
              <a:spcBef>
                <a:spcPts val="600"/>
              </a:spcBef>
              <a:spcAft>
                <a:spcPts val="0"/>
              </a:spcAft>
              <a:buClr>
                <a:schemeClr val="dk1"/>
              </a:buClr>
              <a:buSzPts val="1440"/>
              <a:buChar char="·"/>
              <a:defRPr sz="1600"/>
            </a:lvl4pPr>
            <a:lvl5pPr marL="2286000" lvl="4" indent="-228600" algn="l">
              <a:lnSpc>
                <a:spcPct val="100000"/>
              </a:lnSpc>
              <a:spcBef>
                <a:spcPts val="600"/>
              </a:spcBef>
              <a:spcAft>
                <a:spcPts val="0"/>
              </a:spcAft>
              <a:buClr>
                <a:schemeClr val="dk1"/>
              </a:buClr>
              <a:buSzPts val="1440"/>
              <a:buNone/>
              <a:defRPr sz="1600"/>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
        <p:nvSpPr>
          <p:cNvPr id="22" name="Google Shape;22;p1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9"/>
          <p:cNvSpPr txBox="1">
            <a:spLocks noGrp="1"/>
          </p:cNvSpPr>
          <p:nvPr>
            <p:ph type="body" idx="1"/>
          </p:nvPr>
        </p:nvSpPr>
        <p:spPr>
          <a:xfrm>
            <a:off x="584200" y="1435100"/>
            <a:ext cx="11018838"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Layout_7">
  <p:cSld name="Layout_7">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8" name="Google Shape;178;p36"/>
          <p:cNvSpPr/>
          <p:nvPr/>
        </p:nvSpPr>
        <p:spPr>
          <a:xfrm>
            <a:off x="0" y="4190035"/>
            <a:ext cx="12192000" cy="266796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79" name="Google Shape;179;p36"/>
          <p:cNvSpPr/>
          <p:nvPr/>
        </p:nvSpPr>
        <p:spPr>
          <a:xfrm>
            <a:off x="2579173"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80" name="Google Shape;180;p36"/>
          <p:cNvSpPr/>
          <p:nvPr/>
        </p:nvSpPr>
        <p:spPr>
          <a:xfrm>
            <a:off x="6508779"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81" name="Google Shape;181;p36"/>
          <p:cNvSpPr/>
          <p:nvPr/>
        </p:nvSpPr>
        <p:spPr>
          <a:xfrm>
            <a:off x="10452160"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82" name="Google Shape;182;p36"/>
          <p:cNvSpPr/>
          <p:nvPr/>
        </p:nvSpPr>
        <p:spPr>
          <a:xfrm>
            <a:off x="8055980"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b="0" i="0" u="none" strike="noStrike" cap="none">
              <a:solidFill>
                <a:schemeClr val="lt1"/>
              </a:solidFill>
              <a:latin typeface="Quattrocento Sans"/>
              <a:ea typeface="Quattrocento Sans"/>
              <a:cs typeface="Quattrocento Sans"/>
              <a:sym typeface="Quattrocento Sans"/>
            </a:endParaRPr>
          </a:p>
        </p:txBody>
      </p:sp>
      <p:sp>
        <p:nvSpPr>
          <p:cNvPr id="183" name="Google Shape;183;p36"/>
          <p:cNvSpPr/>
          <p:nvPr/>
        </p:nvSpPr>
        <p:spPr>
          <a:xfrm>
            <a:off x="4123895"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b="0" i="0" u="none" strike="noStrike" cap="none">
              <a:solidFill>
                <a:schemeClr val="lt1"/>
              </a:solidFill>
              <a:latin typeface="Quattrocento Sans"/>
              <a:ea typeface="Quattrocento Sans"/>
              <a:cs typeface="Quattrocento Sans"/>
              <a:sym typeface="Quattrocento Sans"/>
            </a:endParaRPr>
          </a:p>
        </p:txBody>
      </p:sp>
      <p:sp>
        <p:nvSpPr>
          <p:cNvPr id="184" name="Google Shape;184;p36"/>
          <p:cNvSpPr txBox="1">
            <a:spLocks noGrp="1"/>
          </p:cNvSpPr>
          <p:nvPr>
            <p:ph type="body" idx="1"/>
          </p:nvPr>
        </p:nvSpPr>
        <p:spPr>
          <a:xfrm>
            <a:off x="550863"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36"/>
          <p:cNvSpPr txBox="1">
            <a:spLocks noGrp="1"/>
          </p:cNvSpPr>
          <p:nvPr>
            <p:ph type="body" idx="2"/>
          </p:nvPr>
        </p:nvSpPr>
        <p:spPr>
          <a:xfrm>
            <a:off x="4490546"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6" name="Google Shape;186;p36"/>
          <p:cNvSpPr txBox="1">
            <a:spLocks noGrp="1"/>
          </p:cNvSpPr>
          <p:nvPr>
            <p:ph type="body" idx="3"/>
          </p:nvPr>
        </p:nvSpPr>
        <p:spPr>
          <a:xfrm>
            <a:off x="8430229"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7" name="Google Shape;187;p36"/>
          <p:cNvSpPr>
            <a:spLocks noGrp="1"/>
          </p:cNvSpPr>
          <p:nvPr>
            <p:ph type="pic" idx="4"/>
          </p:nvPr>
        </p:nvSpPr>
        <p:spPr>
          <a:xfrm>
            <a:off x="571018"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8" name="Google Shape;188;p36"/>
          <p:cNvSpPr>
            <a:spLocks noGrp="1"/>
          </p:cNvSpPr>
          <p:nvPr>
            <p:ph type="pic" idx="5"/>
          </p:nvPr>
        </p:nvSpPr>
        <p:spPr>
          <a:xfrm>
            <a:off x="449998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9" name="Google Shape;189;p36"/>
          <p:cNvSpPr>
            <a:spLocks noGrp="1"/>
          </p:cNvSpPr>
          <p:nvPr>
            <p:ph type="pic" idx="6"/>
          </p:nvPr>
        </p:nvSpPr>
        <p:spPr>
          <a:xfrm>
            <a:off x="842895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eam intro_1">
  <p:cSld name="Team intro_1">
    <p:spTree>
      <p:nvGrpSpPr>
        <p:cNvPr id="1" name="Shape 190"/>
        <p:cNvGrpSpPr/>
        <p:nvPr/>
      </p:nvGrpSpPr>
      <p:grpSpPr>
        <a:xfrm>
          <a:off x="0" y="0"/>
          <a:ext cx="0" cy="0"/>
          <a:chOff x="0" y="0"/>
          <a:chExt cx="0" cy="0"/>
        </a:xfrm>
      </p:grpSpPr>
      <p:sp>
        <p:nvSpPr>
          <p:cNvPr id="191" name="Google Shape;191;p3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2" name="Google Shape;192;p37"/>
          <p:cNvSpPr>
            <a:spLocks noGrp="1"/>
          </p:cNvSpPr>
          <p:nvPr>
            <p:ph type="pic" idx="2"/>
          </p:nvPr>
        </p:nvSpPr>
        <p:spPr>
          <a:xfrm>
            <a:off x="600105" y="1863010"/>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3" name="Google Shape;193;p37"/>
          <p:cNvSpPr>
            <a:spLocks noGrp="1"/>
          </p:cNvSpPr>
          <p:nvPr>
            <p:ph type="pic" idx="3"/>
          </p:nvPr>
        </p:nvSpPr>
        <p:spPr>
          <a:xfrm>
            <a:off x="2852609"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4" name="Google Shape;194;p37"/>
          <p:cNvSpPr>
            <a:spLocks noGrp="1"/>
          </p:cNvSpPr>
          <p:nvPr>
            <p:ph type="pic" idx="4"/>
          </p:nvPr>
        </p:nvSpPr>
        <p:spPr>
          <a:xfrm>
            <a:off x="5105113"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5" name="Google Shape;195;p37"/>
          <p:cNvSpPr>
            <a:spLocks noGrp="1"/>
          </p:cNvSpPr>
          <p:nvPr>
            <p:ph type="pic" idx="5"/>
          </p:nvPr>
        </p:nvSpPr>
        <p:spPr>
          <a:xfrm>
            <a:off x="7357617"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6" name="Google Shape;196;p37"/>
          <p:cNvSpPr>
            <a:spLocks noGrp="1"/>
          </p:cNvSpPr>
          <p:nvPr>
            <p:ph type="pic" idx="6"/>
          </p:nvPr>
        </p:nvSpPr>
        <p:spPr>
          <a:xfrm>
            <a:off x="9610122"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7" name="Google Shape;197;p37"/>
          <p:cNvSpPr/>
          <p:nvPr/>
        </p:nvSpPr>
        <p:spPr>
          <a:xfrm>
            <a:off x="67382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98" name="Google Shape;198;p37"/>
          <p:cNvSpPr/>
          <p:nvPr/>
        </p:nvSpPr>
        <p:spPr>
          <a:xfrm>
            <a:off x="2929287"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99" name="Google Shape;199;p37"/>
          <p:cNvSpPr/>
          <p:nvPr/>
        </p:nvSpPr>
        <p:spPr>
          <a:xfrm>
            <a:off x="518475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00" name="Google Shape;200;p37"/>
          <p:cNvSpPr/>
          <p:nvPr/>
        </p:nvSpPr>
        <p:spPr>
          <a:xfrm>
            <a:off x="7440217"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01" name="Google Shape;201;p37"/>
          <p:cNvSpPr/>
          <p:nvPr/>
        </p:nvSpPr>
        <p:spPr>
          <a:xfrm>
            <a:off x="969568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02" name="Google Shape;202;p37"/>
          <p:cNvSpPr txBox="1">
            <a:spLocks noGrp="1"/>
          </p:cNvSpPr>
          <p:nvPr>
            <p:ph type="body" idx="1"/>
          </p:nvPr>
        </p:nvSpPr>
        <p:spPr>
          <a:xfrm>
            <a:off x="780062"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3" name="Google Shape;203;p37"/>
          <p:cNvSpPr txBox="1">
            <a:spLocks noGrp="1"/>
          </p:cNvSpPr>
          <p:nvPr>
            <p:ph type="body" idx="7"/>
          </p:nvPr>
        </p:nvSpPr>
        <p:spPr>
          <a:xfrm>
            <a:off x="780062"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04" name="Google Shape;204;p37"/>
          <p:cNvGrpSpPr/>
          <p:nvPr/>
        </p:nvGrpSpPr>
        <p:grpSpPr>
          <a:xfrm>
            <a:off x="588262" y="4059104"/>
            <a:ext cx="562936" cy="1051917"/>
            <a:chOff x="588262" y="4109720"/>
            <a:chExt cx="562936" cy="1051917"/>
          </a:xfrm>
        </p:grpSpPr>
        <p:sp>
          <p:nvSpPr>
            <p:cNvPr id="205" name="Google Shape;205;p37"/>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06" name="Google Shape;206;p37"/>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07" name="Google Shape;207;p37"/>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08" name="Google Shape;208;p37"/>
          <p:cNvSpPr txBox="1">
            <a:spLocks noGrp="1"/>
          </p:cNvSpPr>
          <p:nvPr>
            <p:ph type="body" idx="8"/>
          </p:nvPr>
        </p:nvSpPr>
        <p:spPr>
          <a:xfrm>
            <a:off x="3032566"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37"/>
          <p:cNvSpPr txBox="1">
            <a:spLocks noGrp="1"/>
          </p:cNvSpPr>
          <p:nvPr>
            <p:ph type="body" idx="9"/>
          </p:nvPr>
        </p:nvSpPr>
        <p:spPr>
          <a:xfrm>
            <a:off x="3032566"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10" name="Google Shape;210;p37"/>
          <p:cNvGrpSpPr/>
          <p:nvPr/>
        </p:nvGrpSpPr>
        <p:grpSpPr>
          <a:xfrm>
            <a:off x="2843727" y="4059104"/>
            <a:ext cx="562936" cy="1051917"/>
            <a:chOff x="588262" y="4109720"/>
            <a:chExt cx="562936" cy="1051917"/>
          </a:xfrm>
        </p:grpSpPr>
        <p:sp>
          <p:nvSpPr>
            <p:cNvPr id="211" name="Google Shape;211;p37"/>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12" name="Google Shape;212;p37"/>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13" name="Google Shape;213;p37"/>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14" name="Google Shape;214;p37"/>
          <p:cNvSpPr txBox="1">
            <a:spLocks noGrp="1"/>
          </p:cNvSpPr>
          <p:nvPr>
            <p:ph type="body" idx="13"/>
          </p:nvPr>
        </p:nvSpPr>
        <p:spPr>
          <a:xfrm>
            <a:off x="5285070"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37"/>
          <p:cNvSpPr txBox="1">
            <a:spLocks noGrp="1"/>
          </p:cNvSpPr>
          <p:nvPr>
            <p:ph type="body" idx="14"/>
          </p:nvPr>
        </p:nvSpPr>
        <p:spPr>
          <a:xfrm>
            <a:off x="5285070"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16" name="Google Shape;216;p37"/>
          <p:cNvGrpSpPr/>
          <p:nvPr/>
        </p:nvGrpSpPr>
        <p:grpSpPr>
          <a:xfrm>
            <a:off x="5099192" y="4059104"/>
            <a:ext cx="562936" cy="1051917"/>
            <a:chOff x="588262" y="4109720"/>
            <a:chExt cx="562936" cy="1051917"/>
          </a:xfrm>
        </p:grpSpPr>
        <p:sp>
          <p:nvSpPr>
            <p:cNvPr id="217" name="Google Shape;217;p37"/>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18" name="Google Shape;218;p37"/>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19" name="Google Shape;219;p37"/>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20" name="Google Shape;220;p37"/>
          <p:cNvSpPr txBox="1">
            <a:spLocks noGrp="1"/>
          </p:cNvSpPr>
          <p:nvPr>
            <p:ph type="body" idx="15"/>
          </p:nvPr>
        </p:nvSpPr>
        <p:spPr>
          <a:xfrm>
            <a:off x="7537574"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1" name="Google Shape;221;p37"/>
          <p:cNvSpPr txBox="1">
            <a:spLocks noGrp="1"/>
          </p:cNvSpPr>
          <p:nvPr>
            <p:ph type="body" idx="16"/>
          </p:nvPr>
        </p:nvSpPr>
        <p:spPr>
          <a:xfrm>
            <a:off x="7537574"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22" name="Google Shape;222;p37"/>
          <p:cNvGrpSpPr/>
          <p:nvPr/>
        </p:nvGrpSpPr>
        <p:grpSpPr>
          <a:xfrm>
            <a:off x="7354657" y="4059104"/>
            <a:ext cx="562936" cy="1051917"/>
            <a:chOff x="588262" y="4109720"/>
            <a:chExt cx="562936" cy="1051917"/>
          </a:xfrm>
        </p:grpSpPr>
        <p:sp>
          <p:nvSpPr>
            <p:cNvPr id="223" name="Google Shape;223;p37"/>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24" name="Google Shape;224;p37"/>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25" name="Google Shape;225;p37"/>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26" name="Google Shape;226;p37"/>
          <p:cNvSpPr txBox="1">
            <a:spLocks noGrp="1"/>
          </p:cNvSpPr>
          <p:nvPr>
            <p:ph type="body" idx="17"/>
          </p:nvPr>
        </p:nvSpPr>
        <p:spPr>
          <a:xfrm>
            <a:off x="9790079"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7" name="Google Shape;227;p37"/>
          <p:cNvSpPr txBox="1">
            <a:spLocks noGrp="1"/>
          </p:cNvSpPr>
          <p:nvPr>
            <p:ph type="body" idx="18"/>
          </p:nvPr>
        </p:nvSpPr>
        <p:spPr>
          <a:xfrm>
            <a:off x="9790079"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28" name="Google Shape;228;p37"/>
          <p:cNvGrpSpPr/>
          <p:nvPr/>
        </p:nvGrpSpPr>
        <p:grpSpPr>
          <a:xfrm>
            <a:off x="9610122" y="4059104"/>
            <a:ext cx="562936" cy="1051917"/>
            <a:chOff x="588262" y="4109720"/>
            <a:chExt cx="562936" cy="1051917"/>
          </a:xfrm>
        </p:grpSpPr>
        <p:sp>
          <p:nvSpPr>
            <p:cNvPr id="229" name="Google Shape;229;p37"/>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30" name="Google Shape;230;p37"/>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31" name="Google Shape;231;p37"/>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eam intro_2">
  <p:cSld name="Team intro_2">
    <p:spTree>
      <p:nvGrpSpPr>
        <p:cNvPr id="1" name="Shape 232"/>
        <p:cNvGrpSpPr/>
        <p:nvPr/>
      </p:nvGrpSpPr>
      <p:grpSpPr>
        <a:xfrm>
          <a:off x="0" y="0"/>
          <a:ext cx="0" cy="0"/>
          <a:chOff x="0" y="0"/>
          <a:chExt cx="0" cy="0"/>
        </a:xfrm>
      </p:grpSpPr>
      <p:sp>
        <p:nvSpPr>
          <p:cNvPr id="233" name="Google Shape;233;p38"/>
          <p:cNvSpPr/>
          <p:nvPr/>
        </p:nvSpPr>
        <p:spPr>
          <a:xfrm>
            <a:off x="483605"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4" name="Google Shape;234;p38"/>
          <p:cNvSpPr/>
          <p:nvPr/>
        </p:nvSpPr>
        <p:spPr>
          <a:xfrm>
            <a:off x="2745634"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5" name="Google Shape;235;p38"/>
          <p:cNvSpPr/>
          <p:nvPr/>
        </p:nvSpPr>
        <p:spPr>
          <a:xfrm>
            <a:off x="5007663"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6" name="Google Shape;236;p38"/>
          <p:cNvSpPr/>
          <p:nvPr/>
        </p:nvSpPr>
        <p:spPr>
          <a:xfrm>
            <a:off x="726969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7" name="Google Shape;237;p38"/>
          <p:cNvSpPr/>
          <p:nvPr/>
        </p:nvSpPr>
        <p:spPr>
          <a:xfrm>
            <a:off x="953172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8" name="Google Shape;238;p38"/>
          <p:cNvSpPr/>
          <p:nvPr/>
        </p:nvSpPr>
        <p:spPr>
          <a:xfrm>
            <a:off x="0" y="2912951"/>
            <a:ext cx="12192000" cy="27537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9" name="Google Shape;239;p3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0" name="Google Shape;240;p38"/>
          <p:cNvSpPr>
            <a:spLocks noGrp="1"/>
          </p:cNvSpPr>
          <p:nvPr>
            <p:ph type="pic" idx="2"/>
          </p:nvPr>
        </p:nvSpPr>
        <p:spPr>
          <a:xfrm>
            <a:off x="600105"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1" name="Google Shape;241;p38"/>
          <p:cNvSpPr>
            <a:spLocks noGrp="1"/>
          </p:cNvSpPr>
          <p:nvPr>
            <p:ph type="pic" idx="3"/>
          </p:nvPr>
        </p:nvSpPr>
        <p:spPr>
          <a:xfrm>
            <a:off x="2862134"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2" name="Google Shape;242;p38"/>
          <p:cNvSpPr>
            <a:spLocks noGrp="1"/>
          </p:cNvSpPr>
          <p:nvPr>
            <p:ph type="pic" idx="4"/>
          </p:nvPr>
        </p:nvSpPr>
        <p:spPr>
          <a:xfrm>
            <a:off x="5124163"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3" name="Google Shape;243;p38"/>
          <p:cNvSpPr>
            <a:spLocks noGrp="1"/>
          </p:cNvSpPr>
          <p:nvPr>
            <p:ph type="pic" idx="5"/>
          </p:nvPr>
        </p:nvSpPr>
        <p:spPr>
          <a:xfrm>
            <a:off x="738619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4" name="Google Shape;244;p38"/>
          <p:cNvSpPr>
            <a:spLocks noGrp="1"/>
          </p:cNvSpPr>
          <p:nvPr>
            <p:ph type="pic" idx="6"/>
          </p:nvPr>
        </p:nvSpPr>
        <p:spPr>
          <a:xfrm>
            <a:off x="964822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5" name="Google Shape;245;p38"/>
          <p:cNvSpPr txBox="1">
            <a:spLocks noGrp="1"/>
          </p:cNvSpPr>
          <p:nvPr>
            <p:ph type="body" idx="1"/>
          </p:nvPr>
        </p:nvSpPr>
        <p:spPr>
          <a:xfrm>
            <a:off x="651382"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6" name="Google Shape;246;p38"/>
          <p:cNvSpPr txBox="1">
            <a:spLocks noGrp="1"/>
          </p:cNvSpPr>
          <p:nvPr>
            <p:ph type="body" idx="7"/>
          </p:nvPr>
        </p:nvSpPr>
        <p:spPr>
          <a:xfrm>
            <a:off x="651382"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7" name="Google Shape;247;p38"/>
          <p:cNvSpPr txBox="1">
            <a:spLocks noGrp="1"/>
          </p:cNvSpPr>
          <p:nvPr>
            <p:ph type="body" idx="8"/>
          </p:nvPr>
        </p:nvSpPr>
        <p:spPr>
          <a:xfrm>
            <a:off x="2913411"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38"/>
          <p:cNvSpPr txBox="1">
            <a:spLocks noGrp="1"/>
          </p:cNvSpPr>
          <p:nvPr>
            <p:ph type="body" idx="9"/>
          </p:nvPr>
        </p:nvSpPr>
        <p:spPr>
          <a:xfrm>
            <a:off x="2913411"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9" name="Google Shape;249;p38"/>
          <p:cNvSpPr txBox="1">
            <a:spLocks noGrp="1"/>
          </p:cNvSpPr>
          <p:nvPr>
            <p:ph type="body" idx="13"/>
          </p:nvPr>
        </p:nvSpPr>
        <p:spPr>
          <a:xfrm>
            <a:off x="5175440"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0" name="Google Shape;250;p38"/>
          <p:cNvSpPr txBox="1">
            <a:spLocks noGrp="1"/>
          </p:cNvSpPr>
          <p:nvPr>
            <p:ph type="body" idx="14"/>
          </p:nvPr>
        </p:nvSpPr>
        <p:spPr>
          <a:xfrm>
            <a:off x="5175440"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1" name="Google Shape;251;p38"/>
          <p:cNvSpPr txBox="1">
            <a:spLocks noGrp="1"/>
          </p:cNvSpPr>
          <p:nvPr>
            <p:ph type="body" idx="15"/>
          </p:nvPr>
        </p:nvSpPr>
        <p:spPr>
          <a:xfrm>
            <a:off x="743746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2" name="Google Shape;252;p38"/>
          <p:cNvSpPr txBox="1">
            <a:spLocks noGrp="1"/>
          </p:cNvSpPr>
          <p:nvPr>
            <p:ph type="body" idx="16"/>
          </p:nvPr>
        </p:nvSpPr>
        <p:spPr>
          <a:xfrm>
            <a:off x="743746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3" name="Google Shape;253;p38"/>
          <p:cNvSpPr txBox="1">
            <a:spLocks noGrp="1"/>
          </p:cNvSpPr>
          <p:nvPr>
            <p:ph type="body" idx="17"/>
          </p:nvPr>
        </p:nvSpPr>
        <p:spPr>
          <a:xfrm>
            <a:off x="969949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4" name="Google Shape;254;p38"/>
          <p:cNvSpPr txBox="1">
            <a:spLocks noGrp="1"/>
          </p:cNvSpPr>
          <p:nvPr>
            <p:ph type="body" idx="18"/>
          </p:nvPr>
        </p:nvSpPr>
        <p:spPr>
          <a:xfrm>
            <a:off x="969949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mall title - half page">
  <p:cSld name="Small title - half page">
    <p:spTree>
      <p:nvGrpSpPr>
        <p:cNvPr id="1" name="Shape 255"/>
        <p:cNvGrpSpPr/>
        <p:nvPr/>
      </p:nvGrpSpPr>
      <p:grpSpPr>
        <a:xfrm>
          <a:off x="0" y="0"/>
          <a:ext cx="0" cy="0"/>
          <a:chOff x="0" y="0"/>
          <a:chExt cx="0" cy="0"/>
        </a:xfrm>
      </p:grpSpPr>
      <p:sp>
        <p:nvSpPr>
          <p:cNvPr id="256" name="Google Shape;256;p39"/>
          <p:cNvSpPr txBox="1">
            <a:spLocks noGrp="1"/>
          </p:cNvSpPr>
          <p:nvPr>
            <p:ph type="title"/>
          </p:nvPr>
        </p:nvSpPr>
        <p:spPr>
          <a:xfrm>
            <a:off x="584200" y="457200"/>
            <a:ext cx="5508419" cy="372410"/>
          </a:xfrm>
          <a:prstGeom prst="rect">
            <a:avLst/>
          </a:prstGeom>
          <a:noFill/>
          <a:ln>
            <a:noFill/>
          </a:ln>
        </p:spPr>
        <p:txBody>
          <a:bodyPr spcFirstLastPara="1" wrap="square" lIns="0" tIns="64000" rIns="0" bIns="0" anchor="t" anchorCtr="0">
            <a:spAutoFit/>
          </a:bodyPr>
          <a:lstStyle>
            <a:lvl1pPr lvl="0" algn="l">
              <a:lnSpc>
                <a:spcPct val="100000"/>
              </a:lnSpc>
              <a:spcBef>
                <a:spcPts val="0"/>
              </a:spcBef>
              <a:spcAft>
                <a:spcPts val="0"/>
              </a:spcAft>
              <a:buClr>
                <a:schemeClr val="dk1"/>
              </a:buClr>
              <a:buSzPts val="2000"/>
              <a:buFont typeface="Quattrocento Sans"/>
              <a:buNone/>
              <a:defRPr sz="2000">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Square Photo ">
  <p:cSld name="Title - Square Photo ">
    <p:spTree>
      <p:nvGrpSpPr>
        <p:cNvPr id="1" name="Shape 257"/>
        <p:cNvGrpSpPr/>
        <p:nvPr/>
      </p:nvGrpSpPr>
      <p:grpSpPr>
        <a:xfrm>
          <a:off x="0" y="0"/>
          <a:ext cx="0" cy="0"/>
          <a:chOff x="0" y="0"/>
          <a:chExt cx="0" cy="0"/>
        </a:xfrm>
      </p:grpSpPr>
      <p:sp>
        <p:nvSpPr>
          <p:cNvPr id="258" name="Google Shape;258;p40"/>
          <p:cNvSpPr txBox="1">
            <a:spLocks noGrp="1"/>
          </p:cNvSpPr>
          <p:nvPr>
            <p:ph type="body" idx="1"/>
          </p:nvPr>
        </p:nvSpPr>
        <p:spPr>
          <a:xfrm>
            <a:off x="584200" y="3535540"/>
            <a:ext cx="4162425" cy="273349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dk1"/>
              </a:buClr>
              <a:buSzPts val="1980"/>
              <a:buNone/>
              <a:defRPr sz="220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None/>
              <a:defRPr/>
            </a:lvl2pPr>
            <a:lvl3pPr marL="1371600" lvl="2" indent="-228600" algn="l">
              <a:lnSpc>
                <a:spcPct val="100000"/>
              </a:lnSpc>
              <a:spcBef>
                <a:spcPts val="320"/>
              </a:spcBef>
              <a:spcAft>
                <a:spcPts val="0"/>
              </a:spcAft>
              <a:buClr>
                <a:schemeClr val="dk1"/>
              </a:buClr>
              <a:buSzPts val="1440"/>
              <a:buNone/>
              <a:defRPr/>
            </a:lvl3pPr>
            <a:lvl4pPr marL="1828800" lvl="3" indent="-228600" algn="l">
              <a:lnSpc>
                <a:spcPct val="100000"/>
              </a:lnSpc>
              <a:spcBef>
                <a:spcPts val="280"/>
              </a:spcBef>
              <a:spcAft>
                <a:spcPts val="0"/>
              </a:spcAft>
              <a:buClr>
                <a:schemeClr val="dk1"/>
              </a:buClr>
              <a:buSzPts val="1260"/>
              <a:buNone/>
              <a:defRPr/>
            </a:lvl4pPr>
            <a:lvl5pPr marL="2286000" lvl="4" indent="-228600" algn="l">
              <a:lnSpc>
                <a:spcPct val="100000"/>
              </a:lnSpc>
              <a:spcBef>
                <a:spcPts val="280"/>
              </a:spcBef>
              <a:spcAft>
                <a:spcPts val="0"/>
              </a:spcAft>
              <a:buClr>
                <a:schemeClr val="dk1"/>
              </a:buClr>
              <a:buSzPts val="126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9" name="Google Shape;259;p40"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0" name="Google Shape;260;p40"/>
          <p:cNvSpPr txBox="1">
            <a:spLocks noGrp="1"/>
          </p:cNvSpPr>
          <p:nvPr>
            <p:ph type="title"/>
          </p:nvPr>
        </p:nvSpPr>
        <p:spPr>
          <a:xfrm>
            <a:off x="588263" y="588963"/>
            <a:ext cx="4158362" cy="253523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904">
          <p15:clr>
            <a:srgbClr val="5ACBF0"/>
          </p15:clr>
        </p15:guide>
        <p15:guide id="3" orient="horz" pos="1968">
          <p15:clr>
            <a:srgbClr val="5ACBF0"/>
          </p15:clr>
        </p15:guide>
        <p15:guide id="4" orient="horz" pos="2226">
          <p15:clr>
            <a:srgbClr val="5ACBF0"/>
          </p15:clr>
        </p15:guide>
        <p15:guide id="5" pos="3729">
          <p15:clr>
            <a:srgbClr val="C35EA4"/>
          </p15:clr>
        </p15:guide>
        <p15:guide id="6" pos="2993">
          <p15:clr>
            <a:srgbClr val="5ACBF0"/>
          </p15:clr>
        </p15:guide>
        <p15:guide id="7" pos="3543">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quare Photo ">
  <p:cSld name="Square Photo ">
    <p:spTree>
      <p:nvGrpSpPr>
        <p:cNvPr id="1" name="Shape 261"/>
        <p:cNvGrpSpPr/>
        <p:nvPr/>
      </p:nvGrpSpPr>
      <p:grpSpPr>
        <a:xfrm>
          <a:off x="0" y="0"/>
          <a:ext cx="0" cy="0"/>
          <a:chOff x="0" y="0"/>
          <a:chExt cx="0" cy="0"/>
        </a:xfrm>
      </p:grpSpPr>
      <p:sp>
        <p:nvSpPr>
          <p:cNvPr id="262" name="Google Shape;262;p41"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3" name="Google Shape;263;p41"/>
          <p:cNvSpPr txBox="1">
            <a:spLocks noGrp="1"/>
          </p:cNvSpPr>
          <p:nvPr>
            <p:ph type="title"/>
          </p:nvPr>
        </p:nvSpPr>
        <p:spPr>
          <a:xfrm>
            <a:off x="588263" y="585788"/>
            <a:ext cx="4159950" cy="568324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2160">
          <p15:clr>
            <a:srgbClr val="FBAE40"/>
          </p15:clr>
        </p15:guide>
        <p15:guide id="3" pos="2991">
          <p15:clr>
            <a:srgbClr val="5ACBF0"/>
          </p15:clr>
        </p15:guide>
        <p15:guide id="4" pos="3728">
          <p15:clr>
            <a:srgbClr val="C35EA4"/>
          </p15:clr>
        </p15:guide>
        <p15:guide id="5" pos="3544">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quare Photo 2">
  <p:cSld name="Square Photo 2">
    <p:spTree>
      <p:nvGrpSpPr>
        <p:cNvPr id="1" name="Shape 264"/>
        <p:cNvGrpSpPr/>
        <p:nvPr/>
      </p:nvGrpSpPr>
      <p:grpSpPr>
        <a:xfrm>
          <a:off x="0" y="0"/>
          <a:ext cx="0" cy="0"/>
          <a:chOff x="0" y="0"/>
          <a:chExt cx="0" cy="0"/>
        </a:xfrm>
      </p:grpSpPr>
      <p:sp>
        <p:nvSpPr>
          <p:cNvPr id="265" name="Google Shape;265;p42"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6" name="Google Shape;266;p42"/>
          <p:cNvSpPr txBox="1">
            <a:spLocks noGrp="1"/>
          </p:cNvSpPr>
          <p:nvPr>
            <p:ph type="title"/>
          </p:nvPr>
        </p:nvSpPr>
        <p:spPr>
          <a:xfrm>
            <a:off x="588263" y="2996526"/>
            <a:ext cx="4163125" cy="327251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2800"/>
              <a:buFont typeface="Quattrocento Sans"/>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1877">
          <p15:clr>
            <a:srgbClr val="5ACBF0"/>
          </p15:clr>
        </p15:guide>
        <p15:guide id="3" pos="3731">
          <p15:clr>
            <a:srgbClr val="C35EA4"/>
          </p15:clr>
        </p15:guide>
        <p15:guide id="4" pos="2993">
          <p15:clr>
            <a:srgbClr val="5ACBF0"/>
          </p15:clr>
        </p15:guide>
        <p15:guide id="5" pos="3547">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op horizontal photo and title">
  <p:cSld name="Top horizontal photo and title">
    <p:spTree>
      <p:nvGrpSpPr>
        <p:cNvPr id="1" name="Shape 267"/>
        <p:cNvGrpSpPr/>
        <p:nvPr/>
      </p:nvGrpSpPr>
      <p:grpSpPr>
        <a:xfrm>
          <a:off x="0" y="0"/>
          <a:ext cx="0" cy="0"/>
          <a:chOff x="0" y="0"/>
          <a:chExt cx="0" cy="0"/>
        </a:xfrm>
      </p:grpSpPr>
      <p:sp>
        <p:nvSpPr>
          <p:cNvPr id="268" name="Google Shape;268;p43" descr="This photo is a 'placeholder' only. Drag or drop your photo here, or click and tap the center to insert a photo."/>
          <p:cNvSpPr>
            <a:spLocks noGrp="1"/>
          </p:cNvSpPr>
          <p:nvPr>
            <p:ph type="pic" idx="2"/>
          </p:nvPr>
        </p:nvSpPr>
        <p:spPr>
          <a:xfrm>
            <a:off x="0" y="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9" name="Google Shape;269;p43"/>
          <p:cNvSpPr txBox="1">
            <a:spLocks noGrp="1"/>
          </p:cNvSpPr>
          <p:nvPr>
            <p:ph type="title"/>
          </p:nvPr>
        </p:nvSpPr>
        <p:spPr>
          <a:xfrm>
            <a:off x="588263" y="5157216"/>
            <a:ext cx="11018520" cy="1111822"/>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0">
          <p15:clr>
            <a:srgbClr val="5ACBF0"/>
          </p15:clr>
        </p15:guide>
        <p15:guide id="2" orient="horz" pos="360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ottom horizontal photo and title">
  <p:cSld name="Bottom horizontal photo and title">
    <p:spTree>
      <p:nvGrpSpPr>
        <p:cNvPr id="1" name="Shape 270"/>
        <p:cNvGrpSpPr/>
        <p:nvPr/>
      </p:nvGrpSpPr>
      <p:grpSpPr>
        <a:xfrm>
          <a:off x="0" y="0"/>
          <a:ext cx="0" cy="0"/>
          <a:chOff x="0" y="0"/>
          <a:chExt cx="0" cy="0"/>
        </a:xfrm>
      </p:grpSpPr>
      <p:sp>
        <p:nvSpPr>
          <p:cNvPr id="271" name="Google Shape;271;p44" descr="This photo is a 'placeholder' only. Drag or drop your photo here, or click and tap the center to insert a photo."/>
          <p:cNvSpPr>
            <a:spLocks noGrp="1"/>
          </p:cNvSpPr>
          <p:nvPr>
            <p:ph type="pic" idx="2"/>
          </p:nvPr>
        </p:nvSpPr>
        <p:spPr>
          <a:xfrm>
            <a:off x="-2381" y="228600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2" name="Google Shape;272;p44"/>
          <p:cNvSpPr txBox="1">
            <a:spLocks noGrp="1"/>
          </p:cNvSpPr>
          <p:nvPr>
            <p:ph type="title"/>
          </p:nvPr>
        </p:nvSpPr>
        <p:spPr>
          <a:xfrm>
            <a:off x="588263" y="585788"/>
            <a:ext cx="11018520" cy="1114996"/>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440">
          <p15:clr>
            <a:srgbClr val="5ACBF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picture content">
  <p:cSld name="Two picture content">
    <p:spTree>
      <p:nvGrpSpPr>
        <p:cNvPr id="1" name="Shape 273"/>
        <p:cNvGrpSpPr/>
        <p:nvPr/>
      </p:nvGrpSpPr>
      <p:grpSpPr>
        <a:xfrm>
          <a:off x="0" y="0"/>
          <a:ext cx="0" cy="0"/>
          <a:chOff x="0" y="0"/>
          <a:chExt cx="0" cy="0"/>
        </a:xfrm>
      </p:grpSpPr>
      <p:sp>
        <p:nvSpPr>
          <p:cNvPr id="274" name="Google Shape;274;p45"/>
          <p:cNvSpPr txBox="1">
            <a:spLocks noGrp="1"/>
          </p:cNvSpPr>
          <p:nvPr>
            <p:ph type="body" idx="1"/>
          </p:nvPr>
        </p:nvSpPr>
        <p:spPr>
          <a:xfrm>
            <a:off x="584199"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5" name="Google Shape;275;p45" descr="This photo is a 'placeholder' only. Drag or drop your photo here, or click and tap the center to insert a photo."/>
          <p:cNvSpPr>
            <a:spLocks noGrp="1"/>
          </p:cNvSpPr>
          <p:nvPr>
            <p:ph type="pic" idx="2"/>
          </p:nvPr>
        </p:nvSpPr>
        <p:spPr>
          <a:xfrm>
            <a:off x="582612"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6" name="Google Shape;276;p45"/>
          <p:cNvSpPr txBox="1">
            <a:spLocks noGrp="1"/>
          </p:cNvSpPr>
          <p:nvPr>
            <p:ph type="body" idx="3"/>
          </p:nvPr>
        </p:nvSpPr>
        <p:spPr>
          <a:xfrm>
            <a:off x="6241860"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7" name="Google Shape;277;p45" descr="This photo is a 'placeholder' only. Drag or drop your photo here, or click and tap the center to insert a photo."/>
          <p:cNvSpPr>
            <a:spLocks noGrp="1"/>
          </p:cNvSpPr>
          <p:nvPr>
            <p:ph type="pic" idx="4"/>
          </p:nvPr>
        </p:nvSpPr>
        <p:spPr>
          <a:xfrm>
            <a:off x="6239255"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8" name="Google Shape;278;p45"/>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3749">
          <p15:clr>
            <a:srgbClr val="5ACBF0"/>
          </p15:clr>
        </p15:guide>
        <p15:guide id="5" pos="393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24"/>
        <p:cNvGrpSpPr/>
        <p:nvPr/>
      </p:nvGrpSpPr>
      <p:grpSpPr>
        <a:xfrm>
          <a:off x="0" y="0"/>
          <a:ext cx="0" cy="0"/>
          <a:chOff x="0" y="0"/>
          <a:chExt cx="0" cy="0"/>
        </a:xfrm>
      </p:grpSpPr>
      <p:sp>
        <p:nvSpPr>
          <p:cNvPr id="25" name="Google Shape;25;p20"/>
          <p:cNvSpPr txBox="1">
            <a:spLocks noGrp="1"/>
          </p:cNvSpPr>
          <p:nvPr>
            <p:ph type="title"/>
          </p:nvPr>
        </p:nvSpPr>
        <p:spPr>
          <a:xfrm>
            <a:off x="584200" y="2305840"/>
            <a:ext cx="3468956" cy="396319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0"/>
          <p:cNvSpPr txBox="1">
            <a:spLocks noGrp="1"/>
          </p:cNvSpPr>
          <p:nvPr>
            <p:ph type="body" idx="1"/>
          </p:nvPr>
        </p:nvSpPr>
        <p:spPr>
          <a:xfrm>
            <a:off x="4646104" y="2447038"/>
            <a:ext cx="6961188" cy="3821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80"/>
              </a:spcBef>
              <a:spcAft>
                <a:spcPts val="0"/>
              </a:spcAft>
              <a:buClr>
                <a:schemeClr val="dk1"/>
              </a:buClr>
              <a:buSzPts val="2160"/>
              <a:buNone/>
              <a:defRPr sz="24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27" name="Google Shape;27;p20"/>
          <p:cNvCxnSpPr/>
          <p:nvPr/>
        </p:nvCxnSpPr>
        <p:spPr>
          <a:xfrm>
            <a:off x="588263" y="2017713"/>
            <a:ext cx="3477325" cy="0"/>
          </a:xfrm>
          <a:prstGeom prst="straightConnector1">
            <a:avLst/>
          </a:prstGeom>
          <a:noFill/>
          <a:ln w="28575" cap="flat" cmpd="sng">
            <a:solidFill>
              <a:schemeClr val="accent1"/>
            </a:solidFill>
            <a:prstDash val="solid"/>
            <a:round/>
            <a:headEnd type="none" w="sm" len="sm"/>
            <a:tailEnd type="none" w="sm" len="sm"/>
          </a:ln>
        </p:spPr>
      </p:cxnSp>
      <p:cxnSp>
        <p:nvCxnSpPr>
          <p:cNvPr id="28" name="Google Shape;28;p20"/>
          <p:cNvCxnSpPr/>
          <p:nvPr/>
        </p:nvCxnSpPr>
        <p:spPr>
          <a:xfrm>
            <a:off x="4648200" y="2017713"/>
            <a:ext cx="6961188" cy="0"/>
          </a:xfrm>
          <a:prstGeom prst="straightConnector1">
            <a:avLst/>
          </a:prstGeom>
          <a:noFill/>
          <a:ln w="12700" cap="flat" cmpd="sng">
            <a:solidFill>
              <a:schemeClr val="dk1"/>
            </a:solidFill>
            <a:prstDash val="solid"/>
            <a:round/>
            <a:headEnd type="none" w="sm" len="sm"/>
            <a:tailEnd type="none" w="sm" len="sm"/>
          </a:ln>
        </p:spPr>
      </p:cxnSp>
    </p:spTree>
  </p:cSld>
  <p:clrMapOvr>
    <a:masterClrMapping/>
  </p:clrMapOvr>
  <p:transition>
    <p:fade/>
  </p:transition>
  <p:extLst>
    <p:ext uri="{DCECCB84-F9BA-43D5-87BE-67443E8EF086}">
      <p15:sldGuideLst xmlns:p15="http://schemas.microsoft.com/office/powerpoint/2012/main">
        <p15:guide id="1" pos="2561">
          <p15:clr>
            <a:srgbClr val="5ACBF0"/>
          </p15:clr>
        </p15:guide>
        <p15:guide id="2" pos="2744">
          <p15:clr>
            <a:srgbClr val="5ACBF0"/>
          </p15:clr>
        </p15:guide>
        <p15:guide id="3" orient="horz" pos="905">
          <p15:clr>
            <a:srgbClr val="5ACBF0"/>
          </p15:clr>
        </p15:guide>
        <p15:guide id="4" orient="horz" pos="1271">
          <p15:clr>
            <a:srgbClr val="5ACBF0"/>
          </p15:clr>
        </p15:guide>
        <p15:guide id="5" orient="horz" pos="1728">
          <p15:clr>
            <a:srgbClr val="FBAE40"/>
          </p15:clr>
        </p15:guide>
        <p15:guide id="6" pos="2928">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ree picture content">
  <p:cSld name="Three picture content">
    <p:spTree>
      <p:nvGrpSpPr>
        <p:cNvPr id="1" name="Shape 279"/>
        <p:cNvGrpSpPr/>
        <p:nvPr/>
      </p:nvGrpSpPr>
      <p:grpSpPr>
        <a:xfrm>
          <a:off x="0" y="0"/>
          <a:ext cx="0" cy="0"/>
          <a:chOff x="0" y="0"/>
          <a:chExt cx="0" cy="0"/>
        </a:xfrm>
      </p:grpSpPr>
      <p:sp>
        <p:nvSpPr>
          <p:cNvPr id="280" name="Google Shape;280;p46"/>
          <p:cNvSpPr txBox="1">
            <a:spLocks noGrp="1"/>
          </p:cNvSpPr>
          <p:nvPr>
            <p:ph type="body" idx="1"/>
          </p:nvPr>
        </p:nvSpPr>
        <p:spPr>
          <a:xfrm>
            <a:off x="582613"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1" name="Google Shape;281;p46" descr="This photo is a 'placeholder' only. Drag or drop your photo here, or click and tap the center to insert a photo."/>
          <p:cNvSpPr>
            <a:spLocks noGrp="1"/>
          </p:cNvSpPr>
          <p:nvPr>
            <p:ph type="pic" idx="2"/>
          </p:nvPr>
        </p:nvSpPr>
        <p:spPr>
          <a:xfrm>
            <a:off x="582612"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2" name="Google Shape;282;p46"/>
          <p:cNvSpPr txBox="1">
            <a:spLocks noGrp="1"/>
          </p:cNvSpPr>
          <p:nvPr>
            <p:ph type="body" idx="3"/>
          </p:nvPr>
        </p:nvSpPr>
        <p:spPr>
          <a:xfrm>
            <a:off x="4358640"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3" name="Google Shape;283;p46" descr="This photo is a 'placeholder' only. Drag or drop your photo here, or click and tap the center to insert a photo."/>
          <p:cNvSpPr>
            <a:spLocks noGrp="1"/>
          </p:cNvSpPr>
          <p:nvPr>
            <p:ph type="pic" idx="4"/>
          </p:nvPr>
        </p:nvSpPr>
        <p:spPr>
          <a:xfrm>
            <a:off x="4358640"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4" name="Google Shape;284;p46"/>
          <p:cNvSpPr txBox="1">
            <a:spLocks noGrp="1"/>
          </p:cNvSpPr>
          <p:nvPr>
            <p:ph type="body" idx="5"/>
          </p:nvPr>
        </p:nvSpPr>
        <p:spPr>
          <a:xfrm>
            <a:off x="8134351"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5" name="Google Shape;285;p46" descr="This photo is a 'placeholder' only. Drag or drop your photo here, or click and tap the center to insert a photo."/>
          <p:cNvSpPr>
            <a:spLocks noGrp="1"/>
          </p:cNvSpPr>
          <p:nvPr>
            <p:ph type="pic" idx="6"/>
          </p:nvPr>
        </p:nvSpPr>
        <p:spPr>
          <a:xfrm>
            <a:off x="8132063"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6" name="Google Shape;286;p46"/>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2557">
          <p15:clr>
            <a:srgbClr val="5ACBF0"/>
          </p15:clr>
        </p15:guide>
        <p15:guide id="5" pos="2744">
          <p15:clr>
            <a:srgbClr val="5ACBF0"/>
          </p15:clr>
        </p15:guide>
        <p15:guide id="6" pos="4936">
          <p15:clr>
            <a:srgbClr val="5ACBF0"/>
          </p15:clr>
        </p15:guide>
        <p15:guide id="7" pos="5123">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Four picture content">
  <p:cSld name="Four picture content">
    <p:spTree>
      <p:nvGrpSpPr>
        <p:cNvPr id="1" name="Shape 287"/>
        <p:cNvGrpSpPr/>
        <p:nvPr/>
      </p:nvGrpSpPr>
      <p:grpSpPr>
        <a:xfrm>
          <a:off x="0" y="0"/>
          <a:ext cx="0" cy="0"/>
          <a:chOff x="0" y="0"/>
          <a:chExt cx="0" cy="0"/>
        </a:xfrm>
      </p:grpSpPr>
      <p:sp>
        <p:nvSpPr>
          <p:cNvPr id="288" name="Google Shape;288;p47"/>
          <p:cNvSpPr txBox="1">
            <a:spLocks noGrp="1"/>
          </p:cNvSpPr>
          <p:nvPr>
            <p:ph type="body" idx="1"/>
          </p:nvPr>
        </p:nvSpPr>
        <p:spPr>
          <a:xfrm>
            <a:off x="582613"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9" name="Google Shape;289;p47" descr="This photo is a 'placeholder' only. Drag or drop your photo here, or click and tap the center to insert a photo."/>
          <p:cNvSpPr>
            <a:spLocks noGrp="1"/>
          </p:cNvSpPr>
          <p:nvPr>
            <p:ph type="pic" idx="2"/>
          </p:nvPr>
        </p:nvSpPr>
        <p:spPr>
          <a:xfrm>
            <a:off x="582612"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0" name="Google Shape;290;p47"/>
          <p:cNvSpPr txBox="1">
            <a:spLocks noGrp="1"/>
          </p:cNvSpPr>
          <p:nvPr>
            <p:ph type="body" idx="3"/>
          </p:nvPr>
        </p:nvSpPr>
        <p:spPr>
          <a:xfrm>
            <a:off x="3413908"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1" name="Google Shape;291;p47" descr="This photo is a 'placeholder' only. Drag or drop your photo here, or click and tap the center to insert a photo."/>
          <p:cNvSpPr>
            <a:spLocks noGrp="1"/>
          </p:cNvSpPr>
          <p:nvPr>
            <p:ph type="pic" idx="4"/>
          </p:nvPr>
        </p:nvSpPr>
        <p:spPr>
          <a:xfrm>
            <a:off x="3413908"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2" name="Google Shape;292;p47"/>
          <p:cNvSpPr txBox="1">
            <a:spLocks noGrp="1"/>
          </p:cNvSpPr>
          <p:nvPr>
            <p:ph type="body" idx="5"/>
          </p:nvPr>
        </p:nvSpPr>
        <p:spPr>
          <a:xfrm>
            <a:off x="6245204"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3" name="Google Shape;293;p47" descr="This photo is a 'placeholder' only. Drag or drop your photo here, or click and tap the center to insert a photo."/>
          <p:cNvSpPr>
            <a:spLocks noGrp="1"/>
          </p:cNvSpPr>
          <p:nvPr>
            <p:ph type="pic" idx="6"/>
          </p:nvPr>
        </p:nvSpPr>
        <p:spPr>
          <a:xfrm>
            <a:off x="6245204"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4" name="Google Shape;294;p47"/>
          <p:cNvSpPr txBox="1">
            <a:spLocks noGrp="1"/>
          </p:cNvSpPr>
          <p:nvPr>
            <p:ph type="body" idx="7"/>
          </p:nvPr>
        </p:nvSpPr>
        <p:spPr>
          <a:xfrm>
            <a:off x="9076500"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5" name="Google Shape;295;p47" descr="This photo is a 'placeholder' only. Drag or drop your photo here, or click and tap the center to insert a photo."/>
          <p:cNvSpPr>
            <a:spLocks noGrp="1"/>
          </p:cNvSpPr>
          <p:nvPr>
            <p:ph type="pic" idx="8"/>
          </p:nvPr>
        </p:nvSpPr>
        <p:spPr>
          <a:xfrm>
            <a:off x="9076500"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6" name="Google Shape;296;p47"/>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993">
          <p15:clr>
            <a:srgbClr val="5ACBF0"/>
          </p15:clr>
        </p15:guide>
        <p15:guide id="2" orient="horz" pos="1276">
          <p15:clr>
            <a:srgbClr val="5ACBF0"/>
          </p15:clr>
        </p15:guide>
        <p15:guide id="3" orient="horz" pos="288">
          <p15:clr>
            <a:srgbClr val="5ACBF0"/>
          </p15:clr>
        </p15:guide>
        <p15:guide id="4" pos="1963">
          <p15:clr>
            <a:srgbClr val="5ACBF0"/>
          </p15:clr>
        </p15:guide>
        <p15:guide id="5" pos="2150">
          <p15:clr>
            <a:srgbClr val="5ACBF0"/>
          </p15:clr>
        </p15:guide>
        <p15:guide id="6" pos="3746">
          <p15:clr>
            <a:srgbClr val="5ACBF0"/>
          </p15:clr>
        </p15:guide>
        <p15:guide id="7" pos="3934">
          <p15:clr>
            <a:srgbClr val="5ACBF0"/>
          </p15:clr>
        </p15:guide>
        <p15:guide id="8" pos="5530">
          <p15:clr>
            <a:srgbClr val="5ACBF0"/>
          </p15:clr>
        </p15:guide>
        <p15:guide id="9" pos="571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creenshot and caption">
  <p:cSld name="Screenshot and caption">
    <p:spTree>
      <p:nvGrpSpPr>
        <p:cNvPr id="1" name="Shape 297"/>
        <p:cNvGrpSpPr/>
        <p:nvPr/>
      </p:nvGrpSpPr>
      <p:grpSpPr>
        <a:xfrm>
          <a:off x="0" y="0"/>
          <a:ext cx="0" cy="0"/>
          <a:chOff x="0" y="0"/>
          <a:chExt cx="0" cy="0"/>
        </a:xfrm>
      </p:grpSpPr>
      <p:sp>
        <p:nvSpPr>
          <p:cNvPr id="298" name="Google Shape;298;p4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9" name="Google Shape;299;p48"/>
          <p:cNvSpPr txBox="1">
            <a:spLocks noGrp="1"/>
          </p:cNvSpPr>
          <p:nvPr>
            <p:ph type="body" idx="1"/>
          </p:nvPr>
        </p:nvSpPr>
        <p:spPr>
          <a:xfrm>
            <a:off x="8115300" y="2017713"/>
            <a:ext cx="3494088" cy="425132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00"/>
              </a:spcBef>
              <a:spcAft>
                <a:spcPts val="0"/>
              </a:spcAft>
              <a:buClr>
                <a:schemeClr val="dk1"/>
              </a:buClr>
              <a:buSzPts val="1800"/>
              <a:buFont typeface="Quattrocento Sans"/>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0" name="Google Shape;300;p48" descr="This screenshot is a 'placeholder' only. Drag or drop your screen shot here, or click and tap the center to insert a photo."/>
          <p:cNvSpPr>
            <a:spLocks noGrp="1"/>
          </p:cNvSpPr>
          <p:nvPr>
            <p:ph type="pic" idx="2"/>
          </p:nvPr>
        </p:nvSpPr>
        <p:spPr>
          <a:xfrm>
            <a:off x="582612" y="1436688"/>
            <a:ext cx="7253288" cy="483235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200"/>
              </a:spcBef>
              <a:spcAft>
                <a:spcPts val="0"/>
              </a:spcAft>
              <a:buClr>
                <a:srgbClr val="000000"/>
              </a:buClr>
              <a:buSzPts val="900"/>
              <a:buFont typeface="Noto Sans Symbols"/>
              <a:buNone/>
              <a:defRPr sz="1000" b="1"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4937">
          <p15:clr>
            <a:srgbClr val="5ACBF0"/>
          </p15:clr>
        </p15:guide>
        <p15:guide id="2" pos="5112">
          <p15:clr>
            <a:srgbClr val="5ACBF0"/>
          </p15:clr>
        </p15:guide>
        <p15:guide id="3" orient="horz" pos="905">
          <p15:clr>
            <a:srgbClr val="5ACBF0"/>
          </p15:clr>
        </p15:guide>
        <p15:guide id="4" orient="horz" pos="1271">
          <p15:clr>
            <a:srgbClr val="5ACBF0"/>
          </p15:clr>
        </p15:guide>
        <p15:guide id="5"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side by side">
  <p:cSld name="Title and text side by side">
    <p:spTree>
      <p:nvGrpSpPr>
        <p:cNvPr id="1" name="Shape 301"/>
        <p:cNvGrpSpPr/>
        <p:nvPr/>
      </p:nvGrpSpPr>
      <p:grpSpPr>
        <a:xfrm>
          <a:off x="0" y="0"/>
          <a:ext cx="0" cy="0"/>
          <a:chOff x="0" y="0"/>
          <a:chExt cx="0" cy="0"/>
        </a:xfrm>
      </p:grpSpPr>
      <p:sp>
        <p:nvSpPr>
          <p:cNvPr id="302" name="Google Shape;302;p49"/>
          <p:cNvSpPr/>
          <p:nvPr/>
        </p:nvSpPr>
        <p:spPr>
          <a:xfrm>
            <a:off x="0" y="0"/>
            <a:ext cx="4356100" cy="6858000"/>
          </a:xfrm>
          <a:prstGeom prst="rect">
            <a:avLst/>
          </a:prstGeom>
          <a:solidFill>
            <a:schemeClr val="dk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03" name="Google Shape;303;p49"/>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sz="28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4" name="Google Shape;304;p49"/>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3600"/>
              <a:buFont typeface="Quattrocento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side by side 3">
  <p:cSld name="Title and text side by side 3">
    <p:spTree>
      <p:nvGrpSpPr>
        <p:cNvPr id="1" name="Shape 305"/>
        <p:cNvGrpSpPr/>
        <p:nvPr/>
      </p:nvGrpSpPr>
      <p:grpSpPr>
        <a:xfrm>
          <a:off x="0" y="0"/>
          <a:ext cx="0" cy="0"/>
          <a:chOff x="0" y="0"/>
          <a:chExt cx="0" cy="0"/>
        </a:xfrm>
      </p:grpSpPr>
      <p:sp>
        <p:nvSpPr>
          <p:cNvPr id="306" name="Google Shape;306;p50"/>
          <p:cNvSpPr/>
          <p:nvPr/>
        </p:nvSpPr>
        <p:spPr>
          <a:xfrm>
            <a:off x="0" y="0"/>
            <a:ext cx="4356100" cy="6858000"/>
          </a:xfrm>
          <a:prstGeom prst="rect">
            <a:avLst/>
          </a:prstGeom>
          <a:solidFill>
            <a:schemeClr val="l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07" name="Google Shape;307;p50"/>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sz="28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8" name="Google Shape;308;p50"/>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ext side by side 2">
  <p:cSld name="Title and text side by side 2">
    <p:spTree>
      <p:nvGrpSpPr>
        <p:cNvPr id="1" name="Shape 309"/>
        <p:cNvGrpSpPr/>
        <p:nvPr/>
      </p:nvGrpSpPr>
      <p:grpSpPr>
        <a:xfrm>
          <a:off x="0" y="0"/>
          <a:ext cx="0" cy="0"/>
          <a:chOff x="0" y="0"/>
          <a:chExt cx="0" cy="0"/>
        </a:xfrm>
      </p:grpSpPr>
      <p:cxnSp>
        <p:nvCxnSpPr>
          <p:cNvPr id="310" name="Google Shape;310;p51"/>
          <p:cNvCxnSpPr/>
          <p:nvPr/>
        </p:nvCxnSpPr>
        <p:spPr>
          <a:xfrm>
            <a:off x="4356100" y="2578100"/>
            <a:ext cx="0" cy="1701800"/>
          </a:xfrm>
          <a:prstGeom prst="straightConnector1">
            <a:avLst/>
          </a:prstGeom>
          <a:noFill/>
          <a:ln w="28575" cap="flat" cmpd="sng">
            <a:solidFill>
              <a:schemeClr val="accent1"/>
            </a:solidFill>
            <a:prstDash val="solid"/>
            <a:round/>
            <a:headEnd type="none" w="sm" len="sm"/>
            <a:tailEnd type="none" w="sm" len="sm"/>
          </a:ln>
        </p:spPr>
      </p:cxnSp>
      <p:sp>
        <p:nvSpPr>
          <p:cNvPr id="311" name="Google Shape;311;p51"/>
          <p:cNvSpPr txBox="1">
            <a:spLocks noGrp="1"/>
          </p:cNvSpPr>
          <p:nvPr>
            <p:ph type="body" idx="1"/>
          </p:nvPr>
        </p:nvSpPr>
        <p:spPr>
          <a:xfrm>
            <a:off x="4941888" y="585788"/>
            <a:ext cx="6667500" cy="5683249"/>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2" name="Google Shape;312;p51"/>
          <p:cNvSpPr txBox="1">
            <a:spLocks noGrp="1"/>
          </p:cNvSpPr>
          <p:nvPr>
            <p:ph type="title"/>
          </p:nvPr>
        </p:nvSpPr>
        <p:spPr>
          <a:xfrm>
            <a:off x="588263" y="585788"/>
            <a:ext cx="318202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orient="horz" pos="2160">
          <p15:clr>
            <a:srgbClr val="FDE53C"/>
          </p15:clr>
        </p15:guide>
        <p15:guide id="3" pos="2376">
          <p15:clr>
            <a:srgbClr val="5ACBF0"/>
          </p15:clr>
        </p15:guide>
        <p15:guide id="4" pos="311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Demo slide">
  <p:cSld name="Demo slide">
    <p:bg>
      <p:bgPr>
        <a:solidFill>
          <a:schemeClr val="dk2"/>
        </a:solidFill>
        <a:effectLst/>
      </p:bgPr>
    </p:bg>
    <p:spTree>
      <p:nvGrpSpPr>
        <p:cNvPr id="1" name="Shape 313"/>
        <p:cNvGrpSpPr/>
        <p:nvPr/>
      </p:nvGrpSpPr>
      <p:grpSpPr>
        <a:xfrm>
          <a:off x="0" y="0"/>
          <a:ext cx="0" cy="0"/>
          <a:chOff x="0" y="0"/>
          <a:chExt cx="0" cy="0"/>
        </a:xfrm>
      </p:grpSpPr>
      <p:sp>
        <p:nvSpPr>
          <p:cNvPr id="314" name="Google Shape;314;p52"/>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52"/>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Font typeface="Arial"/>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Demo slide 2">
  <p:cSld name="Demo slide 2">
    <p:bg>
      <p:bgPr>
        <a:solidFill>
          <a:schemeClr val="lt1"/>
        </a:solidFill>
        <a:effectLst/>
      </p:bgPr>
    </p:bg>
    <p:spTree>
      <p:nvGrpSpPr>
        <p:cNvPr id="1" name="Shape 316"/>
        <p:cNvGrpSpPr/>
        <p:nvPr/>
      </p:nvGrpSpPr>
      <p:grpSpPr>
        <a:xfrm>
          <a:off x="0" y="0"/>
          <a:ext cx="0" cy="0"/>
          <a:chOff x="0" y="0"/>
          <a:chExt cx="0" cy="0"/>
        </a:xfrm>
      </p:grpSpPr>
      <p:sp>
        <p:nvSpPr>
          <p:cNvPr id="317" name="Google Shape;317;p53"/>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8" name="Google Shape;318;p53"/>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Font typeface="Arial"/>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Title">
  <p:cSld name="Section Title">
    <p:bg>
      <p:bgPr>
        <a:solidFill>
          <a:schemeClr val="dk2"/>
        </a:solidFill>
        <a:effectLst/>
      </p:bgPr>
    </p:bg>
    <p:spTree>
      <p:nvGrpSpPr>
        <p:cNvPr id="1" name="Shape 319"/>
        <p:cNvGrpSpPr/>
        <p:nvPr/>
      </p:nvGrpSpPr>
      <p:grpSpPr>
        <a:xfrm>
          <a:off x="0" y="0"/>
          <a:ext cx="0" cy="0"/>
          <a:chOff x="0" y="0"/>
          <a:chExt cx="0" cy="0"/>
        </a:xfrm>
      </p:grpSpPr>
      <p:sp>
        <p:nvSpPr>
          <p:cNvPr id="320" name="Google Shape;320;p54"/>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hank you slide">
  <p:cSld name="Thank you slide">
    <p:bg>
      <p:bgPr>
        <a:solidFill>
          <a:schemeClr val="dk2"/>
        </a:solidFill>
        <a:effectLst/>
      </p:bgPr>
    </p:bg>
    <p:spTree>
      <p:nvGrpSpPr>
        <p:cNvPr id="1" name="Shape 321"/>
        <p:cNvGrpSpPr/>
        <p:nvPr/>
      </p:nvGrpSpPr>
      <p:grpSpPr>
        <a:xfrm>
          <a:off x="0" y="0"/>
          <a:ext cx="0" cy="0"/>
          <a:chOff x="0" y="0"/>
          <a:chExt cx="0" cy="0"/>
        </a:xfrm>
      </p:grpSpPr>
      <p:sp>
        <p:nvSpPr>
          <p:cNvPr id="322" name="Google Shape;322;p55"/>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lumn Bullet text">
  <p:cSld name="Two Column Bullet text">
    <p:spTree>
      <p:nvGrpSpPr>
        <p:cNvPr id="1" name="Shape 29"/>
        <p:cNvGrpSpPr/>
        <p:nvPr/>
      </p:nvGrpSpPr>
      <p:grpSpPr>
        <a:xfrm>
          <a:off x="0" y="0"/>
          <a:ext cx="0" cy="0"/>
          <a:chOff x="0" y="0"/>
          <a:chExt cx="0" cy="0"/>
        </a:xfrm>
      </p:grpSpPr>
      <p:sp>
        <p:nvSpPr>
          <p:cNvPr id="30" name="Google Shape;30;p2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1"/>
          <p:cNvSpPr txBox="1">
            <a:spLocks noGrp="1"/>
          </p:cNvSpPr>
          <p:nvPr>
            <p:ph type="body" idx="1"/>
          </p:nvPr>
        </p:nvSpPr>
        <p:spPr>
          <a:xfrm>
            <a:off x="584200" y="1435100"/>
            <a:ext cx="5211763"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 name="Google Shape;32;p21"/>
          <p:cNvSpPr txBox="1">
            <a:spLocks noGrp="1"/>
          </p:cNvSpPr>
          <p:nvPr>
            <p:ph type="body" idx="2"/>
          </p:nvPr>
        </p:nvSpPr>
        <p:spPr>
          <a:xfrm>
            <a:off x="6389688" y="1435100"/>
            <a:ext cx="5219700"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Title 2">
  <p:cSld name="Section Title 2">
    <p:bg>
      <p:bgPr>
        <a:solidFill>
          <a:schemeClr val="lt1"/>
        </a:solidFill>
        <a:effectLst/>
      </p:bgPr>
    </p:bg>
    <p:spTree>
      <p:nvGrpSpPr>
        <p:cNvPr id="1" name="Shape 323"/>
        <p:cNvGrpSpPr/>
        <p:nvPr/>
      </p:nvGrpSpPr>
      <p:grpSpPr>
        <a:xfrm>
          <a:off x="0" y="0"/>
          <a:ext cx="0" cy="0"/>
          <a:chOff x="0" y="0"/>
          <a:chExt cx="0" cy="0"/>
        </a:xfrm>
      </p:grpSpPr>
      <p:sp>
        <p:nvSpPr>
          <p:cNvPr id="324" name="Google Shape;324;p56"/>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25"/>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Layout_8">
  <p:cSld name="Layout_8">
    <p:spTree>
      <p:nvGrpSpPr>
        <p:cNvPr id="1" name="Shape 326"/>
        <p:cNvGrpSpPr/>
        <p:nvPr/>
      </p:nvGrpSpPr>
      <p:grpSpPr>
        <a:xfrm>
          <a:off x="0" y="0"/>
          <a:ext cx="0" cy="0"/>
          <a:chOff x="0" y="0"/>
          <a:chExt cx="0" cy="0"/>
        </a:xfrm>
      </p:grpSpPr>
      <p:sp>
        <p:nvSpPr>
          <p:cNvPr id="327" name="Google Shape;327;p58"/>
          <p:cNvSpPr txBox="1">
            <a:spLocks noGrp="1"/>
          </p:cNvSpPr>
          <p:nvPr>
            <p:ph type="body" idx="1"/>
          </p:nvPr>
        </p:nvSpPr>
        <p:spPr>
          <a:xfrm>
            <a:off x="3349888" y="194014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8" name="Google Shape;328;p58"/>
          <p:cNvSpPr txBox="1">
            <a:spLocks noGrp="1"/>
          </p:cNvSpPr>
          <p:nvPr>
            <p:ph type="body" idx="2"/>
          </p:nvPr>
        </p:nvSpPr>
        <p:spPr>
          <a:xfrm>
            <a:off x="3349888" y="490602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9" name="Google Shape;329;p58"/>
          <p:cNvSpPr txBox="1">
            <a:spLocks noGrp="1"/>
          </p:cNvSpPr>
          <p:nvPr>
            <p:ph type="body" idx="3"/>
          </p:nvPr>
        </p:nvSpPr>
        <p:spPr>
          <a:xfrm>
            <a:off x="3349888" y="45720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0" name="Google Shape;330;p58"/>
          <p:cNvSpPr txBox="1">
            <a:spLocks noGrp="1"/>
          </p:cNvSpPr>
          <p:nvPr>
            <p:ph type="body" idx="4"/>
          </p:nvPr>
        </p:nvSpPr>
        <p:spPr>
          <a:xfrm>
            <a:off x="3349888" y="342308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1" name="Google Shape;331;p58"/>
          <p:cNvSpPr/>
          <p:nvPr/>
        </p:nvSpPr>
        <p:spPr>
          <a:xfrm>
            <a:off x="1" y="613459"/>
            <a:ext cx="5939482" cy="5507578"/>
          </a:xfrm>
          <a:custGeom>
            <a:avLst/>
            <a:gdLst/>
            <a:ahLst/>
            <a:cxnLst/>
            <a:rect l="l" t="t" r="r" b="b"/>
            <a:pathLst>
              <a:path w="5939482" h="5507578" extrusionOk="0">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2" name="Google Shape;332;p58"/>
          <p:cNvSpPr>
            <a:spLocks noGrp="1"/>
          </p:cNvSpPr>
          <p:nvPr>
            <p:ph type="pic" idx="5"/>
          </p:nvPr>
        </p:nvSpPr>
        <p:spPr>
          <a:xfrm>
            <a:off x="0" y="808038"/>
            <a:ext cx="3348038" cy="512032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33" name="Google Shape;333;p58"/>
          <p:cNvSpPr/>
          <p:nvPr/>
        </p:nvSpPr>
        <p:spPr>
          <a:xfrm>
            <a:off x="3349888" y="1309250"/>
            <a:ext cx="2902632" cy="2058671"/>
          </a:xfrm>
          <a:custGeom>
            <a:avLst/>
            <a:gdLst/>
            <a:ahLst/>
            <a:cxnLst/>
            <a:rect l="l" t="t" r="r" b="b"/>
            <a:pathLst>
              <a:path w="2292" h="1621" extrusionOk="0">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4" name="Google Shape;334;p58"/>
          <p:cNvSpPr/>
          <p:nvPr/>
        </p:nvSpPr>
        <p:spPr>
          <a:xfrm>
            <a:off x="3349888" y="457200"/>
            <a:ext cx="2053279" cy="2910721"/>
          </a:xfrm>
          <a:custGeom>
            <a:avLst/>
            <a:gdLst/>
            <a:ahLst/>
            <a:cxnLst/>
            <a:rect l="l" t="t" r="r" b="b"/>
            <a:pathLst>
              <a:path w="1621" h="2292" extrusionOk="0">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5" name="Google Shape;335;p58"/>
          <p:cNvSpPr/>
          <p:nvPr/>
        </p:nvSpPr>
        <p:spPr>
          <a:xfrm>
            <a:off x="3349888" y="3367920"/>
            <a:ext cx="2902632" cy="2055975"/>
          </a:xfrm>
          <a:custGeom>
            <a:avLst/>
            <a:gdLst/>
            <a:ahLst/>
            <a:cxnLst/>
            <a:rect l="l" t="t" r="r" b="b"/>
            <a:pathLst>
              <a:path w="2292" h="1620" extrusionOk="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6" name="Google Shape;336;p58"/>
          <p:cNvSpPr/>
          <p:nvPr/>
        </p:nvSpPr>
        <p:spPr>
          <a:xfrm>
            <a:off x="3349888" y="3367920"/>
            <a:ext cx="2053279" cy="2909373"/>
          </a:xfrm>
          <a:custGeom>
            <a:avLst/>
            <a:gdLst/>
            <a:ahLst/>
            <a:cxnLst/>
            <a:rect l="l" t="t" r="r" b="b"/>
            <a:pathLst>
              <a:path w="1621" h="2292" extrusionOk="0">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7" name="Google Shape;337;p58"/>
          <p:cNvSpPr/>
          <p:nvPr/>
        </p:nvSpPr>
        <p:spPr>
          <a:xfrm>
            <a:off x="4370875" y="2511729"/>
            <a:ext cx="1483647" cy="47322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600" b="1" i="0" u="none" strike="noStrike" cap="none">
              <a:solidFill>
                <a:schemeClr val="lt1"/>
              </a:solidFill>
              <a:latin typeface="Quattrocento Sans"/>
              <a:ea typeface="Quattrocento Sans"/>
              <a:cs typeface="Quattrocento Sans"/>
              <a:sym typeface="Quattrocento Sans"/>
            </a:endParaRPr>
          </a:p>
        </p:txBody>
      </p:sp>
      <p:sp>
        <p:nvSpPr>
          <p:cNvPr id="338" name="Google Shape;338;p58"/>
          <p:cNvSpPr txBox="1">
            <a:spLocks noGrp="1"/>
          </p:cNvSpPr>
          <p:nvPr>
            <p:ph type="body" idx="6"/>
          </p:nvPr>
        </p:nvSpPr>
        <p:spPr>
          <a:xfrm>
            <a:off x="3597275" y="123134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9" name="Google Shape;339;p58"/>
          <p:cNvSpPr txBox="1">
            <a:spLocks noGrp="1"/>
          </p:cNvSpPr>
          <p:nvPr>
            <p:ph type="body" idx="7"/>
          </p:nvPr>
        </p:nvSpPr>
        <p:spPr>
          <a:xfrm>
            <a:off x="4465716" y="243530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0" name="Google Shape;340;p58"/>
          <p:cNvSpPr txBox="1">
            <a:spLocks noGrp="1"/>
          </p:cNvSpPr>
          <p:nvPr>
            <p:ph type="body" idx="8"/>
          </p:nvPr>
        </p:nvSpPr>
        <p:spPr>
          <a:xfrm>
            <a:off x="4465716" y="385262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1" name="Google Shape;341;p58"/>
          <p:cNvSpPr txBox="1">
            <a:spLocks noGrp="1"/>
          </p:cNvSpPr>
          <p:nvPr>
            <p:ph type="body" idx="9"/>
          </p:nvPr>
        </p:nvSpPr>
        <p:spPr>
          <a:xfrm>
            <a:off x="3597275" y="504134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58"/>
          <p:cNvSpPr txBox="1">
            <a:spLocks noGrp="1"/>
          </p:cNvSpPr>
          <p:nvPr>
            <p:ph type="body" idx="13"/>
          </p:nvPr>
        </p:nvSpPr>
        <p:spPr>
          <a:xfrm>
            <a:off x="0" y="4290826"/>
            <a:ext cx="3348038" cy="1637534"/>
          </a:xfrm>
          <a:prstGeom prst="rect">
            <a:avLst/>
          </a:prstGeom>
          <a:solidFill>
            <a:schemeClr val="accent1">
              <a:alpha val="80000"/>
            </a:schemeClr>
          </a:solidFill>
          <a:ln>
            <a:noFill/>
          </a:ln>
        </p:spPr>
        <p:txBody>
          <a:bodyPr spcFirstLastPara="1" wrap="square" lIns="0" tIns="0" rIns="182875" bIns="0" anchor="ctr" anchorCtr="0">
            <a:spAutoFit/>
          </a:bodyPr>
          <a:lstStyle>
            <a:lvl1pPr marL="457200" marR="0" lvl="0" indent="-228600" algn="r">
              <a:lnSpc>
                <a:spcPct val="100000"/>
              </a:lnSpc>
              <a:spcBef>
                <a:spcPts val="0"/>
              </a:spcBef>
              <a:spcAft>
                <a:spcPts val="0"/>
              </a:spcAft>
              <a:buClr>
                <a:schemeClr val="lt1"/>
              </a:buClr>
              <a:buSzPts val="1800"/>
              <a:buFont typeface="Quattrocento Sans"/>
              <a:buNone/>
              <a:defRPr sz="18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3" name="Google Shape;343;p58"/>
          <p:cNvSpPr/>
          <p:nvPr/>
        </p:nvSpPr>
        <p:spPr>
          <a:xfrm>
            <a:off x="11561200" y="45720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4" name="Google Shape;344;p58"/>
          <p:cNvSpPr/>
          <p:nvPr/>
        </p:nvSpPr>
        <p:spPr>
          <a:xfrm>
            <a:off x="11561200" y="194014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5" name="Google Shape;345;p58"/>
          <p:cNvSpPr/>
          <p:nvPr/>
        </p:nvSpPr>
        <p:spPr>
          <a:xfrm>
            <a:off x="11561200" y="342308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6" name="Google Shape;346;p58"/>
          <p:cNvSpPr/>
          <p:nvPr/>
        </p:nvSpPr>
        <p:spPr>
          <a:xfrm>
            <a:off x="11561200" y="490602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Layout_9">
  <p:cSld name="Layout_9">
    <p:spTree>
      <p:nvGrpSpPr>
        <p:cNvPr id="1" name="Shape 347"/>
        <p:cNvGrpSpPr/>
        <p:nvPr/>
      </p:nvGrpSpPr>
      <p:grpSpPr>
        <a:xfrm>
          <a:off x="0" y="0"/>
          <a:ext cx="0" cy="0"/>
          <a:chOff x="0" y="0"/>
          <a:chExt cx="0" cy="0"/>
        </a:xfrm>
      </p:grpSpPr>
      <p:sp>
        <p:nvSpPr>
          <p:cNvPr id="348" name="Google Shape;348;p59"/>
          <p:cNvSpPr>
            <a:spLocks noGrp="1"/>
          </p:cNvSpPr>
          <p:nvPr>
            <p:ph type="pic" idx="2"/>
          </p:nvPr>
        </p:nvSpPr>
        <p:spPr>
          <a:xfrm>
            <a:off x="-1" y="-1"/>
            <a:ext cx="5700433" cy="6858001"/>
          </a:xfrm>
          <a:prstGeom prst="rect">
            <a:avLst/>
          </a:prstGeom>
          <a:blipFill rotWithShape="1">
            <a:blip r:embed="rId2">
              <a:alphaModFix/>
            </a:blip>
            <a:stretch>
              <a:fillRect/>
            </a:stretch>
          </a:blipFill>
          <a:ln>
            <a:noFill/>
          </a:ln>
        </p:spPr>
        <p:txBody>
          <a:bodyPr spcFirstLastPara="1" wrap="square" lIns="0" tIns="548625" rIns="0" bIns="0" anchor="t" anchorCtr="0">
            <a:noAutofit/>
          </a:bodyPr>
          <a:lstStyle>
            <a:lvl1pPr marR="0" lvl="0" algn="ctr" rtl="0">
              <a:lnSpc>
                <a:spcPct val="100000"/>
              </a:lnSpc>
              <a:spcBef>
                <a:spcPts val="400"/>
              </a:spcBef>
              <a:spcAft>
                <a:spcPts val="0"/>
              </a:spcAft>
              <a:buClr>
                <a:schemeClr val="lt1"/>
              </a:buClr>
              <a:buSzPts val="1800"/>
              <a:buFont typeface="Noto Sans Symbols"/>
              <a:buNone/>
              <a:defRPr sz="20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49" name="Google Shape;349;p59"/>
          <p:cNvSpPr/>
          <p:nvPr/>
        </p:nvSpPr>
        <p:spPr>
          <a:xfrm flipH="1">
            <a:off x="6458206" y="1060939"/>
            <a:ext cx="219722" cy="466240"/>
          </a:xfrm>
          <a:custGeom>
            <a:avLst/>
            <a:gdLst/>
            <a:ahLst/>
            <a:cxnLst/>
            <a:rect l="l" t="t" r="r" b="b"/>
            <a:pathLst>
              <a:path w="390525" h="828675" extrusionOk="0">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50" name="Google Shape;350;p59"/>
          <p:cNvSpPr/>
          <p:nvPr/>
        </p:nvSpPr>
        <p:spPr>
          <a:xfrm flipH="1">
            <a:off x="6172031" y="1060939"/>
            <a:ext cx="219722" cy="466240"/>
          </a:xfrm>
          <a:custGeom>
            <a:avLst/>
            <a:gdLst/>
            <a:ahLst/>
            <a:cxnLst/>
            <a:rect l="l" t="t" r="r" b="b"/>
            <a:pathLst>
              <a:path w="390525" h="828675" extrusionOk="0">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51" name="Google Shape;351;p59"/>
          <p:cNvSpPr txBox="1">
            <a:spLocks noGrp="1"/>
          </p:cNvSpPr>
          <p:nvPr>
            <p:ph type="body" idx="1"/>
          </p:nvPr>
        </p:nvSpPr>
        <p:spPr>
          <a:xfrm>
            <a:off x="6391275" y="1798638"/>
            <a:ext cx="5021263" cy="2585323"/>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00"/>
              </a:spcBef>
              <a:spcAft>
                <a:spcPts val="0"/>
              </a:spcAft>
              <a:buClr>
                <a:schemeClr val="dk1"/>
              </a:buClr>
              <a:buSzPts val="2160"/>
              <a:buNone/>
              <a:defRPr sz="2400" i="0"/>
            </a:lvl1pPr>
            <a:lvl2pPr marL="914400" lvl="1" indent="-228600" algn="l">
              <a:lnSpc>
                <a:spcPct val="100000"/>
              </a:lnSpc>
              <a:spcBef>
                <a:spcPts val="1200"/>
              </a:spcBef>
              <a:spcAft>
                <a:spcPts val="0"/>
              </a:spcAft>
              <a:buClr>
                <a:schemeClr val="dk1"/>
              </a:buClr>
              <a:buSzPts val="2160"/>
              <a:buNone/>
              <a:defRPr sz="2400" i="1"/>
            </a:lvl2pPr>
            <a:lvl3pPr marL="1371600" lvl="2" indent="-228600" algn="l">
              <a:lnSpc>
                <a:spcPct val="100000"/>
              </a:lnSpc>
              <a:spcBef>
                <a:spcPts val="1200"/>
              </a:spcBef>
              <a:spcAft>
                <a:spcPts val="0"/>
              </a:spcAft>
              <a:buClr>
                <a:schemeClr val="dk1"/>
              </a:buClr>
              <a:buSzPts val="2160"/>
              <a:buNone/>
              <a:defRPr sz="2400" i="1"/>
            </a:lvl3pPr>
            <a:lvl4pPr marL="1828800" lvl="3" indent="-228600" algn="l">
              <a:lnSpc>
                <a:spcPct val="100000"/>
              </a:lnSpc>
              <a:spcBef>
                <a:spcPts val="1200"/>
              </a:spcBef>
              <a:spcAft>
                <a:spcPts val="0"/>
              </a:spcAft>
              <a:buClr>
                <a:schemeClr val="dk1"/>
              </a:buClr>
              <a:buSzPts val="2160"/>
              <a:buNone/>
              <a:defRPr sz="2400" i="1"/>
            </a:lvl4pPr>
            <a:lvl5pPr marL="2286000" lvl="4" indent="-228600" algn="l">
              <a:lnSpc>
                <a:spcPct val="100000"/>
              </a:lnSpc>
              <a:spcBef>
                <a:spcPts val="1200"/>
              </a:spcBef>
              <a:spcAft>
                <a:spcPts val="0"/>
              </a:spcAft>
              <a:buClr>
                <a:schemeClr val="dk1"/>
              </a:buClr>
              <a:buSzPts val="2160"/>
              <a:buNone/>
              <a:defRPr sz="2400" i="1"/>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2" name="Google Shape;352;p59"/>
          <p:cNvSpPr txBox="1">
            <a:spLocks noGrp="1"/>
          </p:cNvSpPr>
          <p:nvPr>
            <p:ph type="body" idx="3"/>
          </p:nvPr>
        </p:nvSpPr>
        <p:spPr>
          <a:xfrm>
            <a:off x="9183688" y="5194300"/>
            <a:ext cx="3008312" cy="554038"/>
          </a:xfrm>
          <a:prstGeom prst="rect">
            <a:avLst/>
          </a:prstGeom>
          <a:solidFill>
            <a:schemeClr val="accent1"/>
          </a:solidFill>
          <a:ln>
            <a:noFill/>
          </a:ln>
        </p:spPr>
        <p:txBody>
          <a:bodyPr spcFirstLastPara="1" wrap="square" lIns="182875" tIns="91425" rIns="182875" bIns="91425" anchor="ctr" anchorCtr="0">
            <a:noAutofit/>
          </a:bodyPr>
          <a:lstStyle>
            <a:lvl1pPr marL="457200" lvl="0" indent="-2286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lt1"/>
              </a:buClr>
              <a:buSzPts val="1800"/>
              <a:buNone/>
              <a:defRPr sz="2000">
                <a:solidFill>
                  <a:schemeClr val="lt1"/>
                </a:solidFill>
              </a:defRPr>
            </a:lvl2pPr>
            <a:lvl3pPr marL="1371600" lvl="2" indent="-228600" algn="l">
              <a:lnSpc>
                <a:spcPct val="100000"/>
              </a:lnSpc>
              <a:spcBef>
                <a:spcPts val="400"/>
              </a:spcBef>
              <a:spcAft>
                <a:spcPts val="0"/>
              </a:spcAft>
              <a:buClr>
                <a:schemeClr val="lt1"/>
              </a:buClr>
              <a:buSzPts val="1800"/>
              <a:buNone/>
              <a:defRPr sz="2000">
                <a:solidFill>
                  <a:schemeClr val="lt1"/>
                </a:solidFill>
              </a:defRPr>
            </a:lvl3pPr>
            <a:lvl4pPr marL="1828800" lvl="3" indent="-228600" algn="l">
              <a:lnSpc>
                <a:spcPct val="100000"/>
              </a:lnSpc>
              <a:spcBef>
                <a:spcPts val="400"/>
              </a:spcBef>
              <a:spcAft>
                <a:spcPts val="0"/>
              </a:spcAft>
              <a:buClr>
                <a:schemeClr val="lt1"/>
              </a:buClr>
              <a:buSzPts val="1800"/>
              <a:buNone/>
              <a:defRPr sz="2000">
                <a:solidFill>
                  <a:schemeClr val="lt1"/>
                </a:solidFill>
              </a:defRPr>
            </a:lvl4pPr>
            <a:lvl5pPr marL="2286000" lvl="4" indent="-228600" algn="l">
              <a:lnSpc>
                <a:spcPct val="100000"/>
              </a:lnSpc>
              <a:spcBef>
                <a:spcPts val="400"/>
              </a:spcBef>
              <a:spcAft>
                <a:spcPts val="0"/>
              </a:spcAft>
              <a:buClr>
                <a:schemeClr val="lt1"/>
              </a:buClr>
              <a:buSzPts val="1800"/>
              <a:buNone/>
              <a:defRPr sz="20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hank you_1">
  <p:cSld name="Thank you_1">
    <p:spTree>
      <p:nvGrpSpPr>
        <p:cNvPr id="1" name="Shape 353"/>
        <p:cNvGrpSpPr/>
        <p:nvPr/>
      </p:nvGrpSpPr>
      <p:grpSpPr>
        <a:xfrm>
          <a:off x="0" y="0"/>
          <a:ext cx="0" cy="0"/>
          <a:chOff x="0" y="0"/>
          <a:chExt cx="0" cy="0"/>
        </a:xfrm>
      </p:grpSpPr>
      <p:sp>
        <p:nvSpPr>
          <p:cNvPr id="354" name="Google Shape;354;p60"/>
          <p:cNvSpPr/>
          <p:nvPr/>
        </p:nvSpPr>
        <p:spPr>
          <a:xfrm>
            <a:off x="281354" y="0"/>
            <a:ext cx="3985846"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355" name="Google Shape;355;p60"/>
          <p:cNvSpPr>
            <a:spLocks noGrp="1"/>
          </p:cNvSpPr>
          <p:nvPr>
            <p:ph type="pic" idx="2"/>
          </p:nvPr>
        </p:nvSpPr>
        <p:spPr>
          <a:xfrm>
            <a:off x="4267200" y="0"/>
            <a:ext cx="7924799" cy="6858000"/>
          </a:xfrm>
          <a:prstGeom prst="rect">
            <a:avLst/>
          </a:prstGeom>
          <a:blipFill rotWithShape="1">
            <a:blip r:embed="rId2">
              <a:alphaModFix/>
            </a:blip>
            <a:stretch>
              <a:fillRect/>
            </a:stretch>
          </a:blipFill>
          <a:ln>
            <a:noFill/>
          </a:ln>
        </p:spPr>
        <p:txBody>
          <a:bodyPr spcFirstLastPara="1" wrap="square" lIns="0" tIns="640075" rIns="0" bIns="0" anchor="t" anchorCtr="0">
            <a:noAutofit/>
          </a:bodyPr>
          <a:lstStyle>
            <a:lvl1pPr marR="0" lvl="0" algn="ctr" rtl="0">
              <a:lnSpc>
                <a:spcPct val="100000"/>
              </a:lnSpc>
              <a:spcBef>
                <a:spcPts val="560"/>
              </a:spcBef>
              <a:spcAft>
                <a:spcPts val="0"/>
              </a:spcAft>
              <a:buClr>
                <a:schemeClr val="lt1"/>
              </a:buClr>
              <a:buSzPts val="2520"/>
              <a:buFont typeface="Noto Sans Symbols"/>
              <a:buNone/>
              <a:defRPr sz="2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56" name="Google Shape;356;p60"/>
          <p:cNvSpPr txBox="1">
            <a:spLocks noGrp="1"/>
          </p:cNvSpPr>
          <p:nvPr>
            <p:ph type="body" idx="1"/>
          </p:nvPr>
        </p:nvSpPr>
        <p:spPr>
          <a:xfrm>
            <a:off x="0" y="2438401"/>
            <a:ext cx="3985846" cy="2157045"/>
          </a:xfrm>
          <a:prstGeom prst="rect">
            <a:avLst/>
          </a:prstGeom>
          <a:solidFill>
            <a:schemeClr val="accent1"/>
          </a:solidFill>
          <a:ln>
            <a:noFill/>
          </a:ln>
        </p:spPr>
        <p:txBody>
          <a:bodyPr spcFirstLastPara="1" wrap="square" lIns="0" tIns="0" rIns="0" bIns="0" anchor="ctr" anchorCtr="0">
            <a:noAutofit/>
          </a:bodyPr>
          <a:lstStyle>
            <a:lvl1pPr marL="457200" marR="0" lvl="0" indent="-228600" algn="ctr">
              <a:lnSpc>
                <a:spcPct val="100000"/>
              </a:lnSpc>
              <a:spcBef>
                <a:spcPts val="0"/>
              </a:spcBef>
              <a:spcAft>
                <a:spcPts val="0"/>
              </a:spcAft>
              <a:buClr>
                <a:schemeClr val="lt1"/>
              </a:buClr>
              <a:buSzPts val="5400"/>
              <a:buFont typeface="Quattrocento Sans"/>
              <a:buNone/>
              <a:defRPr sz="54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960"/>
              </a:spcBef>
              <a:spcAft>
                <a:spcPts val="0"/>
              </a:spcAft>
              <a:buClr>
                <a:schemeClr val="lt1"/>
              </a:buClr>
              <a:buSzPts val="4320"/>
              <a:buNone/>
              <a:defRPr sz="4800">
                <a:solidFill>
                  <a:schemeClr val="lt1"/>
                </a:solidFill>
              </a:defRPr>
            </a:lvl2pPr>
            <a:lvl3pPr marL="1371600" lvl="2" indent="-228600" algn="ctr">
              <a:lnSpc>
                <a:spcPct val="100000"/>
              </a:lnSpc>
              <a:spcBef>
                <a:spcPts val="960"/>
              </a:spcBef>
              <a:spcAft>
                <a:spcPts val="0"/>
              </a:spcAft>
              <a:buClr>
                <a:schemeClr val="lt1"/>
              </a:buClr>
              <a:buSzPts val="4320"/>
              <a:buNone/>
              <a:defRPr sz="4800">
                <a:solidFill>
                  <a:schemeClr val="lt1"/>
                </a:solidFill>
              </a:defRPr>
            </a:lvl3pPr>
            <a:lvl4pPr marL="1828800" lvl="3" indent="-228600" algn="ctr">
              <a:lnSpc>
                <a:spcPct val="100000"/>
              </a:lnSpc>
              <a:spcBef>
                <a:spcPts val="960"/>
              </a:spcBef>
              <a:spcAft>
                <a:spcPts val="0"/>
              </a:spcAft>
              <a:buClr>
                <a:schemeClr val="lt1"/>
              </a:buClr>
              <a:buSzPts val="4320"/>
              <a:buNone/>
              <a:defRPr sz="4800">
                <a:solidFill>
                  <a:schemeClr val="lt1"/>
                </a:solidFill>
              </a:defRPr>
            </a:lvl4pPr>
            <a:lvl5pPr marL="2286000" lvl="4" indent="-228600" algn="ctr">
              <a:lnSpc>
                <a:spcPct val="100000"/>
              </a:lnSpc>
              <a:spcBef>
                <a:spcPts val="960"/>
              </a:spcBef>
              <a:spcAft>
                <a:spcPts val="0"/>
              </a:spcAft>
              <a:buClr>
                <a:schemeClr val="lt1"/>
              </a:buClr>
              <a:buSzPts val="4320"/>
              <a:buNone/>
              <a:defRPr sz="48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hank you_2">
  <p:cSld name="Thank you_2">
    <p:spTree>
      <p:nvGrpSpPr>
        <p:cNvPr id="1" name="Shape 357"/>
        <p:cNvGrpSpPr/>
        <p:nvPr/>
      </p:nvGrpSpPr>
      <p:grpSpPr>
        <a:xfrm>
          <a:off x="0" y="0"/>
          <a:ext cx="0" cy="0"/>
          <a:chOff x="0" y="0"/>
          <a:chExt cx="0" cy="0"/>
        </a:xfrm>
      </p:grpSpPr>
      <p:sp>
        <p:nvSpPr>
          <p:cNvPr id="358" name="Google Shape;358;p61"/>
          <p:cNvSpPr>
            <a:spLocks noGrp="1"/>
          </p:cNvSpPr>
          <p:nvPr>
            <p:ph type="pic" idx="2"/>
          </p:nvPr>
        </p:nvSpPr>
        <p:spPr>
          <a:xfrm>
            <a:off x="0" y="0"/>
            <a:ext cx="2865438"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59" name="Google Shape;359;p61"/>
          <p:cNvSpPr>
            <a:spLocks noGrp="1"/>
          </p:cNvSpPr>
          <p:nvPr>
            <p:ph type="pic" idx="3"/>
          </p:nvPr>
        </p:nvSpPr>
        <p:spPr>
          <a:xfrm>
            <a:off x="2865120" y="0"/>
            <a:ext cx="301752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0" name="Google Shape;360;p61"/>
          <p:cNvSpPr>
            <a:spLocks noGrp="1"/>
          </p:cNvSpPr>
          <p:nvPr>
            <p:ph type="pic" idx="4"/>
          </p:nvPr>
        </p:nvSpPr>
        <p:spPr>
          <a:xfrm>
            <a:off x="5882640" y="0"/>
            <a:ext cx="630936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1" name="Google Shape;361;p61"/>
          <p:cNvSpPr>
            <a:spLocks noGrp="1"/>
          </p:cNvSpPr>
          <p:nvPr>
            <p:ph type="pic" idx="5"/>
          </p:nvPr>
        </p:nvSpPr>
        <p:spPr>
          <a:xfrm>
            <a:off x="0" y="3456432"/>
            <a:ext cx="3505200" cy="3401568"/>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2" name="Google Shape;362;p61"/>
          <p:cNvSpPr>
            <a:spLocks noGrp="1"/>
          </p:cNvSpPr>
          <p:nvPr>
            <p:ph type="pic" idx="6"/>
          </p:nvPr>
        </p:nvSpPr>
        <p:spPr>
          <a:xfrm>
            <a:off x="8680704" y="3455489"/>
            <a:ext cx="3511296" cy="1691464"/>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3" name="Google Shape;363;p61"/>
          <p:cNvSpPr>
            <a:spLocks noGrp="1"/>
          </p:cNvSpPr>
          <p:nvPr>
            <p:ph type="pic" idx="7"/>
          </p:nvPr>
        </p:nvSpPr>
        <p:spPr>
          <a:xfrm>
            <a:off x="8680704" y="5146953"/>
            <a:ext cx="3511296" cy="1711047"/>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4" name="Google Shape;364;p61"/>
          <p:cNvSpPr txBox="1">
            <a:spLocks noGrp="1"/>
          </p:cNvSpPr>
          <p:nvPr>
            <p:ph type="body" idx="1"/>
          </p:nvPr>
        </p:nvSpPr>
        <p:spPr>
          <a:xfrm>
            <a:off x="3505199" y="3456432"/>
            <a:ext cx="5193792" cy="3401568"/>
          </a:xfrm>
          <a:prstGeom prst="rect">
            <a:avLst/>
          </a:prstGeom>
          <a:solidFill>
            <a:schemeClr val="accent1"/>
          </a:solidFill>
          <a:ln>
            <a:noFill/>
          </a:ln>
        </p:spPr>
        <p:txBody>
          <a:bodyPr spcFirstLastPara="1" wrap="square" lIns="182875" tIns="91425" rIns="182875" bIns="91425" anchor="ctr" anchorCtr="0">
            <a:noAutofit/>
          </a:bodyPr>
          <a:lstStyle>
            <a:lvl1pPr marL="457200" marR="0" lvl="0" indent="-228600" algn="ctr">
              <a:lnSpc>
                <a:spcPct val="100000"/>
              </a:lnSpc>
              <a:spcBef>
                <a:spcPts val="0"/>
              </a:spcBef>
              <a:spcAft>
                <a:spcPts val="0"/>
              </a:spcAft>
              <a:buClr>
                <a:schemeClr val="lt1"/>
              </a:buClr>
              <a:buSzPts val="6000"/>
              <a:buFont typeface="Quattrocento Sans"/>
              <a:buNone/>
              <a:defRPr sz="6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1000"/>
              </a:spcBef>
              <a:spcAft>
                <a:spcPts val="0"/>
              </a:spcAft>
              <a:buClr>
                <a:schemeClr val="lt1"/>
              </a:buClr>
              <a:buSzPts val="4500"/>
              <a:buNone/>
              <a:defRPr sz="5000">
                <a:solidFill>
                  <a:schemeClr val="lt1"/>
                </a:solidFill>
              </a:defRPr>
            </a:lvl2pPr>
            <a:lvl3pPr marL="1371600" lvl="2" indent="-228600" algn="ctr">
              <a:lnSpc>
                <a:spcPct val="100000"/>
              </a:lnSpc>
              <a:spcBef>
                <a:spcPts val="1000"/>
              </a:spcBef>
              <a:spcAft>
                <a:spcPts val="0"/>
              </a:spcAft>
              <a:buClr>
                <a:schemeClr val="lt1"/>
              </a:buClr>
              <a:buSzPts val="4500"/>
              <a:buNone/>
              <a:defRPr sz="5000">
                <a:solidFill>
                  <a:schemeClr val="lt1"/>
                </a:solidFill>
              </a:defRPr>
            </a:lvl3pPr>
            <a:lvl4pPr marL="1828800" lvl="3" indent="-228600" algn="ctr">
              <a:lnSpc>
                <a:spcPct val="100000"/>
              </a:lnSpc>
              <a:spcBef>
                <a:spcPts val="1000"/>
              </a:spcBef>
              <a:spcAft>
                <a:spcPts val="0"/>
              </a:spcAft>
              <a:buClr>
                <a:schemeClr val="lt1"/>
              </a:buClr>
              <a:buSzPts val="4500"/>
              <a:buNone/>
              <a:defRPr sz="5000">
                <a:solidFill>
                  <a:schemeClr val="lt1"/>
                </a:solidFill>
              </a:defRPr>
            </a:lvl4pPr>
            <a:lvl5pPr marL="2286000" lvl="4" indent="-228600" algn="ctr">
              <a:lnSpc>
                <a:spcPct val="100000"/>
              </a:lnSpc>
              <a:spcBef>
                <a:spcPts val="1000"/>
              </a:spcBef>
              <a:spcAft>
                <a:spcPts val="0"/>
              </a:spcAft>
              <a:buClr>
                <a:schemeClr val="lt1"/>
              </a:buClr>
              <a:buSzPts val="4500"/>
              <a:buNone/>
              <a:defRPr sz="50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2">
  <p:cSld name="Blank 2">
    <p:bg>
      <p:bgPr>
        <a:solidFill>
          <a:schemeClr val="dk2"/>
        </a:solidFill>
        <a:effectLst/>
      </p:bgPr>
    </p:bg>
    <p:spTree>
      <p:nvGrpSpPr>
        <p:cNvPr id="1" name="Shape 365"/>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Developer Code Layout">
  <p:cSld name="Developer Code Layout">
    <p:spTree>
      <p:nvGrpSpPr>
        <p:cNvPr id="1" name="Shape 366"/>
        <p:cNvGrpSpPr/>
        <p:nvPr/>
      </p:nvGrpSpPr>
      <p:grpSpPr>
        <a:xfrm>
          <a:off x="0" y="0"/>
          <a:ext cx="0" cy="0"/>
          <a:chOff x="0" y="0"/>
          <a:chExt cx="0" cy="0"/>
        </a:xfrm>
      </p:grpSpPr>
      <p:sp>
        <p:nvSpPr>
          <p:cNvPr id="367" name="Google Shape;367;p6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8" name="Google Shape;368;p63" descr="This layout should only be used for developer code. The font used is a monospace font which is ideal for showing code."/>
          <p:cNvSpPr txBox="1">
            <a:spLocks noGrp="1"/>
          </p:cNvSpPr>
          <p:nvPr>
            <p:ph type="body" idx="1"/>
          </p:nvPr>
        </p:nvSpPr>
        <p:spPr>
          <a:xfrm>
            <a:off x="588263" y="1436688"/>
            <a:ext cx="11018520" cy="190821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dk1"/>
              </a:buClr>
              <a:buSzPts val="2520"/>
              <a:buNone/>
              <a:defRPr sz="2800">
                <a:solidFill>
                  <a:schemeClr val="dk1"/>
                </a:solidFill>
                <a:latin typeface="Consolas"/>
                <a:ea typeface="Consolas"/>
                <a:cs typeface="Consolas"/>
                <a:sym typeface="Consolas"/>
              </a:defRPr>
            </a:lvl1pPr>
            <a:lvl2pPr marL="914400" lvl="1" indent="-228600" algn="l">
              <a:lnSpc>
                <a:spcPct val="100000"/>
              </a:lnSpc>
              <a:spcBef>
                <a:spcPts val="480"/>
              </a:spcBef>
              <a:spcAft>
                <a:spcPts val="0"/>
              </a:spcAft>
              <a:buClr>
                <a:schemeClr val="dk1"/>
              </a:buClr>
              <a:buSzPts val="2160"/>
              <a:buNone/>
              <a:defRPr sz="2400">
                <a:solidFill>
                  <a:schemeClr val="dk1"/>
                </a:solidFill>
                <a:latin typeface="Consolas"/>
                <a:ea typeface="Consolas"/>
                <a:cs typeface="Consolas"/>
                <a:sym typeface="Consolas"/>
              </a:defRPr>
            </a:lvl2pPr>
            <a:lvl3pPr marL="1371600" lvl="2" indent="-228600" algn="l">
              <a:lnSpc>
                <a:spcPct val="100000"/>
              </a:lnSpc>
              <a:spcBef>
                <a:spcPts val="400"/>
              </a:spcBef>
              <a:spcAft>
                <a:spcPts val="0"/>
              </a:spcAft>
              <a:buClr>
                <a:schemeClr val="dk1"/>
              </a:buClr>
              <a:buSzPts val="1800"/>
              <a:buNone/>
              <a:defRPr sz="2000">
                <a:solidFill>
                  <a:schemeClr val="dk1"/>
                </a:solidFill>
                <a:latin typeface="Consolas"/>
                <a:ea typeface="Consolas"/>
                <a:cs typeface="Consolas"/>
                <a:sym typeface="Consolas"/>
              </a:defRPr>
            </a:lvl3pPr>
            <a:lvl4pPr marL="1828800" lvl="3" indent="-2286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4pPr>
            <a:lvl5pPr marL="2286000" lvl="4" indent="-2286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losing logo slide">
  <p:cSld name="Closing logo slide">
    <p:bg>
      <p:bgPr>
        <a:solidFill>
          <a:schemeClr val="dk2"/>
        </a:solidFill>
        <a:effectLst/>
      </p:bgPr>
    </p:bg>
    <p:spTree>
      <p:nvGrpSpPr>
        <p:cNvPr id="1" name="Shape 369"/>
        <p:cNvGrpSpPr/>
        <p:nvPr/>
      </p:nvGrpSpPr>
      <p:grpSpPr>
        <a:xfrm>
          <a:off x="0" y="0"/>
          <a:ext cx="0" cy="0"/>
          <a:chOff x="0" y="0"/>
          <a:chExt cx="0" cy="0"/>
        </a:xfrm>
      </p:grpSpPr>
      <p:pic>
        <p:nvPicPr>
          <p:cNvPr id="370" name="Google Shape;370;p64"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371" name="Google Shape;371;p64" descr="This is a copyright notice that should be included on the final slide."/>
          <p:cNvSpPr txBox="1"/>
          <p:nvPr/>
        </p:nvSpPr>
        <p:spPr>
          <a:xfrm>
            <a:off x="584200" y="6161316"/>
            <a:ext cx="4482124" cy="107722"/>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a:solidFill>
                  <a:schemeClr val="lt1"/>
                </a:solidFill>
                <a:latin typeface="Quattrocento Sans"/>
                <a:ea typeface="Quattrocento Sans"/>
                <a:cs typeface="Quattrocento Sans"/>
                <a:sym typeface="Quattrocento Sans"/>
              </a:rPr>
              <a:t>© Copyright Microsoft Corporation. All rights reserved. </a:t>
            </a:r>
            <a:endParaRPr/>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ck Notes slide Layout">
  <p:cSld name="Black Notes slide Layout">
    <p:bg>
      <p:bgPr>
        <a:solidFill>
          <a:srgbClr val="000000"/>
        </a:solidFill>
        <a:effectLst/>
      </p:bgPr>
    </p:bg>
    <p:spTree>
      <p:nvGrpSpPr>
        <p:cNvPr id="1" name="Shape 372"/>
        <p:cNvGrpSpPr/>
        <p:nvPr/>
      </p:nvGrpSpPr>
      <p:grpSpPr>
        <a:xfrm>
          <a:off x="0" y="0"/>
          <a:ext cx="0" cy="0"/>
          <a:chOff x="0" y="0"/>
          <a:chExt cx="0" cy="0"/>
        </a:xfrm>
      </p:grpSpPr>
      <p:sp>
        <p:nvSpPr>
          <p:cNvPr id="373" name="Google Shape;373;p6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600"/>
              <a:buFont typeface="Quattrocento Sans"/>
              <a:buNone/>
              <a:defRPr b="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4" name="Google Shape;374;p65"/>
          <p:cNvSpPr txBox="1">
            <a:spLocks noGrp="1"/>
          </p:cNvSpPr>
          <p:nvPr>
            <p:ph type="body" idx="1"/>
          </p:nvPr>
        </p:nvSpPr>
        <p:spPr>
          <a:xfrm>
            <a:off x="584200" y="1436688"/>
            <a:ext cx="11018838" cy="2215991"/>
          </a:xfrm>
          <a:prstGeom prst="rect">
            <a:avLst/>
          </a:prstGeom>
          <a:noFill/>
          <a:ln>
            <a:noFill/>
          </a:ln>
        </p:spPr>
        <p:txBody>
          <a:bodyPr spcFirstLastPara="1" wrap="square" lIns="0" tIns="0" rIns="0" bIns="0" anchor="t" anchorCtr="0">
            <a:spAutoFit/>
          </a:bodyPr>
          <a:lstStyle>
            <a:lvl1pPr marL="457200" lvl="0" indent="-434340" algn="l">
              <a:lnSpc>
                <a:spcPct val="100000"/>
              </a:lnSpc>
              <a:spcBef>
                <a:spcPts val="720"/>
              </a:spcBef>
              <a:spcAft>
                <a:spcPts val="0"/>
              </a:spcAft>
              <a:buClr>
                <a:schemeClr val="lt1"/>
              </a:buClr>
              <a:buSzPts val="3240"/>
              <a:buChar char="·"/>
              <a:defRPr sz="3600">
                <a:latin typeface="Quattrocento Sans"/>
                <a:ea typeface="Quattrocento Sans"/>
                <a:cs typeface="Quattrocento Sans"/>
                <a:sym typeface="Quattrocento Sans"/>
              </a:defRPr>
            </a:lvl1pPr>
            <a:lvl2pPr marL="914400" lvl="1" indent="-388619" algn="l">
              <a:lnSpc>
                <a:spcPct val="100000"/>
              </a:lnSpc>
              <a:spcBef>
                <a:spcPts val="560"/>
              </a:spcBef>
              <a:spcAft>
                <a:spcPts val="0"/>
              </a:spcAft>
              <a:buClr>
                <a:schemeClr val="lt1"/>
              </a:buClr>
              <a:buSzPts val="2520"/>
              <a:buChar char="·"/>
              <a:defRPr sz="2800">
                <a:latin typeface="Quattrocento Sans"/>
                <a:ea typeface="Quattrocento Sans"/>
                <a:cs typeface="Quattrocento Sans"/>
                <a:sym typeface="Quattrocento Sans"/>
              </a:defRPr>
            </a:lvl2pPr>
            <a:lvl3pPr marL="1371600" lvl="2" indent="-365760" algn="l">
              <a:lnSpc>
                <a:spcPct val="100000"/>
              </a:lnSpc>
              <a:spcBef>
                <a:spcPts val="480"/>
              </a:spcBef>
              <a:spcAft>
                <a:spcPts val="0"/>
              </a:spcAft>
              <a:buClr>
                <a:schemeClr val="lt1"/>
              </a:buClr>
              <a:buSzPts val="2160"/>
              <a:buChar char="·"/>
              <a:defRPr sz="2400">
                <a:latin typeface="Quattrocento Sans"/>
                <a:ea typeface="Quattrocento Sans"/>
                <a:cs typeface="Quattrocento Sans"/>
                <a:sym typeface="Quattrocento Sans"/>
              </a:defRPr>
            </a:lvl3pPr>
            <a:lvl4pPr marL="1828800" lvl="3" indent="-342900" algn="l">
              <a:lnSpc>
                <a:spcPct val="100000"/>
              </a:lnSpc>
              <a:spcBef>
                <a:spcPts val="400"/>
              </a:spcBef>
              <a:spcAft>
                <a:spcPts val="0"/>
              </a:spcAft>
              <a:buClr>
                <a:schemeClr val="lt1"/>
              </a:buClr>
              <a:buSzPts val="1800"/>
              <a:buChar char="·"/>
              <a:defRPr sz="2000">
                <a:latin typeface="Quattrocento Sans"/>
                <a:ea typeface="Quattrocento Sans"/>
                <a:cs typeface="Quattrocento Sans"/>
                <a:sym typeface="Quattrocento Sans"/>
              </a:defRPr>
            </a:lvl4pPr>
            <a:lvl5pPr marL="2286000" lvl="4" indent="-331470" algn="l">
              <a:lnSpc>
                <a:spcPct val="100000"/>
              </a:lnSpc>
              <a:spcBef>
                <a:spcPts val="360"/>
              </a:spcBef>
              <a:spcAft>
                <a:spcPts val="0"/>
              </a:spcAft>
              <a:buClr>
                <a:schemeClr val="lt1"/>
              </a:buClr>
              <a:buSzPts val="1620"/>
              <a:buChar char="·"/>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375" name="Google Shape;375;p65"/>
          <p:cNvSpPr txBox="1">
            <a:spLocks noGrp="1"/>
          </p:cNvSpPr>
          <p:nvPr>
            <p:ph type="body" idx="2"/>
          </p:nvPr>
        </p:nvSpPr>
        <p:spPr>
          <a:xfrm>
            <a:off x="1" y="6269038"/>
            <a:ext cx="12192000" cy="588963"/>
          </a:xfrm>
          <a:prstGeom prst="rect">
            <a:avLst/>
          </a:prstGeom>
          <a:solidFill>
            <a:srgbClr val="FFFF99"/>
          </a:solidFill>
          <a:ln>
            <a:noFill/>
          </a:ln>
        </p:spPr>
        <p:txBody>
          <a:bodyPr spcFirstLastPara="1" wrap="square" lIns="155450" tIns="77725" rIns="155450" bIns="45700" anchor="b" anchorCtr="0">
            <a:noAutofit/>
          </a:bodyPr>
          <a:lstStyle>
            <a:lvl1pPr marL="457200" lvl="0" indent="-228600" algn="r">
              <a:lnSpc>
                <a:spcPct val="100000"/>
              </a:lnSpc>
              <a:spcBef>
                <a:spcPts val="740"/>
              </a:spcBef>
              <a:spcAft>
                <a:spcPts val="0"/>
              </a:spcAft>
              <a:buClr>
                <a:srgbClr val="000000"/>
              </a:buClr>
              <a:buSzPts val="3330"/>
              <a:buFont typeface="Arial"/>
              <a:buNone/>
              <a:defRPr sz="3700">
                <a:solidFill>
                  <a:srgbClr val="000000"/>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mp; Non-bulleted text">
  <p:cSld name="Title &amp; Non-bulleted text">
    <p:spTree>
      <p:nvGrpSpPr>
        <p:cNvPr id="1" name="Shape 33"/>
        <p:cNvGrpSpPr/>
        <p:nvPr/>
      </p:nvGrpSpPr>
      <p:grpSpPr>
        <a:xfrm>
          <a:off x="0" y="0"/>
          <a:ext cx="0" cy="0"/>
          <a:chOff x="0" y="0"/>
          <a:chExt cx="0" cy="0"/>
        </a:xfrm>
      </p:grpSpPr>
      <p:sp>
        <p:nvSpPr>
          <p:cNvPr id="34" name="Google Shape;34;p2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2"/>
          <p:cNvSpPr txBox="1">
            <a:spLocks noGrp="1"/>
          </p:cNvSpPr>
          <p:nvPr>
            <p:ph type="body" idx="1"/>
          </p:nvPr>
        </p:nvSpPr>
        <p:spPr>
          <a:xfrm>
            <a:off x="586390" y="1434370"/>
            <a:ext cx="11018520" cy="230832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dk1"/>
              </a:buClr>
              <a:buSzPts val="2520"/>
              <a:buNone/>
              <a:defRPr/>
            </a:lvl1pPr>
            <a:lvl2pPr marL="914400" lvl="1" indent="-228600" algn="l">
              <a:lnSpc>
                <a:spcPct val="100000"/>
              </a:lnSpc>
              <a:spcBef>
                <a:spcPts val="400"/>
              </a:spcBef>
              <a:spcAft>
                <a:spcPts val="0"/>
              </a:spcAft>
              <a:buClr>
                <a:schemeClr val="dk1"/>
              </a:buClr>
              <a:buSzPts val="1800"/>
              <a:buNone/>
              <a:defRPr/>
            </a:lvl2pPr>
            <a:lvl3pPr marL="1371600" lvl="2" indent="-228600" algn="l">
              <a:lnSpc>
                <a:spcPct val="100000"/>
              </a:lnSpc>
              <a:spcBef>
                <a:spcPts val="320"/>
              </a:spcBef>
              <a:spcAft>
                <a:spcPts val="0"/>
              </a:spcAft>
              <a:buClr>
                <a:schemeClr val="dk1"/>
              </a:buClr>
              <a:buSzPts val="1440"/>
              <a:buNone/>
              <a:defRPr/>
            </a:lvl3pPr>
            <a:lvl4pPr marL="1828800" lvl="3" indent="-228600" algn="l">
              <a:lnSpc>
                <a:spcPct val="100000"/>
              </a:lnSpc>
              <a:spcBef>
                <a:spcPts val="280"/>
              </a:spcBef>
              <a:spcAft>
                <a:spcPts val="0"/>
              </a:spcAft>
              <a:buClr>
                <a:schemeClr val="dk1"/>
              </a:buClr>
              <a:buSzPts val="1260"/>
              <a:buNone/>
              <a:defRPr/>
            </a:lvl4pPr>
            <a:lvl5pPr marL="2286000" lvl="4" indent="-228600" algn="l">
              <a:lnSpc>
                <a:spcPct val="100000"/>
              </a:lnSpc>
              <a:spcBef>
                <a:spcPts val="280"/>
              </a:spcBef>
              <a:spcAft>
                <a:spcPts val="0"/>
              </a:spcAft>
              <a:buClr>
                <a:schemeClr val="dk1"/>
              </a:buClr>
              <a:buSzPts val="126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Icon library">
  <p:cSld name="Icon library">
    <p:spTree>
      <p:nvGrpSpPr>
        <p:cNvPr id="1" name="Shape 376"/>
        <p:cNvGrpSpPr/>
        <p:nvPr/>
      </p:nvGrpSpPr>
      <p:grpSpPr>
        <a:xfrm>
          <a:off x="0" y="0"/>
          <a:ext cx="0" cy="0"/>
          <a:chOff x="0" y="0"/>
          <a:chExt cx="0" cy="0"/>
        </a:xfrm>
      </p:grpSpPr>
      <p:sp>
        <p:nvSpPr>
          <p:cNvPr id="377" name="Google Shape;377;p66"/>
          <p:cNvSpPr txBox="1">
            <a:spLocks noGrp="1"/>
          </p:cNvSpPr>
          <p:nvPr>
            <p:ph type="title"/>
          </p:nvPr>
        </p:nvSpPr>
        <p:spPr>
          <a:xfrm>
            <a:off x="3263546" y="425183"/>
            <a:ext cx="5288906" cy="120674"/>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rgbClr val="666666"/>
              </a:buClr>
              <a:buSzPts val="784"/>
              <a:buFont typeface="Quattrocento Sans"/>
              <a:buNone/>
              <a:defRPr sz="784">
                <a:solidFill>
                  <a:srgbClr val="666666"/>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8" name="Google Shape;378;p66"/>
          <p:cNvSpPr txBox="1"/>
          <p:nvPr/>
        </p:nvSpPr>
        <p:spPr>
          <a:xfrm>
            <a:off x="445198" y="431201"/>
            <a:ext cx="2065142" cy="10863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rgbClr val="666666"/>
              </a:buClr>
              <a:buSzPts val="784"/>
              <a:buFont typeface="Quattrocento Sans"/>
              <a:buNone/>
            </a:pPr>
            <a:r>
              <a:rPr lang="en-US" sz="784" b="0" cap="none">
                <a:solidFill>
                  <a:srgbClr val="666666"/>
                </a:solidFill>
                <a:latin typeface="Quattrocento Sans"/>
                <a:ea typeface="Quattrocento Sans"/>
                <a:cs typeface="Quattrocento Sans"/>
                <a:sym typeface="Quattrocento Sans"/>
              </a:rPr>
              <a:t>Monoline icons / PowerPoint</a:t>
            </a:r>
            <a:endParaRPr sz="784" b="0" cap="none">
              <a:solidFill>
                <a:srgbClr val="666666"/>
              </a:solidFill>
              <a:latin typeface="Quattrocento Sans"/>
              <a:ea typeface="Quattrocento Sans"/>
              <a:cs typeface="Quattrocento Sans"/>
              <a:sym typeface="Quattrocento Sans"/>
            </a:endParaRPr>
          </a:p>
        </p:txBody>
      </p:sp>
      <p:grpSp>
        <p:nvGrpSpPr>
          <p:cNvPr id="379" name="Google Shape;379;p66"/>
          <p:cNvGrpSpPr/>
          <p:nvPr/>
        </p:nvGrpSpPr>
        <p:grpSpPr>
          <a:xfrm>
            <a:off x="11023167" y="412549"/>
            <a:ext cx="719065" cy="153377"/>
            <a:chOff x="4846638" y="3441700"/>
            <a:chExt cx="5910262" cy="1260475"/>
          </a:xfrm>
        </p:grpSpPr>
        <p:sp>
          <p:nvSpPr>
            <p:cNvPr id="380" name="Google Shape;380;p66"/>
            <p:cNvSpPr/>
            <p:nvPr/>
          </p:nvSpPr>
          <p:spPr>
            <a:xfrm>
              <a:off x="6484938" y="3636963"/>
              <a:ext cx="4271962" cy="823913"/>
            </a:xfrm>
            <a:custGeom>
              <a:avLst/>
              <a:gdLst/>
              <a:ahLst/>
              <a:cxnLst/>
              <a:rect l="l" t="t" r="r" b="b"/>
              <a:pathLst>
                <a:path w="1139" h="220" extrusionOk="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1" name="Google Shape;381;p66"/>
            <p:cNvSpPr/>
            <p:nvPr/>
          </p:nvSpPr>
          <p:spPr>
            <a:xfrm>
              <a:off x="4846638" y="3441700"/>
              <a:ext cx="600075" cy="600075"/>
            </a:xfrm>
            <a:prstGeom prst="rect">
              <a:avLst/>
            </a:prstGeom>
            <a:solidFill>
              <a:srgbClr val="F250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2" name="Google Shape;382;p66"/>
            <p:cNvSpPr/>
            <p:nvPr/>
          </p:nvSpPr>
          <p:spPr>
            <a:xfrm>
              <a:off x="5510213" y="3441700"/>
              <a:ext cx="596900" cy="600075"/>
            </a:xfrm>
            <a:prstGeom prst="rect">
              <a:avLst/>
            </a:prstGeom>
            <a:solidFill>
              <a:srgbClr val="7FBA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3" name="Google Shape;383;p66"/>
            <p:cNvSpPr/>
            <p:nvPr/>
          </p:nvSpPr>
          <p:spPr>
            <a:xfrm>
              <a:off x="4846638" y="4102100"/>
              <a:ext cx="600075" cy="600075"/>
            </a:xfrm>
            <a:prstGeom prst="rect">
              <a:avLst/>
            </a:prstGeom>
            <a:solidFill>
              <a:srgbClr val="00A4E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4" name="Google Shape;384;p66"/>
            <p:cNvSpPr/>
            <p:nvPr/>
          </p:nvSpPr>
          <p:spPr>
            <a:xfrm>
              <a:off x="5510213" y="4102100"/>
              <a:ext cx="596900" cy="600075"/>
            </a:xfrm>
            <a:prstGeom prst="rect">
              <a:avLst/>
            </a:prstGeom>
            <a:solidFill>
              <a:srgbClr val="FFB9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gr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385"/>
        <p:cNvGrpSpPr/>
        <p:nvPr/>
      </p:nvGrpSpPr>
      <p:grpSpPr>
        <a:xfrm>
          <a:off x="0" y="0"/>
          <a:ext cx="0" cy="0"/>
          <a:chOff x="0" y="0"/>
          <a:chExt cx="0" cy="0"/>
        </a:xfrm>
      </p:grpSpPr>
      <p:sp>
        <p:nvSpPr>
          <p:cNvPr id="386" name="Google Shape;386;p67"/>
          <p:cNvSpPr txBox="1">
            <a:spLocks noGrp="1"/>
          </p:cNvSpPr>
          <p:nvPr>
            <p:ph type="ctrTitle"/>
          </p:nvPr>
        </p:nvSpPr>
        <p:spPr>
          <a:xfrm>
            <a:off x="1524000" y="1122363"/>
            <a:ext cx="9144000" cy="2387600"/>
          </a:xfrm>
          <a:prstGeom prst="rect">
            <a:avLst/>
          </a:prstGeom>
          <a:noFill/>
          <a:ln>
            <a:noFill/>
          </a:ln>
        </p:spPr>
        <p:txBody>
          <a:bodyPr spcFirstLastPara="1" wrap="square" lIns="0" tIns="0" rIns="0" bIns="0" anchor="b" anchorCtr="0">
            <a:spAutoFit/>
          </a:bodyPr>
          <a:lstStyle>
            <a:lvl1pPr lvl="0" algn="ctr">
              <a:lnSpc>
                <a:spcPct val="100000"/>
              </a:lnSpc>
              <a:spcBef>
                <a:spcPts val="0"/>
              </a:spcBef>
              <a:spcAft>
                <a:spcPts val="0"/>
              </a:spcAft>
              <a:buClr>
                <a:schemeClr val="dk1"/>
              </a:buClr>
              <a:buSzPts val="6000"/>
              <a:buFont typeface="Quattrocento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7" name="Google Shape;387;p67"/>
          <p:cNvSpPr txBox="1">
            <a:spLocks noGrp="1"/>
          </p:cNvSpPr>
          <p:nvPr>
            <p:ph type="subTitle" idx="1"/>
          </p:nvPr>
        </p:nvSpPr>
        <p:spPr>
          <a:xfrm>
            <a:off x="1524000" y="3602038"/>
            <a:ext cx="9144000" cy="1655762"/>
          </a:xfrm>
          <a:prstGeom prst="rect">
            <a:avLst/>
          </a:prstGeom>
          <a:noFill/>
          <a:ln>
            <a:noFill/>
          </a:ln>
        </p:spPr>
        <p:txBody>
          <a:bodyPr spcFirstLastPara="1" wrap="square" lIns="0" tIns="0" rIns="0" bIns="0" anchor="t" anchorCtr="0">
            <a:spAutoFit/>
          </a:bodyPr>
          <a:lstStyle>
            <a:lvl1pPr lvl="0" algn="ctr">
              <a:lnSpc>
                <a:spcPct val="100000"/>
              </a:lnSpc>
              <a:spcBef>
                <a:spcPts val="480"/>
              </a:spcBef>
              <a:spcAft>
                <a:spcPts val="0"/>
              </a:spcAft>
              <a:buClr>
                <a:schemeClr val="dk1"/>
              </a:buClr>
              <a:buSzPts val="2160"/>
              <a:buNone/>
              <a:defRPr sz="2400"/>
            </a:lvl1pPr>
            <a:lvl2pPr lvl="1" algn="ctr">
              <a:lnSpc>
                <a:spcPct val="100000"/>
              </a:lnSpc>
              <a:spcBef>
                <a:spcPts val="400"/>
              </a:spcBef>
              <a:spcAft>
                <a:spcPts val="0"/>
              </a:spcAft>
              <a:buClr>
                <a:schemeClr val="dk1"/>
              </a:buClr>
              <a:buSzPts val="1800"/>
              <a:buNone/>
              <a:defRPr sz="2000"/>
            </a:lvl2pPr>
            <a:lvl3pPr lvl="2" algn="ctr">
              <a:lnSpc>
                <a:spcPct val="100000"/>
              </a:lnSpc>
              <a:spcBef>
                <a:spcPts val="360"/>
              </a:spcBef>
              <a:spcAft>
                <a:spcPts val="0"/>
              </a:spcAft>
              <a:buClr>
                <a:schemeClr val="dk1"/>
              </a:buClr>
              <a:buSzPts val="1620"/>
              <a:buNone/>
              <a:defRPr sz="1800"/>
            </a:lvl3pPr>
            <a:lvl4pPr lvl="3" algn="ctr">
              <a:lnSpc>
                <a:spcPct val="100000"/>
              </a:lnSpc>
              <a:spcBef>
                <a:spcPts val="320"/>
              </a:spcBef>
              <a:spcAft>
                <a:spcPts val="0"/>
              </a:spcAft>
              <a:buClr>
                <a:schemeClr val="dk1"/>
              </a:buClr>
              <a:buSzPts val="1440"/>
              <a:buNone/>
              <a:defRPr sz="1600"/>
            </a:lvl4pPr>
            <a:lvl5pPr lvl="4" algn="ctr">
              <a:lnSpc>
                <a:spcPct val="100000"/>
              </a:lnSpc>
              <a:spcBef>
                <a:spcPts val="320"/>
              </a:spcBef>
              <a:spcAft>
                <a:spcPts val="0"/>
              </a:spcAft>
              <a:buClr>
                <a:schemeClr val="dk1"/>
              </a:buClr>
              <a:buSzPts val="1440"/>
              <a:buNone/>
              <a:defRPr sz="1600"/>
            </a:lvl5pPr>
            <a:lvl6pPr lvl="5" algn="ctr">
              <a:spcBef>
                <a:spcPts val="320"/>
              </a:spcBef>
              <a:spcAft>
                <a:spcPts val="0"/>
              </a:spcAft>
              <a:buClr>
                <a:schemeClr val="dk1"/>
              </a:buClr>
              <a:buSzPts val="1600"/>
              <a:buNone/>
              <a:defRPr sz="1600"/>
            </a:lvl6pPr>
            <a:lvl7pPr lvl="6" algn="ctr">
              <a:spcBef>
                <a:spcPts val="320"/>
              </a:spcBef>
              <a:spcAft>
                <a:spcPts val="0"/>
              </a:spcAft>
              <a:buClr>
                <a:schemeClr val="dk1"/>
              </a:buClr>
              <a:buSzPts val="1600"/>
              <a:buNone/>
              <a:defRPr sz="1600"/>
            </a:lvl7pPr>
            <a:lvl8pPr lvl="7" algn="ctr">
              <a:spcBef>
                <a:spcPts val="320"/>
              </a:spcBef>
              <a:spcAft>
                <a:spcPts val="0"/>
              </a:spcAft>
              <a:buClr>
                <a:schemeClr val="dk1"/>
              </a:buClr>
              <a:buSzPts val="1600"/>
              <a:buNone/>
              <a:defRPr sz="1600"/>
            </a:lvl8pPr>
            <a:lvl9pPr lvl="8" algn="ctr">
              <a:spcBef>
                <a:spcPts val="320"/>
              </a:spcBef>
              <a:spcAft>
                <a:spcPts val="0"/>
              </a:spcAft>
              <a:buClr>
                <a:schemeClr val="dk1"/>
              </a:buClr>
              <a:buSzPts val="1600"/>
              <a:buNone/>
              <a:defRPr sz="1600"/>
            </a:lvl9pPr>
          </a:lstStyle>
          <a:p>
            <a:endParaRPr/>
          </a:p>
        </p:txBody>
      </p:sp>
      <p:sp>
        <p:nvSpPr>
          <p:cNvPr id="388" name="Google Shape;388;p67"/>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89" name="Google Shape;389;p67"/>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0" name="Google Shape;390;p67"/>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765">
                <a:solidFill>
                  <a:schemeClr val="dk1"/>
                </a:solidFill>
                <a:latin typeface="Quattrocento Sans"/>
                <a:ea typeface="Quattrocento Sans"/>
                <a:cs typeface="Quattrocento Sans"/>
                <a:sym typeface="Quattrocento Sans"/>
              </a:defRPr>
            </a:lvl1pPr>
            <a:lvl2pPr marL="0" marR="0" lvl="1" indent="0" algn="l" rtl="0">
              <a:spcBef>
                <a:spcPts val="0"/>
              </a:spcBef>
              <a:buNone/>
              <a:defRPr sz="1765">
                <a:solidFill>
                  <a:schemeClr val="dk1"/>
                </a:solidFill>
                <a:latin typeface="Quattrocento Sans"/>
                <a:ea typeface="Quattrocento Sans"/>
                <a:cs typeface="Quattrocento Sans"/>
                <a:sym typeface="Quattrocento Sans"/>
              </a:defRPr>
            </a:lvl2pPr>
            <a:lvl3pPr marL="0" marR="0" lvl="2" indent="0" algn="l" rtl="0">
              <a:spcBef>
                <a:spcPts val="0"/>
              </a:spcBef>
              <a:buNone/>
              <a:defRPr sz="1765">
                <a:solidFill>
                  <a:schemeClr val="dk1"/>
                </a:solidFill>
                <a:latin typeface="Quattrocento Sans"/>
                <a:ea typeface="Quattrocento Sans"/>
                <a:cs typeface="Quattrocento Sans"/>
                <a:sym typeface="Quattrocento Sans"/>
              </a:defRPr>
            </a:lvl3pPr>
            <a:lvl4pPr marL="0" marR="0" lvl="3" indent="0" algn="l" rtl="0">
              <a:spcBef>
                <a:spcPts val="0"/>
              </a:spcBef>
              <a:buNone/>
              <a:defRPr sz="1765">
                <a:solidFill>
                  <a:schemeClr val="dk1"/>
                </a:solidFill>
                <a:latin typeface="Quattrocento Sans"/>
                <a:ea typeface="Quattrocento Sans"/>
                <a:cs typeface="Quattrocento Sans"/>
                <a:sym typeface="Quattrocento Sans"/>
              </a:defRPr>
            </a:lvl4pPr>
            <a:lvl5pPr marL="0" marR="0" lvl="4" indent="0" algn="l" rtl="0">
              <a:spcBef>
                <a:spcPts val="0"/>
              </a:spcBef>
              <a:buNone/>
              <a:defRPr sz="1765">
                <a:solidFill>
                  <a:schemeClr val="dk1"/>
                </a:solidFill>
                <a:latin typeface="Quattrocento Sans"/>
                <a:ea typeface="Quattrocento Sans"/>
                <a:cs typeface="Quattrocento Sans"/>
                <a:sym typeface="Quattrocento Sans"/>
              </a:defRPr>
            </a:lvl5pPr>
            <a:lvl6pPr marL="0" marR="0" lvl="5" indent="0" algn="l" rtl="0">
              <a:spcBef>
                <a:spcPts val="0"/>
              </a:spcBef>
              <a:buNone/>
              <a:defRPr sz="1765">
                <a:solidFill>
                  <a:schemeClr val="dk1"/>
                </a:solidFill>
                <a:latin typeface="Quattrocento Sans"/>
                <a:ea typeface="Quattrocento Sans"/>
                <a:cs typeface="Quattrocento Sans"/>
                <a:sym typeface="Quattrocento Sans"/>
              </a:defRPr>
            </a:lvl6pPr>
            <a:lvl7pPr marL="0" marR="0" lvl="6" indent="0" algn="l" rtl="0">
              <a:spcBef>
                <a:spcPts val="0"/>
              </a:spcBef>
              <a:buNone/>
              <a:defRPr sz="1765">
                <a:solidFill>
                  <a:schemeClr val="dk1"/>
                </a:solidFill>
                <a:latin typeface="Quattrocento Sans"/>
                <a:ea typeface="Quattrocento Sans"/>
                <a:cs typeface="Quattrocento Sans"/>
                <a:sym typeface="Quattrocento Sans"/>
              </a:defRPr>
            </a:lvl7pPr>
            <a:lvl8pPr marL="0" marR="0" lvl="7" indent="0" algn="l" rtl="0">
              <a:spcBef>
                <a:spcPts val="0"/>
              </a:spcBef>
              <a:buNone/>
              <a:defRPr sz="1765">
                <a:solidFill>
                  <a:schemeClr val="dk1"/>
                </a:solidFill>
                <a:latin typeface="Quattrocento Sans"/>
                <a:ea typeface="Quattrocento Sans"/>
                <a:cs typeface="Quattrocento Sans"/>
                <a:sym typeface="Quattrocento Sans"/>
              </a:defRPr>
            </a:lvl8pPr>
            <a:lvl9pPr marL="0" marR="0" lvl="8" indent="0" algn="l" rtl="0">
              <a:spcBef>
                <a:spcPts val="0"/>
              </a:spcBef>
              <a:buNone/>
              <a:defRPr sz="1765">
                <a:solidFill>
                  <a:schemeClr val="dk1"/>
                </a:solidFill>
                <a:latin typeface="Quattrocento Sans"/>
                <a:ea typeface="Quattrocento Sans"/>
                <a:cs typeface="Quattrocento Sans"/>
                <a:sym typeface="Quattrocento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391"/>
        <p:cNvGrpSpPr/>
        <p:nvPr/>
      </p:nvGrpSpPr>
      <p:grpSpPr>
        <a:xfrm>
          <a:off x="0" y="0"/>
          <a:ext cx="0" cy="0"/>
          <a:chOff x="0" y="0"/>
          <a:chExt cx="0" cy="0"/>
        </a:xfrm>
      </p:grpSpPr>
      <p:sp>
        <p:nvSpPr>
          <p:cNvPr id="392" name="Google Shape;392;p6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3" name="Google Shape;393;p68"/>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4" name="Google Shape;394;p68"/>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5" name="Google Shape;395;p68"/>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6" name="Google Shape;396;p68"/>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765">
                <a:solidFill>
                  <a:schemeClr val="dk1"/>
                </a:solidFill>
                <a:latin typeface="Quattrocento Sans"/>
                <a:ea typeface="Quattrocento Sans"/>
                <a:cs typeface="Quattrocento Sans"/>
                <a:sym typeface="Quattrocento Sans"/>
              </a:defRPr>
            </a:lvl1pPr>
            <a:lvl2pPr marL="0" marR="0" lvl="1" indent="0" algn="l" rtl="0">
              <a:spcBef>
                <a:spcPts val="0"/>
              </a:spcBef>
              <a:buNone/>
              <a:defRPr sz="1765">
                <a:solidFill>
                  <a:schemeClr val="dk1"/>
                </a:solidFill>
                <a:latin typeface="Quattrocento Sans"/>
                <a:ea typeface="Quattrocento Sans"/>
                <a:cs typeface="Quattrocento Sans"/>
                <a:sym typeface="Quattrocento Sans"/>
              </a:defRPr>
            </a:lvl2pPr>
            <a:lvl3pPr marL="0" marR="0" lvl="2" indent="0" algn="l" rtl="0">
              <a:spcBef>
                <a:spcPts val="0"/>
              </a:spcBef>
              <a:buNone/>
              <a:defRPr sz="1765">
                <a:solidFill>
                  <a:schemeClr val="dk1"/>
                </a:solidFill>
                <a:latin typeface="Quattrocento Sans"/>
                <a:ea typeface="Quattrocento Sans"/>
                <a:cs typeface="Quattrocento Sans"/>
                <a:sym typeface="Quattrocento Sans"/>
              </a:defRPr>
            </a:lvl3pPr>
            <a:lvl4pPr marL="0" marR="0" lvl="3" indent="0" algn="l" rtl="0">
              <a:spcBef>
                <a:spcPts val="0"/>
              </a:spcBef>
              <a:buNone/>
              <a:defRPr sz="1765">
                <a:solidFill>
                  <a:schemeClr val="dk1"/>
                </a:solidFill>
                <a:latin typeface="Quattrocento Sans"/>
                <a:ea typeface="Quattrocento Sans"/>
                <a:cs typeface="Quattrocento Sans"/>
                <a:sym typeface="Quattrocento Sans"/>
              </a:defRPr>
            </a:lvl4pPr>
            <a:lvl5pPr marL="0" marR="0" lvl="4" indent="0" algn="l" rtl="0">
              <a:spcBef>
                <a:spcPts val="0"/>
              </a:spcBef>
              <a:buNone/>
              <a:defRPr sz="1765">
                <a:solidFill>
                  <a:schemeClr val="dk1"/>
                </a:solidFill>
                <a:latin typeface="Quattrocento Sans"/>
                <a:ea typeface="Quattrocento Sans"/>
                <a:cs typeface="Quattrocento Sans"/>
                <a:sym typeface="Quattrocento Sans"/>
              </a:defRPr>
            </a:lvl5pPr>
            <a:lvl6pPr marL="0" marR="0" lvl="5" indent="0" algn="l" rtl="0">
              <a:spcBef>
                <a:spcPts val="0"/>
              </a:spcBef>
              <a:buNone/>
              <a:defRPr sz="1765">
                <a:solidFill>
                  <a:schemeClr val="dk1"/>
                </a:solidFill>
                <a:latin typeface="Quattrocento Sans"/>
                <a:ea typeface="Quattrocento Sans"/>
                <a:cs typeface="Quattrocento Sans"/>
                <a:sym typeface="Quattrocento Sans"/>
              </a:defRPr>
            </a:lvl6pPr>
            <a:lvl7pPr marL="0" marR="0" lvl="6" indent="0" algn="l" rtl="0">
              <a:spcBef>
                <a:spcPts val="0"/>
              </a:spcBef>
              <a:buNone/>
              <a:defRPr sz="1765">
                <a:solidFill>
                  <a:schemeClr val="dk1"/>
                </a:solidFill>
                <a:latin typeface="Quattrocento Sans"/>
                <a:ea typeface="Quattrocento Sans"/>
                <a:cs typeface="Quattrocento Sans"/>
                <a:sym typeface="Quattrocento Sans"/>
              </a:defRPr>
            </a:lvl7pPr>
            <a:lvl8pPr marL="0" marR="0" lvl="7" indent="0" algn="l" rtl="0">
              <a:spcBef>
                <a:spcPts val="0"/>
              </a:spcBef>
              <a:buNone/>
              <a:defRPr sz="1765">
                <a:solidFill>
                  <a:schemeClr val="dk1"/>
                </a:solidFill>
                <a:latin typeface="Quattrocento Sans"/>
                <a:ea typeface="Quattrocento Sans"/>
                <a:cs typeface="Quattrocento Sans"/>
                <a:sym typeface="Quattrocento Sans"/>
              </a:defRPr>
            </a:lvl8pPr>
            <a:lvl9pPr marL="0" marR="0" lvl="8" indent="0" algn="l" rtl="0">
              <a:spcBef>
                <a:spcPts val="0"/>
              </a:spcBef>
              <a:buNone/>
              <a:defRPr sz="1765">
                <a:solidFill>
                  <a:schemeClr val="dk1"/>
                </a:solidFill>
                <a:latin typeface="Quattrocento Sans"/>
                <a:ea typeface="Quattrocento Sans"/>
                <a:cs typeface="Quattrocento Sans"/>
                <a:sym typeface="Quattrocento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2_Title Slide">
  <p:cSld name="2_Title Slide">
    <p:bg>
      <p:bgPr>
        <a:solidFill>
          <a:schemeClr val="dk2"/>
        </a:solidFill>
        <a:effectLst/>
      </p:bgPr>
    </p:bg>
    <p:spTree>
      <p:nvGrpSpPr>
        <p:cNvPr id="1" name="Shape 397"/>
        <p:cNvGrpSpPr/>
        <p:nvPr/>
      </p:nvGrpSpPr>
      <p:grpSpPr>
        <a:xfrm>
          <a:off x="0" y="0"/>
          <a:ext cx="0" cy="0"/>
          <a:chOff x="0" y="0"/>
          <a:chExt cx="0" cy="0"/>
        </a:xfrm>
      </p:grpSpPr>
      <p:pic>
        <p:nvPicPr>
          <p:cNvPr id="398" name="Google Shape;398;p69"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399" name="Google Shape;399;p69"/>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0" name="Google Shape;400;p69"/>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square photo">
  <p:cSld name="Title square photo">
    <p:bg>
      <p:bgPr>
        <a:solidFill>
          <a:schemeClr val="dk2"/>
        </a:solidFill>
        <a:effectLst/>
      </p:bgPr>
    </p:bg>
    <p:spTree>
      <p:nvGrpSpPr>
        <p:cNvPr id="1" name="Shape 405"/>
        <p:cNvGrpSpPr/>
        <p:nvPr/>
      </p:nvGrpSpPr>
      <p:grpSpPr>
        <a:xfrm>
          <a:off x="0" y="0"/>
          <a:ext cx="0" cy="0"/>
          <a:chOff x="0" y="0"/>
          <a:chExt cx="0" cy="0"/>
        </a:xfrm>
      </p:grpSpPr>
      <p:sp>
        <p:nvSpPr>
          <p:cNvPr id="406" name="Google Shape;406;p71"/>
          <p:cNvSpPr txBox="1">
            <a:spLocks noGrp="1"/>
          </p:cNvSpPr>
          <p:nvPr>
            <p:ph type="title"/>
          </p:nvPr>
        </p:nvSpPr>
        <p:spPr>
          <a:xfrm>
            <a:off x="588263" y="3544222"/>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a:solidFill>
                  <a:srgbClr val="30E5D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7" name="Google Shape;407;p71"/>
          <p:cNvSpPr txBox="1">
            <a:spLocks noGrp="1"/>
          </p:cNvSpPr>
          <p:nvPr>
            <p:ph type="body" idx="1"/>
          </p:nvPr>
        </p:nvSpPr>
        <p:spPr>
          <a:xfrm>
            <a:off x="582042" y="4911405"/>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pic>
        <p:nvPicPr>
          <p:cNvPr id="408" name="Google Shape;408;p71"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pic>
        <p:nvPicPr>
          <p:cNvPr id="409" name="Google Shape;409;p71" descr="A group of people sitting at a table using a computer&#10;&#10;Description automatically generated"/>
          <p:cNvPicPr preferRelativeResize="0"/>
          <p:nvPr/>
        </p:nvPicPr>
        <p:blipFill rotWithShape="1">
          <a:blip r:embed="rId3">
            <a:alphaModFix/>
          </a:blip>
          <a:srcRect/>
          <a:stretch/>
        </p:blipFill>
        <p:spPr>
          <a:xfrm>
            <a:off x="5334000" y="0"/>
            <a:ext cx="6858000" cy="6858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55">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square photo 2">
  <p:cSld name="Title square photo 2">
    <p:spTree>
      <p:nvGrpSpPr>
        <p:cNvPr id="1" name="Shape 410"/>
        <p:cNvGrpSpPr/>
        <p:nvPr/>
      </p:nvGrpSpPr>
      <p:grpSpPr>
        <a:xfrm>
          <a:off x="0" y="0"/>
          <a:ext cx="0" cy="0"/>
          <a:chOff x="0" y="0"/>
          <a:chExt cx="0" cy="0"/>
        </a:xfrm>
      </p:grpSpPr>
      <p:sp>
        <p:nvSpPr>
          <p:cNvPr id="411" name="Google Shape;411;p72"/>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2" name="Google Shape;412;p72"/>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pic>
        <p:nvPicPr>
          <p:cNvPr id="413" name="Google Shape;413;p72"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pic>
        <p:nvPicPr>
          <p:cNvPr id="414" name="Google Shape;414;p72" descr="A group of people sitting at a table using a computer&#10;&#10;Description automatically generated"/>
          <p:cNvPicPr preferRelativeResize="0"/>
          <p:nvPr/>
        </p:nvPicPr>
        <p:blipFill rotWithShape="1">
          <a:blip r:embed="rId3">
            <a:alphaModFix/>
          </a:blip>
          <a:srcRect/>
          <a:stretch/>
        </p:blipFill>
        <p:spPr>
          <a:xfrm>
            <a:off x="5334000" y="0"/>
            <a:ext cx="6858000" cy="6858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415"/>
        <p:cNvGrpSpPr/>
        <p:nvPr/>
      </p:nvGrpSpPr>
      <p:grpSpPr>
        <a:xfrm>
          <a:off x="0" y="0"/>
          <a:ext cx="0" cy="0"/>
          <a:chOff x="0" y="0"/>
          <a:chExt cx="0" cy="0"/>
        </a:xfrm>
      </p:grpSpPr>
      <p:sp>
        <p:nvSpPr>
          <p:cNvPr id="416" name="Google Shape;416;p73"/>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7" name="Google Shape;417;p73"/>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pic>
        <p:nvPicPr>
          <p:cNvPr id="418" name="Google Shape;418;p73"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419"/>
        <p:cNvGrpSpPr/>
        <p:nvPr/>
      </p:nvGrpSpPr>
      <p:grpSpPr>
        <a:xfrm>
          <a:off x="0" y="0"/>
          <a:ext cx="0" cy="0"/>
          <a:chOff x="0" y="0"/>
          <a:chExt cx="0" cy="0"/>
        </a:xfrm>
      </p:grpSpPr>
      <p:sp>
        <p:nvSpPr>
          <p:cNvPr id="420" name="Google Shape;420;p74"/>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1" name="Google Shape;421;p74"/>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pic>
        <p:nvPicPr>
          <p:cNvPr id="422" name="Google Shape;422;p74"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23"/>
        <p:cNvGrpSpPr/>
        <p:nvPr/>
      </p:nvGrpSpPr>
      <p:grpSpPr>
        <a:xfrm>
          <a:off x="0" y="0"/>
          <a:ext cx="0" cy="0"/>
          <a:chOff x="0" y="0"/>
          <a:chExt cx="0" cy="0"/>
        </a:xfrm>
      </p:grpSpPr>
      <p:sp>
        <p:nvSpPr>
          <p:cNvPr id="424" name="Google Shape;424;p7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5" name="Google Shape;425;p75"/>
          <p:cNvSpPr txBox="1">
            <a:spLocks noGrp="1"/>
          </p:cNvSpPr>
          <p:nvPr>
            <p:ph type="body" idx="1"/>
          </p:nvPr>
        </p:nvSpPr>
        <p:spPr>
          <a:xfrm>
            <a:off x="584200" y="1435100"/>
            <a:ext cx="11018838"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lt1"/>
              </a:buClr>
              <a:buSzPts val="1620"/>
              <a:buChar char="·"/>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amp; Non-bulleted text">
  <p:cSld name="Title &amp; Non-bulleted text">
    <p:spTree>
      <p:nvGrpSpPr>
        <p:cNvPr id="1" name="Shape 426"/>
        <p:cNvGrpSpPr/>
        <p:nvPr/>
      </p:nvGrpSpPr>
      <p:grpSpPr>
        <a:xfrm>
          <a:off x="0" y="0"/>
          <a:ext cx="0" cy="0"/>
          <a:chOff x="0" y="0"/>
          <a:chExt cx="0" cy="0"/>
        </a:xfrm>
      </p:grpSpPr>
      <p:sp>
        <p:nvSpPr>
          <p:cNvPr id="427" name="Google Shape;427;p7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8" name="Google Shape;428;p76"/>
          <p:cNvSpPr txBox="1">
            <a:spLocks noGrp="1"/>
          </p:cNvSpPr>
          <p:nvPr>
            <p:ph type="body" idx="1"/>
          </p:nvPr>
        </p:nvSpPr>
        <p:spPr>
          <a:xfrm>
            <a:off x="586390" y="1434370"/>
            <a:ext cx="11018520" cy="230832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lt1"/>
              </a:buClr>
              <a:buSzPts val="2520"/>
              <a:buNone/>
              <a:defRPr/>
            </a:lvl1pPr>
            <a:lvl2pPr marL="914400" lvl="1" indent="-228600" algn="l">
              <a:lnSpc>
                <a:spcPct val="100000"/>
              </a:lnSpc>
              <a:spcBef>
                <a:spcPts val="400"/>
              </a:spcBef>
              <a:spcAft>
                <a:spcPts val="0"/>
              </a:spcAft>
              <a:buClr>
                <a:schemeClr val="lt1"/>
              </a:buClr>
              <a:buSzPts val="1800"/>
              <a:buNone/>
              <a:defRPr/>
            </a:lvl2pPr>
            <a:lvl3pPr marL="1371600" lvl="2" indent="-228600" algn="l">
              <a:lnSpc>
                <a:spcPct val="100000"/>
              </a:lnSpc>
              <a:spcBef>
                <a:spcPts val="320"/>
              </a:spcBef>
              <a:spcAft>
                <a:spcPts val="0"/>
              </a:spcAft>
              <a:buClr>
                <a:schemeClr val="lt1"/>
              </a:buClr>
              <a:buSzPts val="1440"/>
              <a:buNone/>
              <a:defRPr/>
            </a:lvl3pPr>
            <a:lvl4pPr marL="1828800" lvl="3" indent="-228600" algn="l">
              <a:lnSpc>
                <a:spcPct val="100000"/>
              </a:lnSpc>
              <a:spcBef>
                <a:spcPts val="280"/>
              </a:spcBef>
              <a:spcAft>
                <a:spcPts val="0"/>
              </a:spcAft>
              <a:buClr>
                <a:schemeClr val="lt1"/>
              </a:buClr>
              <a:buSzPts val="1260"/>
              <a:buNone/>
              <a:defRPr/>
            </a:lvl4pPr>
            <a:lvl5pPr marL="2286000" lvl="4" indent="-228600" algn="l">
              <a:lnSpc>
                <a:spcPct val="100000"/>
              </a:lnSpc>
              <a:spcBef>
                <a:spcPts val="280"/>
              </a:spcBef>
              <a:spcAft>
                <a:spcPts val="0"/>
              </a:spcAft>
              <a:buClr>
                <a:schemeClr val="lt1"/>
              </a:buClr>
              <a:buSzPts val="1260"/>
              <a:buNone/>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quare photo 2">
  <p:cSld name="Title square photo 2">
    <p:bg>
      <p:bgPr>
        <a:solidFill>
          <a:schemeClr val="lt1"/>
        </a:solidFill>
        <a:effectLst/>
      </p:bgPr>
    </p:bg>
    <p:spTree>
      <p:nvGrpSpPr>
        <p:cNvPr id="1" name="Shape 36"/>
        <p:cNvGrpSpPr/>
        <p:nvPr/>
      </p:nvGrpSpPr>
      <p:grpSpPr>
        <a:xfrm>
          <a:off x="0" y="0"/>
          <a:ext cx="0" cy="0"/>
          <a:chOff x="0" y="0"/>
          <a:chExt cx="0" cy="0"/>
        </a:xfrm>
      </p:grpSpPr>
      <p:pic>
        <p:nvPicPr>
          <p:cNvPr id="37" name="Google Shape;37;p23" descr="Microsoft logo, gray text version"/>
          <p:cNvPicPr preferRelativeResize="0"/>
          <p:nvPr/>
        </p:nvPicPr>
        <p:blipFill rotWithShape="1">
          <a:blip r:embed="rId2">
            <a:alphaModFix/>
          </a:blip>
          <a:srcRect/>
          <a:stretch/>
        </p:blipFill>
        <p:spPr>
          <a:xfrm>
            <a:off x="584200" y="585788"/>
            <a:ext cx="1366440" cy="292608"/>
          </a:xfrm>
          <a:prstGeom prst="rect">
            <a:avLst/>
          </a:prstGeom>
          <a:noFill/>
          <a:ln>
            <a:noFill/>
          </a:ln>
        </p:spPr>
      </p:pic>
      <p:sp>
        <p:nvSpPr>
          <p:cNvPr id="38" name="Google Shape;38;p23"/>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accent1"/>
              </a:buClr>
              <a:buSzPts val="3600"/>
              <a:buFont typeface="Quattrocento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3"/>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 name="Google Shape;40;p23"/>
          <p:cNvSpPr>
            <a:spLocks noGrp="1"/>
          </p:cNvSpPr>
          <p:nvPr>
            <p:ph type="pic" idx="2"/>
          </p:nvPr>
        </p:nvSpPr>
        <p:spPr>
          <a:xfrm>
            <a:off x="5334000" y="0"/>
            <a:ext cx="6858000" cy="6858000"/>
          </a:xfrm>
          <a:prstGeom prst="rect">
            <a:avLst/>
          </a:prstGeom>
          <a:blipFill rotWithShape="1">
            <a:blip r:embed="rId3">
              <a:alphaModFix/>
            </a:blip>
            <a:stretch>
              <a:fillRect/>
            </a:stretch>
          </a:blipFill>
          <a:ln>
            <a:noFill/>
          </a:ln>
        </p:spPr>
        <p:txBody>
          <a:bodyPr spcFirstLastPara="1" wrap="square" lIns="0" tIns="1645900" rIns="0" bIns="0" anchor="t" anchorCtr="0">
            <a:noAutofit/>
          </a:bodyPr>
          <a:lstStyle>
            <a:lvl1pPr marR="0" lvl="0" algn="ctr" rtl="0">
              <a:lnSpc>
                <a:spcPct val="100000"/>
              </a:lnSpc>
              <a:spcBef>
                <a:spcPts val="560"/>
              </a:spcBef>
              <a:spcAft>
                <a:spcPts val="0"/>
              </a:spcAft>
              <a:buClr>
                <a:schemeClr val="dk1"/>
              </a:buClr>
              <a:buSzPts val="2520"/>
              <a:buFont typeface="Noto Sans Symbols"/>
              <a:buNone/>
              <a:defRPr sz="28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wo Column Bullet text">
  <p:cSld name="Two Column Bullet text">
    <p:spTree>
      <p:nvGrpSpPr>
        <p:cNvPr id="1" name="Shape 429"/>
        <p:cNvGrpSpPr/>
        <p:nvPr/>
      </p:nvGrpSpPr>
      <p:grpSpPr>
        <a:xfrm>
          <a:off x="0" y="0"/>
          <a:ext cx="0" cy="0"/>
          <a:chOff x="0" y="0"/>
          <a:chExt cx="0" cy="0"/>
        </a:xfrm>
      </p:grpSpPr>
      <p:sp>
        <p:nvSpPr>
          <p:cNvPr id="430" name="Google Shape;430;p7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1" name="Google Shape;431;p77"/>
          <p:cNvSpPr txBox="1">
            <a:spLocks noGrp="1"/>
          </p:cNvSpPr>
          <p:nvPr>
            <p:ph type="body" idx="1"/>
          </p:nvPr>
        </p:nvSpPr>
        <p:spPr>
          <a:xfrm>
            <a:off x="584200" y="1435100"/>
            <a:ext cx="5211763"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lt1"/>
              </a:buClr>
              <a:buSzPts val="1620"/>
              <a:buChar char="·"/>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32" name="Google Shape;432;p77"/>
          <p:cNvSpPr txBox="1">
            <a:spLocks noGrp="1"/>
          </p:cNvSpPr>
          <p:nvPr>
            <p:ph type="body" idx="2"/>
          </p:nvPr>
        </p:nvSpPr>
        <p:spPr>
          <a:xfrm>
            <a:off x="6389688" y="1435100"/>
            <a:ext cx="5219700"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lt1"/>
              </a:buClr>
              <a:buSzPts val="1620"/>
              <a:buChar char="·"/>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wo Column Non-bulleted text">
  <p:cSld name="Two Column Non-bulleted text">
    <p:spTree>
      <p:nvGrpSpPr>
        <p:cNvPr id="1" name="Shape 433"/>
        <p:cNvGrpSpPr/>
        <p:nvPr/>
      </p:nvGrpSpPr>
      <p:grpSpPr>
        <a:xfrm>
          <a:off x="0" y="0"/>
          <a:ext cx="0" cy="0"/>
          <a:chOff x="0" y="0"/>
          <a:chExt cx="0" cy="0"/>
        </a:xfrm>
      </p:grpSpPr>
      <p:sp>
        <p:nvSpPr>
          <p:cNvPr id="434" name="Google Shape;434;p7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5" name="Google Shape;435;p78"/>
          <p:cNvSpPr txBox="1">
            <a:spLocks noGrp="1"/>
          </p:cNvSpPr>
          <p:nvPr>
            <p:ph type="body" idx="1"/>
          </p:nvPr>
        </p:nvSpPr>
        <p:spPr>
          <a:xfrm>
            <a:off x="584200"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lt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lt1"/>
              </a:buClr>
              <a:buSzPts val="1800"/>
              <a:buFont typeface="Noto Sans Symbols"/>
              <a:buNone/>
              <a:defRPr sz="2000" b="0">
                <a:latin typeface="Quattrocento Sans"/>
                <a:ea typeface="Quattrocento Sans"/>
                <a:cs typeface="Quattrocento Sans"/>
                <a:sym typeface="Quattrocento Sans"/>
              </a:defRPr>
            </a:lvl2pPr>
            <a:lvl3pPr marL="1371600" lvl="2" indent="-228600" algn="l">
              <a:lnSpc>
                <a:spcPct val="100000"/>
              </a:lnSpc>
              <a:spcBef>
                <a:spcPts val="320"/>
              </a:spcBef>
              <a:spcAft>
                <a:spcPts val="0"/>
              </a:spcAft>
              <a:buClr>
                <a:schemeClr val="lt1"/>
              </a:buClr>
              <a:buSzPts val="1440"/>
              <a:buFont typeface="Noto Sans Symbols"/>
              <a:buNone/>
              <a:defRPr sz="1600" b="0">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Font typeface="Noto Sans Symbols"/>
              <a:buNone/>
              <a:defRPr sz="1400" b="0">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Font typeface="Noto Sans Symbols"/>
              <a:buNone/>
              <a:defRPr sz="1400" b="0">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36" name="Google Shape;436;p78"/>
          <p:cNvSpPr txBox="1">
            <a:spLocks noGrp="1"/>
          </p:cNvSpPr>
          <p:nvPr>
            <p:ph type="body" idx="2"/>
          </p:nvPr>
        </p:nvSpPr>
        <p:spPr>
          <a:xfrm>
            <a:off x="6397171"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lt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lt1"/>
              </a:buClr>
              <a:buSzPts val="1800"/>
              <a:buFont typeface="Noto Sans Symbols"/>
              <a:buNone/>
              <a:defRPr sz="2000" b="0">
                <a:latin typeface="Quattrocento Sans"/>
                <a:ea typeface="Quattrocento Sans"/>
                <a:cs typeface="Quattrocento Sans"/>
                <a:sym typeface="Quattrocento Sans"/>
              </a:defRPr>
            </a:lvl2pPr>
            <a:lvl3pPr marL="1371600" lvl="2" indent="-228600" algn="l">
              <a:lnSpc>
                <a:spcPct val="100000"/>
              </a:lnSpc>
              <a:spcBef>
                <a:spcPts val="320"/>
              </a:spcBef>
              <a:spcAft>
                <a:spcPts val="0"/>
              </a:spcAft>
              <a:buClr>
                <a:schemeClr val="lt1"/>
              </a:buClr>
              <a:buSzPts val="1440"/>
              <a:buFont typeface="Noto Sans Symbols"/>
              <a:buNone/>
              <a:defRPr sz="1600" b="0">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Font typeface="Noto Sans Symbols"/>
              <a:buNone/>
              <a:defRPr sz="1400" b="0">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Font typeface="Noto Sans Symbols"/>
              <a:buNone/>
              <a:defRPr sz="1400" b="0">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37"/>
        <p:cNvGrpSpPr/>
        <p:nvPr/>
      </p:nvGrpSpPr>
      <p:grpSpPr>
        <a:xfrm>
          <a:off x="0" y="0"/>
          <a:ext cx="0" cy="0"/>
          <a:chOff x="0" y="0"/>
          <a:chExt cx="0" cy="0"/>
        </a:xfrm>
      </p:grpSpPr>
      <p:sp>
        <p:nvSpPr>
          <p:cNvPr id="438" name="Google Shape;438;p7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_1">
  <p:cSld name="Agenda_1">
    <p:spTree>
      <p:nvGrpSpPr>
        <p:cNvPr id="1" name="Shape 439"/>
        <p:cNvGrpSpPr/>
        <p:nvPr/>
      </p:nvGrpSpPr>
      <p:grpSpPr>
        <a:xfrm>
          <a:off x="0" y="0"/>
          <a:ext cx="0" cy="0"/>
          <a:chOff x="0" y="0"/>
          <a:chExt cx="0" cy="0"/>
        </a:xfrm>
      </p:grpSpPr>
      <p:sp>
        <p:nvSpPr>
          <p:cNvPr id="440" name="Google Shape;440;p80"/>
          <p:cNvSpPr/>
          <p:nvPr/>
        </p:nvSpPr>
        <p:spPr>
          <a:xfrm>
            <a:off x="7407275" y="0"/>
            <a:ext cx="4784721"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441" name="Google Shape;441;p80"/>
          <p:cNvSpPr txBox="1">
            <a:spLocks noGrp="1"/>
          </p:cNvSpPr>
          <p:nvPr>
            <p:ph type="title"/>
          </p:nvPr>
        </p:nvSpPr>
        <p:spPr>
          <a:xfrm>
            <a:off x="3749039" y="457200"/>
            <a:ext cx="3413761" cy="70104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442" name="Google Shape;442;p80"/>
          <p:cNvCxnSpPr/>
          <p:nvPr/>
        </p:nvCxnSpPr>
        <p:spPr>
          <a:xfrm rot="10800000">
            <a:off x="3596639" y="6035040"/>
            <a:ext cx="0" cy="822960"/>
          </a:xfrm>
          <a:prstGeom prst="straightConnector1">
            <a:avLst/>
          </a:prstGeom>
          <a:noFill/>
          <a:ln w="28575" cap="flat" cmpd="sng">
            <a:solidFill>
              <a:schemeClr val="accent1"/>
            </a:solidFill>
            <a:prstDash val="solid"/>
            <a:round/>
            <a:headEnd type="none" w="sm" len="sm"/>
            <a:tailEnd type="none" w="sm" len="sm"/>
          </a:ln>
        </p:spPr>
      </p:cxnSp>
      <p:cxnSp>
        <p:nvCxnSpPr>
          <p:cNvPr id="443" name="Google Shape;443;p80"/>
          <p:cNvCxnSpPr/>
          <p:nvPr/>
        </p:nvCxnSpPr>
        <p:spPr>
          <a:xfrm rot="10800000">
            <a:off x="7254240" y="0"/>
            <a:ext cx="0" cy="1463040"/>
          </a:xfrm>
          <a:prstGeom prst="straightConnector1">
            <a:avLst/>
          </a:prstGeom>
          <a:noFill/>
          <a:ln w="28575" cap="flat" cmpd="sng">
            <a:solidFill>
              <a:schemeClr val="accent1"/>
            </a:solidFill>
            <a:prstDash val="solid"/>
            <a:round/>
            <a:headEnd type="none" w="sm" len="sm"/>
            <a:tailEnd type="none" w="sm" len="sm"/>
          </a:ln>
        </p:spPr>
      </p:cxnSp>
      <p:sp>
        <p:nvSpPr>
          <p:cNvPr id="444" name="Google Shape;444;p80"/>
          <p:cNvSpPr txBox="1">
            <a:spLocks noGrp="1"/>
          </p:cNvSpPr>
          <p:nvPr>
            <p:ph type="body" idx="1"/>
          </p:nvPr>
        </p:nvSpPr>
        <p:spPr>
          <a:xfrm>
            <a:off x="7475218" y="63976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rgbClr val="000000"/>
              </a:buClr>
              <a:buSzPts val="3240"/>
              <a:buNone/>
              <a:defRPr sz="3600" b="1">
                <a:solidFill>
                  <a:srgbClr val="000000"/>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45" name="Google Shape;445;p80"/>
          <p:cNvSpPr txBox="1">
            <a:spLocks noGrp="1"/>
          </p:cNvSpPr>
          <p:nvPr>
            <p:ph type="body" idx="2"/>
          </p:nvPr>
        </p:nvSpPr>
        <p:spPr>
          <a:xfrm>
            <a:off x="7475218" y="2207306"/>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rgbClr val="000000"/>
              </a:buClr>
              <a:buSzPts val="3240"/>
              <a:buNone/>
              <a:defRPr sz="3600" b="1">
                <a:solidFill>
                  <a:srgbClr val="000000"/>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46" name="Google Shape;446;p80"/>
          <p:cNvSpPr txBox="1">
            <a:spLocks noGrp="1"/>
          </p:cNvSpPr>
          <p:nvPr>
            <p:ph type="body" idx="3"/>
          </p:nvPr>
        </p:nvSpPr>
        <p:spPr>
          <a:xfrm>
            <a:off x="7475218" y="381504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rgbClr val="000000"/>
              </a:buClr>
              <a:buSzPts val="3240"/>
              <a:buNone/>
              <a:defRPr sz="3600" b="1">
                <a:solidFill>
                  <a:srgbClr val="000000"/>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47" name="Google Shape;447;p80"/>
          <p:cNvSpPr txBox="1">
            <a:spLocks noGrp="1"/>
          </p:cNvSpPr>
          <p:nvPr>
            <p:ph type="body" idx="4"/>
          </p:nvPr>
        </p:nvSpPr>
        <p:spPr>
          <a:xfrm>
            <a:off x="7475218" y="5352441"/>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rgbClr val="000000"/>
              </a:buClr>
              <a:buSzPts val="3240"/>
              <a:buNone/>
              <a:defRPr sz="3600" b="1">
                <a:solidFill>
                  <a:srgbClr val="000000"/>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448" name="Google Shape;448;p80"/>
          <p:cNvGrpSpPr/>
          <p:nvPr/>
        </p:nvGrpSpPr>
        <p:grpSpPr>
          <a:xfrm>
            <a:off x="7407275" y="1447800"/>
            <a:ext cx="599440" cy="4724400"/>
            <a:chOff x="7406640" y="1447800"/>
            <a:chExt cx="599440" cy="4724400"/>
          </a:xfrm>
        </p:grpSpPr>
        <p:cxnSp>
          <p:nvCxnSpPr>
            <p:cNvPr id="449" name="Google Shape;449;p80"/>
            <p:cNvCxnSpPr/>
            <p:nvPr/>
          </p:nvCxnSpPr>
          <p:spPr>
            <a:xfrm>
              <a:off x="7406640" y="1447800"/>
              <a:ext cx="599440" cy="0"/>
            </a:xfrm>
            <a:prstGeom prst="straightConnector1">
              <a:avLst/>
            </a:prstGeom>
            <a:noFill/>
            <a:ln w="28575" cap="flat" cmpd="sng">
              <a:solidFill>
                <a:schemeClr val="dk1"/>
              </a:solidFill>
              <a:prstDash val="solid"/>
              <a:round/>
              <a:headEnd type="none" w="sm" len="sm"/>
              <a:tailEnd type="none" w="sm" len="sm"/>
            </a:ln>
          </p:spPr>
        </p:cxnSp>
        <p:cxnSp>
          <p:nvCxnSpPr>
            <p:cNvPr id="450" name="Google Shape;450;p80"/>
            <p:cNvCxnSpPr/>
            <p:nvPr/>
          </p:nvCxnSpPr>
          <p:spPr>
            <a:xfrm>
              <a:off x="7406640" y="3022600"/>
              <a:ext cx="599440" cy="0"/>
            </a:xfrm>
            <a:prstGeom prst="straightConnector1">
              <a:avLst/>
            </a:prstGeom>
            <a:noFill/>
            <a:ln w="28575" cap="flat" cmpd="sng">
              <a:solidFill>
                <a:schemeClr val="dk1"/>
              </a:solidFill>
              <a:prstDash val="solid"/>
              <a:round/>
              <a:headEnd type="none" w="sm" len="sm"/>
              <a:tailEnd type="none" w="sm" len="sm"/>
            </a:ln>
          </p:spPr>
        </p:cxnSp>
        <p:cxnSp>
          <p:nvCxnSpPr>
            <p:cNvPr id="451" name="Google Shape;451;p80"/>
            <p:cNvCxnSpPr/>
            <p:nvPr/>
          </p:nvCxnSpPr>
          <p:spPr>
            <a:xfrm>
              <a:off x="7406640" y="4627880"/>
              <a:ext cx="599440" cy="0"/>
            </a:xfrm>
            <a:prstGeom prst="straightConnector1">
              <a:avLst/>
            </a:prstGeom>
            <a:noFill/>
            <a:ln w="28575" cap="flat" cmpd="sng">
              <a:solidFill>
                <a:schemeClr val="dk1"/>
              </a:solidFill>
              <a:prstDash val="solid"/>
              <a:round/>
              <a:headEnd type="none" w="sm" len="sm"/>
              <a:tailEnd type="none" w="sm" len="sm"/>
            </a:ln>
          </p:spPr>
        </p:cxnSp>
        <p:cxnSp>
          <p:nvCxnSpPr>
            <p:cNvPr id="452" name="Google Shape;452;p80"/>
            <p:cNvCxnSpPr/>
            <p:nvPr/>
          </p:nvCxnSpPr>
          <p:spPr>
            <a:xfrm>
              <a:off x="7406640" y="6172200"/>
              <a:ext cx="599440" cy="0"/>
            </a:xfrm>
            <a:prstGeom prst="straightConnector1">
              <a:avLst/>
            </a:prstGeom>
            <a:noFill/>
            <a:ln w="28575" cap="flat" cmpd="sng">
              <a:solidFill>
                <a:schemeClr val="dk1"/>
              </a:solidFill>
              <a:prstDash val="solid"/>
              <a:round/>
              <a:headEnd type="none" w="sm" len="sm"/>
              <a:tailEnd type="none" w="sm" len="sm"/>
            </a:ln>
          </p:spPr>
        </p:cxnSp>
      </p:grpSp>
      <p:sp>
        <p:nvSpPr>
          <p:cNvPr id="453" name="Google Shape;453;p80"/>
          <p:cNvSpPr>
            <a:spLocks noGrp="1"/>
          </p:cNvSpPr>
          <p:nvPr>
            <p:ph type="pic" idx="5"/>
          </p:nvPr>
        </p:nvSpPr>
        <p:spPr>
          <a:xfrm>
            <a:off x="0" y="0"/>
            <a:ext cx="3413125" cy="6858000"/>
          </a:xfrm>
          <a:prstGeom prst="rect">
            <a:avLst/>
          </a:prstGeom>
          <a:blipFill rotWithShape="1">
            <a:blip r:embed="rId2">
              <a:alphaModFix/>
            </a:blip>
            <a:stretch>
              <a:fillRect/>
            </a:stretch>
          </a:blipFill>
          <a:ln>
            <a:noFill/>
          </a:ln>
        </p:spPr>
        <p:txBody>
          <a:bodyPr spcFirstLastPara="1" wrap="square" lIns="0" tIns="146302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454" name="Google Shape;454;p80"/>
          <p:cNvSpPr txBox="1">
            <a:spLocks noGrp="1"/>
          </p:cNvSpPr>
          <p:nvPr>
            <p:ph type="body" idx="6"/>
          </p:nvPr>
        </p:nvSpPr>
        <p:spPr>
          <a:xfrm>
            <a:off x="8169697" y="29348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55" name="Google Shape;455;p80"/>
          <p:cNvSpPr txBox="1">
            <a:spLocks noGrp="1"/>
          </p:cNvSpPr>
          <p:nvPr>
            <p:ph type="body" idx="7"/>
          </p:nvPr>
        </p:nvSpPr>
        <p:spPr>
          <a:xfrm>
            <a:off x="8169697" y="188307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56" name="Google Shape;456;p80"/>
          <p:cNvSpPr txBox="1">
            <a:spLocks noGrp="1"/>
          </p:cNvSpPr>
          <p:nvPr>
            <p:ph type="body" idx="8"/>
          </p:nvPr>
        </p:nvSpPr>
        <p:spPr>
          <a:xfrm>
            <a:off x="8169697" y="347266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57" name="Google Shape;457;p80"/>
          <p:cNvSpPr txBox="1">
            <a:spLocks noGrp="1"/>
          </p:cNvSpPr>
          <p:nvPr>
            <p:ph type="body" idx="9"/>
          </p:nvPr>
        </p:nvSpPr>
        <p:spPr>
          <a:xfrm>
            <a:off x="8169697" y="5062254"/>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58" name="Google Shape;458;p80"/>
          <p:cNvSpPr txBox="1">
            <a:spLocks noGrp="1"/>
          </p:cNvSpPr>
          <p:nvPr>
            <p:ph type="body" idx="13"/>
          </p:nvPr>
        </p:nvSpPr>
        <p:spPr>
          <a:xfrm>
            <a:off x="3749039" y="1447798"/>
            <a:ext cx="341312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_2">
  <p:cSld name="Agenda_2">
    <p:spTree>
      <p:nvGrpSpPr>
        <p:cNvPr id="1" name="Shape 459"/>
        <p:cNvGrpSpPr/>
        <p:nvPr/>
      </p:nvGrpSpPr>
      <p:grpSpPr>
        <a:xfrm>
          <a:off x="0" y="0"/>
          <a:ext cx="0" cy="0"/>
          <a:chOff x="0" y="0"/>
          <a:chExt cx="0" cy="0"/>
        </a:xfrm>
      </p:grpSpPr>
      <p:sp>
        <p:nvSpPr>
          <p:cNvPr id="460" name="Google Shape;460;p81"/>
          <p:cNvSpPr/>
          <p:nvPr/>
        </p:nvSpPr>
        <p:spPr>
          <a:xfrm>
            <a:off x="6699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461" name="Google Shape;461;p81"/>
          <p:cNvSpPr/>
          <p:nvPr/>
        </p:nvSpPr>
        <p:spPr>
          <a:xfrm>
            <a:off x="3472392"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462" name="Google Shape;462;p81"/>
          <p:cNvSpPr/>
          <p:nvPr/>
        </p:nvSpPr>
        <p:spPr>
          <a:xfrm>
            <a:off x="6274859"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463" name="Google Shape;463;p81"/>
          <p:cNvSpPr/>
          <p:nvPr/>
        </p:nvSpPr>
        <p:spPr>
          <a:xfrm>
            <a:off x="90773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464" name="Google Shape;464;p81"/>
          <p:cNvSpPr txBox="1">
            <a:spLocks noGrp="1"/>
          </p:cNvSpPr>
          <p:nvPr>
            <p:ph type="title"/>
          </p:nvPr>
        </p:nvSpPr>
        <p:spPr>
          <a:xfrm>
            <a:off x="670559" y="457200"/>
            <a:ext cx="10938829" cy="67056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465" name="Google Shape;465;p81"/>
          <p:cNvCxnSpPr/>
          <p:nvPr/>
        </p:nvCxnSpPr>
        <p:spPr>
          <a:xfrm>
            <a:off x="584199"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466" name="Google Shape;466;p81"/>
          <p:cNvCxnSpPr/>
          <p:nvPr/>
        </p:nvCxnSpPr>
        <p:spPr>
          <a:xfrm>
            <a:off x="3382152"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467" name="Google Shape;467;p81"/>
          <p:cNvCxnSpPr/>
          <p:nvPr/>
        </p:nvCxnSpPr>
        <p:spPr>
          <a:xfrm>
            <a:off x="6180104"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468" name="Google Shape;468;p81"/>
          <p:cNvCxnSpPr/>
          <p:nvPr/>
        </p:nvCxnSpPr>
        <p:spPr>
          <a:xfrm>
            <a:off x="8978057" y="4175761"/>
            <a:ext cx="0" cy="838198"/>
          </a:xfrm>
          <a:prstGeom prst="straightConnector1">
            <a:avLst/>
          </a:prstGeom>
          <a:noFill/>
          <a:ln w="28575" cap="flat" cmpd="sng">
            <a:solidFill>
              <a:schemeClr val="accent1"/>
            </a:solidFill>
            <a:prstDash val="solid"/>
            <a:round/>
            <a:headEnd type="none" w="sm" len="sm"/>
            <a:tailEnd type="none" w="sm" len="sm"/>
          </a:ln>
        </p:spPr>
      </p:cxnSp>
      <p:sp>
        <p:nvSpPr>
          <p:cNvPr id="469" name="Google Shape;469;p81"/>
          <p:cNvSpPr>
            <a:spLocks noGrp="1"/>
          </p:cNvSpPr>
          <p:nvPr>
            <p:ph type="pic" idx="2"/>
          </p:nvPr>
        </p:nvSpPr>
        <p:spPr>
          <a:xfrm>
            <a:off x="0" y="1436687"/>
            <a:ext cx="12192000" cy="2567939"/>
          </a:xfrm>
          <a:prstGeom prst="rect">
            <a:avLst/>
          </a:prstGeom>
          <a:blipFill rotWithShape="1">
            <a:blip r:embed="rId2">
              <a:alphaModFix/>
            </a:blip>
            <a:stretch>
              <a:fillRect/>
            </a:stretch>
          </a:blipFill>
          <a:ln>
            <a:noFill/>
          </a:ln>
        </p:spPr>
        <p:txBody>
          <a:bodyPr spcFirstLastPara="1" wrap="square" lIns="640075" tIns="0" rIns="0" bIns="0" anchor="ctr" anchorCtr="0">
            <a:noAutofit/>
          </a:bodyPr>
          <a:lstStyle>
            <a:lvl1pPr marR="0" lvl="0" algn="l"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470" name="Google Shape;470;p81"/>
          <p:cNvSpPr txBox="1">
            <a:spLocks noGrp="1"/>
          </p:cNvSpPr>
          <p:nvPr>
            <p:ph type="body" idx="1"/>
          </p:nvPr>
        </p:nvSpPr>
        <p:spPr>
          <a:xfrm>
            <a:off x="582613"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71" name="Google Shape;471;p81"/>
          <p:cNvSpPr txBox="1">
            <a:spLocks noGrp="1"/>
          </p:cNvSpPr>
          <p:nvPr>
            <p:ph type="body" idx="3"/>
          </p:nvPr>
        </p:nvSpPr>
        <p:spPr>
          <a:xfrm>
            <a:off x="3381094"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72" name="Google Shape;472;p81"/>
          <p:cNvSpPr txBox="1">
            <a:spLocks noGrp="1"/>
          </p:cNvSpPr>
          <p:nvPr>
            <p:ph type="body" idx="4"/>
          </p:nvPr>
        </p:nvSpPr>
        <p:spPr>
          <a:xfrm>
            <a:off x="6179575"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73" name="Google Shape;473;p81"/>
          <p:cNvSpPr txBox="1">
            <a:spLocks noGrp="1"/>
          </p:cNvSpPr>
          <p:nvPr>
            <p:ph type="body" idx="5"/>
          </p:nvPr>
        </p:nvSpPr>
        <p:spPr>
          <a:xfrm>
            <a:off x="8978057"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Layout_1">
  <p:cSld name="Layout_1">
    <p:spTree>
      <p:nvGrpSpPr>
        <p:cNvPr id="1" name="Shape 474"/>
        <p:cNvGrpSpPr/>
        <p:nvPr/>
      </p:nvGrpSpPr>
      <p:grpSpPr>
        <a:xfrm>
          <a:off x="0" y="0"/>
          <a:ext cx="0" cy="0"/>
          <a:chOff x="0" y="0"/>
          <a:chExt cx="0" cy="0"/>
        </a:xfrm>
      </p:grpSpPr>
      <p:sp>
        <p:nvSpPr>
          <p:cNvPr id="475" name="Google Shape;475;p82"/>
          <p:cNvSpPr/>
          <p:nvPr/>
        </p:nvSpPr>
        <p:spPr>
          <a:xfrm>
            <a:off x="5165563" y="2158211"/>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dk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476" name="Google Shape;476;p82"/>
          <p:cNvSpPr/>
          <p:nvPr/>
        </p:nvSpPr>
        <p:spPr>
          <a:xfrm>
            <a:off x="5165563" y="4378762"/>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dk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477" name="Google Shape;477;p82"/>
          <p:cNvSpPr/>
          <p:nvPr/>
        </p:nvSpPr>
        <p:spPr>
          <a:xfrm rot="-5400000">
            <a:off x="6269622"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dk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478" name="Google Shape;478;p82"/>
          <p:cNvSpPr/>
          <p:nvPr/>
        </p:nvSpPr>
        <p:spPr>
          <a:xfrm rot="-5400000">
            <a:off x="4076244"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dk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479" name="Google Shape;479;p8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480" name="Google Shape;480;p82"/>
          <p:cNvGrpSpPr/>
          <p:nvPr/>
        </p:nvGrpSpPr>
        <p:grpSpPr>
          <a:xfrm>
            <a:off x="1" y="3228301"/>
            <a:ext cx="3962400" cy="2367280"/>
            <a:chOff x="3444239" y="3274021"/>
            <a:chExt cx="518161" cy="2367280"/>
          </a:xfrm>
        </p:grpSpPr>
        <p:cxnSp>
          <p:nvCxnSpPr>
            <p:cNvPr id="481" name="Google Shape;481;p82"/>
            <p:cNvCxnSpPr/>
            <p:nvPr/>
          </p:nvCxnSpPr>
          <p:spPr>
            <a:xfrm rot="10800000">
              <a:off x="3444239" y="3274021"/>
              <a:ext cx="518161" cy="0"/>
            </a:xfrm>
            <a:prstGeom prst="straightConnector1">
              <a:avLst/>
            </a:prstGeom>
            <a:noFill/>
            <a:ln w="9525" cap="flat" cmpd="sng">
              <a:solidFill>
                <a:schemeClr val="accent1"/>
              </a:solidFill>
              <a:prstDash val="solid"/>
              <a:round/>
              <a:headEnd type="none" w="sm" len="sm"/>
              <a:tailEnd type="none" w="sm" len="sm"/>
            </a:ln>
          </p:spPr>
        </p:cxnSp>
        <p:cxnSp>
          <p:nvCxnSpPr>
            <p:cNvPr id="482" name="Google Shape;482;p82"/>
            <p:cNvCxnSpPr/>
            <p:nvPr/>
          </p:nvCxnSpPr>
          <p:spPr>
            <a:xfrm rot="10800000">
              <a:off x="3444239" y="5641301"/>
              <a:ext cx="518161" cy="0"/>
            </a:xfrm>
            <a:prstGeom prst="straightConnector1">
              <a:avLst/>
            </a:prstGeom>
            <a:noFill/>
            <a:ln w="9525" cap="flat" cmpd="sng">
              <a:solidFill>
                <a:schemeClr val="accent1"/>
              </a:solidFill>
              <a:prstDash val="solid"/>
              <a:round/>
              <a:headEnd type="none" w="sm" len="sm"/>
              <a:tailEnd type="none" w="sm" len="sm"/>
            </a:ln>
          </p:spPr>
        </p:cxnSp>
      </p:grpSp>
      <p:grpSp>
        <p:nvGrpSpPr>
          <p:cNvPr id="483" name="Google Shape;483;p82"/>
          <p:cNvGrpSpPr/>
          <p:nvPr/>
        </p:nvGrpSpPr>
        <p:grpSpPr>
          <a:xfrm>
            <a:off x="8188962" y="3228301"/>
            <a:ext cx="4003041" cy="2367280"/>
            <a:chOff x="8188959" y="3274021"/>
            <a:chExt cx="518161" cy="2367280"/>
          </a:xfrm>
        </p:grpSpPr>
        <p:cxnSp>
          <p:nvCxnSpPr>
            <p:cNvPr id="484" name="Google Shape;484;p82"/>
            <p:cNvCxnSpPr/>
            <p:nvPr/>
          </p:nvCxnSpPr>
          <p:spPr>
            <a:xfrm rot="10800000">
              <a:off x="8188959" y="3274021"/>
              <a:ext cx="518161" cy="0"/>
            </a:xfrm>
            <a:prstGeom prst="straightConnector1">
              <a:avLst/>
            </a:prstGeom>
            <a:noFill/>
            <a:ln w="9525" cap="flat" cmpd="sng">
              <a:solidFill>
                <a:schemeClr val="accent1"/>
              </a:solidFill>
              <a:prstDash val="solid"/>
              <a:round/>
              <a:headEnd type="none" w="sm" len="sm"/>
              <a:tailEnd type="none" w="sm" len="sm"/>
            </a:ln>
          </p:spPr>
        </p:cxnSp>
        <p:cxnSp>
          <p:nvCxnSpPr>
            <p:cNvPr id="485" name="Google Shape;485;p82"/>
            <p:cNvCxnSpPr/>
            <p:nvPr/>
          </p:nvCxnSpPr>
          <p:spPr>
            <a:xfrm rot="10800000">
              <a:off x="8188959" y="5641301"/>
              <a:ext cx="518161" cy="0"/>
            </a:xfrm>
            <a:prstGeom prst="straightConnector1">
              <a:avLst/>
            </a:prstGeom>
            <a:noFill/>
            <a:ln w="9525" cap="flat" cmpd="sng">
              <a:solidFill>
                <a:schemeClr val="accent1"/>
              </a:solidFill>
              <a:prstDash val="solid"/>
              <a:round/>
              <a:headEnd type="none" w="sm" len="sm"/>
              <a:tailEnd type="none" w="sm" len="sm"/>
            </a:ln>
          </p:spPr>
        </p:cxnSp>
      </p:grpSp>
      <p:sp>
        <p:nvSpPr>
          <p:cNvPr id="486" name="Google Shape;486;p82"/>
          <p:cNvSpPr txBox="1">
            <a:spLocks noGrp="1"/>
          </p:cNvSpPr>
          <p:nvPr>
            <p:ph type="body" idx="1"/>
          </p:nvPr>
        </p:nvSpPr>
        <p:spPr>
          <a:xfrm>
            <a:off x="588963" y="2003424"/>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lt1"/>
              </a:buClr>
              <a:buSzPts val="1440"/>
              <a:buNone/>
              <a:defRPr sz="1600">
                <a:solidFill>
                  <a:schemeClr val="lt1"/>
                </a:solidFill>
              </a:defRPr>
            </a:lvl1pPr>
            <a:lvl2pPr marL="914400" lvl="1" indent="-228600" algn="r">
              <a:lnSpc>
                <a:spcPct val="100000"/>
              </a:lnSpc>
              <a:spcBef>
                <a:spcPts val="0"/>
              </a:spcBef>
              <a:spcAft>
                <a:spcPts val="0"/>
              </a:spcAft>
              <a:buClr>
                <a:schemeClr val="lt1"/>
              </a:buClr>
              <a:buSzPts val="1440"/>
              <a:buNone/>
              <a:defRPr sz="1600">
                <a:solidFill>
                  <a:schemeClr val="lt1"/>
                </a:solidFill>
              </a:defRPr>
            </a:lvl2pPr>
            <a:lvl3pPr marL="1371600" lvl="2" indent="-228600" algn="r">
              <a:lnSpc>
                <a:spcPct val="100000"/>
              </a:lnSpc>
              <a:spcBef>
                <a:spcPts val="0"/>
              </a:spcBef>
              <a:spcAft>
                <a:spcPts val="0"/>
              </a:spcAft>
              <a:buClr>
                <a:schemeClr val="lt1"/>
              </a:buClr>
              <a:buSzPts val="1440"/>
              <a:buNone/>
              <a:defRPr sz="1600">
                <a:solidFill>
                  <a:schemeClr val="lt1"/>
                </a:solidFill>
              </a:defRPr>
            </a:lvl3pPr>
            <a:lvl4pPr marL="1828800" lvl="3" indent="-228600" algn="r">
              <a:lnSpc>
                <a:spcPct val="100000"/>
              </a:lnSpc>
              <a:spcBef>
                <a:spcPts val="0"/>
              </a:spcBef>
              <a:spcAft>
                <a:spcPts val="0"/>
              </a:spcAft>
              <a:buClr>
                <a:schemeClr val="lt1"/>
              </a:buClr>
              <a:buSzPts val="1440"/>
              <a:buNone/>
              <a:defRPr sz="1600">
                <a:solidFill>
                  <a:schemeClr val="lt1"/>
                </a:solidFill>
              </a:defRPr>
            </a:lvl4pPr>
            <a:lvl5pPr marL="2286000" lvl="4" indent="-228600" algn="r">
              <a:lnSpc>
                <a:spcPct val="100000"/>
              </a:lnSpc>
              <a:spcBef>
                <a:spcPts val="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87" name="Google Shape;487;p82"/>
          <p:cNvSpPr txBox="1">
            <a:spLocks noGrp="1"/>
          </p:cNvSpPr>
          <p:nvPr>
            <p:ph type="body" idx="2"/>
          </p:nvPr>
        </p:nvSpPr>
        <p:spPr>
          <a:xfrm>
            <a:off x="588963" y="4364659"/>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lt1"/>
              </a:buClr>
              <a:buSzPts val="1440"/>
              <a:buNone/>
              <a:defRPr sz="1600">
                <a:solidFill>
                  <a:schemeClr val="lt1"/>
                </a:solidFill>
              </a:defRPr>
            </a:lvl1pPr>
            <a:lvl2pPr marL="914400" lvl="1" indent="-228600" algn="r">
              <a:lnSpc>
                <a:spcPct val="100000"/>
              </a:lnSpc>
              <a:spcBef>
                <a:spcPts val="0"/>
              </a:spcBef>
              <a:spcAft>
                <a:spcPts val="0"/>
              </a:spcAft>
              <a:buClr>
                <a:schemeClr val="lt1"/>
              </a:buClr>
              <a:buSzPts val="1440"/>
              <a:buNone/>
              <a:defRPr sz="1600">
                <a:solidFill>
                  <a:schemeClr val="lt1"/>
                </a:solidFill>
              </a:defRPr>
            </a:lvl2pPr>
            <a:lvl3pPr marL="1371600" lvl="2" indent="-228600" algn="r">
              <a:lnSpc>
                <a:spcPct val="100000"/>
              </a:lnSpc>
              <a:spcBef>
                <a:spcPts val="0"/>
              </a:spcBef>
              <a:spcAft>
                <a:spcPts val="0"/>
              </a:spcAft>
              <a:buClr>
                <a:schemeClr val="lt1"/>
              </a:buClr>
              <a:buSzPts val="1440"/>
              <a:buNone/>
              <a:defRPr sz="1600">
                <a:solidFill>
                  <a:schemeClr val="lt1"/>
                </a:solidFill>
              </a:defRPr>
            </a:lvl3pPr>
            <a:lvl4pPr marL="1828800" lvl="3" indent="-228600" algn="r">
              <a:lnSpc>
                <a:spcPct val="100000"/>
              </a:lnSpc>
              <a:spcBef>
                <a:spcPts val="0"/>
              </a:spcBef>
              <a:spcAft>
                <a:spcPts val="0"/>
              </a:spcAft>
              <a:buClr>
                <a:schemeClr val="lt1"/>
              </a:buClr>
              <a:buSzPts val="1440"/>
              <a:buNone/>
              <a:defRPr sz="1600">
                <a:solidFill>
                  <a:schemeClr val="lt1"/>
                </a:solidFill>
              </a:defRPr>
            </a:lvl4pPr>
            <a:lvl5pPr marL="2286000" lvl="4" indent="-228600" algn="r">
              <a:lnSpc>
                <a:spcPct val="100000"/>
              </a:lnSpc>
              <a:spcBef>
                <a:spcPts val="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88" name="Google Shape;488;p82"/>
          <p:cNvSpPr txBox="1">
            <a:spLocks noGrp="1"/>
          </p:cNvSpPr>
          <p:nvPr>
            <p:ph type="body" idx="3"/>
          </p:nvPr>
        </p:nvSpPr>
        <p:spPr>
          <a:xfrm>
            <a:off x="8170863" y="2003425"/>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89" name="Google Shape;489;p82"/>
          <p:cNvSpPr txBox="1">
            <a:spLocks noGrp="1"/>
          </p:cNvSpPr>
          <p:nvPr>
            <p:ph type="body" idx="4"/>
          </p:nvPr>
        </p:nvSpPr>
        <p:spPr>
          <a:xfrm>
            <a:off x="8170863" y="4364660"/>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90" name="Google Shape;490;p82"/>
          <p:cNvSpPr/>
          <p:nvPr/>
        </p:nvSpPr>
        <p:spPr>
          <a:xfrm>
            <a:off x="4305441" y="1992050"/>
            <a:ext cx="1371600" cy="1371600"/>
          </a:xfrm>
          <a:prstGeom prst="ellipse">
            <a:avLst/>
          </a:prstGeom>
          <a:solidFill>
            <a:schemeClr val="accent1"/>
          </a:solidFill>
          <a:ln w="762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491" name="Google Shape;491;p82"/>
          <p:cNvSpPr/>
          <p:nvPr/>
        </p:nvSpPr>
        <p:spPr>
          <a:xfrm>
            <a:off x="6501563" y="1992050"/>
            <a:ext cx="1371600" cy="1371600"/>
          </a:xfrm>
          <a:prstGeom prst="ellipse">
            <a:avLst/>
          </a:prstGeom>
          <a:solidFill>
            <a:schemeClr val="accent1"/>
          </a:solidFill>
          <a:ln w="762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492" name="Google Shape;492;p82"/>
          <p:cNvSpPr/>
          <p:nvPr/>
        </p:nvSpPr>
        <p:spPr>
          <a:xfrm>
            <a:off x="4305441" y="4213908"/>
            <a:ext cx="1371600" cy="1371600"/>
          </a:xfrm>
          <a:prstGeom prst="ellipse">
            <a:avLst/>
          </a:prstGeom>
          <a:solidFill>
            <a:schemeClr val="accent1"/>
          </a:solidFill>
          <a:ln w="762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493" name="Google Shape;493;p82"/>
          <p:cNvSpPr/>
          <p:nvPr/>
        </p:nvSpPr>
        <p:spPr>
          <a:xfrm>
            <a:off x="6501563" y="4213908"/>
            <a:ext cx="1371600" cy="1371600"/>
          </a:xfrm>
          <a:prstGeom prst="ellipse">
            <a:avLst/>
          </a:prstGeom>
          <a:solidFill>
            <a:schemeClr val="accent1"/>
          </a:solidFill>
          <a:ln w="762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Layout_2">
  <p:cSld name="Layout_2">
    <p:spTree>
      <p:nvGrpSpPr>
        <p:cNvPr id="1" name="Shape 494"/>
        <p:cNvGrpSpPr/>
        <p:nvPr/>
      </p:nvGrpSpPr>
      <p:grpSpPr>
        <a:xfrm>
          <a:off x="0" y="0"/>
          <a:ext cx="0" cy="0"/>
          <a:chOff x="0" y="0"/>
          <a:chExt cx="0" cy="0"/>
        </a:xfrm>
      </p:grpSpPr>
      <p:sp>
        <p:nvSpPr>
          <p:cNvPr id="495" name="Google Shape;495;p8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6" name="Google Shape;496;p83"/>
          <p:cNvSpPr/>
          <p:nvPr/>
        </p:nvSpPr>
        <p:spPr>
          <a:xfrm>
            <a:off x="701898" y="1432560"/>
            <a:ext cx="2679258" cy="2020149"/>
          </a:xfrm>
          <a:custGeom>
            <a:avLst/>
            <a:gdLst/>
            <a:ahLst/>
            <a:cxnLst/>
            <a:rect l="l" t="t" r="r" b="b"/>
            <a:pathLst>
              <a:path w="829" h="624" extrusionOk="0">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97" name="Google Shape;497;p83"/>
          <p:cNvSpPr/>
          <p:nvPr/>
        </p:nvSpPr>
        <p:spPr>
          <a:xfrm>
            <a:off x="366396" y="2900678"/>
            <a:ext cx="1896420" cy="2893406"/>
          </a:xfrm>
          <a:custGeom>
            <a:avLst/>
            <a:gdLst/>
            <a:ahLst/>
            <a:cxnLst/>
            <a:rect l="l" t="t" r="r" b="b"/>
            <a:pathLst>
              <a:path w="587" h="893" extrusionOk="0">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98" name="Google Shape;498;p83"/>
          <p:cNvSpPr/>
          <p:nvPr/>
        </p:nvSpPr>
        <p:spPr>
          <a:xfrm>
            <a:off x="1568017" y="4818510"/>
            <a:ext cx="2810129" cy="1625162"/>
          </a:xfrm>
          <a:custGeom>
            <a:avLst/>
            <a:gdLst/>
            <a:ahLst/>
            <a:cxnLst/>
            <a:rect l="l" t="t" r="r" b="b"/>
            <a:pathLst>
              <a:path w="870" h="502" extrusionOk="0">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rgbClr val="39313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99" name="Google Shape;499;p83"/>
          <p:cNvSpPr/>
          <p:nvPr/>
        </p:nvSpPr>
        <p:spPr>
          <a:xfrm>
            <a:off x="3633378" y="3143381"/>
            <a:ext cx="1974942" cy="2672117"/>
          </a:xfrm>
          <a:custGeom>
            <a:avLst/>
            <a:gdLst/>
            <a:ahLst/>
            <a:cxnLst/>
            <a:rect l="l" t="t" r="r" b="b"/>
            <a:pathLst>
              <a:path w="612" h="825" extrusionOk="0">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500" name="Google Shape;500;p83"/>
          <p:cNvSpPr/>
          <p:nvPr/>
        </p:nvSpPr>
        <p:spPr>
          <a:xfrm>
            <a:off x="3028998" y="1432560"/>
            <a:ext cx="2255717" cy="2291406"/>
          </a:xfrm>
          <a:custGeom>
            <a:avLst/>
            <a:gdLst/>
            <a:ahLst/>
            <a:cxnLst/>
            <a:rect l="l" t="t" r="r" b="b"/>
            <a:pathLst>
              <a:path w="699" h="708" extrusionOk="0">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501" name="Google Shape;501;p83"/>
          <p:cNvSpPr/>
          <p:nvPr/>
        </p:nvSpPr>
        <p:spPr>
          <a:xfrm>
            <a:off x="1513290" y="2558038"/>
            <a:ext cx="2952895" cy="2810125"/>
          </a:xfrm>
          <a:custGeom>
            <a:avLst/>
            <a:gdLst/>
            <a:ahLst/>
            <a:cxnLst/>
            <a:rect l="l" t="t" r="r" b="b"/>
            <a:pathLst>
              <a:path w="914" h="868" extrusionOk="0">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rgbClr val="F2F2F2">
              <a:alpha val="6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502" name="Google Shape;502;p83"/>
          <p:cNvSpPr txBox="1">
            <a:spLocks noGrp="1"/>
          </p:cNvSpPr>
          <p:nvPr>
            <p:ph type="body" idx="1"/>
          </p:nvPr>
        </p:nvSpPr>
        <p:spPr>
          <a:xfrm>
            <a:off x="162568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03" name="Google Shape;503;p83"/>
          <p:cNvSpPr txBox="1">
            <a:spLocks noGrp="1"/>
          </p:cNvSpPr>
          <p:nvPr>
            <p:ph type="body" idx="2"/>
          </p:nvPr>
        </p:nvSpPr>
        <p:spPr>
          <a:xfrm>
            <a:off x="351477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04" name="Google Shape;504;p83"/>
          <p:cNvSpPr txBox="1">
            <a:spLocks noGrp="1"/>
          </p:cNvSpPr>
          <p:nvPr>
            <p:ph type="body" idx="3"/>
          </p:nvPr>
        </p:nvSpPr>
        <p:spPr>
          <a:xfrm>
            <a:off x="4308595"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rgbClr val="000000"/>
              </a:buClr>
              <a:buSzPts val="1440"/>
              <a:buNone/>
              <a:defRPr sz="1600">
                <a:solidFill>
                  <a:srgbClr val="000000"/>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05" name="Google Shape;505;p83"/>
          <p:cNvSpPr txBox="1">
            <a:spLocks noGrp="1"/>
          </p:cNvSpPr>
          <p:nvPr>
            <p:ph type="body" idx="4"/>
          </p:nvPr>
        </p:nvSpPr>
        <p:spPr>
          <a:xfrm>
            <a:off x="640947"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06" name="Google Shape;506;p83"/>
          <p:cNvSpPr txBox="1">
            <a:spLocks noGrp="1"/>
          </p:cNvSpPr>
          <p:nvPr>
            <p:ph type="body" idx="5"/>
          </p:nvPr>
        </p:nvSpPr>
        <p:spPr>
          <a:xfrm>
            <a:off x="2462970" y="5579787"/>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07" name="Google Shape;507;p83"/>
          <p:cNvSpPr txBox="1">
            <a:spLocks noGrp="1"/>
          </p:cNvSpPr>
          <p:nvPr>
            <p:ph type="body" idx="6"/>
          </p:nvPr>
        </p:nvSpPr>
        <p:spPr>
          <a:xfrm>
            <a:off x="5821363" y="1431925"/>
            <a:ext cx="5784850" cy="914400"/>
          </a:xfrm>
          <a:prstGeom prst="rect">
            <a:avLst/>
          </a:prstGeom>
          <a:noFill/>
          <a:ln>
            <a:noFill/>
          </a:ln>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lt1"/>
              </a:buClr>
              <a:buSzPts val="1620"/>
              <a:buFont typeface="Noto Sans Symbols"/>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08" name="Google Shape;508;p83"/>
          <p:cNvSpPr txBox="1">
            <a:spLocks noGrp="1"/>
          </p:cNvSpPr>
          <p:nvPr>
            <p:ph type="body" idx="7"/>
          </p:nvPr>
        </p:nvSpPr>
        <p:spPr>
          <a:xfrm>
            <a:off x="5821363" y="2466906"/>
            <a:ext cx="5784850" cy="914400"/>
          </a:xfrm>
          <a:prstGeom prst="rect">
            <a:avLst/>
          </a:prstGeom>
          <a:noFill/>
          <a:ln>
            <a:noFill/>
          </a:ln>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lt1"/>
              </a:buClr>
              <a:buSzPts val="1620"/>
              <a:buFont typeface="Noto Sans Symbols"/>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09" name="Google Shape;509;p83"/>
          <p:cNvSpPr txBox="1">
            <a:spLocks noGrp="1"/>
          </p:cNvSpPr>
          <p:nvPr>
            <p:ph type="body" idx="8"/>
          </p:nvPr>
        </p:nvSpPr>
        <p:spPr>
          <a:xfrm>
            <a:off x="5821363" y="3501887"/>
            <a:ext cx="5784850" cy="914400"/>
          </a:xfrm>
          <a:prstGeom prst="rect">
            <a:avLst/>
          </a:prstGeom>
          <a:noFill/>
          <a:ln>
            <a:noFill/>
          </a:ln>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lt1"/>
              </a:buClr>
              <a:buSzPts val="1620"/>
              <a:buFont typeface="Noto Sans Symbols"/>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10" name="Google Shape;510;p83"/>
          <p:cNvSpPr txBox="1">
            <a:spLocks noGrp="1"/>
          </p:cNvSpPr>
          <p:nvPr>
            <p:ph type="body" idx="9"/>
          </p:nvPr>
        </p:nvSpPr>
        <p:spPr>
          <a:xfrm>
            <a:off x="5821363" y="4536868"/>
            <a:ext cx="5784850" cy="914400"/>
          </a:xfrm>
          <a:prstGeom prst="rect">
            <a:avLst/>
          </a:prstGeom>
          <a:noFill/>
          <a:ln>
            <a:noFill/>
          </a:ln>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lt1"/>
              </a:buClr>
              <a:buSzPts val="1620"/>
              <a:buFont typeface="Noto Sans Symbols"/>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11" name="Google Shape;511;p83"/>
          <p:cNvSpPr txBox="1">
            <a:spLocks noGrp="1"/>
          </p:cNvSpPr>
          <p:nvPr>
            <p:ph type="body" idx="13"/>
          </p:nvPr>
        </p:nvSpPr>
        <p:spPr>
          <a:xfrm>
            <a:off x="5821363" y="5571849"/>
            <a:ext cx="5784850" cy="914400"/>
          </a:xfrm>
          <a:prstGeom prst="rect">
            <a:avLst/>
          </a:prstGeom>
          <a:noFill/>
          <a:ln>
            <a:noFill/>
          </a:ln>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lt1"/>
              </a:buClr>
              <a:buSzPts val="1620"/>
              <a:buFont typeface="Noto Sans Symbols"/>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12" name="Google Shape;512;p83"/>
          <p:cNvSpPr/>
          <p:nvPr/>
        </p:nvSpPr>
        <p:spPr>
          <a:xfrm>
            <a:off x="5821363" y="1431925"/>
            <a:ext cx="45720" cy="9144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13" name="Google Shape;513;p83"/>
          <p:cNvSpPr/>
          <p:nvPr/>
        </p:nvSpPr>
        <p:spPr>
          <a:xfrm>
            <a:off x="5821363" y="2466906"/>
            <a:ext cx="45720" cy="9144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14" name="Google Shape;514;p83"/>
          <p:cNvSpPr/>
          <p:nvPr/>
        </p:nvSpPr>
        <p:spPr>
          <a:xfrm>
            <a:off x="5821363" y="3501887"/>
            <a:ext cx="45720" cy="914400"/>
          </a:xfrm>
          <a:prstGeom prst="rect">
            <a:avLst/>
          </a:prstGeom>
          <a:solidFill>
            <a:schemeClr val="accent3"/>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15" name="Google Shape;515;p83"/>
          <p:cNvSpPr/>
          <p:nvPr/>
        </p:nvSpPr>
        <p:spPr>
          <a:xfrm>
            <a:off x="5821363" y="4536868"/>
            <a:ext cx="45720" cy="914400"/>
          </a:xfrm>
          <a:prstGeom prst="rect">
            <a:avLst/>
          </a:prstGeom>
          <a:solidFill>
            <a:srgbClr val="393135"/>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16" name="Google Shape;516;p83"/>
          <p:cNvSpPr/>
          <p:nvPr/>
        </p:nvSpPr>
        <p:spPr>
          <a:xfrm>
            <a:off x="5821363" y="5571849"/>
            <a:ext cx="45720" cy="914400"/>
          </a:xfrm>
          <a:prstGeom prst="rect">
            <a:avLst/>
          </a:prstGeom>
          <a:solidFill>
            <a:schemeClr val="accent5"/>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Layout_3">
  <p:cSld name="Layout_3">
    <p:spTree>
      <p:nvGrpSpPr>
        <p:cNvPr id="1" name="Shape 517"/>
        <p:cNvGrpSpPr/>
        <p:nvPr/>
      </p:nvGrpSpPr>
      <p:grpSpPr>
        <a:xfrm>
          <a:off x="0" y="0"/>
          <a:ext cx="0" cy="0"/>
          <a:chOff x="0" y="0"/>
          <a:chExt cx="0" cy="0"/>
        </a:xfrm>
      </p:grpSpPr>
      <p:sp>
        <p:nvSpPr>
          <p:cNvPr id="518" name="Google Shape;518;p84"/>
          <p:cNvSpPr txBox="1">
            <a:spLocks noGrp="1"/>
          </p:cNvSpPr>
          <p:nvPr>
            <p:ph type="body" idx="1"/>
          </p:nvPr>
        </p:nvSpPr>
        <p:spPr>
          <a:xfrm>
            <a:off x="671513"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19" name="Google Shape;519;p84"/>
          <p:cNvSpPr txBox="1">
            <a:spLocks noGrp="1"/>
          </p:cNvSpPr>
          <p:nvPr>
            <p:ph type="body" idx="2"/>
          </p:nvPr>
        </p:nvSpPr>
        <p:spPr>
          <a:xfrm>
            <a:off x="3472586"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20" name="Google Shape;520;p84"/>
          <p:cNvSpPr txBox="1">
            <a:spLocks noGrp="1"/>
          </p:cNvSpPr>
          <p:nvPr>
            <p:ph type="body" idx="3"/>
          </p:nvPr>
        </p:nvSpPr>
        <p:spPr>
          <a:xfrm>
            <a:off x="6273659"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21" name="Google Shape;521;p84"/>
          <p:cNvSpPr txBox="1">
            <a:spLocks noGrp="1"/>
          </p:cNvSpPr>
          <p:nvPr>
            <p:ph type="body" idx="4"/>
          </p:nvPr>
        </p:nvSpPr>
        <p:spPr>
          <a:xfrm>
            <a:off x="9074732"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22" name="Google Shape;522;p8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23" name="Google Shape;523;p84"/>
          <p:cNvCxnSpPr/>
          <p:nvPr/>
        </p:nvCxnSpPr>
        <p:spPr>
          <a:xfrm>
            <a:off x="584199"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524" name="Google Shape;524;p84"/>
          <p:cNvCxnSpPr/>
          <p:nvPr/>
        </p:nvCxnSpPr>
        <p:spPr>
          <a:xfrm>
            <a:off x="3382152"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525" name="Google Shape;525;p84"/>
          <p:cNvCxnSpPr/>
          <p:nvPr/>
        </p:nvCxnSpPr>
        <p:spPr>
          <a:xfrm>
            <a:off x="6180105"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526" name="Google Shape;526;p84"/>
          <p:cNvCxnSpPr/>
          <p:nvPr/>
        </p:nvCxnSpPr>
        <p:spPr>
          <a:xfrm>
            <a:off x="8978057" y="1261834"/>
            <a:ext cx="0" cy="618401"/>
          </a:xfrm>
          <a:prstGeom prst="straightConnector1">
            <a:avLst/>
          </a:prstGeom>
          <a:noFill/>
          <a:ln w="28575" cap="flat" cmpd="sng">
            <a:solidFill>
              <a:schemeClr val="accent1"/>
            </a:solidFill>
            <a:prstDash val="solid"/>
            <a:round/>
            <a:headEnd type="none" w="sm" len="sm"/>
            <a:tailEnd type="none" w="sm" len="sm"/>
          </a:ln>
        </p:spPr>
      </p:cxnSp>
      <p:sp>
        <p:nvSpPr>
          <p:cNvPr id="527" name="Google Shape;527;p84"/>
          <p:cNvSpPr txBox="1">
            <a:spLocks noGrp="1"/>
          </p:cNvSpPr>
          <p:nvPr>
            <p:ph type="body" idx="5"/>
          </p:nvPr>
        </p:nvSpPr>
        <p:spPr>
          <a:xfrm>
            <a:off x="671513"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lt1"/>
              </a:buClr>
              <a:buSzPts val="1260"/>
              <a:buNone/>
              <a:defRPr sz="1400" i="0">
                <a:solidFill>
                  <a:schemeClr val="lt1"/>
                </a:solidFill>
              </a:defRPr>
            </a:lvl1pPr>
            <a:lvl2pPr marL="914400" lvl="1" indent="-308610" algn="l">
              <a:lnSpc>
                <a:spcPct val="100000"/>
              </a:lnSpc>
              <a:spcBef>
                <a:spcPts val="280"/>
              </a:spcBef>
              <a:spcAft>
                <a:spcPts val="0"/>
              </a:spcAft>
              <a:buClr>
                <a:schemeClr val="lt1"/>
              </a:buClr>
              <a:buSzPts val="1260"/>
              <a:buChar char="·"/>
              <a:defRPr sz="1400" i="0"/>
            </a:lvl2pPr>
            <a:lvl3pPr marL="1371600" lvl="2" indent="-308610" algn="l">
              <a:lnSpc>
                <a:spcPct val="100000"/>
              </a:lnSpc>
              <a:spcBef>
                <a:spcPts val="280"/>
              </a:spcBef>
              <a:spcAft>
                <a:spcPts val="0"/>
              </a:spcAft>
              <a:buClr>
                <a:schemeClr val="lt1"/>
              </a:buClr>
              <a:buSzPts val="1260"/>
              <a:buChar char="·"/>
              <a:defRPr sz="1400" i="0"/>
            </a:lvl3pPr>
            <a:lvl4pPr marL="1828800" lvl="3" indent="-308610" algn="l">
              <a:lnSpc>
                <a:spcPct val="100000"/>
              </a:lnSpc>
              <a:spcBef>
                <a:spcPts val="280"/>
              </a:spcBef>
              <a:spcAft>
                <a:spcPts val="0"/>
              </a:spcAft>
              <a:buClr>
                <a:schemeClr val="lt1"/>
              </a:buClr>
              <a:buSzPts val="1260"/>
              <a:buChar char="·"/>
              <a:defRPr sz="1400" i="0"/>
            </a:lvl4pPr>
            <a:lvl5pPr marL="2286000" lvl="4" indent="-308610" algn="l">
              <a:lnSpc>
                <a:spcPct val="100000"/>
              </a:lnSpc>
              <a:spcBef>
                <a:spcPts val="280"/>
              </a:spcBef>
              <a:spcAft>
                <a:spcPts val="0"/>
              </a:spcAft>
              <a:buClr>
                <a:schemeClr val="lt1"/>
              </a:buClr>
              <a:buSzPts val="1260"/>
              <a:buChar char="·"/>
              <a:defRPr sz="1400" i="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28" name="Google Shape;528;p84"/>
          <p:cNvSpPr txBox="1">
            <a:spLocks noGrp="1"/>
          </p:cNvSpPr>
          <p:nvPr>
            <p:ph type="body" idx="6"/>
          </p:nvPr>
        </p:nvSpPr>
        <p:spPr>
          <a:xfrm>
            <a:off x="3472586"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lt1"/>
              </a:buClr>
              <a:buSzPts val="1260"/>
              <a:buNone/>
              <a:defRPr sz="1400" i="0">
                <a:solidFill>
                  <a:schemeClr val="lt1"/>
                </a:solidFill>
              </a:defRPr>
            </a:lvl1pPr>
            <a:lvl2pPr marL="914400" lvl="1" indent="-308610" algn="l">
              <a:lnSpc>
                <a:spcPct val="100000"/>
              </a:lnSpc>
              <a:spcBef>
                <a:spcPts val="280"/>
              </a:spcBef>
              <a:spcAft>
                <a:spcPts val="0"/>
              </a:spcAft>
              <a:buClr>
                <a:schemeClr val="lt1"/>
              </a:buClr>
              <a:buSzPts val="1260"/>
              <a:buChar char="·"/>
              <a:defRPr sz="1400" i="0"/>
            </a:lvl2pPr>
            <a:lvl3pPr marL="1371600" lvl="2" indent="-308610" algn="l">
              <a:lnSpc>
                <a:spcPct val="100000"/>
              </a:lnSpc>
              <a:spcBef>
                <a:spcPts val="280"/>
              </a:spcBef>
              <a:spcAft>
                <a:spcPts val="0"/>
              </a:spcAft>
              <a:buClr>
                <a:schemeClr val="lt1"/>
              </a:buClr>
              <a:buSzPts val="1260"/>
              <a:buChar char="·"/>
              <a:defRPr sz="1400" i="0"/>
            </a:lvl3pPr>
            <a:lvl4pPr marL="1828800" lvl="3" indent="-308610" algn="l">
              <a:lnSpc>
                <a:spcPct val="100000"/>
              </a:lnSpc>
              <a:spcBef>
                <a:spcPts val="280"/>
              </a:spcBef>
              <a:spcAft>
                <a:spcPts val="0"/>
              </a:spcAft>
              <a:buClr>
                <a:schemeClr val="lt1"/>
              </a:buClr>
              <a:buSzPts val="1260"/>
              <a:buChar char="·"/>
              <a:defRPr sz="1400" i="0"/>
            </a:lvl4pPr>
            <a:lvl5pPr marL="2286000" lvl="4" indent="-308610" algn="l">
              <a:lnSpc>
                <a:spcPct val="100000"/>
              </a:lnSpc>
              <a:spcBef>
                <a:spcPts val="280"/>
              </a:spcBef>
              <a:spcAft>
                <a:spcPts val="0"/>
              </a:spcAft>
              <a:buClr>
                <a:schemeClr val="lt1"/>
              </a:buClr>
              <a:buSzPts val="1260"/>
              <a:buChar char="·"/>
              <a:defRPr sz="1400" i="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29" name="Google Shape;529;p84"/>
          <p:cNvSpPr txBox="1">
            <a:spLocks noGrp="1"/>
          </p:cNvSpPr>
          <p:nvPr>
            <p:ph type="body" idx="7"/>
          </p:nvPr>
        </p:nvSpPr>
        <p:spPr>
          <a:xfrm>
            <a:off x="6273657" y="1982787"/>
            <a:ext cx="2544763"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lt1"/>
              </a:buClr>
              <a:buSzPts val="1260"/>
              <a:buNone/>
              <a:defRPr sz="1400" i="0">
                <a:solidFill>
                  <a:schemeClr val="lt1"/>
                </a:solidFill>
              </a:defRPr>
            </a:lvl1pPr>
            <a:lvl2pPr marL="914400" lvl="1" indent="-308610" algn="l">
              <a:lnSpc>
                <a:spcPct val="100000"/>
              </a:lnSpc>
              <a:spcBef>
                <a:spcPts val="280"/>
              </a:spcBef>
              <a:spcAft>
                <a:spcPts val="0"/>
              </a:spcAft>
              <a:buClr>
                <a:schemeClr val="lt1"/>
              </a:buClr>
              <a:buSzPts val="1260"/>
              <a:buChar char="·"/>
              <a:defRPr sz="1400" i="0"/>
            </a:lvl2pPr>
            <a:lvl3pPr marL="1371600" lvl="2" indent="-308610" algn="l">
              <a:lnSpc>
                <a:spcPct val="100000"/>
              </a:lnSpc>
              <a:spcBef>
                <a:spcPts val="280"/>
              </a:spcBef>
              <a:spcAft>
                <a:spcPts val="0"/>
              </a:spcAft>
              <a:buClr>
                <a:schemeClr val="lt1"/>
              </a:buClr>
              <a:buSzPts val="1260"/>
              <a:buChar char="·"/>
              <a:defRPr sz="1400" i="0"/>
            </a:lvl3pPr>
            <a:lvl4pPr marL="1828800" lvl="3" indent="-308610" algn="l">
              <a:lnSpc>
                <a:spcPct val="100000"/>
              </a:lnSpc>
              <a:spcBef>
                <a:spcPts val="280"/>
              </a:spcBef>
              <a:spcAft>
                <a:spcPts val="0"/>
              </a:spcAft>
              <a:buClr>
                <a:schemeClr val="lt1"/>
              </a:buClr>
              <a:buSzPts val="1260"/>
              <a:buChar char="·"/>
              <a:defRPr sz="1400" i="0"/>
            </a:lvl4pPr>
            <a:lvl5pPr marL="2286000" lvl="4" indent="-308610" algn="l">
              <a:lnSpc>
                <a:spcPct val="100000"/>
              </a:lnSpc>
              <a:spcBef>
                <a:spcPts val="280"/>
              </a:spcBef>
              <a:spcAft>
                <a:spcPts val="0"/>
              </a:spcAft>
              <a:buClr>
                <a:schemeClr val="lt1"/>
              </a:buClr>
              <a:buSzPts val="1260"/>
              <a:buChar char="·"/>
              <a:defRPr sz="1400" i="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30" name="Google Shape;530;p84"/>
          <p:cNvSpPr txBox="1">
            <a:spLocks noGrp="1"/>
          </p:cNvSpPr>
          <p:nvPr>
            <p:ph type="body" idx="8"/>
          </p:nvPr>
        </p:nvSpPr>
        <p:spPr>
          <a:xfrm>
            <a:off x="9074732"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lt1"/>
              </a:buClr>
              <a:buSzPts val="1260"/>
              <a:buNone/>
              <a:defRPr sz="1400" i="0">
                <a:solidFill>
                  <a:schemeClr val="lt1"/>
                </a:solidFill>
              </a:defRPr>
            </a:lvl1pPr>
            <a:lvl2pPr marL="914400" lvl="1" indent="-308610" algn="l">
              <a:lnSpc>
                <a:spcPct val="100000"/>
              </a:lnSpc>
              <a:spcBef>
                <a:spcPts val="280"/>
              </a:spcBef>
              <a:spcAft>
                <a:spcPts val="0"/>
              </a:spcAft>
              <a:buClr>
                <a:schemeClr val="lt1"/>
              </a:buClr>
              <a:buSzPts val="1260"/>
              <a:buChar char="·"/>
              <a:defRPr sz="1400" i="0"/>
            </a:lvl2pPr>
            <a:lvl3pPr marL="1371600" lvl="2" indent="-308610" algn="l">
              <a:lnSpc>
                <a:spcPct val="100000"/>
              </a:lnSpc>
              <a:spcBef>
                <a:spcPts val="280"/>
              </a:spcBef>
              <a:spcAft>
                <a:spcPts val="0"/>
              </a:spcAft>
              <a:buClr>
                <a:schemeClr val="lt1"/>
              </a:buClr>
              <a:buSzPts val="1260"/>
              <a:buChar char="·"/>
              <a:defRPr sz="1400" i="0"/>
            </a:lvl3pPr>
            <a:lvl4pPr marL="1828800" lvl="3" indent="-308610" algn="l">
              <a:lnSpc>
                <a:spcPct val="100000"/>
              </a:lnSpc>
              <a:spcBef>
                <a:spcPts val="280"/>
              </a:spcBef>
              <a:spcAft>
                <a:spcPts val="0"/>
              </a:spcAft>
              <a:buClr>
                <a:schemeClr val="lt1"/>
              </a:buClr>
              <a:buSzPts val="1260"/>
              <a:buChar char="·"/>
              <a:defRPr sz="1400" i="0"/>
            </a:lvl4pPr>
            <a:lvl5pPr marL="2286000" lvl="4" indent="-308610" algn="l">
              <a:lnSpc>
                <a:spcPct val="100000"/>
              </a:lnSpc>
              <a:spcBef>
                <a:spcPts val="280"/>
              </a:spcBef>
              <a:spcAft>
                <a:spcPts val="0"/>
              </a:spcAft>
              <a:buClr>
                <a:schemeClr val="lt1"/>
              </a:buClr>
              <a:buSzPts val="1260"/>
              <a:buChar char="·"/>
              <a:defRPr sz="1400" i="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Layout_4">
  <p:cSld name="Layout_4">
    <p:spTree>
      <p:nvGrpSpPr>
        <p:cNvPr id="1" name="Shape 531"/>
        <p:cNvGrpSpPr/>
        <p:nvPr/>
      </p:nvGrpSpPr>
      <p:grpSpPr>
        <a:xfrm>
          <a:off x="0" y="0"/>
          <a:ext cx="0" cy="0"/>
          <a:chOff x="0" y="0"/>
          <a:chExt cx="0" cy="0"/>
        </a:xfrm>
      </p:grpSpPr>
      <p:sp>
        <p:nvSpPr>
          <p:cNvPr id="532" name="Google Shape;532;p85"/>
          <p:cNvSpPr txBox="1">
            <a:spLocks noGrp="1"/>
          </p:cNvSpPr>
          <p:nvPr>
            <p:ph type="body" idx="1"/>
          </p:nvPr>
        </p:nvSpPr>
        <p:spPr>
          <a:xfrm>
            <a:off x="584200" y="4456402"/>
            <a:ext cx="3525838" cy="1231106"/>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800"/>
              <a:buNone/>
              <a:defRPr sz="2000">
                <a:solidFill>
                  <a:schemeClr val="lt1"/>
                </a:solidFill>
              </a:defRPr>
            </a:lvl1pPr>
            <a:lvl2pPr marL="914400" lvl="1" indent="-228600" algn="l">
              <a:lnSpc>
                <a:spcPct val="100000"/>
              </a:lnSpc>
              <a:spcBef>
                <a:spcPts val="440"/>
              </a:spcBef>
              <a:spcAft>
                <a:spcPts val="0"/>
              </a:spcAft>
              <a:buClr>
                <a:schemeClr val="lt1"/>
              </a:buClr>
              <a:buSzPts val="1980"/>
              <a:buNone/>
              <a:defRPr sz="2200">
                <a:solidFill>
                  <a:schemeClr val="lt1"/>
                </a:solidFill>
              </a:defRPr>
            </a:lvl2pPr>
            <a:lvl3pPr marL="1371600" lvl="2" indent="-228600" algn="l">
              <a:lnSpc>
                <a:spcPct val="100000"/>
              </a:lnSpc>
              <a:spcBef>
                <a:spcPts val="440"/>
              </a:spcBef>
              <a:spcAft>
                <a:spcPts val="0"/>
              </a:spcAft>
              <a:buClr>
                <a:schemeClr val="lt1"/>
              </a:buClr>
              <a:buSzPts val="1980"/>
              <a:buNone/>
              <a:defRPr sz="2200">
                <a:solidFill>
                  <a:schemeClr val="lt1"/>
                </a:solidFill>
              </a:defRPr>
            </a:lvl3pPr>
            <a:lvl4pPr marL="1828800" lvl="3" indent="-228600" algn="l">
              <a:lnSpc>
                <a:spcPct val="100000"/>
              </a:lnSpc>
              <a:spcBef>
                <a:spcPts val="440"/>
              </a:spcBef>
              <a:spcAft>
                <a:spcPts val="0"/>
              </a:spcAft>
              <a:buClr>
                <a:schemeClr val="lt1"/>
              </a:buClr>
              <a:buSzPts val="1980"/>
              <a:buNone/>
              <a:defRPr sz="2200">
                <a:solidFill>
                  <a:schemeClr val="lt1"/>
                </a:solidFill>
              </a:defRPr>
            </a:lvl4pPr>
            <a:lvl5pPr marL="2286000" lvl="4" indent="-228600" algn="l">
              <a:lnSpc>
                <a:spcPct val="100000"/>
              </a:lnSpc>
              <a:spcBef>
                <a:spcPts val="440"/>
              </a:spcBef>
              <a:spcAft>
                <a:spcPts val="0"/>
              </a:spcAft>
              <a:buClr>
                <a:schemeClr val="lt1"/>
              </a:buClr>
              <a:buSzPts val="1980"/>
              <a:buNone/>
              <a:defRPr sz="22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33" name="Google Shape;533;p85"/>
          <p:cNvSpPr txBox="1">
            <a:spLocks noGrp="1"/>
          </p:cNvSpPr>
          <p:nvPr>
            <p:ph type="body" idx="2"/>
          </p:nvPr>
        </p:nvSpPr>
        <p:spPr>
          <a:xfrm>
            <a:off x="4332805" y="4456402"/>
            <a:ext cx="3525838" cy="1231106"/>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800"/>
              <a:buNone/>
              <a:defRPr sz="2000">
                <a:solidFill>
                  <a:schemeClr val="lt1"/>
                </a:solidFill>
              </a:defRPr>
            </a:lvl1pPr>
            <a:lvl2pPr marL="914400" lvl="1" indent="-228600" algn="l">
              <a:lnSpc>
                <a:spcPct val="100000"/>
              </a:lnSpc>
              <a:spcBef>
                <a:spcPts val="440"/>
              </a:spcBef>
              <a:spcAft>
                <a:spcPts val="0"/>
              </a:spcAft>
              <a:buClr>
                <a:schemeClr val="lt1"/>
              </a:buClr>
              <a:buSzPts val="1980"/>
              <a:buNone/>
              <a:defRPr sz="2200">
                <a:solidFill>
                  <a:schemeClr val="lt1"/>
                </a:solidFill>
              </a:defRPr>
            </a:lvl2pPr>
            <a:lvl3pPr marL="1371600" lvl="2" indent="-228600" algn="l">
              <a:lnSpc>
                <a:spcPct val="100000"/>
              </a:lnSpc>
              <a:spcBef>
                <a:spcPts val="440"/>
              </a:spcBef>
              <a:spcAft>
                <a:spcPts val="0"/>
              </a:spcAft>
              <a:buClr>
                <a:schemeClr val="lt1"/>
              </a:buClr>
              <a:buSzPts val="1980"/>
              <a:buNone/>
              <a:defRPr sz="2200">
                <a:solidFill>
                  <a:schemeClr val="lt1"/>
                </a:solidFill>
              </a:defRPr>
            </a:lvl3pPr>
            <a:lvl4pPr marL="1828800" lvl="3" indent="-228600" algn="l">
              <a:lnSpc>
                <a:spcPct val="100000"/>
              </a:lnSpc>
              <a:spcBef>
                <a:spcPts val="440"/>
              </a:spcBef>
              <a:spcAft>
                <a:spcPts val="0"/>
              </a:spcAft>
              <a:buClr>
                <a:schemeClr val="lt1"/>
              </a:buClr>
              <a:buSzPts val="1980"/>
              <a:buNone/>
              <a:defRPr sz="2200">
                <a:solidFill>
                  <a:schemeClr val="lt1"/>
                </a:solidFill>
              </a:defRPr>
            </a:lvl4pPr>
            <a:lvl5pPr marL="2286000" lvl="4" indent="-228600" algn="l">
              <a:lnSpc>
                <a:spcPct val="100000"/>
              </a:lnSpc>
              <a:spcBef>
                <a:spcPts val="440"/>
              </a:spcBef>
              <a:spcAft>
                <a:spcPts val="0"/>
              </a:spcAft>
              <a:buClr>
                <a:schemeClr val="lt1"/>
              </a:buClr>
              <a:buSzPts val="1980"/>
              <a:buNone/>
              <a:defRPr sz="22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34" name="Google Shape;534;p85"/>
          <p:cNvSpPr txBox="1">
            <a:spLocks noGrp="1"/>
          </p:cNvSpPr>
          <p:nvPr>
            <p:ph type="body" idx="3"/>
          </p:nvPr>
        </p:nvSpPr>
        <p:spPr>
          <a:xfrm>
            <a:off x="8081411" y="4456402"/>
            <a:ext cx="3525838" cy="1231106"/>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800"/>
              <a:buNone/>
              <a:defRPr sz="2000">
                <a:solidFill>
                  <a:schemeClr val="lt1"/>
                </a:solidFill>
              </a:defRPr>
            </a:lvl1pPr>
            <a:lvl2pPr marL="914400" lvl="1" indent="-228600" algn="l">
              <a:lnSpc>
                <a:spcPct val="100000"/>
              </a:lnSpc>
              <a:spcBef>
                <a:spcPts val="440"/>
              </a:spcBef>
              <a:spcAft>
                <a:spcPts val="0"/>
              </a:spcAft>
              <a:buClr>
                <a:schemeClr val="lt1"/>
              </a:buClr>
              <a:buSzPts val="1980"/>
              <a:buNone/>
              <a:defRPr sz="2200">
                <a:solidFill>
                  <a:schemeClr val="lt1"/>
                </a:solidFill>
              </a:defRPr>
            </a:lvl2pPr>
            <a:lvl3pPr marL="1371600" lvl="2" indent="-228600" algn="l">
              <a:lnSpc>
                <a:spcPct val="100000"/>
              </a:lnSpc>
              <a:spcBef>
                <a:spcPts val="440"/>
              </a:spcBef>
              <a:spcAft>
                <a:spcPts val="0"/>
              </a:spcAft>
              <a:buClr>
                <a:schemeClr val="lt1"/>
              </a:buClr>
              <a:buSzPts val="1980"/>
              <a:buNone/>
              <a:defRPr sz="2200">
                <a:solidFill>
                  <a:schemeClr val="lt1"/>
                </a:solidFill>
              </a:defRPr>
            </a:lvl3pPr>
            <a:lvl4pPr marL="1828800" lvl="3" indent="-228600" algn="l">
              <a:lnSpc>
                <a:spcPct val="100000"/>
              </a:lnSpc>
              <a:spcBef>
                <a:spcPts val="440"/>
              </a:spcBef>
              <a:spcAft>
                <a:spcPts val="0"/>
              </a:spcAft>
              <a:buClr>
                <a:schemeClr val="lt1"/>
              </a:buClr>
              <a:buSzPts val="1980"/>
              <a:buNone/>
              <a:defRPr sz="2200">
                <a:solidFill>
                  <a:schemeClr val="lt1"/>
                </a:solidFill>
              </a:defRPr>
            </a:lvl4pPr>
            <a:lvl5pPr marL="2286000" lvl="4" indent="-228600" algn="l">
              <a:lnSpc>
                <a:spcPct val="100000"/>
              </a:lnSpc>
              <a:spcBef>
                <a:spcPts val="440"/>
              </a:spcBef>
              <a:spcAft>
                <a:spcPts val="0"/>
              </a:spcAft>
              <a:buClr>
                <a:schemeClr val="lt1"/>
              </a:buClr>
              <a:buSzPts val="1980"/>
              <a:buNone/>
              <a:defRPr sz="22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35" name="Google Shape;535;p8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6" name="Google Shape;536;p85"/>
          <p:cNvSpPr/>
          <p:nvPr/>
        </p:nvSpPr>
        <p:spPr>
          <a:xfrm>
            <a:off x="0" y="1475740"/>
            <a:ext cx="12192000" cy="23622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37" name="Google Shape;537;p85"/>
          <p:cNvSpPr/>
          <p:nvPr/>
        </p:nvSpPr>
        <p:spPr>
          <a:xfrm>
            <a:off x="987033" y="1296988"/>
            <a:ext cx="2719704" cy="2719704"/>
          </a:xfrm>
          <a:prstGeom prst="ellipse">
            <a:avLst/>
          </a:prstGeom>
          <a:solidFill>
            <a:schemeClr val="dk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38" name="Google Shape;538;p85"/>
          <p:cNvSpPr/>
          <p:nvPr/>
        </p:nvSpPr>
        <p:spPr>
          <a:xfrm>
            <a:off x="4735639" y="1296988"/>
            <a:ext cx="2719704" cy="2719704"/>
          </a:xfrm>
          <a:prstGeom prst="ellipse">
            <a:avLst/>
          </a:prstGeom>
          <a:solidFill>
            <a:schemeClr val="dk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39" name="Google Shape;539;p85"/>
          <p:cNvSpPr/>
          <p:nvPr/>
        </p:nvSpPr>
        <p:spPr>
          <a:xfrm>
            <a:off x="8484245" y="1296988"/>
            <a:ext cx="2719704" cy="2719704"/>
          </a:xfrm>
          <a:prstGeom prst="ellipse">
            <a:avLst/>
          </a:prstGeom>
          <a:solidFill>
            <a:schemeClr val="dk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40" name="Google Shape;540;p85"/>
          <p:cNvSpPr/>
          <p:nvPr/>
        </p:nvSpPr>
        <p:spPr>
          <a:xfrm>
            <a:off x="4175469"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41" name="Google Shape;541;p85"/>
          <p:cNvSpPr/>
          <p:nvPr/>
        </p:nvSpPr>
        <p:spPr>
          <a:xfrm>
            <a:off x="7924074"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cxnSp>
        <p:nvCxnSpPr>
          <p:cNvPr id="542" name="Google Shape;542;p85"/>
          <p:cNvCxnSpPr/>
          <p:nvPr/>
        </p:nvCxnSpPr>
        <p:spPr>
          <a:xfrm rot="10800000">
            <a:off x="584199"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543" name="Google Shape;543;p85"/>
          <p:cNvCxnSpPr/>
          <p:nvPr/>
        </p:nvCxnSpPr>
        <p:spPr>
          <a:xfrm rot="10800000">
            <a:off x="4332805"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544" name="Google Shape;544;p85"/>
          <p:cNvCxnSpPr/>
          <p:nvPr/>
        </p:nvCxnSpPr>
        <p:spPr>
          <a:xfrm rot="10800000">
            <a:off x="8081411" y="6250329"/>
            <a:ext cx="660247" cy="0"/>
          </a:xfrm>
          <a:prstGeom prst="straightConnector1">
            <a:avLst/>
          </a:prstGeom>
          <a:noFill/>
          <a:ln w="28575" cap="flat" cmpd="sng">
            <a:solidFill>
              <a:schemeClr val="accent1"/>
            </a:solidFill>
            <a:prstDash val="solid"/>
            <a:round/>
            <a:headEnd type="none" w="sm" len="sm"/>
            <a:tailEnd type="none" w="sm" len="sm"/>
          </a:ln>
        </p:spPr>
      </p:cxnSp>
      <p:sp>
        <p:nvSpPr>
          <p:cNvPr id="545" name="Google Shape;545;p85"/>
          <p:cNvSpPr>
            <a:spLocks noGrp="1"/>
          </p:cNvSpPr>
          <p:nvPr>
            <p:ph type="pic" idx="4"/>
          </p:nvPr>
        </p:nvSpPr>
        <p:spPr>
          <a:xfrm>
            <a:off x="1249605"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46" name="Google Shape;546;p85"/>
          <p:cNvSpPr>
            <a:spLocks noGrp="1"/>
          </p:cNvSpPr>
          <p:nvPr>
            <p:ph type="pic" idx="5"/>
          </p:nvPr>
        </p:nvSpPr>
        <p:spPr>
          <a:xfrm>
            <a:off x="4998211"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47" name="Google Shape;547;p85"/>
          <p:cNvSpPr>
            <a:spLocks noGrp="1"/>
          </p:cNvSpPr>
          <p:nvPr>
            <p:ph type="pic" idx="6"/>
          </p:nvPr>
        </p:nvSpPr>
        <p:spPr>
          <a:xfrm>
            <a:off x="8746817"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Layout_5">
  <p:cSld name="Layout_5">
    <p:spTree>
      <p:nvGrpSpPr>
        <p:cNvPr id="1" name="Shape 548"/>
        <p:cNvGrpSpPr/>
        <p:nvPr/>
      </p:nvGrpSpPr>
      <p:grpSpPr>
        <a:xfrm>
          <a:off x="0" y="0"/>
          <a:ext cx="0" cy="0"/>
          <a:chOff x="0" y="0"/>
          <a:chExt cx="0" cy="0"/>
        </a:xfrm>
      </p:grpSpPr>
      <p:sp>
        <p:nvSpPr>
          <p:cNvPr id="549" name="Google Shape;549;p86"/>
          <p:cNvSpPr>
            <a:spLocks noGrp="1"/>
          </p:cNvSpPr>
          <p:nvPr>
            <p:ph type="pic" idx="2"/>
          </p:nvPr>
        </p:nvSpPr>
        <p:spPr>
          <a:xfrm>
            <a:off x="7292975" y="0"/>
            <a:ext cx="4899025" cy="685800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50" name="Google Shape;550;p8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1" name="Google Shape;551;p86"/>
          <p:cNvCxnSpPr/>
          <p:nvPr/>
        </p:nvCxnSpPr>
        <p:spPr>
          <a:xfrm rot="10800000">
            <a:off x="584200" y="6412375"/>
            <a:ext cx="6705379" cy="0"/>
          </a:xfrm>
          <a:prstGeom prst="straightConnector1">
            <a:avLst/>
          </a:prstGeom>
          <a:noFill/>
          <a:ln w="28575" cap="flat" cmpd="sng">
            <a:solidFill>
              <a:schemeClr val="accent1"/>
            </a:solidFill>
            <a:prstDash val="solid"/>
            <a:round/>
            <a:headEnd type="none" w="sm" len="sm"/>
            <a:tailEnd type="none" w="sm" len="sm"/>
          </a:ln>
        </p:spPr>
      </p:cxnSp>
      <p:sp>
        <p:nvSpPr>
          <p:cNvPr id="552" name="Google Shape;552;p86"/>
          <p:cNvSpPr txBox="1">
            <a:spLocks noGrp="1"/>
          </p:cNvSpPr>
          <p:nvPr>
            <p:ph type="body" idx="1"/>
          </p:nvPr>
        </p:nvSpPr>
        <p:spPr>
          <a:xfrm>
            <a:off x="584200" y="1333500"/>
            <a:ext cx="6365239" cy="472744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lt1"/>
              </a:buClr>
              <a:buSzPts val="1980"/>
              <a:buNone/>
              <a:defRPr sz="2200"/>
            </a:lvl1pPr>
            <a:lvl2pPr marL="914400" lvl="1" indent="-228600" algn="l">
              <a:lnSpc>
                <a:spcPct val="100000"/>
              </a:lnSpc>
              <a:spcBef>
                <a:spcPts val="440"/>
              </a:spcBef>
              <a:spcAft>
                <a:spcPts val="0"/>
              </a:spcAft>
              <a:buClr>
                <a:schemeClr val="lt1"/>
              </a:buClr>
              <a:buSzPts val="1980"/>
              <a:buNone/>
              <a:defRPr sz="2200"/>
            </a:lvl2pPr>
            <a:lvl3pPr marL="1371600" lvl="2" indent="-228600" algn="l">
              <a:lnSpc>
                <a:spcPct val="100000"/>
              </a:lnSpc>
              <a:spcBef>
                <a:spcPts val="440"/>
              </a:spcBef>
              <a:spcAft>
                <a:spcPts val="0"/>
              </a:spcAft>
              <a:buClr>
                <a:schemeClr val="lt1"/>
              </a:buClr>
              <a:buSzPts val="1980"/>
              <a:buNone/>
              <a:defRPr sz="2200"/>
            </a:lvl3pPr>
            <a:lvl4pPr marL="1828800" lvl="3" indent="-228600" algn="l">
              <a:lnSpc>
                <a:spcPct val="100000"/>
              </a:lnSpc>
              <a:spcBef>
                <a:spcPts val="440"/>
              </a:spcBef>
              <a:spcAft>
                <a:spcPts val="0"/>
              </a:spcAft>
              <a:buClr>
                <a:schemeClr val="lt1"/>
              </a:buClr>
              <a:buSzPts val="1980"/>
              <a:buNone/>
              <a:defRPr sz="2200"/>
            </a:lvl4pPr>
            <a:lvl5pPr marL="2286000" lvl="4" indent="-228600" algn="l">
              <a:lnSpc>
                <a:spcPct val="100000"/>
              </a:lnSpc>
              <a:spcBef>
                <a:spcPts val="440"/>
              </a:spcBef>
              <a:spcAft>
                <a:spcPts val="0"/>
              </a:spcAft>
              <a:buClr>
                <a:schemeClr val="lt1"/>
              </a:buClr>
              <a:buSzPts val="1980"/>
              <a:buNone/>
              <a:defRPr sz="22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square photo 2">
  <p:cSld name="1_Title square photo 2">
    <p:bg>
      <p:bgPr>
        <a:solidFill>
          <a:schemeClr val="dk2"/>
        </a:solidFill>
        <a:effectLst/>
      </p:bgPr>
    </p:bg>
    <p:spTree>
      <p:nvGrpSpPr>
        <p:cNvPr id="1" name="Shape 41"/>
        <p:cNvGrpSpPr/>
        <p:nvPr/>
      </p:nvGrpSpPr>
      <p:grpSpPr>
        <a:xfrm>
          <a:off x="0" y="0"/>
          <a:ext cx="0" cy="0"/>
          <a:chOff x="0" y="0"/>
          <a:chExt cx="0" cy="0"/>
        </a:xfrm>
      </p:grpSpPr>
      <p:sp>
        <p:nvSpPr>
          <p:cNvPr id="42" name="Google Shape;42;p24"/>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4"/>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4" name="Google Shape;44;p24"/>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1645900" rIns="0" bIns="0" anchor="t" anchorCtr="0">
            <a:noAutofit/>
          </a:bodyPr>
          <a:lstStyle>
            <a:lvl1pPr marR="0" lvl="0" algn="ctr" rtl="0">
              <a:lnSpc>
                <a:spcPct val="100000"/>
              </a:lnSpc>
              <a:spcBef>
                <a:spcPts val="560"/>
              </a:spcBef>
              <a:spcAft>
                <a:spcPts val="0"/>
              </a:spcAft>
              <a:buClr>
                <a:schemeClr val="dk1"/>
              </a:buClr>
              <a:buSzPts val="2520"/>
              <a:buFont typeface="Noto Sans Symbols"/>
              <a:buNone/>
              <a:defRPr sz="28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45" name="Google Shape;45;p24" descr="Microsoft logo white text version"/>
          <p:cNvPicPr preferRelativeResize="0"/>
          <p:nvPr/>
        </p:nvPicPr>
        <p:blipFill rotWithShape="1">
          <a:blip r:embed="rId3">
            <a:alphaModFix/>
          </a:blip>
          <a:srcRect/>
          <a:stretch/>
        </p:blipFill>
        <p:spPr>
          <a:xfrm>
            <a:off x="584200" y="585788"/>
            <a:ext cx="1366245" cy="29260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Layout_6">
  <p:cSld name="Layout_6">
    <p:spTree>
      <p:nvGrpSpPr>
        <p:cNvPr id="1" name="Shape 553"/>
        <p:cNvGrpSpPr/>
        <p:nvPr/>
      </p:nvGrpSpPr>
      <p:grpSpPr>
        <a:xfrm>
          <a:off x="0" y="0"/>
          <a:ext cx="0" cy="0"/>
          <a:chOff x="0" y="0"/>
          <a:chExt cx="0" cy="0"/>
        </a:xfrm>
      </p:grpSpPr>
      <p:sp>
        <p:nvSpPr>
          <p:cNvPr id="554" name="Google Shape;554;p87"/>
          <p:cNvSpPr>
            <a:spLocks noGrp="1"/>
          </p:cNvSpPr>
          <p:nvPr>
            <p:ph type="pic" idx="2"/>
          </p:nvPr>
        </p:nvSpPr>
        <p:spPr>
          <a:xfrm>
            <a:off x="9120988" y="0"/>
            <a:ext cx="3071012" cy="3321748"/>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55" name="Google Shape;555;p8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6" name="Google Shape;556;p87"/>
          <p:cNvSpPr>
            <a:spLocks noGrp="1"/>
          </p:cNvSpPr>
          <p:nvPr>
            <p:ph type="pic" idx="3"/>
          </p:nvPr>
        </p:nvSpPr>
        <p:spPr>
          <a:xfrm>
            <a:off x="9715499" y="3440575"/>
            <a:ext cx="2476500" cy="3123738"/>
          </a:xfrm>
          <a:prstGeom prst="rect">
            <a:avLst/>
          </a:prstGeom>
          <a:blipFill rotWithShape="1">
            <a:blip r:embed="rId3">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57" name="Google Shape;557;p87"/>
          <p:cNvSpPr>
            <a:spLocks noGrp="1"/>
          </p:cNvSpPr>
          <p:nvPr>
            <p:ph type="pic" idx="4"/>
          </p:nvPr>
        </p:nvSpPr>
        <p:spPr>
          <a:xfrm>
            <a:off x="6522752" y="292100"/>
            <a:ext cx="2476500" cy="3027847"/>
          </a:xfrm>
          <a:prstGeom prst="rect">
            <a:avLst/>
          </a:prstGeom>
          <a:blipFill rotWithShape="1">
            <a:blip r:embed="rId4">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58" name="Google Shape;558;p87"/>
          <p:cNvSpPr>
            <a:spLocks noGrp="1"/>
          </p:cNvSpPr>
          <p:nvPr>
            <p:ph type="pic" idx="5"/>
          </p:nvPr>
        </p:nvSpPr>
        <p:spPr>
          <a:xfrm>
            <a:off x="6499708" y="3440575"/>
            <a:ext cx="3071012" cy="3417425"/>
          </a:xfrm>
          <a:prstGeom prst="rect">
            <a:avLst/>
          </a:prstGeom>
          <a:blipFill rotWithShape="1">
            <a:blip r:embed="rId5">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59" name="Google Shape;559;p87"/>
          <p:cNvSpPr txBox="1">
            <a:spLocks noGrp="1"/>
          </p:cNvSpPr>
          <p:nvPr>
            <p:ph type="body" idx="1"/>
          </p:nvPr>
        </p:nvSpPr>
        <p:spPr>
          <a:xfrm>
            <a:off x="588263" y="1341438"/>
            <a:ext cx="5657150" cy="5059362"/>
          </a:xfrm>
          <a:prstGeom prst="rect">
            <a:avLst/>
          </a:prstGeom>
          <a:noFill/>
          <a:ln>
            <a:noFill/>
          </a:ln>
        </p:spPr>
        <p:txBody>
          <a:bodyPr spcFirstLastPara="1" wrap="square" lIns="0" tIns="0" rIns="0" bIns="0" anchor="t" anchorCtr="0">
            <a:noAutofit/>
          </a:bodyPr>
          <a:lstStyle>
            <a:lvl1pPr marL="457200" lvl="0" indent="-320040" algn="l">
              <a:lnSpc>
                <a:spcPct val="100000"/>
              </a:lnSpc>
              <a:spcBef>
                <a:spcPts val="1200"/>
              </a:spcBef>
              <a:spcAft>
                <a:spcPts val="0"/>
              </a:spcAft>
              <a:buClr>
                <a:schemeClr val="lt1"/>
              </a:buClr>
              <a:buSzPts val="1440"/>
              <a:buFont typeface="Noto Sans Symbols"/>
              <a:buChar char="·"/>
              <a:defRPr sz="1600">
                <a:solidFill>
                  <a:schemeClr val="lt1"/>
                </a:solidFill>
              </a:defRPr>
            </a:lvl1pPr>
            <a:lvl2pPr marL="914400" lvl="1" indent="-228600" algn="l">
              <a:lnSpc>
                <a:spcPct val="100000"/>
              </a:lnSpc>
              <a:spcBef>
                <a:spcPts val="1200"/>
              </a:spcBef>
              <a:spcAft>
                <a:spcPts val="0"/>
              </a:spcAft>
              <a:buClr>
                <a:schemeClr val="lt1"/>
              </a:buClr>
              <a:buSzPts val="1800"/>
              <a:buNone/>
              <a:defRPr>
                <a:solidFill>
                  <a:schemeClr val="lt1"/>
                </a:solidFill>
              </a:defRPr>
            </a:lvl2pPr>
            <a:lvl3pPr marL="1371600" lvl="2" indent="-228600" algn="l">
              <a:lnSpc>
                <a:spcPct val="100000"/>
              </a:lnSpc>
              <a:spcBef>
                <a:spcPts val="1200"/>
              </a:spcBef>
              <a:spcAft>
                <a:spcPts val="0"/>
              </a:spcAft>
              <a:buClr>
                <a:schemeClr val="lt1"/>
              </a:buClr>
              <a:buSzPts val="1440"/>
              <a:buNone/>
              <a:defRPr>
                <a:solidFill>
                  <a:schemeClr val="lt1"/>
                </a:solidFill>
              </a:defRPr>
            </a:lvl3pPr>
            <a:lvl4pPr marL="1828800" lvl="3" indent="-228600" algn="l">
              <a:lnSpc>
                <a:spcPct val="100000"/>
              </a:lnSpc>
              <a:spcBef>
                <a:spcPts val="1200"/>
              </a:spcBef>
              <a:spcAft>
                <a:spcPts val="0"/>
              </a:spcAft>
              <a:buClr>
                <a:schemeClr val="lt1"/>
              </a:buClr>
              <a:buSzPts val="1260"/>
              <a:buNone/>
              <a:defRPr>
                <a:solidFill>
                  <a:schemeClr val="lt1"/>
                </a:solidFill>
              </a:defRPr>
            </a:lvl4pPr>
            <a:lvl5pPr marL="2286000" lvl="4" indent="-228600" algn="l">
              <a:lnSpc>
                <a:spcPct val="100000"/>
              </a:lnSpc>
              <a:spcBef>
                <a:spcPts val="1200"/>
              </a:spcBef>
              <a:spcAft>
                <a:spcPts val="0"/>
              </a:spcAft>
              <a:buClr>
                <a:schemeClr val="lt1"/>
              </a:buClr>
              <a:buSzPts val="1260"/>
              <a:buNone/>
              <a:defRPr>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Layout_7">
  <p:cSld name="Layout_7">
    <p:spTree>
      <p:nvGrpSpPr>
        <p:cNvPr id="1" name="Shape 560"/>
        <p:cNvGrpSpPr/>
        <p:nvPr/>
      </p:nvGrpSpPr>
      <p:grpSpPr>
        <a:xfrm>
          <a:off x="0" y="0"/>
          <a:ext cx="0" cy="0"/>
          <a:chOff x="0" y="0"/>
          <a:chExt cx="0" cy="0"/>
        </a:xfrm>
      </p:grpSpPr>
      <p:sp>
        <p:nvSpPr>
          <p:cNvPr id="561" name="Google Shape;561;p8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2" name="Google Shape;562;p88"/>
          <p:cNvSpPr/>
          <p:nvPr/>
        </p:nvSpPr>
        <p:spPr>
          <a:xfrm>
            <a:off x="0" y="4190035"/>
            <a:ext cx="12192000" cy="266796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63" name="Google Shape;563;p88"/>
          <p:cNvSpPr/>
          <p:nvPr/>
        </p:nvSpPr>
        <p:spPr>
          <a:xfrm>
            <a:off x="2579173"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64" name="Google Shape;564;p88"/>
          <p:cNvSpPr/>
          <p:nvPr/>
        </p:nvSpPr>
        <p:spPr>
          <a:xfrm>
            <a:off x="6508779"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65" name="Google Shape;565;p88"/>
          <p:cNvSpPr/>
          <p:nvPr/>
        </p:nvSpPr>
        <p:spPr>
          <a:xfrm>
            <a:off x="10452160"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66" name="Google Shape;566;p88"/>
          <p:cNvSpPr/>
          <p:nvPr/>
        </p:nvSpPr>
        <p:spPr>
          <a:xfrm>
            <a:off x="8055980"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567" name="Google Shape;567;p88"/>
          <p:cNvSpPr/>
          <p:nvPr/>
        </p:nvSpPr>
        <p:spPr>
          <a:xfrm>
            <a:off x="4123895"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568" name="Google Shape;568;p88"/>
          <p:cNvSpPr txBox="1">
            <a:spLocks noGrp="1"/>
          </p:cNvSpPr>
          <p:nvPr>
            <p:ph type="body" idx="1"/>
          </p:nvPr>
        </p:nvSpPr>
        <p:spPr>
          <a:xfrm>
            <a:off x="550863"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69" name="Google Shape;569;p88"/>
          <p:cNvSpPr txBox="1">
            <a:spLocks noGrp="1"/>
          </p:cNvSpPr>
          <p:nvPr>
            <p:ph type="body" idx="2"/>
          </p:nvPr>
        </p:nvSpPr>
        <p:spPr>
          <a:xfrm>
            <a:off x="4490546"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70" name="Google Shape;570;p88"/>
          <p:cNvSpPr txBox="1">
            <a:spLocks noGrp="1"/>
          </p:cNvSpPr>
          <p:nvPr>
            <p:ph type="body" idx="3"/>
          </p:nvPr>
        </p:nvSpPr>
        <p:spPr>
          <a:xfrm>
            <a:off x="8430229"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71" name="Google Shape;571;p88"/>
          <p:cNvSpPr>
            <a:spLocks noGrp="1"/>
          </p:cNvSpPr>
          <p:nvPr>
            <p:ph type="pic" idx="4"/>
          </p:nvPr>
        </p:nvSpPr>
        <p:spPr>
          <a:xfrm>
            <a:off x="571018"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72" name="Google Shape;572;p88"/>
          <p:cNvSpPr>
            <a:spLocks noGrp="1"/>
          </p:cNvSpPr>
          <p:nvPr>
            <p:ph type="pic" idx="5"/>
          </p:nvPr>
        </p:nvSpPr>
        <p:spPr>
          <a:xfrm>
            <a:off x="449998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73" name="Google Shape;573;p88"/>
          <p:cNvSpPr>
            <a:spLocks noGrp="1"/>
          </p:cNvSpPr>
          <p:nvPr>
            <p:ph type="pic" idx="6"/>
          </p:nvPr>
        </p:nvSpPr>
        <p:spPr>
          <a:xfrm>
            <a:off x="842895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eam intro_1">
  <p:cSld name="Team intro_1">
    <p:spTree>
      <p:nvGrpSpPr>
        <p:cNvPr id="1" name="Shape 574"/>
        <p:cNvGrpSpPr/>
        <p:nvPr/>
      </p:nvGrpSpPr>
      <p:grpSpPr>
        <a:xfrm>
          <a:off x="0" y="0"/>
          <a:ext cx="0" cy="0"/>
          <a:chOff x="0" y="0"/>
          <a:chExt cx="0" cy="0"/>
        </a:xfrm>
      </p:grpSpPr>
      <p:sp>
        <p:nvSpPr>
          <p:cNvPr id="575" name="Google Shape;575;p8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6" name="Google Shape;576;p89"/>
          <p:cNvSpPr>
            <a:spLocks noGrp="1"/>
          </p:cNvSpPr>
          <p:nvPr>
            <p:ph type="pic" idx="2"/>
          </p:nvPr>
        </p:nvSpPr>
        <p:spPr>
          <a:xfrm>
            <a:off x="600105" y="1863010"/>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77" name="Google Shape;577;p89"/>
          <p:cNvSpPr>
            <a:spLocks noGrp="1"/>
          </p:cNvSpPr>
          <p:nvPr>
            <p:ph type="pic" idx="3"/>
          </p:nvPr>
        </p:nvSpPr>
        <p:spPr>
          <a:xfrm>
            <a:off x="2852609"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78" name="Google Shape;578;p89"/>
          <p:cNvSpPr>
            <a:spLocks noGrp="1"/>
          </p:cNvSpPr>
          <p:nvPr>
            <p:ph type="pic" idx="4"/>
          </p:nvPr>
        </p:nvSpPr>
        <p:spPr>
          <a:xfrm>
            <a:off x="5105113"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79" name="Google Shape;579;p89"/>
          <p:cNvSpPr>
            <a:spLocks noGrp="1"/>
          </p:cNvSpPr>
          <p:nvPr>
            <p:ph type="pic" idx="5"/>
          </p:nvPr>
        </p:nvSpPr>
        <p:spPr>
          <a:xfrm>
            <a:off x="7357617"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80" name="Google Shape;580;p89"/>
          <p:cNvSpPr>
            <a:spLocks noGrp="1"/>
          </p:cNvSpPr>
          <p:nvPr>
            <p:ph type="pic" idx="6"/>
          </p:nvPr>
        </p:nvSpPr>
        <p:spPr>
          <a:xfrm>
            <a:off x="9610122"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81" name="Google Shape;581;p89"/>
          <p:cNvSpPr/>
          <p:nvPr/>
        </p:nvSpPr>
        <p:spPr>
          <a:xfrm>
            <a:off x="673822" y="1958918"/>
            <a:ext cx="1825538" cy="18255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82" name="Google Shape;582;p89"/>
          <p:cNvSpPr/>
          <p:nvPr/>
        </p:nvSpPr>
        <p:spPr>
          <a:xfrm>
            <a:off x="2929287" y="1958918"/>
            <a:ext cx="1825538" cy="18255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83" name="Google Shape;583;p89"/>
          <p:cNvSpPr/>
          <p:nvPr/>
        </p:nvSpPr>
        <p:spPr>
          <a:xfrm>
            <a:off x="5184752" y="1958918"/>
            <a:ext cx="1825538" cy="18255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84" name="Google Shape;584;p89"/>
          <p:cNvSpPr/>
          <p:nvPr/>
        </p:nvSpPr>
        <p:spPr>
          <a:xfrm>
            <a:off x="7440217" y="1958918"/>
            <a:ext cx="1825538" cy="18255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85" name="Google Shape;585;p89"/>
          <p:cNvSpPr/>
          <p:nvPr/>
        </p:nvSpPr>
        <p:spPr>
          <a:xfrm>
            <a:off x="9695682" y="1958918"/>
            <a:ext cx="1825538" cy="18255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86" name="Google Shape;586;p89"/>
          <p:cNvSpPr txBox="1">
            <a:spLocks noGrp="1"/>
          </p:cNvSpPr>
          <p:nvPr>
            <p:ph type="body" idx="1"/>
          </p:nvPr>
        </p:nvSpPr>
        <p:spPr>
          <a:xfrm>
            <a:off x="780062"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587" name="Google Shape;587;p89"/>
          <p:cNvGrpSpPr/>
          <p:nvPr/>
        </p:nvGrpSpPr>
        <p:grpSpPr>
          <a:xfrm>
            <a:off x="588262" y="4059104"/>
            <a:ext cx="562936" cy="1051917"/>
            <a:chOff x="588262" y="4109720"/>
            <a:chExt cx="562936" cy="1051917"/>
          </a:xfrm>
        </p:grpSpPr>
        <p:sp>
          <p:nvSpPr>
            <p:cNvPr id="588" name="Google Shape;588;p89"/>
            <p:cNvSpPr/>
            <p:nvPr/>
          </p:nvSpPr>
          <p:spPr>
            <a:xfrm>
              <a:off x="590802" y="5070197"/>
              <a:ext cx="91440" cy="9144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cxnSp>
          <p:nvCxnSpPr>
            <p:cNvPr id="589" name="Google Shape;589;p89"/>
            <p:cNvCxnSpPr/>
            <p:nvPr/>
          </p:nvCxnSpPr>
          <p:spPr>
            <a:xfrm rot="10800000">
              <a:off x="636522" y="4110078"/>
              <a:ext cx="0" cy="1040129"/>
            </a:xfrm>
            <a:prstGeom prst="straightConnector1">
              <a:avLst/>
            </a:prstGeom>
            <a:noFill/>
            <a:ln w="9525" cap="flat" cmpd="sng">
              <a:solidFill>
                <a:srgbClr val="FEFEFE"/>
              </a:solidFill>
              <a:prstDash val="solid"/>
              <a:round/>
              <a:headEnd type="none" w="sm" len="sm"/>
              <a:tailEnd type="none" w="sm" len="sm"/>
            </a:ln>
          </p:spPr>
        </p:cxnSp>
        <p:cxnSp>
          <p:nvCxnSpPr>
            <p:cNvPr id="590" name="Google Shape;590;p89"/>
            <p:cNvCxnSpPr/>
            <p:nvPr/>
          </p:nvCxnSpPr>
          <p:spPr>
            <a:xfrm rot="10800000">
              <a:off x="588262" y="4109720"/>
              <a:ext cx="562936" cy="0"/>
            </a:xfrm>
            <a:prstGeom prst="straightConnector1">
              <a:avLst/>
            </a:prstGeom>
            <a:noFill/>
            <a:ln w="28575" cap="flat" cmpd="sng">
              <a:solidFill>
                <a:srgbClr val="FEFEFE"/>
              </a:solidFill>
              <a:prstDash val="solid"/>
              <a:round/>
              <a:headEnd type="none" w="sm" len="sm"/>
              <a:tailEnd type="none" w="sm" len="sm"/>
            </a:ln>
          </p:spPr>
        </p:cxnSp>
      </p:grpSp>
      <p:sp>
        <p:nvSpPr>
          <p:cNvPr id="591" name="Google Shape;591;p89"/>
          <p:cNvSpPr txBox="1">
            <a:spLocks noGrp="1"/>
          </p:cNvSpPr>
          <p:nvPr>
            <p:ph type="body" idx="7"/>
          </p:nvPr>
        </p:nvSpPr>
        <p:spPr>
          <a:xfrm>
            <a:off x="3032566"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592" name="Google Shape;592;p89"/>
          <p:cNvGrpSpPr/>
          <p:nvPr/>
        </p:nvGrpSpPr>
        <p:grpSpPr>
          <a:xfrm>
            <a:off x="2843727" y="4059104"/>
            <a:ext cx="562936" cy="1051917"/>
            <a:chOff x="588262" y="4109720"/>
            <a:chExt cx="562936" cy="1051917"/>
          </a:xfrm>
        </p:grpSpPr>
        <p:sp>
          <p:nvSpPr>
            <p:cNvPr id="593" name="Google Shape;593;p89"/>
            <p:cNvSpPr/>
            <p:nvPr/>
          </p:nvSpPr>
          <p:spPr>
            <a:xfrm>
              <a:off x="590802" y="5070197"/>
              <a:ext cx="91440" cy="9144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cxnSp>
          <p:nvCxnSpPr>
            <p:cNvPr id="594" name="Google Shape;594;p89"/>
            <p:cNvCxnSpPr/>
            <p:nvPr/>
          </p:nvCxnSpPr>
          <p:spPr>
            <a:xfrm rot="10800000">
              <a:off x="636522" y="4110078"/>
              <a:ext cx="0" cy="1040129"/>
            </a:xfrm>
            <a:prstGeom prst="straightConnector1">
              <a:avLst/>
            </a:prstGeom>
            <a:noFill/>
            <a:ln w="9525" cap="flat" cmpd="sng">
              <a:solidFill>
                <a:srgbClr val="FEFEFE"/>
              </a:solidFill>
              <a:prstDash val="solid"/>
              <a:round/>
              <a:headEnd type="none" w="sm" len="sm"/>
              <a:tailEnd type="none" w="sm" len="sm"/>
            </a:ln>
          </p:spPr>
        </p:cxnSp>
        <p:cxnSp>
          <p:nvCxnSpPr>
            <p:cNvPr id="595" name="Google Shape;595;p89"/>
            <p:cNvCxnSpPr/>
            <p:nvPr/>
          </p:nvCxnSpPr>
          <p:spPr>
            <a:xfrm rot="10800000">
              <a:off x="588262" y="4109720"/>
              <a:ext cx="562936" cy="0"/>
            </a:xfrm>
            <a:prstGeom prst="straightConnector1">
              <a:avLst/>
            </a:prstGeom>
            <a:noFill/>
            <a:ln w="28575" cap="flat" cmpd="sng">
              <a:solidFill>
                <a:srgbClr val="FEFEFE"/>
              </a:solidFill>
              <a:prstDash val="solid"/>
              <a:round/>
              <a:headEnd type="none" w="sm" len="sm"/>
              <a:tailEnd type="none" w="sm" len="sm"/>
            </a:ln>
          </p:spPr>
        </p:cxnSp>
      </p:grpSp>
      <p:sp>
        <p:nvSpPr>
          <p:cNvPr id="596" name="Google Shape;596;p89"/>
          <p:cNvSpPr txBox="1">
            <a:spLocks noGrp="1"/>
          </p:cNvSpPr>
          <p:nvPr>
            <p:ph type="body" idx="8"/>
          </p:nvPr>
        </p:nvSpPr>
        <p:spPr>
          <a:xfrm>
            <a:off x="5285070"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597" name="Google Shape;597;p89"/>
          <p:cNvGrpSpPr/>
          <p:nvPr/>
        </p:nvGrpSpPr>
        <p:grpSpPr>
          <a:xfrm>
            <a:off x="5099192" y="4059104"/>
            <a:ext cx="562936" cy="1051917"/>
            <a:chOff x="588262" y="4109720"/>
            <a:chExt cx="562936" cy="1051917"/>
          </a:xfrm>
        </p:grpSpPr>
        <p:sp>
          <p:nvSpPr>
            <p:cNvPr id="598" name="Google Shape;598;p89"/>
            <p:cNvSpPr/>
            <p:nvPr/>
          </p:nvSpPr>
          <p:spPr>
            <a:xfrm>
              <a:off x="590802" y="5070197"/>
              <a:ext cx="91440" cy="9144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cxnSp>
          <p:nvCxnSpPr>
            <p:cNvPr id="599" name="Google Shape;599;p89"/>
            <p:cNvCxnSpPr/>
            <p:nvPr/>
          </p:nvCxnSpPr>
          <p:spPr>
            <a:xfrm rot="10800000">
              <a:off x="636522" y="4110078"/>
              <a:ext cx="0" cy="1040129"/>
            </a:xfrm>
            <a:prstGeom prst="straightConnector1">
              <a:avLst/>
            </a:prstGeom>
            <a:noFill/>
            <a:ln w="9525" cap="flat" cmpd="sng">
              <a:solidFill>
                <a:srgbClr val="FEFEFE"/>
              </a:solidFill>
              <a:prstDash val="solid"/>
              <a:round/>
              <a:headEnd type="none" w="sm" len="sm"/>
              <a:tailEnd type="none" w="sm" len="sm"/>
            </a:ln>
          </p:spPr>
        </p:cxnSp>
        <p:cxnSp>
          <p:nvCxnSpPr>
            <p:cNvPr id="600" name="Google Shape;600;p89"/>
            <p:cNvCxnSpPr/>
            <p:nvPr/>
          </p:nvCxnSpPr>
          <p:spPr>
            <a:xfrm rot="10800000">
              <a:off x="588262" y="4109720"/>
              <a:ext cx="562936" cy="0"/>
            </a:xfrm>
            <a:prstGeom prst="straightConnector1">
              <a:avLst/>
            </a:prstGeom>
            <a:noFill/>
            <a:ln w="28575" cap="flat" cmpd="sng">
              <a:solidFill>
                <a:srgbClr val="FEFEFE"/>
              </a:solidFill>
              <a:prstDash val="solid"/>
              <a:round/>
              <a:headEnd type="none" w="sm" len="sm"/>
              <a:tailEnd type="none" w="sm" len="sm"/>
            </a:ln>
          </p:spPr>
        </p:cxnSp>
      </p:grpSp>
      <p:sp>
        <p:nvSpPr>
          <p:cNvPr id="601" name="Google Shape;601;p89"/>
          <p:cNvSpPr txBox="1">
            <a:spLocks noGrp="1"/>
          </p:cNvSpPr>
          <p:nvPr>
            <p:ph type="body" idx="9"/>
          </p:nvPr>
        </p:nvSpPr>
        <p:spPr>
          <a:xfrm>
            <a:off x="7537574"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602" name="Google Shape;602;p89"/>
          <p:cNvGrpSpPr/>
          <p:nvPr/>
        </p:nvGrpSpPr>
        <p:grpSpPr>
          <a:xfrm>
            <a:off x="7354657" y="4059104"/>
            <a:ext cx="562936" cy="1051917"/>
            <a:chOff x="588262" y="4109720"/>
            <a:chExt cx="562936" cy="1051917"/>
          </a:xfrm>
        </p:grpSpPr>
        <p:sp>
          <p:nvSpPr>
            <p:cNvPr id="603" name="Google Shape;603;p89"/>
            <p:cNvSpPr/>
            <p:nvPr/>
          </p:nvSpPr>
          <p:spPr>
            <a:xfrm>
              <a:off x="590802" y="5070197"/>
              <a:ext cx="91440" cy="9144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cxnSp>
          <p:nvCxnSpPr>
            <p:cNvPr id="604" name="Google Shape;604;p89"/>
            <p:cNvCxnSpPr/>
            <p:nvPr/>
          </p:nvCxnSpPr>
          <p:spPr>
            <a:xfrm rot="10800000">
              <a:off x="636522" y="4110078"/>
              <a:ext cx="0" cy="1040129"/>
            </a:xfrm>
            <a:prstGeom prst="straightConnector1">
              <a:avLst/>
            </a:prstGeom>
            <a:noFill/>
            <a:ln w="9525" cap="flat" cmpd="sng">
              <a:solidFill>
                <a:srgbClr val="FEFEFE"/>
              </a:solidFill>
              <a:prstDash val="solid"/>
              <a:round/>
              <a:headEnd type="none" w="sm" len="sm"/>
              <a:tailEnd type="none" w="sm" len="sm"/>
            </a:ln>
          </p:spPr>
        </p:cxnSp>
        <p:cxnSp>
          <p:nvCxnSpPr>
            <p:cNvPr id="605" name="Google Shape;605;p89"/>
            <p:cNvCxnSpPr/>
            <p:nvPr/>
          </p:nvCxnSpPr>
          <p:spPr>
            <a:xfrm rot="10800000">
              <a:off x="588262" y="4109720"/>
              <a:ext cx="562936" cy="0"/>
            </a:xfrm>
            <a:prstGeom prst="straightConnector1">
              <a:avLst/>
            </a:prstGeom>
            <a:noFill/>
            <a:ln w="28575" cap="flat" cmpd="sng">
              <a:solidFill>
                <a:srgbClr val="FEFEFE"/>
              </a:solidFill>
              <a:prstDash val="solid"/>
              <a:round/>
              <a:headEnd type="none" w="sm" len="sm"/>
              <a:tailEnd type="none" w="sm" len="sm"/>
            </a:ln>
          </p:spPr>
        </p:cxnSp>
      </p:grpSp>
      <p:sp>
        <p:nvSpPr>
          <p:cNvPr id="606" name="Google Shape;606;p89"/>
          <p:cNvSpPr txBox="1">
            <a:spLocks noGrp="1"/>
          </p:cNvSpPr>
          <p:nvPr>
            <p:ph type="body" idx="13"/>
          </p:nvPr>
        </p:nvSpPr>
        <p:spPr>
          <a:xfrm>
            <a:off x="9790079"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607" name="Google Shape;607;p89"/>
          <p:cNvGrpSpPr/>
          <p:nvPr/>
        </p:nvGrpSpPr>
        <p:grpSpPr>
          <a:xfrm>
            <a:off x="9610122" y="4059104"/>
            <a:ext cx="562936" cy="1051917"/>
            <a:chOff x="588262" y="4109720"/>
            <a:chExt cx="562936" cy="1051917"/>
          </a:xfrm>
        </p:grpSpPr>
        <p:sp>
          <p:nvSpPr>
            <p:cNvPr id="608" name="Google Shape;608;p89"/>
            <p:cNvSpPr/>
            <p:nvPr/>
          </p:nvSpPr>
          <p:spPr>
            <a:xfrm>
              <a:off x="590802" y="5070197"/>
              <a:ext cx="91440" cy="9144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cxnSp>
          <p:nvCxnSpPr>
            <p:cNvPr id="609" name="Google Shape;609;p89"/>
            <p:cNvCxnSpPr/>
            <p:nvPr/>
          </p:nvCxnSpPr>
          <p:spPr>
            <a:xfrm rot="10800000">
              <a:off x="636522" y="4110078"/>
              <a:ext cx="0" cy="1040129"/>
            </a:xfrm>
            <a:prstGeom prst="straightConnector1">
              <a:avLst/>
            </a:prstGeom>
            <a:noFill/>
            <a:ln w="9525" cap="flat" cmpd="sng">
              <a:solidFill>
                <a:srgbClr val="FEFEFE"/>
              </a:solidFill>
              <a:prstDash val="solid"/>
              <a:round/>
              <a:headEnd type="none" w="sm" len="sm"/>
              <a:tailEnd type="none" w="sm" len="sm"/>
            </a:ln>
          </p:spPr>
        </p:cxnSp>
        <p:cxnSp>
          <p:nvCxnSpPr>
            <p:cNvPr id="610" name="Google Shape;610;p89"/>
            <p:cNvCxnSpPr/>
            <p:nvPr/>
          </p:nvCxnSpPr>
          <p:spPr>
            <a:xfrm rot="10800000">
              <a:off x="588262" y="4109720"/>
              <a:ext cx="562936" cy="0"/>
            </a:xfrm>
            <a:prstGeom prst="straightConnector1">
              <a:avLst/>
            </a:prstGeom>
            <a:noFill/>
            <a:ln w="28575" cap="flat" cmpd="sng">
              <a:solidFill>
                <a:srgbClr val="FEFEFE"/>
              </a:solidFill>
              <a:prstDash val="solid"/>
              <a:round/>
              <a:headEnd type="none" w="sm" len="sm"/>
              <a:tailEnd type="none" w="sm" len="sm"/>
            </a:ln>
          </p:spPr>
        </p:cxnSp>
      </p:grpSp>
      <p:sp>
        <p:nvSpPr>
          <p:cNvPr id="611" name="Google Shape;611;p89"/>
          <p:cNvSpPr txBox="1">
            <a:spLocks noGrp="1"/>
          </p:cNvSpPr>
          <p:nvPr>
            <p:ph type="body" idx="14"/>
          </p:nvPr>
        </p:nvSpPr>
        <p:spPr>
          <a:xfrm>
            <a:off x="779462" y="4189413"/>
            <a:ext cx="1816481"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1pPr>
            <a:lvl2pPr marL="914400" lvl="1"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12" name="Google Shape;612;p89"/>
          <p:cNvSpPr txBox="1">
            <a:spLocks noGrp="1"/>
          </p:cNvSpPr>
          <p:nvPr>
            <p:ph type="body" idx="15"/>
          </p:nvPr>
        </p:nvSpPr>
        <p:spPr>
          <a:xfrm>
            <a:off x="3032117" y="4189413"/>
            <a:ext cx="1816481"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1pPr>
            <a:lvl2pPr marL="914400" lvl="1"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13" name="Google Shape;613;p89"/>
          <p:cNvSpPr txBox="1">
            <a:spLocks noGrp="1"/>
          </p:cNvSpPr>
          <p:nvPr>
            <p:ph type="body" idx="16"/>
          </p:nvPr>
        </p:nvSpPr>
        <p:spPr>
          <a:xfrm>
            <a:off x="5284772" y="4189413"/>
            <a:ext cx="1816481"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1pPr>
            <a:lvl2pPr marL="914400" lvl="1"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14" name="Google Shape;614;p89"/>
          <p:cNvSpPr txBox="1">
            <a:spLocks noGrp="1"/>
          </p:cNvSpPr>
          <p:nvPr>
            <p:ph type="body" idx="17"/>
          </p:nvPr>
        </p:nvSpPr>
        <p:spPr>
          <a:xfrm>
            <a:off x="7537427" y="4189413"/>
            <a:ext cx="1816481"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1pPr>
            <a:lvl2pPr marL="914400" lvl="1"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15" name="Google Shape;615;p89"/>
          <p:cNvSpPr txBox="1">
            <a:spLocks noGrp="1"/>
          </p:cNvSpPr>
          <p:nvPr>
            <p:ph type="body" idx="18"/>
          </p:nvPr>
        </p:nvSpPr>
        <p:spPr>
          <a:xfrm>
            <a:off x="9790081" y="4189413"/>
            <a:ext cx="1816481"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1pPr>
            <a:lvl2pPr marL="914400" lvl="1"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eam intro_2">
  <p:cSld name="Team intro_2">
    <p:spTree>
      <p:nvGrpSpPr>
        <p:cNvPr id="1" name="Shape 616"/>
        <p:cNvGrpSpPr/>
        <p:nvPr/>
      </p:nvGrpSpPr>
      <p:grpSpPr>
        <a:xfrm>
          <a:off x="0" y="0"/>
          <a:ext cx="0" cy="0"/>
          <a:chOff x="0" y="0"/>
          <a:chExt cx="0" cy="0"/>
        </a:xfrm>
      </p:grpSpPr>
      <p:sp>
        <p:nvSpPr>
          <p:cNvPr id="617" name="Google Shape;617;p90"/>
          <p:cNvSpPr/>
          <p:nvPr/>
        </p:nvSpPr>
        <p:spPr>
          <a:xfrm>
            <a:off x="483605"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618" name="Google Shape;618;p90"/>
          <p:cNvSpPr/>
          <p:nvPr/>
        </p:nvSpPr>
        <p:spPr>
          <a:xfrm>
            <a:off x="2745634"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619" name="Google Shape;619;p90"/>
          <p:cNvSpPr/>
          <p:nvPr/>
        </p:nvSpPr>
        <p:spPr>
          <a:xfrm>
            <a:off x="5007663"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620" name="Google Shape;620;p90"/>
          <p:cNvSpPr/>
          <p:nvPr/>
        </p:nvSpPr>
        <p:spPr>
          <a:xfrm>
            <a:off x="726969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621" name="Google Shape;621;p90"/>
          <p:cNvSpPr/>
          <p:nvPr/>
        </p:nvSpPr>
        <p:spPr>
          <a:xfrm>
            <a:off x="953172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622" name="Google Shape;622;p90"/>
          <p:cNvSpPr/>
          <p:nvPr/>
        </p:nvSpPr>
        <p:spPr>
          <a:xfrm>
            <a:off x="0" y="2912951"/>
            <a:ext cx="12192000" cy="27537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623" name="Google Shape;623;p9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4" name="Google Shape;624;p90"/>
          <p:cNvSpPr>
            <a:spLocks noGrp="1"/>
          </p:cNvSpPr>
          <p:nvPr>
            <p:ph type="pic" idx="2"/>
          </p:nvPr>
        </p:nvSpPr>
        <p:spPr>
          <a:xfrm>
            <a:off x="600105"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25" name="Google Shape;625;p90"/>
          <p:cNvSpPr>
            <a:spLocks noGrp="1"/>
          </p:cNvSpPr>
          <p:nvPr>
            <p:ph type="pic" idx="3"/>
          </p:nvPr>
        </p:nvSpPr>
        <p:spPr>
          <a:xfrm>
            <a:off x="2862134"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26" name="Google Shape;626;p90"/>
          <p:cNvSpPr>
            <a:spLocks noGrp="1"/>
          </p:cNvSpPr>
          <p:nvPr>
            <p:ph type="pic" idx="4"/>
          </p:nvPr>
        </p:nvSpPr>
        <p:spPr>
          <a:xfrm>
            <a:off x="5124163"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27" name="Google Shape;627;p90"/>
          <p:cNvSpPr>
            <a:spLocks noGrp="1"/>
          </p:cNvSpPr>
          <p:nvPr>
            <p:ph type="pic" idx="5"/>
          </p:nvPr>
        </p:nvSpPr>
        <p:spPr>
          <a:xfrm>
            <a:off x="738619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28" name="Google Shape;628;p90"/>
          <p:cNvSpPr>
            <a:spLocks noGrp="1"/>
          </p:cNvSpPr>
          <p:nvPr>
            <p:ph type="pic" idx="6"/>
          </p:nvPr>
        </p:nvSpPr>
        <p:spPr>
          <a:xfrm>
            <a:off x="964822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29" name="Google Shape;629;p90"/>
          <p:cNvSpPr txBox="1">
            <a:spLocks noGrp="1"/>
          </p:cNvSpPr>
          <p:nvPr>
            <p:ph type="body" idx="1"/>
          </p:nvPr>
        </p:nvSpPr>
        <p:spPr>
          <a:xfrm>
            <a:off x="651382"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0" name="Google Shape;630;p90"/>
          <p:cNvSpPr txBox="1">
            <a:spLocks noGrp="1"/>
          </p:cNvSpPr>
          <p:nvPr>
            <p:ph type="body" idx="7"/>
          </p:nvPr>
        </p:nvSpPr>
        <p:spPr>
          <a:xfrm>
            <a:off x="651382"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1" name="Google Shape;631;p90"/>
          <p:cNvSpPr txBox="1">
            <a:spLocks noGrp="1"/>
          </p:cNvSpPr>
          <p:nvPr>
            <p:ph type="body" idx="8"/>
          </p:nvPr>
        </p:nvSpPr>
        <p:spPr>
          <a:xfrm>
            <a:off x="2913411"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2" name="Google Shape;632;p90"/>
          <p:cNvSpPr txBox="1">
            <a:spLocks noGrp="1"/>
          </p:cNvSpPr>
          <p:nvPr>
            <p:ph type="body" idx="9"/>
          </p:nvPr>
        </p:nvSpPr>
        <p:spPr>
          <a:xfrm>
            <a:off x="2913411"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3" name="Google Shape;633;p90"/>
          <p:cNvSpPr txBox="1">
            <a:spLocks noGrp="1"/>
          </p:cNvSpPr>
          <p:nvPr>
            <p:ph type="body" idx="13"/>
          </p:nvPr>
        </p:nvSpPr>
        <p:spPr>
          <a:xfrm>
            <a:off x="5175440"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4" name="Google Shape;634;p90"/>
          <p:cNvSpPr txBox="1">
            <a:spLocks noGrp="1"/>
          </p:cNvSpPr>
          <p:nvPr>
            <p:ph type="body" idx="14"/>
          </p:nvPr>
        </p:nvSpPr>
        <p:spPr>
          <a:xfrm>
            <a:off x="5175440"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5" name="Google Shape;635;p90"/>
          <p:cNvSpPr txBox="1">
            <a:spLocks noGrp="1"/>
          </p:cNvSpPr>
          <p:nvPr>
            <p:ph type="body" idx="15"/>
          </p:nvPr>
        </p:nvSpPr>
        <p:spPr>
          <a:xfrm>
            <a:off x="743746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6" name="Google Shape;636;p90"/>
          <p:cNvSpPr txBox="1">
            <a:spLocks noGrp="1"/>
          </p:cNvSpPr>
          <p:nvPr>
            <p:ph type="body" idx="16"/>
          </p:nvPr>
        </p:nvSpPr>
        <p:spPr>
          <a:xfrm>
            <a:off x="743746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7" name="Google Shape;637;p90"/>
          <p:cNvSpPr txBox="1">
            <a:spLocks noGrp="1"/>
          </p:cNvSpPr>
          <p:nvPr>
            <p:ph type="body" idx="17"/>
          </p:nvPr>
        </p:nvSpPr>
        <p:spPr>
          <a:xfrm>
            <a:off x="969949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8" name="Google Shape;638;p90"/>
          <p:cNvSpPr txBox="1">
            <a:spLocks noGrp="1"/>
          </p:cNvSpPr>
          <p:nvPr>
            <p:ph type="body" idx="18"/>
          </p:nvPr>
        </p:nvSpPr>
        <p:spPr>
          <a:xfrm>
            <a:off x="969949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Small title - half page">
  <p:cSld name="Small title - half page">
    <p:spTree>
      <p:nvGrpSpPr>
        <p:cNvPr id="1" name="Shape 639"/>
        <p:cNvGrpSpPr/>
        <p:nvPr/>
      </p:nvGrpSpPr>
      <p:grpSpPr>
        <a:xfrm>
          <a:off x="0" y="0"/>
          <a:ext cx="0" cy="0"/>
          <a:chOff x="0" y="0"/>
          <a:chExt cx="0" cy="0"/>
        </a:xfrm>
      </p:grpSpPr>
      <p:sp>
        <p:nvSpPr>
          <p:cNvPr id="640" name="Google Shape;640;p91"/>
          <p:cNvSpPr txBox="1">
            <a:spLocks noGrp="1"/>
          </p:cNvSpPr>
          <p:nvPr>
            <p:ph type="title"/>
          </p:nvPr>
        </p:nvSpPr>
        <p:spPr>
          <a:xfrm>
            <a:off x="584200" y="457200"/>
            <a:ext cx="5508419" cy="372410"/>
          </a:xfrm>
          <a:prstGeom prst="rect">
            <a:avLst/>
          </a:prstGeom>
          <a:noFill/>
          <a:ln>
            <a:noFill/>
          </a:ln>
        </p:spPr>
        <p:txBody>
          <a:bodyPr spcFirstLastPara="1" wrap="square" lIns="0" tIns="64000" rIns="0" bIns="0" anchor="t" anchorCtr="0">
            <a:spAutoFit/>
          </a:bodyPr>
          <a:lstStyle>
            <a:lvl1pPr lvl="0" algn="l">
              <a:lnSpc>
                <a:spcPct val="100000"/>
              </a:lnSpc>
              <a:spcBef>
                <a:spcPts val="0"/>
              </a:spcBef>
              <a:spcAft>
                <a:spcPts val="0"/>
              </a:spcAft>
              <a:buClr>
                <a:schemeClr val="lt1"/>
              </a:buClr>
              <a:buSzPts val="2000"/>
              <a:buFont typeface="Quattrocento Sans"/>
              <a:buNone/>
              <a:defRPr sz="2000">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 Square Photo ">
  <p:cSld name="Title - Square Photo ">
    <p:spTree>
      <p:nvGrpSpPr>
        <p:cNvPr id="1" name="Shape 641"/>
        <p:cNvGrpSpPr/>
        <p:nvPr/>
      </p:nvGrpSpPr>
      <p:grpSpPr>
        <a:xfrm>
          <a:off x="0" y="0"/>
          <a:ext cx="0" cy="0"/>
          <a:chOff x="0" y="0"/>
          <a:chExt cx="0" cy="0"/>
        </a:xfrm>
      </p:grpSpPr>
      <p:sp>
        <p:nvSpPr>
          <p:cNvPr id="642" name="Google Shape;642;p92"/>
          <p:cNvSpPr txBox="1">
            <a:spLocks noGrp="1"/>
          </p:cNvSpPr>
          <p:nvPr>
            <p:ph type="body" idx="1"/>
          </p:nvPr>
        </p:nvSpPr>
        <p:spPr>
          <a:xfrm>
            <a:off x="584200" y="3535540"/>
            <a:ext cx="4162425" cy="273349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lt1"/>
              </a:buClr>
              <a:buSzPts val="1980"/>
              <a:buNone/>
              <a:defRPr sz="220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lt1"/>
              </a:buClr>
              <a:buSzPts val="1800"/>
              <a:buNone/>
              <a:defRPr/>
            </a:lvl2pPr>
            <a:lvl3pPr marL="1371600" lvl="2" indent="-228600" algn="l">
              <a:lnSpc>
                <a:spcPct val="100000"/>
              </a:lnSpc>
              <a:spcBef>
                <a:spcPts val="320"/>
              </a:spcBef>
              <a:spcAft>
                <a:spcPts val="0"/>
              </a:spcAft>
              <a:buClr>
                <a:schemeClr val="lt1"/>
              </a:buClr>
              <a:buSzPts val="1440"/>
              <a:buNone/>
              <a:defRPr/>
            </a:lvl3pPr>
            <a:lvl4pPr marL="1828800" lvl="3" indent="-228600" algn="l">
              <a:lnSpc>
                <a:spcPct val="100000"/>
              </a:lnSpc>
              <a:spcBef>
                <a:spcPts val="280"/>
              </a:spcBef>
              <a:spcAft>
                <a:spcPts val="0"/>
              </a:spcAft>
              <a:buClr>
                <a:schemeClr val="lt1"/>
              </a:buClr>
              <a:buSzPts val="1260"/>
              <a:buNone/>
              <a:defRPr/>
            </a:lvl4pPr>
            <a:lvl5pPr marL="2286000" lvl="4" indent="-228600" algn="l">
              <a:lnSpc>
                <a:spcPct val="100000"/>
              </a:lnSpc>
              <a:spcBef>
                <a:spcPts val="280"/>
              </a:spcBef>
              <a:spcAft>
                <a:spcPts val="0"/>
              </a:spcAft>
              <a:buClr>
                <a:schemeClr val="lt1"/>
              </a:buClr>
              <a:buSzPts val="1260"/>
              <a:buNone/>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43" name="Google Shape;643;p92"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44" name="Google Shape;644;p92"/>
          <p:cNvSpPr txBox="1">
            <a:spLocks noGrp="1"/>
          </p:cNvSpPr>
          <p:nvPr>
            <p:ph type="title"/>
          </p:nvPr>
        </p:nvSpPr>
        <p:spPr>
          <a:xfrm>
            <a:off x="588263" y="588963"/>
            <a:ext cx="4158362" cy="253523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904">
          <p15:clr>
            <a:srgbClr val="5ACBF0"/>
          </p15:clr>
        </p15:guide>
        <p15:guide id="3" orient="horz" pos="1968">
          <p15:clr>
            <a:srgbClr val="5ACBF0"/>
          </p15:clr>
        </p15:guide>
        <p15:guide id="4" orient="horz" pos="2226">
          <p15:clr>
            <a:srgbClr val="5ACBF0"/>
          </p15:clr>
        </p15:guide>
        <p15:guide id="5" pos="3729">
          <p15:clr>
            <a:srgbClr val="C35EA4"/>
          </p15:clr>
        </p15:guide>
        <p15:guide id="6" pos="2993">
          <p15:clr>
            <a:srgbClr val="5ACBF0"/>
          </p15:clr>
        </p15:guide>
        <p15:guide id="7"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Square Photo ">
  <p:cSld name="Square Photo ">
    <p:spTree>
      <p:nvGrpSpPr>
        <p:cNvPr id="1" name="Shape 645"/>
        <p:cNvGrpSpPr/>
        <p:nvPr/>
      </p:nvGrpSpPr>
      <p:grpSpPr>
        <a:xfrm>
          <a:off x="0" y="0"/>
          <a:ext cx="0" cy="0"/>
          <a:chOff x="0" y="0"/>
          <a:chExt cx="0" cy="0"/>
        </a:xfrm>
      </p:grpSpPr>
      <p:sp>
        <p:nvSpPr>
          <p:cNvPr id="646" name="Google Shape;646;p93"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47" name="Google Shape;647;p93"/>
          <p:cNvSpPr txBox="1">
            <a:spLocks noGrp="1"/>
          </p:cNvSpPr>
          <p:nvPr>
            <p:ph type="title"/>
          </p:nvPr>
        </p:nvSpPr>
        <p:spPr>
          <a:xfrm>
            <a:off x="588263" y="585788"/>
            <a:ext cx="4159950" cy="568324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2160">
          <p15:clr>
            <a:srgbClr val="FBAE40"/>
          </p15:clr>
        </p15:guide>
        <p15:guide id="3" pos="2991">
          <p15:clr>
            <a:srgbClr val="5ACBF0"/>
          </p15:clr>
        </p15:guide>
        <p15:guide id="4" pos="3728">
          <p15:clr>
            <a:srgbClr val="C35EA4"/>
          </p15:clr>
        </p15:guide>
        <p15:guide id="5"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Square Photo 2">
  <p:cSld name="Square Photo 2">
    <p:spTree>
      <p:nvGrpSpPr>
        <p:cNvPr id="1" name="Shape 648"/>
        <p:cNvGrpSpPr/>
        <p:nvPr/>
      </p:nvGrpSpPr>
      <p:grpSpPr>
        <a:xfrm>
          <a:off x="0" y="0"/>
          <a:ext cx="0" cy="0"/>
          <a:chOff x="0" y="0"/>
          <a:chExt cx="0" cy="0"/>
        </a:xfrm>
      </p:grpSpPr>
      <p:sp>
        <p:nvSpPr>
          <p:cNvPr id="649" name="Google Shape;649;p94"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50" name="Google Shape;650;p94"/>
          <p:cNvSpPr txBox="1">
            <a:spLocks noGrp="1"/>
          </p:cNvSpPr>
          <p:nvPr>
            <p:ph type="title"/>
          </p:nvPr>
        </p:nvSpPr>
        <p:spPr>
          <a:xfrm>
            <a:off x="588263" y="2996526"/>
            <a:ext cx="4163125" cy="327251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2800"/>
              <a:buFont typeface="Quattrocento Sans"/>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1877">
          <p15:clr>
            <a:srgbClr val="5ACBF0"/>
          </p15:clr>
        </p15:guide>
        <p15:guide id="3" pos="3731">
          <p15:clr>
            <a:srgbClr val="C35EA4"/>
          </p15:clr>
        </p15:guide>
        <p15:guide id="4" pos="2993">
          <p15:clr>
            <a:srgbClr val="5ACBF0"/>
          </p15:clr>
        </p15:guide>
        <p15:guide id="5"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Top horizontal photo and title">
  <p:cSld name="Top horizontal photo and title">
    <p:spTree>
      <p:nvGrpSpPr>
        <p:cNvPr id="1" name="Shape 651"/>
        <p:cNvGrpSpPr/>
        <p:nvPr/>
      </p:nvGrpSpPr>
      <p:grpSpPr>
        <a:xfrm>
          <a:off x="0" y="0"/>
          <a:ext cx="0" cy="0"/>
          <a:chOff x="0" y="0"/>
          <a:chExt cx="0" cy="0"/>
        </a:xfrm>
      </p:grpSpPr>
      <p:sp>
        <p:nvSpPr>
          <p:cNvPr id="652" name="Google Shape;652;p95" descr="This photo is a 'placeholder' only. Drag or drop your photo here, or click and tap the center to insert a photo."/>
          <p:cNvSpPr>
            <a:spLocks noGrp="1"/>
          </p:cNvSpPr>
          <p:nvPr>
            <p:ph type="pic" idx="2"/>
          </p:nvPr>
        </p:nvSpPr>
        <p:spPr>
          <a:xfrm>
            <a:off x="0" y="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53" name="Google Shape;653;p95"/>
          <p:cNvSpPr txBox="1">
            <a:spLocks noGrp="1"/>
          </p:cNvSpPr>
          <p:nvPr>
            <p:ph type="title"/>
          </p:nvPr>
        </p:nvSpPr>
        <p:spPr>
          <a:xfrm>
            <a:off x="588263" y="5157216"/>
            <a:ext cx="11018520" cy="1111822"/>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0">
          <p15:clr>
            <a:srgbClr val="5ACBF0"/>
          </p15:clr>
        </p15:guide>
        <p15:guide id="2"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Bottom horizontal photo and title">
  <p:cSld name="Bottom horizontal photo and title">
    <p:spTree>
      <p:nvGrpSpPr>
        <p:cNvPr id="1" name="Shape 654"/>
        <p:cNvGrpSpPr/>
        <p:nvPr/>
      </p:nvGrpSpPr>
      <p:grpSpPr>
        <a:xfrm>
          <a:off x="0" y="0"/>
          <a:ext cx="0" cy="0"/>
          <a:chOff x="0" y="0"/>
          <a:chExt cx="0" cy="0"/>
        </a:xfrm>
      </p:grpSpPr>
      <p:sp>
        <p:nvSpPr>
          <p:cNvPr id="655" name="Google Shape;655;p96" descr="This photo is a 'placeholder' only. Drag or drop your photo here, or click and tap the center to insert a photo."/>
          <p:cNvSpPr>
            <a:spLocks noGrp="1"/>
          </p:cNvSpPr>
          <p:nvPr>
            <p:ph type="pic" idx="2"/>
          </p:nvPr>
        </p:nvSpPr>
        <p:spPr>
          <a:xfrm>
            <a:off x="-2381" y="228600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56" name="Google Shape;656;p96"/>
          <p:cNvSpPr txBox="1">
            <a:spLocks noGrp="1"/>
          </p:cNvSpPr>
          <p:nvPr>
            <p:ph type="title"/>
          </p:nvPr>
        </p:nvSpPr>
        <p:spPr>
          <a:xfrm>
            <a:off x="588263" y="585788"/>
            <a:ext cx="11018520" cy="1114996"/>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440">
          <p15:clr>
            <a:srgbClr val="5ACBF0"/>
          </p15:clr>
        </p15:guide>
        <p15:guide id="2"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46"/>
        <p:cNvGrpSpPr/>
        <p:nvPr/>
      </p:nvGrpSpPr>
      <p:grpSpPr>
        <a:xfrm>
          <a:off x="0" y="0"/>
          <a:ext cx="0" cy="0"/>
          <a:chOff x="0" y="0"/>
          <a:chExt cx="0" cy="0"/>
        </a:xfrm>
      </p:grpSpPr>
      <p:pic>
        <p:nvPicPr>
          <p:cNvPr id="47" name="Google Shape;47;p17"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48" name="Google Shape;48;p17"/>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7"/>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Two picture content">
  <p:cSld name="Two picture content">
    <p:spTree>
      <p:nvGrpSpPr>
        <p:cNvPr id="1" name="Shape 657"/>
        <p:cNvGrpSpPr/>
        <p:nvPr/>
      </p:nvGrpSpPr>
      <p:grpSpPr>
        <a:xfrm>
          <a:off x="0" y="0"/>
          <a:ext cx="0" cy="0"/>
          <a:chOff x="0" y="0"/>
          <a:chExt cx="0" cy="0"/>
        </a:xfrm>
      </p:grpSpPr>
      <p:sp>
        <p:nvSpPr>
          <p:cNvPr id="658" name="Google Shape;658;p97"/>
          <p:cNvSpPr txBox="1">
            <a:spLocks noGrp="1"/>
          </p:cNvSpPr>
          <p:nvPr>
            <p:ph type="body" idx="1"/>
          </p:nvPr>
        </p:nvSpPr>
        <p:spPr>
          <a:xfrm>
            <a:off x="584199"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59" name="Google Shape;659;p97" descr="This photo is a 'placeholder' only. Drag or drop your photo here, or click and tap the center to insert a photo."/>
          <p:cNvSpPr>
            <a:spLocks noGrp="1"/>
          </p:cNvSpPr>
          <p:nvPr>
            <p:ph type="pic" idx="2"/>
          </p:nvPr>
        </p:nvSpPr>
        <p:spPr>
          <a:xfrm>
            <a:off x="582612"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60" name="Google Shape;660;p97"/>
          <p:cNvSpPr txBox="1">
            <a:spLocks noGrp="1"/>
          </p:cNvSpPr>
          <p:nvPr>
            <p:ph type="body" idx="3"/>
          </p:nvPr>
        </p:nvSpPr>
        <p:spPr>
          <a:xfrm>
            <a:off x="6241860"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61" name="Google Shape;661;p97" descr="This photo is a 'placeholder' only. Drag or drop your photo here, or click and tap the center to insert a photo."/>
          <p:cNvSpPr>
            <a:spLocks noGrp="1"/>
          </p:cNvSpPr>
          <p:nvPr>
            <p:ph type="pic" idx="4"/>
          </p:nvPr>
        </p:nvSpPr>
        <p:spPr>
          <a:xfrm>
            <a:off x="6239255"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62" name="Google Shape;662;p97"/>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3749">
          <p15:clr>
            <a:srgbClr val="5ACBF0"/>
          </p15:clr>
        </p15:guide>
        <p15:guide id="5"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Three picture content">
  <p:cSld name="Three picture content">
    <p:spTree>
      <p:nvGrpSpPr>
        <p:cNvPr id="1" name="Shape 663"/>
        <p:cNvGrpSpPr/>
        <p:nvPr/>
      </p:nvGrpSpPr>
      <p:grpSpPr>
        <a:xfrm>
          <a:off x="0" y="0"/>
          <a:ext cx="0" cy="0"/>
          <a:chOff x="0" y="0"/>
          <a:chExt cx="0" cy="0"/>
        </a:xfrm>
      </p:grpSpPr>
      <p:sp>
        <p:nvSpPr>
          <p:cNvPr id="664" name="Google Shape;664;p98"/>
          <p:cNvSpPr txBox="1">
            <a:spLocks noGrp="1"/>
          </p:cNvSpPr>
          <p:nvPr>
            <p:ph type="body" idx="1"/>
          </p:nvPr>
        </p:nvSpPr>
        <p:spPr>
          <a:xfrm>
            <a:off x="582613"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65" name="Google Shape;665;p98" descr="This photo is a 'placeholder' only. Drag or drop your photo here, or click and tap the center to insert a photo."/>
          <p:cNvSpPr>
            <a:spLocks noGrp="1"/>
          </p:cNvSpPr>
          <p:nvPr>
            <p:ph type="pic" idx="2"/>
          </p:nvPr>
        </p:nvSpPr>
        <p:spPr>
          <a:xfrm>
            <a:off x="582612"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66" name="Google Shape;666;p98"/>
          <p:cNvSpPr txBox="1">
            <a:spLocks noGrp="1"/>
          </p:cNvSpPr>
          <p:nvPr>
            <p:ph type="body" idx="3"/>
          </p:nvPr>
        </p:nvSpPr>
        <p:spPr>
          <a:xfrm>
            <a:off x="4358640"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67" name="Google Shape;667;p98" descr="This photo is a 'placeholder' only. Drag or drop your photo here, or click and tap the center to insert a photo."/>
          <p:cNvSpPr>
            <a:spLocks noGrp="1"/>
          </p:cNvSpPr>
          <p:nvPr>
            <p:ph type="pic" idx="4"/>
          </p:nvPr>
        </p:nvSpPr>
        <p:spPr>
          <a:xfrm>
            <a:off x="4358640"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68" name="Google Shape;668;p98"/>
          <p:cNvSpPr txBox="1">
            <a:spLocks noGrp="1"/>
          </p:cNvSpPr>
          <p:nvPr>
            <p:ph type="body" idx="5"/>
          </p:nvPr>
        </p:nvSpPr>
        <p:spPr>
          <a:xfrm>
            <a:off x="8134351"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69" name="Google Shape;669;p98" descr="This photo is a 'placeholder' only. Drag or drop your photo here, or click and tap the center to insert a photo."/>
          <p:cNvSpPr>
            <a:spLocks noGrp="1"/>
          </p:cNvSpPr>
          <p:nvPr>
            <p:ph type="pic" idx="6"/>
          </p:nvPr>
        </p:nvSpPr>
        <p:spPr>
          <a:xfrm>
            <a:off x="8132063"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70" name="Google Shape;670;p98"/>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2557">
          <p15:clr>
            <a:srgbClr val="5ACBF0"/>
          </p15:clr>
        </p15:guide>
        <p15:guide id="5" pos="2744">
          <p15:clr>
            <a:srgbClr val="5ACBF0"/>
          </p15:clr>
        </p15:guide>
        <p15:guide id="6" pos="4936">
          <p15:clr>
            <a:srgbClr val="5ACBF0"/>
          </p15:clr>
        </p15:guide>
        <p15:guide id="7"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Four picture content">
  <p:cSld name="Four picture content">
    <p:spTree>
      <p:nvGrpSpPr>
        <p:cNvPr id="1" name="Shape 671"/>
        <p:cNvGrpSpPr/>
        <p:nvPr/>
      </p:nvGrpSpPr>
      <p:grpSpPr>
        <a:xfrm>
          <a:off x="0" y="0"/>
          <a:ext cx="0" cy="0"/>
          <a:chOff x="0" y="0"/>
          <a:chExt cx="0" cy="0"/>
        </a:xfrm>
      </p:grpSpPr>
      <p:sp>
        <p:nvSpPr>
          <p:cNvPr id="672" name="Google Shape;672;p99"/>
          <p:cNvSpPr txBox="1">
            <a:spLocks noGrp="1"/>
          </p:cNvSpPr>
          <p:nvPr>
            <p:ph type="body" idx="1"/>
          </p:nvPr>
        </p:nvSpPr>
        <p:spPr>
          <a:xfrm>
            <a:off x="582613"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73" name="Google Shape;673;p99" descr="This photo is a 'placeholder' only. Drag or drop your photo here, or click and tap the center to insert a photo."/>
          <p:cNvSpPr>
            <a:spLocks noGrp="1"/>
          </p:cNvSpPr>
          <p:nvPr>
            <p:ph type="pic" idx="2"/>
          </p:nvPr>
        </p:nvSpPr>
        <p:spPr>
          <a:xfrm>
            <a:off x="582612"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74" name="Google Shape;674;p99"/>
          <p:cNvSpPr txBox="1">
            <a:spLocks noGrp="1"/>
          </p:cNvSpPr>
          <p:nvPr>
            <p:ph type="body" idx="3"/>
          </p:nvPr>
        </p:nvSpPr>
        <p:spPr>
          <a:xfrm>
            <a:off x="3413908"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75" name="Google Shape;675;p99" descr="This photo is a 'placeholder' only. Drag or drop your photo here, or click and tap the center to insert a photo."/>
          <p:cNvSpPr>
            <a:spLocks noGrp="1"/>
          </p:cNvSpPr>
          <p:nvPr>
            <p:ph type="pic" idx="4"/>
          </p:nvPr>
        </p:nvSpPr>
        <p:spPr>
          <a:xfrm>
            <a:off x="3413908"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76" name="Google Shape;676;p99"/>
          <p:cNvSpPr txBox="1">
            <a:spLocks noGrp="1"/>
          </p:cNvSpPr>
          <p:nvPr>
            <p:ph type="body" idx="5"/>
          </p:nvPr>
        </p:nvSpPr>
        <p:spPr>
          <a:xfrm>
            <a:off x="6245204"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77" name="Google Shape;677;p99" descr="This photo is a 'placeholder' only. Drag or drop your photo here, or click and tap the center to insert a photo."/>
          <p:cNvSpPr>
            <a:spLocks noGrp="1"/>
          </p:cNvSpPr>
          <p:nvPr>
            <p:ph type="pic" idx="6"/>
          </p:nvPr>
        </p:nvSpPr>
        <p:spPr>
          <a:xfrm>
            <a:off x="6245204"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78" name="Google Shape;678;p99"/>
          <p:cNvSpPr txBox="1">
            <a:spLocks noGrp="1"/>
          </p:cNvSpPr>
          <p:nvPr>
            <p:ph type="body" idx="7"/>
          </p:nvPr>
        </p:nvSpPr>
        <p:spPr>
          <a:xfrm>
            <a:off x="9076500"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79" name="Google Shape;679;p99" descr="This photo is a 'placeholder' only. Drag or drop your photo here, or click and tap the center to insert a photo."/>
          <p:cNvSpPr>
            <a:spLocks noGrp="1"/>
          </p:cNvSpPr>
          <p:nvPr>
            <p:ph type="pic" idx="8"/>
          </p:nvPr>
        </p:nvSpPr>
        <p:spPr>
          <a:xfrm>
            <a:off x="9076500"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80" name="Google Shape;680;p99"/>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993">
          <p15:clr>
            <a:srgbClr val="5ACBF0"/>
          </p15:clr>
        </p15:guide>
        <p15:guide id="2" orient="horz" pos="1276">
          <p15:clr>
            <a:srgbClr val="5ACBF0"/>
          </p15:clr>
        </p15:guide>
        <p15:guide id="3" orient="horz" pos="288">
          <p15:clr>
            <a:srgbClr val="5ACBF0"/>
          </p15:clr>
        </p15:guide>
        <p15:guide id="4" pos="1963">
          <p15:clr>
            <a:srgbClr val="5ACBF0"/>
          </p15:clr>
        </p15:guide>
        <p15:guide id="5" pos="2150">
          <p15:clr>
            <a:srgbClr val="5ACBF0"/>
          </p15:clr>
        </p15:guide>
        <p15:guide id="6" pos="3746">
          <p15:clr>
            <a:srgbClr val="5ACBF0"/>
          </p15:clr>
        </p15:guide>
        <p15:guide id="7" pos="3934">
          <p15:clr>
            <a:srgbClr val="5ACBF0"/>
          </p15:clr>
        </p15:guide>
        <p15:guide id="8" pos="5530">
          <p15:clr>
            <a:srgbClr val="5ACBF0"/>
          </p15:clr>
        </p15:guide>
        <p15:guide id="9"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Screenshot and caption">
  <p:cSld name="Screenshot and caption">
    <p:spTree>
      <p:nvGrpSpPr>
        <p:cNvPr id="1" name="Shape 681"/>
        <p:cNvGrpSpPr/>
        <p:nvPr/>
      </p:nvGrpSpPr>
      <p:grpSpPr>
        <a:xfrm>
          <a:off x="0" y="0"/>
          <a:ext cx="0" cy="0"/>
          <a:chOff x="0" y="0"/>
          <a:chExt cx="0" cy="0"/>
        </a:xfrm>
      </p:grpSpPr>
      <p:sp>
        <p:nvSpPr>
          <p:cNvPr id="682" name="Google Shape;682;p10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3" name="Google Shape;683;p100"/>
          <p:cNvSpPr txBox="1">
            <a:spLocks noGrp="1"/>
          </p:cNvSpPr>
          <p:nvPr>
            <p:ph type="body" idx="1"/>
          </p:nvPr>
        </p:nvSpPr>
        <p:spPr>
          <a:xfrm>
            <a:off x="8115300" y="2017713"/>
            <a:ext cx="3494088" cy="425132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00"/>
              </a:spcBef>
              <a:spcAft>
                <a:spcPts val="0"/>
              </a:spcAft>
              <a:buClr>
                <a:schemeClr val="lt1"/>
              </a:buClr>
              <a:buSzPts val="1800"/>
              <a:buFont typeface="Quattrocento Sans"/>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84" name="Google Shape;684;p100" descr="This screenshot is a 'placeholder' only. Drag or drop your screen shot here, or click and tap the center to insert a photo."/>
          <p:cNvSpPr>
            <a:spLocks noGrp="1"/>
          </p:cNvSpPr>
          <p:nvPr>
            <p:ph type="pic" idx="2"/>
          </p:nvPr>
        </p:nvSpPr>
        <p:spPr>
          <a:xfrm>
            <a:off x="582612" y="1436688"/>
            <a:ext cx="7253288" cy="483235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200"/>
              </a:spcBef>
              <a:spcAft>
                <a:spcPts val="0"/>
              </a:spcAft>
              <a:buClr>
                <a:srgbClr val="000000"/>
              </a:buClr>
              <a:buSzPts val="900"/>
              <a:buFont typeface="Noto Sans Symbols"/>
              <a:buNone/>
              <a:defRPr sz="1000" b="1"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4937">
          <p15:clr>
            <a:srgbClr val="5ACBF0"/>
          </p15:clr>
        </p15:guide>
        <p15:guide id="2" pos="5112">
          <p15:clr>
            <a:srgbClr val="5ACBF0"/>
          </p15:clr>
        </p15:guide>
        <p15:guide id="3" orient="horz" pos="905">
          <p15:clr>
            <a:srgbClr val="5ACBF0"/>
          </p15:clr>
        </p15:guide>
        <p15:guide id="4" orient="horz" pos="1271">
          <p15:clr>
            <a:srgbClr val="5ACBF0"/>
          </p15:clr>
        </p15:guide>
        <p15:guide id="5"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685"/>
        <p:cNvGrpSpPr/>
        <p:nvPr/>
      </p:nvGrpSpPr>
      <p:grpSpPr>
        <a:xfrm>
          <a:off x="0" y="0"/>
          <a:ext cx="0" cy="0"/>
          <a:chOff x="0" y="0"/>
          <a:chExt cx="0" cy="0"/>
        </a:xfrm>
      </p:grpSpPr>
      <p:sp>
        <p:nvSpPr>
          <p:cNvPr id="686" name="Google Shape;686;p101"/>
          <p:cNvSpPr txBox="1">
            <a:spLocks noGrp="1"/>
          </p:cNvSpPr>
          <p:nvPr>
            <p:ph type="title"/>
          </p:nvPr>
        </p:nvSpPr>
        <p:spPr>
          <a:xfrm>
            <a:off x="584200" y="2305840"/>
            <a:ext cx="3468956" cy="396319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7" name="Google Shape;687;p101"/>
          <p:cNvSpPr txBox="1">
            <a:spLocks noGrp="1"/>
          </p:cNvSpPr>
          <p:nvPr>
            <p:ph type="body" idx="1"/>
          </p:nvPr>
        </p:nvSpPr>
        <p:spPr>
          <a:xfrm>
            <a:off x="4646104" y="2447038"/>
            <a:ext cx="6961188" cy="3821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80"/>
              </a:spcBef>
              <a:spcAft>
                <a:spcPts val="0"/>
              </a:spcAft>
              <a:buClr>
                <a:schemeClr val="lt1"/>
              </a:buClr>
              <a:buSzPts val="2160"/>
              <a:buNone/>
              <a:defRPr sz="2400"/>
            </a:lvl1pPr>
            <a:lvl2pPr marL="914400" lvl="1" indent="-228600" algn="l">
              <a:lnSpc>
                <a:spcPct val="100000"/>
              </a:lnSpc>
              <a:spcBef>
                <a:spcPts val="1200"/>
              </a:spcBef>
              <a:spcAft>
                <a:spcPts val="0"/>
              </a:spcAft>
              <a:buClr>
                <a:schemeClr val="lt1"/>
              </a:buClr>
              <a:buSzPts val="1800"/>
              <a:buNone/>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cxnSp>
        <p:nvCxnSpPr>
          <p:cNvPr id="688" name="Google Shape;688;p101"/>
          <p:cNvCxnSpPr/>
          <p:nvPr/>
        </p:nvCxnSpPr>
        <p:spPr>
          <a:xfrm>
            <a:off x="588263" y="2017713"/>
            <a:ext cx="3477325" cy="0"/>
          </a:xfrm>
          <a:prstGeom prst="straightConnector1">
            <a:avLst/>
          </a:prstGeom>
          <a:noFill/>
          <a:ln w="28575" cap="flat" cmpd="sng">
            <a:solidFill>
              <a:schemeClr val="accent1"/>
            </a:solidFill>
            <a:prstDash val="solid"/>
            <a:round/>
            <a:headEnd type="none" w="sm" len="sm"/>
            <a:tailEnd type="none" w="sm" len="sm"/>
          </a:ln>
        </p:spPr>
      </p:cxnSp>
      <p:cxnSp>
        <p:nvCxnSpPr>
          <p:cNvPr id="689" name="Google Shape;689;p101"/>
          <p:cNvCxnSpPr/>
          <p:nvPr/>
        </p:nvCxnSpPr>
        <p:spPr>
          <a:xfrm>
            <a:off x="4648200" y="2017713"/>
            <a:ext cx="6961188" cy="0"/>
          </a:xfrm>
          <a:prstGeom prst="straightConnector1">
            <a:avLst/>
          </a:prstGeom>
          <a:noFill/>
          <a:ln w="12700" cap="flat" cmpd="sng">
            <a:solidFill>
              <a:srgbClr val="D8D8D8"/>
            </a:solidFill>
            <a:prstDash val="solid"/>
            <a:round/>
            <a:headEnd type="none" w="sm" len="sm"/>
            <a:tailEnd type="none" w="sm" len="sm"/>
          </a:ln>
        </p:spPr>
      </p:cxnSp>
    </p:spTree>
  </p:cSld>
  <p:clrMapOvr>
    <a:masterClrMapping/>
  </p:clrMapOvr>
  <p:transition>
    <p:fade/>
  </p:transition>
  <p:extLst>
    <p:ext uri="{DCECCB84-F9BA-43D5-87BE-67443E8EF086}">
      <p15:sldGuideLst xmlns:p15="http://schemas.microsoft.com/office/powerpoint/2012/main">
        <p15:guide id="1" pos="2561">
          <p15:clr>
            <a:srgbClr val="5ACBF0"/>
          </p15:clr>
        </p15:guide>
        <p15:guide id="2" pos="2744">
          <p15:clr>
            <a:srgbClr val="5ACBF0"/>
          </p15:clr>
        </p15:guide>
        <p15:guide id="3" orient="horz" pos="905">
          <p15:clr>
            <a:srgbClr val="5ACBF0"/>
          </p15:clr>
        </p15:guide>
        <p15:guide id="4" orient="horz" pos="1271">
          <p15:clr>
            <a:srgbClr val="5ACBF0"/>
          </p15:clr>
        </p15:guide>
        <p15:guide id="5" orient="horz" pos="1728">
          <p15:clr>
            <a:srgbClr val="FBAE40"/>
          </p15:clr>
        </p15:guide>
        <p15:guide id="6"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Title and text side by side">
  <p:cSld name="Title and text side by side">
    <p:spTree>
      <p:nvGrpSpPr>
        <p:cNvPr id="1" name="Shape 690"/>
        <p:cNvGrpSpPr/>
        <p:nvPr/>
      </p:nvGrpSpPr>
      <p:grpSpPr>
        <a:xfrm>
          <a:off x="0" y="0"/>
          <a:ext cx="0" cy="0"/>
          <a:chOff x="0" y="0"/>
          <a:chExt cx="0" cy="0"/>
        </a:xfrm>
      </p:grpSpPr>
      <p:sp>
        <p:nvSpPr>
          <p:cNvPr id="691" name="Google Shape;691;p102"/>
          <p:cNvSpPr/>
          <p:nvPr/>
        </p:nvSpPr>
        <p:spPr>
          <a:xfrm>
            <a:off x="0" y="0"/>
            <a:ext cx="4356100" cy="6858000"/>
          </a:xfrm>
          <a:prstGeom prst="rect">
            <a:avLst/>
          </a:prstGeom>
          <a:solidFill>
            <a:schemeClr val="l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692" name="Google Shape;692;p102"/>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lt1"/>
              </a:buClr>
              <a:buSzPts val="2520"/>
              <a:buNone/>
              <a:defRPr sz="2800"/>
            </a:lvl1pPr>
            <a:lvl2pPr marL="914400" lvl="1" indent="-228600" algn="l">
              <a:lnSpc>
                <a:spcPct val="100000"/>
              </a:lnSpc>
              <a:spcBef>
                <a:spcPts val="1200"/>
              </a:spcBef>
              <a:spcAft>
                <a:spcPts val="0"/>
              </a:spcAft>
              <a:buClr>
                <a:schemeClr val="lt1"/>
              </a:buClr>
              <a:buSzPts val="1800"/>
              <a:buNone/>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93" name="Google Shape;693;p102"/>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Title and text side by side 3">
  <p:cSld name="Title and text side by side 3">
    <p:spTree>
      <p:nvGrpSpPr>
        <p:cNvPr id="1" name="Shape 694"/>
        <p:cNvGrpSpPr/>
        <p:nvPr/>
      </p:nvGrpSpPr>
      <p:grpSpPr>
        <a:xfrm>
          <a:off x="0" y="0"/>
          <a:ext cx="0" cy="0"/>
          <a:chOff x="0" y="0"/>
          <a:chExt cx="0" cy="0"/>
        </a:xfrm>
      </p:grpSpPr>
      <p:sp>
        <p:nvSpPr>
          <p:cNvPr id="695" name="Google Shape;695;p103"/>
          <p:cNvSpPr/>
          <p:nvPr/>
        </p:nvSpPr>
        <p:spPr>
          <a:xfrm>
            <a:off x="0" y="0"/>
            <a:ext cx="4356100" cy="6858000"/>
          </a:xfrm>
          <a:prstGeom prst="rect">
            <a:avLst/>
          </a:prstGeom>
          <a:solidFill>
            <a:schemeClr val="dk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696" name="Google Shape;696;p103"/>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lt1"/>
              </a:buClr>
              <a:buSzPts val="2520"/>
              <a:buNone/>
              <a:defRPr sz="2800"/>
            </a:lvl1pPr>
            <a:lvl2pPr marL="914400" lvl="1" indent="-228600" algn="l">
              <a:lnSpc>
                <a:spcPct val="100000"/>
              </a:lnSpc>
              <a:spcBef>
                <a:spcPts val="1200"/>
              </a:spcBef>
              <a:spcAft>
                <a:spcPts val="0"/>
              </a:spcAft>
              <a:buClr>
                <a:schemeClr val="lt1"/>
              </a:buClr>
              <a:buSzPts val="1800"/>
              <a:buNone/>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97" name="Google Shape;697;p103"/>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3600"/>
              <a:buFont typeface="Quattrocento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Title and text side by side 2">
  <p:cSld name="Title and text side by side 2">
    <p:spTree>
      <p:nvGrpSpPr>
        <p:cNvPr id="1" name="Shape 698"/>
        <p:cNvGrpSpPr/>
        <p:nvPr/>
      </p:nvGrpSpPr>
      <p:grpSpPr>
        <a:xfrm>
          <a:off x="0" y="0"/>
          <a:ext cx="0" cy="0"/>
          <a:chOff x="0" y="0"/>
          <a:chExt cx="0" cy="0"/>
        </a:xfrm>
      </p:grpSpPr>
      <p:cxnSp>
        <p:nvCxnSpPr>
          <p:cNvPr id="699" name="Google Shape;699;p104"/>
          <p:cNvCxnSpPr/>
          <p:nvPr/>
        </p:nvCxnSpPr>
        <p:spPr>
          <a:xfrm>
            <a:off x="4356100" y="2578100"/>
            <a:ext cx="0" cy="1701800"/>
          </a:xfrm>
          <a:prstGeom prst="straightConnector1">
            <a:avLst/>
          </a:prstGeom>
          <a:noFill/>
          <a:ln w="28575" cap="flat" cmpd="sng">
            <a:solidFill>
              <a:schemeClr val="accent1"/>
            </a:solidFill>
            <a:prstDash val="solid"/>
            <a:round/>
            <a:headEnd type="none" w="sm" len="sm"/>
            <a:tailEnd type="none" w="sm" len="sm"/>
          </a:ln>
        </p:spPr>
      </p:cxnSp>
      <p:sp>
        <p:nvSpPr>
          <p:cNvPr id="700" name="Google Shape;700;p104"/>
          <p:cNvSpPr txBox="1">
            <a:spLocks noGrp="1"/>
          </p:cNvSpPr>
          <p:nvPr>
            <p:ph type="body" idx="1"/>
          </p:nvPr>
        </p:nvSpPr>
        <p:spPr>
          <a:xfrm>
            <a:off x="4941888" y="585788"/>
            <a:ext cx="6667500" cy="5683249"/>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lt1"/>
              </a:buClr>
              <a:buSzPts val="2520"/>
              <a:buNone/>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01" name="Google Shape;701;p104"/>
          <p:cNvSpPr txBox="1">
            <a:spLocks noGrp="1"/>
          </p:cNvSpPr>
          <p:nvPr>
            <p:ph type="title"/>
          </p:nvPr>
        </p:nvSpPr>
        <p:spPr>
          <a:xfrm>
            <a:off x="588263" y="585788"/>
            <a:ext cx="318202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orient="horz" pos="2160">
          <p15:clr>
            <a:srgbClr val="FDE53C"/>
          </p15:clr>
        </p15:guide>
        <p15:guide id="3" pos="2376">
          <p15:clr>
            <a:srgbClr val="5ACBF0"/>
          </p15:clr>
        </p15:guide>
        <p15:guide id="4"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Demo slide">
  <p:cSld name="Demo slide">
    <p:bg>
      <p:bgPr>
        <a:solidFill>
          <a:schemeClr val="dk2"/>
        </a:solidFill>
        <a:effectLst/>
      </p:bgPr>
    </p:bg>
    <p:spTree>
      <p:nvGrpSpPr>
        <p:cNvPr id="1" name="Shape 702"/>
        <p:cNvGrpSpPr/>
        <p:nvPr/>
      </p:nvGrpSpPr>
      <p:grpSpPr>
        <a:xfrm>
          <a:off x="0" y="0"/>
          <a:ext cx="0" cy="0"/>
          <a:chOff x="0" y="0"/>
          <a:chExt cx="0" cy="0"/>
        </a:xfrm>
      </p:grpSpPr>
      <p:sp>
        <p:nvSpPr>
          <p:cNvPr id="703" name="Google Shape;703;p105"/>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4" name="Google Shape;704;p105"/>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Font typeface="Arial"/>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Demo slide 2">
  <p:cSld name="Demo slide 2">
    <p:spTree>
      <p:nvGrpSpPr>
        <p:cNvPr id="1" name="Shape 705"/>
        <p:cNvGrpSpPr/>
        <p:nvPr/>
      </p:nvGrpSpPr>
      <p:grpSpPr>
        <a:xfrm>
          <a:off x="0" y="0"/>
          <a:ext cx="0" cy="0"/>
          <a:chOff x="0" y="0"/>
          <a:chExt cx="0" cy="0"/>
        </a:xfrm>
      </p:grpSpPr>
      <p:sp>
        <p:nvSpPr>
          <p:cNvPr id="706" name="Google Shape;706;p106"/>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lt1"/>
              </a:buClr>
              <a:buSzPts val="3600"/>
              <a:buFont typeface="Quattrocento Sans"/>
              <a:buNone/>
              <a:defRPr sz="3600" b="0"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7" name="Google Shape;707;p106"/>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Font typeface="Arial"/>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2">
  <p:cSld name="Title Slide 2">
    <p:bg>
      <p:bgPr>
        <a:solidFill>
          <a:schemeClr val="lt1"/>
        </a:solidFill>
        <a:effectLst/>
      </p:bgPr>
    </p:bg>
    <p:spTree>
      <p:nvGrpSpPr>
        <p:cNvPr id="1" name="Shape 50"/>
        <p:cNvGrpSpPr/>
        <p:nvPr/>
      </p:nvGrpSpPr>
      <p:grpSpPr>
        <a:xfrm>
          <a:off x="0" y="0"/>
          <a:ext cx="0" cy="0"/>
          <a:chOff x="0" y="0"/>
          <a:chExt cx="0" cy="0"/>
        </a:xfrm>
      </p:grpSpPr>
      <p:pic>
        <p:nvPicPr>
          <p:cNvPr id="51" name="Google Shape;51;p25" descr="Microsoft logo, gray text version"/>
          <p:cNvPicPr preferRelativeResize="0"/>
          <p:nvPr/>
        </p:nvPicPr>
        <p:blipFill rotWithShape="1">
          <a:blip r:embed="rId2">
            <a:alphaModFix/>
          </a:blip>
          <a:srcRect/>
          <a:stretch/>
        </p:blipFill>
        <p:spPr>
          <a:xfrm>
            <a:off x="584200" y="585788"/>
            <a:ext cx="1366440" cy="292608"/>
          </a:xfrm>
          <a:prstGeom prst="rect">
            <a:avLst/>
          </a:prstGeom>
          <a:noFill/>
          <a:ln>
            <a:noFill/>
          </a:ln>
        </p:spPr>
      </p:pic>
      <p:sp>
        <p:nvSpPr>
          <p:cNvPr id="52" name="Google Shape;52;p25"/>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5"/>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Section Title">
  <p:cSld name="Section Title">
    <p:bg>
      <p:bgPr>
        <a:solidFill>
          <a:schemeClr val="dk2"/>
        </a:solidFill>
        <a:effectLst/>
      </p:bgPr>
    </p:bg>
    <p:spTree>
      <p:nvGrpSpPr>
        <p:cNvPr id="1" name="Shape 708"/>
        <p:cNvGrpSpPr/>
        <p:nvPr/>
      </p:nvGrpSpPr>
      <p:grpSpPr>
        <a:xfrm>
          <a:off x="0" y="0"/>
          <a:ext cx="0" cy="0"/>
          <a:chOff x="0" y="0"/>
          <a:chExt cx="0" cy="0"/>
        </a:xfrm>
      </p:grpSpPr>
      <p:sp>
        <p:nvSpPr>
          <p:cNvPr id="709" name="Google Shape;709;p107"/>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Section Title 2">
  <p:cSld name="Section Title 2">
    <p:spTree>
      <p:nvGrpSpPr>
        <p:cNvPr id="1" name="Shape 710"/>
        <p:cNvGrpSpPr/>
        <p:nvPr/>
      </p:nvGrpSpPr>
      <p:grpSpPr>
        <a:xfrm>
          <a:off x="0" y="0"/>
          <a:ext cx="0" cy="0"/>
          <a:chOff x="0" y="0"/>
          <a:chExt cx="0" cy="0"/>
        </a:xfrm>
      </p:grpSpPr>
      <p:sp>
        <p:nvSpPr>
          <p:cNvPr id="711" name="Google Shape;711;p108"/>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lt1"/>
              </a:buClr>
              <a:buSzPts val="3600"/>
              <a:buFont typeface="Quattrocento Sans"/>
              <a:buNone/>
              <a:defRPr sz="3600" b="0"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712"/>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Layout_8">
  <p:cSld name="Layout_8">
    <p:spTree>
      <p:nvGrpSpPr>
        <p:cNvPr id="1" name="Shape 713"/>
        <p:cNvGrpSpPr/>
        <p:nvPr/>
      </p:nvGrpSpPr>
      <p:grpSpPr>
        <a:xfrm>
          <a:off x="0" y="0"/>
          <a:ext cx="0" cy="0"/>
          <a:chOff x="0" y="0"/>
          <a:chExt cx="0" cy="0"/>
        </a:xfrm>
      </p:grpSpPr>
      <p:sp>
        <p:nvSpPr>
          <p:cNvPr id="714" name="Google Shape;714;p110"/>
          <p:cNvSpPr txBox="1">
            <a:spLocks noGrp="1"/>
          </p:cNvSpPr>
          <p:nvPr>
            <p:ph type="body" idx="1"/>
          </p:nvPr>
        </p:nvSpPr>
        <p:spPr>
          <a:xfrm>
            <a:off x="3349888" y="490602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lt1"/>
              </a:buClr>
              <a:buSzPts val="1620"/>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15" name="Google Shape;715;p110"/>
          <p:cNvSpPr txBox="1">
            <a:spLocks noGrp="1"/>
          </p:cNvSpPr>
          <p:nvPr>
            <p:ph type="body" idx="2"/>
          </p:nvPr>
        </p:nvSpPr>
        <p:spPr>
          <a:xfrm>
            <a:off x="3349888" y="45720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lt1"/>
              </a:buClr>
              <a:buSzPts val="1620"/>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16" name="Google Shape;716;p110"/>
          <p:cNvSpPr txBox="1">
            <a:spLocks noGrp="1"/>
          </p:cNvSpPr>
          <p:nvPr>
            <p:ph type="body" idx="3"/>
          </p:nvPr>
        </p:nvSpPr>
        <p:spPr>
          <a:xfrm>
            <a:off x="3349888" y="342308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lt1"/>
              </a:buClr>
              <a:buSzPts val="1620"/>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17" name="Google Shape;717;p110"/>
          <p:cNvSpPr txBox="1">
            <a:spLocks noGrp="1"/>
          </p:cNvSpPr>
          <p:nvPr>
            <p:ph type="body" idx="4"/>
          </p:nvPr>
        </p:nvSpPr>
        <p:spPr>
          <a:xfrm>
            <a:off x="3349888" y="194014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lt1"/>
              </a:buClr>
              <a:buSzPts val="1620"/>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18" name="Google Shape;718;p110"/>
          <p:cNvSpPr/>
          <p:nvPr/>
        </p:nvSpPr>
        <p:spPr>
          <a:xfrm>
            <a:off x="1" y="613459"/>
            <a:ext cx="5939482" cy="5507578"/>
          </a:xfrm>
          <a:custGeom>
            <a:avLst/>
            <a:gdLst/>
            <a:ahLst/>
            <a:cxnLst/>
            <a:rect l="l" t="t" r="r" b="b"/>
            <a:pathLst>
              <a:path w="5939482" h="5507578" extrusionOk="0">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19" name="Google Shape;719;p110"/>
          <p:cNvSpPr>
            <a:spLocks noGrp="1"/>
          </p:cNvSpPr>
          <p:nvPr>
            <p:ph type="pic" idx="5"/>
          </p:nvPr>
        </p:nvSpPr>
        <p:spPr>
          <a:xfrm>
            <a:off x="0" y="808038"/>
            <a:ext cx="3348038" cy="512032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20" name="Google Shape;720;p110"/>
          <p:cNvSpPr/>
          <p:nvPr/>
        </p:nvSpPr>
        <p:spPr>
          <a:xfrm>
            <a:off x="3349888" y="1309250"/>
            <a:ext cx="2902632" cy="2058671"/>
          </a:xfrm>
          <a:custGeom>
            <a:avLst/>
            <a:gdLst/>
            <a:ahLst/>
            <a:cxnLst/>
            <a:rect l="l" t="t" r="r" b="b"/>
            <a:pathLst>
              <a:path w="2292" h="1621" extrusionOk="0">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21" name="Google Shape;721;p110"/>
          <p:cNvSpPr/>
          <p:nvPr/>
        </p:nvSpPr>
        <p:spPr>
          <a:xfrm>
            <a:off x="3349888" y="457200"/>
            <a:ext cx="2053279" cy="2910721"/>
          </a:xfrm>
          <a:custGeom>
            <a:avLst/>
            <a:gdLst/>
            <a:ahLst/>
            <a:cxnLst/>
            <a:rect l="l" t="t" r="r" b="b"/>
            <a:pathLst>
              <a:path w="1621" h="2292" extrusionOk="0">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22" name="Google Shape;722;p110"/>
          <p:cNvSpPr/>
          <p:nvPr/>
        </p:nvSpPr>
        <p:spPr>
          <a:xfrm>
            <a:off x="3349888" y="3367920"/>
            <a:ext cx="2902632" cy="2055975"/>
          </a:xfrm>
          <a:custGeom>
            <a:avLst/>
            <a:gdLst/>
            <a:ahLst/>
            <a:cxnLst/>
            <a:rect l="l" t="t" r="r" b="b"/>
            <a:pathLst>
              <a:path w="2292" h="1620" extrusionOk="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23" name="Google Shape;723;p110"/>
          <p:cNvSpPr/>
          <p:nvPr/>
        </p:nvSpPr>
        <p:spPr>
          <a:xfrm>
            <a:off x="3349888" y="3367920"/>
            <a:ext cx="2053279" cy="2909373"/>
          </a:xfrm>
          <a:custGeom>
            <a:avLst/>
            <a:gdLst/>
            <a:ahLst/>
            <a:cxnLst/>
            <a:rect l="l" t="t" r="r" b="b"/>
            <a:pathLst>
              <a:path w="1621" h="2292" extrusionOk="0">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24" name="Google Shape;724;p110"/>
          <p:cNvSpPr/>
          <p:nvPr/>
        </p:nvSpPr>
        <p:spPr>
          <a:xfrm>
            <a:off x="4370875" y="2511729"/>
            <a:ext cx="1483647" cy="47322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600" b="1">
              <a:solidFill>
                <a:schemeClr val="lt1"/>
              </a:solidFill>
              <a:latin typeface="Quattrocento Sans"/>
              <a:ea typeface="Quattrocento Sans"/>
              <a:cs typeface="Quattrocento Sans"/>
              <a:sym typeface="Quattrocento Sans"/>
            </a:endParaRPr>
          </a:p>
        </p:txBody>
      </p:sp>
      <p:sp>
        <p:nvSpPr>
          <p:cNvPr id="725" name="Google Shape;725;p110"/>
          <p:cNvSpPr txBox="1">
            <a:spLocks noGrp="1"/>
          </p:cNvSpPr>
          <p:nvPr>
            <p:ph type="body" idx="6"/>
          </p:nvPr>
        </p:nvSpPr>
        <p:spPr>
          <a:xfrm>
            <a:off x="0" y="4678706"/>
            <a:ext cx="3348038" cy="861774"/>
          </a:xfrm>
          <a:prstGeom prst="rect">
            <a:avLst/>
          </a:prstGeom>
          <a:solidFill>
            <a:schemeClr val="accent1">
              <a:alpha val="80000"/>
            </a:schemeClr>
          </a:solidFill>
          <a:ln>
            <a:noFill/>
          </a:ln>
        </p:spPr>
        <p:txBody>
          <a:bodyPr spcFirstLastPara="1" wrap="square" lIns="0" tIns="0" rIns="182875" bIns="0" anchor="ctr" anchorCtr="0">
            <a:spAutoFit/>
          </a:bodyPr>
          <a:lstStyle>
            <a:lvl1pPr marL="457200" marR="0" lvl="0" indent="-228600" algn="r">
              <a:lnSpc>
                <a:spcPct val="100000"/>
              </a:lnSpc>
              <a:spcBef>
                <a:spcPts val="0"/>
              </a:spcBef>
              <a:spcAft>
                <a:spcPts val="0"/>
              </a:spcAft>
              <a:buClr>
                <a:schemeClr val="lt1"/>
              </a:buClr>
              <a:buSzPts val="1800"/>
              <a:buFont typeface="Quattrocento Sans"/>
              <a:buNone/>
              <a:defRPr sz="18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dk1"/>
              </a:buClr>
              <a:buSzPts val="1440"/>
              <a:buNone/>
              <a:defRPr sz="1600">
                <a:solidFill>
                  <a:schemeClr val="dk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dk1"/>
              </a:buClr>
              <a:buSzPts val="1440"/>
              <a:buNone/>
              <a:defRPr sz="1600">
                <a:solidFill>
                  <a:schemeClr val="dk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dk1"/>
              </a:buClr>
              <a:buSzPts val="1440"/>
              <a:buNone/>
              <a:defRPr sz="1600">
                <a:solidFill>
                  <a:schemeClr val="dk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dk1"/>
              </a:buClr>
              <a:buSzPts val="1440"/>
              <a:buNone/>
              <a:defRPr sz="1600">
                <a:solidFill>
                  <a:schemeClr val="dk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26" name="Google Shape;726;p110"/>
          <p:cNvSpPr txBox="1">
            <a:spLocks noGrp="1"/>
          </p:cNvSpPr>
          <p:nvPr>
            <p:ph type="body" idx="7"/>
          </p:nvPr>
        </p:nvSpPr>
        <p:spPr>
          <a:xfrm>
            <a:off x="3597275" y="1209675"/>
            <a:ext cx="1322388" cy="492443"/>
          </a:xfrm>
          <a:prstGeom prst="rect">
            <a:avLst/>
          </a:prstGeom>
          <a:noFill/>
          <a:ln>
            <a:noFill/>
          </a:ln>
        </p:spPr>
        <p:txBody>
          <a:bodyPr spcFirstLastPara="1" wrap="square" lIns="0" tIns="0" rIns="0" bIns="0" anchor="t" anchorCtr="0">
            <a:spAutoFit/>
          </a:bodyPr>
          <a:lstStyle>
            <a:lvl1pPr marL="457200" lvl="0"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27" name="Google Shape;727;p110"/>
          <p:cNvSpPr txBox="1">
            <a:spLocks noGrp="1"/>
          </p:cNvSpPr>
          <p:nvPr>
            <p:ph type="body" idx="8"/>
          </p:nvPr>
        </p:nvSpPr>
        <p:spPr>
          <a:xfrm>
            <a:off x="4532134" y="2652395"/>
            <a:ext cx="1322388" cy="492443"/>
          </a:xfrm>
          <a:prstGeom prst="rect">
            <a:avLst/>
          </a:prstGeom>
          <a:noFill/>
          <a:ln>
            <a:noFill/>
          </a:ln>
        </p:spPr>
        <p:txBody>
          <a:bodyPr spcFirstLastPara="1" wrap="square" lIns="0" tIns="0" rIns="0" bIns="0" anchor="t" anchorCtr="0">
            <a:spAutoFit/>
          </a:bodyPr>
          <a:lstStyle>
            <a:lvl1pPr marL="457200" lvl="0"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28" name="Google Shape;728;p110"/>
          <p:cNvSpPr txBox="1">
            <a:spLocks noGrp="1"/>
          </p:cNvSpPr>
          <p:nvPr>
            <p:ph type="body" idx="9"/>
          </p:nvPr>
        </p:nvSpPr>
        <p:spPr>
          <a:xfrm>
            <a:off x="4532134" y="3871595"/>
            <a:ext cx="1322388" cy="492443"/>
          </a:xfrm>
          <a:prstGeom prst="rect">
            <a:avLst/>
          </a:prstGeom>
          <a:noFill/>
          <a:ln>
            <a:noFill/>
          </a:ln>
        </p:spPr>
        <p:txBody>
          <a:bodyPr spcFirstLastPara="1" wrap="square" lIns="0" tIns="0" rIns="0" bIns="0" anchor="t" anchorCtr="0">
            <a:spAutoFit/>
          </a:bodyPr>
          <a:lstStyle>
            <a:lvl1pPr marL="457200" lvl="0"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29" name="Google Shape;729;p110"/>
          <p:cNvSpPr txBox="1">
            <a:spLocks noGrp="1"/>
          </p:cNvSpPr>
          <p:nvPr>
            <p:ph type="body" idx="13"/>
          </p:nvPr>
        </p:nvSpPr>
        <p:spPr>
          <a:xfrm>
            <a:off x="3597275" y="5155882"/>
            <a:ext cx="1322388" cy="492443"/>
          </a:xfrm>
          <a:prstGeom prst="rect">
            <a:avLst/>
          </a:prstGeom>
          <a:noFill/>
          <a:ln>
            <a:noFill/>
          </a:ln>
        </p:spPr>
        <p:txBody>
          <a:bodyPr spcFirstLastPara="1" wrap="square" lIns="0" tIns="0" rIns="0" bIns="0" anchor="t" anchorCtr="0">
            <a:spAutoFit/>
          </a:bodyPr>
          <a:lstStyle>
            <a:lvl1pPr marL="457200" lvl="0"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30" name="Google Shape;730;p110"/>
          <p:cNvSpPr/>
          <p:nvPr/>
        </p:nvSpPr>
        <p:spPr>
          <a:xfrm>
            <a:off x="11561200" y="45720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731" name="Google Shape;731;p110"/>
          <p:cNvSpPr/>
          <p:nvPr/>
        </p:nvSpPr>
        <p:spPr>
          <a:xfrm>
            <a:off x="11561200" y="194014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732" name="Google Shape;732;p110"/>
          <p:cNvSpPr/>
          <p:nvPr/>
        </p:nvSpPr>
        <p:spPr>
          <a:xfrm>
            <a:off x="11561200" y="342308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733" name="Google Shape;733;p110"/>
          <p:cNvSpPr/>
          <p:nvPr/>
        </p:nvSpPr>
        <p:spPr>
          <a:xfrm>
            <a:off x="11561200" y="490602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2_Blank">
  <p:cSld name="2_Blank">
    <p:spTree>
      <p:nvGrpSpPr>
        <p:cNvPr id="1" name="Shape 734"/>
        <p:cNvGrpSpPr/>
        <p:nvPr/>
      </p:nvGrpSpPr>
      <p:grpSpPr>
        <a:xfrm>
          <a:off x="0" y="0"/>
          <a:ext cx="0" cy="0"/>
          <a:chOff x="0" y="0"/>
          <a:chExt cx="0" cy="0"/>
        </a:xfrm>
      </p:grpSpPr>
      <p:sp>
        <p:nvSpPr>
          <p:cNvPr id="735" name="Google Shape;735;p111"/>
          <p:cNvSpPr>
            <a:spLocks noGrp="1"/>
          </p:cNvSpPr>
          <p:nvPr>
            <p:ph type="pic" idx="2"/>
          </p:nvPr>
        </p:nvSpPr>
        <p:spPr>
          <a:xfrm>
            <a:off x="-1" y="-1"/>
            <a:ext cx="5700433" cy="6858001"/>
          </a:xfrm>
          <a:prstGeom prst="rect">
            <a:avLst/>
          </a:prstGeom>
          <a:blipFill rotWithShape="1">
            <a:blip r:embed="rId2">
              <a:alphaModFix/>
            </a:blip>
            <a:stretch>
              <a:fillRect/>
            </a:stretch>
          </a:blipFill>
          <a:ln>
            <a:noFill/>
          </a:ln>
        </p:spPr>
        <p:txBody>
          <a:bodyPr spcFirstLastPara="1" wrap="square" lIns="0" tIns="548625" rIns="0" bIns="0" anchor="t" anchorCtr="0">
            <a:noAutofit/>
          </a:bodyPr>
          <a:lstStyle>
            <a:lvl1pPr marR="0" lvl="0" algn="ctr" rtl="0">
              <a:lnSpc>
                <a:spcPct val="100000"/>
              </a:lnSpc>
              <a:spcBef>
                <a:spcPts val="400"/>
              </a:spcBef>
              <a:spcAft>
                <a:spcPts val="0"/>
              </a:spcAft>
              <a:buClr>
                <a:schemeClr val="lt1"/>
              </a:buClr>
              <a:buSzPts val="1800"/>
              <a:buFont typeface="Noto Sans Symbols"/>
              <a:buNone/>
              <a:defRPr sz="20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36" name="Google Shape;736;p111"/>
          <p:cNvSpPr/>
          <p:nvPr/>
        </p:nvSpPr>
        <p:spPr>
          <a:xfrm flipH="1">
            <a:off x="6458206" y="1060939"/>
            <a:ext cx="219722" cy="466240"/>
          </a:xfrm>
          <a:custGeom>
            <a:avLst/>
            <a:gdLst/>
            <a:ahLst/>
            <a:cxnLst/>
            <a:rect l="l" t="t" r="r" b="b"/>
            <a:pathLst>
              <a:path w="390525" h="828675" extrusionOk="0">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37" name="Google Shape;737;p111"/>
          <p:cNvSpPr/>
          <p:nvPr/>
        </p:nvSpPr>
        <p:spPr>
          <a:xfrm flipH="1">
            <a:off x="6172031" y="1060939"/>
            <a:ext cx="219722" cy="466240"/>
          </a:xfrm>
          <a:custGeom>
            <a:avLst/>
            <a:gdLst/>
            <a:ahLst/>
            <a:cxnLst/>
            <a:rect l="l" t="t" r="r" b="b"/>
            <a:pathLst>
              <a:path w="390525" h="828675" extrusionOk="0">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38" name="Google Shape;738;p111"/>
          <p:cNvSpPr txBox="1">
            <a:spLocks noGrp="1"/>
          </p:cNvSpPr>
          <p:nvPr>
            <p:ph type="body" idx="1"/>
          </p:nvPr>
        </p:nvSpPr>
        <p:spPr>
          <a:xfrm>
            <a:off x="6391275" y="1798638"/>
            <a:ext cx="5021263" cy="2585323"/>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00"/>
              </a:spcBef>
              <a:spcAft>
                <a:spcPts val="0"/>
              </a:spcAft>
              <a:buClr>
                <a:schemeClr val="lt1"/>
              </a:buClr>
              <a:buSzPts val="2160"/>
              <a:buNone/>
              <a:defRPr sz="2400" i="0"/>
            </a:lvl1pPr>
            <a:lvl2pPr marL="914400" lvl="1" indent="-228600" algn="l">
              <a:lnSpc>
                <a:spcPct val="100000"/>
              </a:lnSpc>
              <a:spcBef>
                <a:spcPts val="1200"/>
              </a:spcBef>
              <a:spcAft>
                <a:spcPts val="0"/>
              </a:spcAft>
              <a:buClr>
                <a:schemeClr val="lt1"/>
              </a:buClr>
              <a:buSzPts val="2160"/>
              <a:buNone/>
              <a:defRPr sz="2400" i="1"/>
            </a:lvl2pPr>
            <a:lvl3pPr marL="1371600" lvl="2" indent="-228600" algn="l">
              <a:lnSpc>
                <a:spcPct val="100000"/>
              </a:lnSpc>
              <a:spcBef>
                <a:spcPts val="1200"/>
              </a:spcBef>
              <a:spcAft>
                <a:spcPts val="0"/>
              </a:spcAft>
              <a:buClr>
                <a:schemeClr val="lt1"/>
              </a:buClr>
              <a:buSzPts val="2160"/>
              <a:buNone/>
              <a:defRPr sz="2400" i="1"/>
            </a:lvl3pPr>
            <a:lvl4pPr marL="1828800" lvl="3" indent="-228600" algn="l">
              <a:lnSpc>
                <a:spcPct val="100000"/>
              </a:lnSpc>
              <a:spcBef>
                <a:spcPts val="1200"/>
              </a:spcBef>
              <a:spcAft>
                <a:spcPts val="0"/>
              </a:spcAft>
              <a:buClr>
                <a:schemeClr val="lt1"/>
              </a:buClr>
              <a:buSzPts val="2160"/>
              <a:buNone/>
              <a:defRPr sz="2400" i="1"/>
            </a:lvl4pPr>
            <a:lvl5pPr marL="2286000" lvl="4" indent="-228600" algn="l">
              <a:lnSpc>
                <a:spcPct val="100000"/>
              </a:lnSpc>
              <a:spcBef>
                <a:spcPts val="1200"/>
              </a:spcBef>
              <a:spcAft>
                <a:spcPts val="0"/>
              </a:spcAft>
              <a:buClr>
                <a:schemeClr val="lt1"/>
              </a:buClr>
              <a:buSzPts val="2160"/>
              <a:buNone/>
              <a:defRPr sz="2400" i="1"/>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39" name="Google Shape;739;p111"/>
          <p:cNvSpPr txBox="1">
            <a:spLocks noGrp="1"/>
          </p:cNvSpPr>
          <p:nvPr>
            <p:ph type="body" idx="3"/>
          </p:nvPr>
        </p:nvSpPr>
        <p:spPr>
          <a:xfrm>
            <a:off x="9183688" y="5194300"/>
            <a:ext cx="3008312" cy="554038"/>
          </a:xfrm>
          <a:prstGeom prst="rect">
            <a:avLst/>
          </a:prstGeom>
          <a:solidFill>
            <a:schemeClr val="accent1"/>
          </a:solidFill>
          <a:ln>
            <a:noFill/>
          </a:ln>
        </p:spPr>
        <p:txBody>
          <a:bodyPr spcFirstLastPara="1" wrap="square" lIns="182875" tIns="91425" rIns="182875" bIns="91425" anchor="ctr" anchorCtr="0">
            <a:noAutofit/>
          </a:bodyPr>
          <a:lstStyle>
            <a:lvl1pPr marL="457200" lvl="0" indent="-2286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None/>
              <a:defRPr sz="2000">
                <a:solidFill>
                  <a:schemeClr val="dk1"/>
                </a:solidFill>
              </a:defRPr>
            </a:lvl2pPr>
            <a:lvl3pPr marL="1371600" lvl="2" indent="-228600" algn="l">
              <a:lnSpc>
                <a:spcPct val="100000"/>
              </a:lnSpc>
              <a:spcBef>
                <a:spcPts val="400"/>
              </a:spcBef>
              <a:spcAft>
                <a:spcPts val="0"/>
              </a:spcAft>
              <a:buClr>
                <a:schemeClr val="dk1"/>
              </a:buClr>
              <a:buSzPts val="1800"/>
              <a:buNone/>
              <a:defRPr sz="2000">
                <a:solidFill>
                  <a:schemeClr val="dk1"/>
                </a:solidFill>
              </a:defRPr>
            </a:lvl3pPr>
            <a:lvl4pPr marL="1828800" lvl="3" indent="-228600" algn="l">
              <a:lnSpc>
                <a:spcPct val="100000"/>
              </a:lnSpc>
              <a:spcBef>
                <a:spcPts val="400"/>
              </a:spcBef>
              <a:spcAft>
                <a:spcPts val="0"/>
              </a:spcAft>
              <a:buClr>
                <a:schemeClr val="dk1"/>
              </a:buClr>
              <a:buSzPts val="1800"/>
              <a:buNone/>
              <a:defRPr sz="2000">
                <a:solidFill>
                  <a:schemeClr val="dk1"/>
                </a:solidFill>
              </a:defRPr>
            </a:lvl4pPr>
            <a:lvl5pPr marL="2286000" lvl="4" indent="-228600" algn="l">
              <a:lnSpc>
                <a:spcPct val="100000"/>
              </a:lnSpc>
              <a:spcBef>
                <a:spcPts val="400"/>
              </a:spcBef>
              <a:spcAft>
                <a:spcPts val="0"/>
              </a:spcAft>
              <a:buClr>
                <a:schemeClr val="dk1"/>
              </a:buClr>
              <a:buSzPts val="1800"/>
              <a:buNone/>
              <a:defRPr sz="20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740"/>
        <p:cNvGrpSpPr/>
        <p:nvPr/>
      </p:nvGrpSpPr>
      <p:grpSpPr>
        <a:xfrm>
          <a:off x="0" y="0"/>
          <a:ext cx="0" cy="0"/>
          <a:chOff x="0" y="0"/>
          <a:chExt cx="0" cy="0"/>
        </a:xfrm>
      </p:grpSpPr>
      <p:sp>
        <p:nvSpPr>
          <p:cNvPr id="741" name="Google Shape;741;p112"/>
          <p:cNvSpPr/>
          <p:nvPr/>
        </p:nvSpPr>
        <p:spPr>
          <a:xfrm>
            <a:off x="281354" y="0"/>
            <a:ext cx="3985846"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742" name="Google Shape;742;p112"/>
          <p:cNvSpPr>
            <a:spLocks noGrp="1"/>
          </p:cNvSpPr>
          <p:nvPr>
            <p:ph type="pic" idx="2"/>
          </p:nvPr>
        </p:nvSpPr>
        <p:spPr>
          <a:xfrm>
            <a:off x="4267200" y="0"/>
            <a:ext cx="7924799" cy="6858000"/>
          </a:xfrm>
          <a:prstGeom prst="rect">
            <a:avLst/>
          </a:prstGeom>
          <a:blipFill rotWithShape="1">
            <a:blip r:embed="rId2">
              <a:alphaModFix/>
            </a:blip>
            <a:stretch>
              <a:fillRect/>
            </a:stretch>
          </a:blipFill>
          <a:ln>
            <a:noFill/>
          </a:ln>
        </p:spPr>
        <p:txBody>
          <a:bodyPr spcFirstLastPara="1" wrap="square" lIns="0" tIns="640075" rIns="0" bIns="0" anchor="t" anchorCtr="0">
            <a:noAutofit/>
          </a:bodyPr>
          <a:lstStyle>
            <a:lvl1pPr marR="0" lvl="0" algn="ctr" rtl="0">
              <a:lnSpc>
                <a:spcPct val="100000"/>
              </a:lnSpc>
              <a:spcBef>
                <a:spcPts val="560"/>
              </a:spcBef>
              <a:spcAft>
                <a:spcPts val="0"/>
              </a:spcAft>
              <a:buClr>
                <a:schemeClr val="lt1"/>
              </a:buClr>
              <a:buSzPts val="2520"/>
              <a:buFont typeface="Noto Sans Symbols"/>
              <a:buNone/>
              <a:defRPr sz="2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43" name="Google Shape;743;p112"/>
          <p:cNvSpPr txBox="1">
            <a:spLocks noGrp="1"/>
          </p:cNvSpPr>
          <p:nvPr>
            <p:ph type="body" idx="1"/>
          </p:nvPr>
        </p:nvSpPr>
        <p:spPr>
          <a:xfrm>
            <a:off x="0" y="2438401"/>
            <a:ext cx="3985846" cy="2157045"/>
          </a:xfrm>
          <a:prstGeom prst="rect">
            <a:avLst/>
          </a:prstGeom>
          <a:solidFill>
            <a:schemeClr val="accent1"/>
          </a:solidFill>
          <a:ln>
            <a:noFill/>
          </a:ln>
        </p:spPr>
        <p:txBody>
          <a:bodyPr spcFirstLastPara="1" wrap="square" lIns="0" tIns="0" rIns="0" bIns="0" anchor="ctr" anchorCtr="0">
            <a:noAutofit/>
          </a:bodyPr>
          <a:lstStyle>
            <a:lvl1pPr marL="457200" marR="0" lvl="0" indent="-228600" algn="ctr">
              <a:lnSpc>
                <a:spcPct val="100000"/>
              </a:lnSpc>
              <a:spcBef>
                <a:spcPts val="0"/>
              </a:spcBef>
              <a:spcAft>
                <a:spcPts val="0"/>
              </a:spcAft>
              <a:buClr>
                <a:schemeClr val="dk1"/>
              </a:buClr>
              <a:buSzPts val="5400"/>
              <a:buFont typeface="Quattrocento Sans"/>
              <a:buNone/>
              <a:defRPr sz="5400">
                <a:solidFill>
                  <a:schemeClr val="dk1"/>
                </a:solidFill>
                <a:latin typeface="Quattrocento Sans"/>
                <a:ea typeface="Quattrocento Sans"/>
                <a:cs typeface="Quattrocento Sans"/>
                <a:sym typeface="Quattrocento Sans"/>
              </a:defRPr>
            </a:lvl1pPr>
            <a:lvl2pPr marL="914400" lvl="1" indent="-228600" algn="ctr">
              <a:lnSpc>
                <a:spcPct val="100000"/>
              </a:lnSpc>
              <a:spcBef>
                <a:spcPts val="960"/>
              </a:spcBef>
              <a:spcAft>
                <a:spcPts val="0"/>
              </a:spcAft>
              <a:buClr>
                <a:schemeClr val="dk1"/>
              </a:buClr>
              <a:buSzPts val="4320"/>
              <a:buNone/>
              <a:defRPr sz="4800">
                <a:solidFill>
                  <a:schemeClr val="dk1"/>
                </a:solidFill>
              </a:defRPr>
            </a:lvl2pPr>
            <a:lvl3pPr marL="1371600" lvl="2" indent="-228600" algn="ctr">
              <a:lnSpc>
                <a:spcPct val="100000"/>
              </a:lnSpc>
              <a:spcBef>
                <a:spcPts val="960"/>
              </a:spcBef>
              <a:spcAft>
                <a:spcPts val="0"/>
              </a:spcAft>
              <a:buClr>
                <a:schemeClr val="dk1"/>
              </a:buClr>
              <a:buSzPts val="4320"/>
              <a:buNone/>
              <a:defRPr sz="4800">
                <a:solidFill>
                  <a:schemeClr val="dk1"/>
                </a:solidFill>
              </a:defRPr>
            </a:lvl3pPr>
            <a:lvl4pPr marL="1828800" lvl="3" indent="-228600" algn="ctr">
              <a:lnSpc>
                <a:spcPct val="100000"/>
              </a:lnSpc>
              <a:spcBef>
                <a:spcPts val="960"/>
              </a:spcBef>
              <a:spcAft>
                <a:spcPts val="0"/>
              </a:spcAft>
              <a:buClr>
                <a:schemeClr val="dk1"/>
              </a:buClr>
              <a:buSzPts val="4320"/>
              <a:buNone/>
              <a:defRPr sz="4800">
                <a:solidFill>
                  <a:schemeClr val="dk1"/>
                </a:solidFill>
              </a:defRPr>
            </a:lvl4pPr>
            <a:lvl5pPr marL="2286000" lvl="4" indent="-228600" algn="ctr">
              <a:lnSpc>
                <a:spcPct val="100000"/>
              </a:lnSpc>
              <a:spcBef>
                <a:spcPts val="960"/>
              </a:spcBef>
              <a:spcAft>
                <a:spcPts val="0"/>
              </a:spcAft>
              <a:buClr>
                <a:schemeClr val="dk1"/>
              </a:buClr>
              <a:buSzPts val="4320"/>
              <a:buNone/>
              <a:defRPr sz="48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Thank you_2">
  <p:cSld name="Thank you_2">
    <p:spTree>
      <p:nvGrpSpPr>
        <p:cNvPr id="1" name="Shape 744"/>
        <p:cNvGrpSpPr/>
        <p:nvPr/>
      </p:nvGrpSpPr>
      <p:grpSpPr>
        <a:xfrm>
          <a:off x="0" y="0"/>
          <a:ext cx="0" cy="0"/>
          <a:chOff x="0" y="0"/>
          <a:chExt cx="0" cy="0"/>
        </a:xfrm>
      </p:grpSpPr>
      <p:sp>
        <p:nvSpPr>
          <p:cNvPr id="745" name="Google Shape;745;p113"/>
          <p:cNvSpPr>
            <a:spLocks noGrp="1"/>
          </p:cNvSpPr>
          <p:nvPr>
            <p:ph type="pic" idx="2"/>
          </p:nvPr>
        </p:nvSpPr>
        <p:spPr>
          <a:xfrm>
            <a:off x="0" y="0"/>
            <a:ext cx="2865438"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46" name="Google Shape;746;p113"/>
          <p:cNvSpPr>
            <a:spLocks noGrp="1"/>
          </p:cNvSpPr>
          <p:nvPr>
            <p:ph type="pic" idx="3"/>
          </p:nvPr>
        </p:nvSpPr>
        <p:spPr>
          <a:xfrm>
            <a:off x="2865120" y="0"/>
            <a:ext cx="301752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47" name="Google Shape;747;p113"/>
          <p:cNvSpPr>
            <a:spLocks noGrp="1"/>
          </p:cNvSpPr>
          <p:nvPr>
            <p:ph type="pic" idx="4"/>
          </p:nvPr>
        </p:nvSpPr>
        <p:spPr>
          <a:xfrm>
            <a:off x="5882640" y="0"/>
            <a:ext cx="630936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48" name="Google Shape;748;p113"/>
          <p:cNvSpPr>
            <a:spLocks noGrp="1"/>
          </p:cNvSpPr>
          <p:nvPr>
            <p:ph type="pic" idx="5"/>
          </p:nvPr>
        </p:nvSpPr>
        <p:spPr>
          <a:xfrm>
            <a:off x="0" y="3456432"/>
            <a:ext cx="3505200" cy="3401568"/>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49" name="Google Shape;749;p113"/>
          <p:cNvSpPr>
            <a:spLocks noGrp="1"/>
          </p:cNvSpPr>
          <p:nvPr>
            <p:ph type="pic" idx="6"/>
          </p:nvPr>
        </p:nvSpPr>
        <p:spPr>
          <a:xfrm>
            <a:off x="8680704" y="3455489"/>
            <a:ext cx="3511296" cy="1691464"/>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50" name="Google Shape;750;p113"/>
          <p:cNvSpPr>
            <a:spLocks noGrp="1"/>
          </p:cNvSpPr>
          <p:nvPr>
            <p:ph type="pic" idx="7"/>
          </p:nvPr>
        </p:nvSpPr>
        <p:spPr>
          <a:xfrm>
            <a:off x="8680704" y="5146953"/>
            <a:ext cx="3511296" cy="1711047"/>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51" name="Google Shape;751;p113"/>
          <p:cNvSpPr txBox="1">
            <a:spLocks noGrp="1"/>
          </p:cNvSpPr>
          <p:nvPr>
            <p:ph type="body" idx="1"/>
          </p:nvPr>
        </p:nvSpPr>
        <p:spPr>
          <a:xfrm>
            <a:off x="3505199" y="3456432"/>
            <a:ext cx="5193792" cy="3401568"/>
          </a:xfrm>
          <a:prstGeom prst="rect">
            <a:avLst/>
          </a:prstGeom>
          <a:solidFill>
            <a:schemeClr val="accent1"/>
          </a:solidFill>
          <a:ln>
            <a:noFill/>
          </a:ln>
        </p:spPr>
        <p:txBody>
          <a:bodyPr spcFirstLastPara="1" wrap="square" lIns="182875" tIns="91425" rIns="182875" bIns="91425" anchor="ctr" anchorCtr="0">
            <a:noAutofit/>
          </a:bodyPr>
          <a:lstStyle>
            <a:lvl1pPr marL="457200" marR="0" lvl="0" indent="-228600" algn="ctr">
              <a:lnSpc>
                <a:spcPct val="100000"/>
              </a:lnSpc>
              <a:spcBef>
                <a:spcPts val="0"/>
              </a:spcBef>
              <a:spcAft>
                <a:spcPts val="0"/>
              </a:spcAft>
              <a:buClr>
                <a:schemeClr val="lt1"/>
              </a:buClr>
              <a:buSzPts val="6000"/>
              <a:buFont typeface="Quattrocento Sans"/>
              <a:buNone/>
              <a:defRPr sz="6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1000"/>
              </a:spcBef>
              <a:spcAft>
                <a:spcPts val="0"/>
              </a:spcAft>
              <a:buClr>
                <a:schemeClr val="dk1"/>
              </a:buClr>
              <a:buSzPts val="4500"/>
              <a:buNone/>
              <a:defRPr sz="5000">
                <a:solidFill>
                  <a:schemeClr val="dk1"/>
                </a:solidFill>
              </a:defRPr>
            </a:lvl2pPr>
            <a:lvl3pPr marL="1371600" lvl="2" indent="-228600" algn="ctr">
              <a:lnSpc>
                <a:spcPct val="100000"/>
              </a:lnSpc>
              <a:spcBef>
                <a:spcPts val="1000"/>
              </a:spcBef>
              <a:spcAft>
                <a:spcPts val="0"/>
              </a:spcAft>
              <a:buClr>
                <a:schemeClr val="dk1"/>
              </a:buClr>
              <a:buSzPts val="4500"/>
              <a:buNone/>
              <a:defRPr sz="5000">
                <a:solidFill>
                  <a:schemeClr val="dk1"/>
                </a:solidFill>
              </a:defRPr>
            </a:lvl3pPr>
            <a:lvl4pPr marL="1828800" lvl="3" indent="-228600" algn="ctr">
              <a:lnSpc>
                <a:spcPct val="100000"/>
              </a:lnSpc>
              <a:spcBef>
                <a:spcPts val="1000"/>
              </a:spcBef>
              <a:spcAft>
                <a:spcPts val="0"/>
              </a:spcAft>
              <a:buClr>
                <a:schemeClr val="dk1"/>
              </a:buClr>
              <a:buSzPts val="4500"/>
              <a:buNone/>
              <a:defRPr sz="5000">
                <a:solidFill>
                  <a:schemeClr val="dk1"/>
                </a:solidFill>
              </a:defRPr>
            </a:lvl4pPr>
            <a:lvl5pPr marL="2286000" lvl="4" indent="-228600" algn="ctr">
              <a:lnSpc>
                <a:spcPct val="100000"/>
              </a:lnSpc>
              <a:spcBef>
                <a:spcPts val="1000"/>
              </a:spcBef>
              <a:spcAft>
                <a:spcPts val="0"/>
              </a:spcAft>
              <a:buClr>
                <a:schemeClr val="dk1"/>
              </a:buClr>
              <a:buSzPts val="4500"/>
              <a:buNone/>
              <a:defRPr sz="50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Blank 2">
  <p:cSld name="Blank 2">
    <p:bg>
      <p:bgPr>
        <a:solidFill>
          <a:schemeClr val="dk2"/>
        </a:solidFill>
        <a:effectLst/>
      </p:bgPr>
    </p:bg>
    <p:spTree>
      <p:nvGrpSpPr>
        <p:cNvPr id="1" name="Shape 752"/>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Developer Code Layout">
  <p:cSld name="Developer Code Layout">
    <p:spTree>
      <p:nvGrpSpPr>
        <p:cNvPr id="1" name="Shape 753"/>
        <p:cNvGrpSpPr/>
        <p:nvPr/>
      </p:nvGrpSpPr>
      <p:grpSpPr>
        <a:xfrm>
          <a:off x="0" y="0"/>
          <a:ext cx="0" cy="0"/>
          <a:chOff x="0" y="0"/>
          <a:chExt cx="0" cy="0"/>
        </a:xfrm>
      </p:grpSpPr>
      <p:sp>
        <p:nvSpPr>
          <p:cNvPr id="754" name="Google Shape;754;p11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5" name="Google Shape;755;p115" descr="This layout should only be used for developer code. The font used is a monospace font which is ideal for showing code."/>
          <p:cNvSpPr txBox="1">
            <a:spLocks noGrp="1"/>
          </p:cNvSpPr>
          <p:nvPr>
            <p:ph type="body" idx="1"/>
          </p:nvPr>
        </p:nvSpPr>
        <p:spPr>
          <a:xfrm>
            <a:off x="588263" y="1436688"/>
            <a:ext cx="11018520" cy="190821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lt1"/>
              </a:buClr>
              <a:buSzPts val="2520"/>
              <a:buNone/>
              <a:defRPr sz="2800">
                <a:solidFill>
                  <a:schemeClr val="lt1"/>
                </a:solidFill>
                <a:latin typeface="Consolas"/>
                <a:ea typeface="Consolas"/>
                <a:cs typeface="Consolas"/>
                <a:sym typeface="Consolas"/>
              </a:defRPr>
            </a:lvl1pPr>
            <a:lvl2pPr marL="914400" lvl="1" indent="-228600" algn="l">
              <a:lnSpc>
                <a:spcPct val="100000"/>
              </a:lnSpc>
              <a:spcBef>
                <a:spcPts val="480"/>
              </a:spcBef>
              <a:spcAft>
                <a:spcPts val="0"/>
              </a:spcAft>
              <a:buClr>
                <a:schemeClr val="lt1"/>
              </a:buClr>
              <a:buSzPts val="2160"/>
              <a:buNone/>
              <a:defRPr sz="2400">
                <a:solidFill>
                  <a:schemeClr val="lt1"/>
                </a:solidFill>
                <a:latin typeface="Consolas"/>
                <a:ea typeface="Consolas"/>
                <a:cs typeface="Consolas"/>
                <a:sym typeface="Consolas"/>
              </a:defRPr>
            </a:lvl2pPr>
            <a:lvl3pPr marL="1371600" lvl="2" indent="-228600" algn="l">
              <a:lnSpc>
                <a:spcPct val="100000"/>
              </a:lnSpc>
              <a:spcBef>
                <a:spcPts val="400"/>
              </a:spcBef>
              <a:spcAft>
                <a:spcPts val="0"/>
              </a:spcAft>
              <a:buClr>
                <a:schemeClr val="lt1"/>
              </a:buClr>
              <a:buSzPts val="1800"/>
              <a:buNone/>
              <a:defRPr sz="2000">
                <a:solidFill>
                  <a:schemeClr val="lt1"/>
                </a:solidFill>
                <a:latin typeface="Consolas"/>
                <a:ea typeface="Consolas"/>
                <a:cs typeface="Consolas"/>
                <a:sym typeface="Consolas"/>
              </a:defRPr>
            </a:lvl3pPr>
            <a:lvl4pPr marL="1828800" lvl="3" indent="-228600" algn="l">
              <a:lnSpc>
                <a:spcPct val="100000"/>
              </a:lnSpc>
              <a:spcBef>
                <a:spcPts val="360"/>
              </a:spcBef>
              <a:spcAft>
                <a:spcPts val="0"/>
              </a:spcAft>
              <a:buClr>
                <a:schemeClr val="lt1"/>
              </a:buClr>
              <a:buSzPts val="1620"/>
              <a:buNone/>
              <a:defRPr sz="1800">
                <a:solidFill>
                  <a:schemeClr val="lt1"/>
                </a:solidFill>
                <a:latin typeface="Consolas"/>
                <a:ea typeface="Consolas"/>
                <a:cs typeface="Consolas"/>
                <a:sym typeface="Consolas"/>
              </a:defRPr>
            </a:lvl4pPr>
            <a:lvl5pPr marL="2286000" lvl="4" indent="-228600" algn="l">
              <a:lnSpc>
                <a:spcPct val="100000"/>
              </a:lnSpc>
              <a:spcBef>
                <a:spcPts val="360"/>
              </a:spcBef>
              <a:spcAft>
                <a:spcPts val="0"/>
              </a:spcAft>
              <a:buClr>
                <a:schemeClr val="lt1"/>
              </a:buClr>
              <a:buSzPts val="1620"/>
              <a:buNone/>
              <a:defRPr sz="1800">
                <a:solidFill>
                  <a:schemeClr val="lt1"/>
                </a:solidFill>
                <a:latin typeface="Consolas"/>
                <a:ea typeface="Consolas"/>
                <a:cs typeface="Consolas"/>
                <a:sym typeface="Consola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Closing logo slide">
  <p:cSld name="Closing logo slide">
    <p:bg>
      <p:bgPr>
        <a:solidFill>
          <a:schemeClr val="dk2"/>
        </a:solidFill>
        <a:effectLst/>
      </p:bgPr>
    </p:bg>
    <p:spTree>
      <p:nvGrpSpPr>
        <p:cNvPr id="1" name="Shape 756"/>
        <p:cNvGrpSpPr/>
        <p:nvPr/>
      </p:nvGrpSpPr>
      <p:grpSpPr>
        <a:xfrm>
          <a:off x="0" y="0"/>
          <a:ext cx="0" cy="0"/>
          <a:chOff x="0" y="0"/>
          <a:chExt cx="0" cy="0"/>
        </a:xfrm>
      </p:grpSpPr>
      <p:pic>
        <p:nvPicPr>
          <p:cNvPr id="757" name="Google Shape;757;p116"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758" name="Google Shape;758;p116" descr="This is a copyright notice that should be included on the final slide."/>
          <p:cNvSpPr txBox="1"/>
          <p:nvPr/>
        </p:nvSpPr>
        <p:spPr>
          <a:xfrm>
            <a:off x="584200" y="6161316"/>
            <a:ext cx="4482124" cy="107722"/>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a:solidFill>
                  <a:schemeClr val="lt1"/>
                </a:solidFill>
                <a:latin typeface="Quattrocento Sans"/>
                <a:ea typeface="Quattrocento Sans"/>
                <a:cs typeface="Quattrocento Sans"/>
                <a:sym typeface="Quattrocento Sans"/>
              </a:rPr>
              <a:t>© Copyright Microsoft Corporation. All rights reserved. </a:t>
            </a:r>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4.xml"/><Relationship Id="rId18" Type="http://schemas.openxmlformats.org/officeDocument/2006/relationships/slideLayout" Target="../slideLayouts/slideLayout19.xml"/><Relationship Id="rId26" Type="http://schemas.openxmlformats.org/officeDocument/2006/relationships/slideLayout" Target="../slideLayouts/slideLayout27.xml"/><Relationship Id="rId39" Type="http://schemas.openxmlformats.org/officeDocument/2006/relationships/slideLayout" Target="../slideLayouts/slideLayout40.xml"/><Relationship Id="rId3" Type="http://schemas.openxmlformats.org/officeDocument/2006/relationships/slideLayout" Target="../slideLayouts/slideLayout4.xml"/><Relationship Id="rId21" Type="http://schemas.openxmlformats.org/officeDocument/2006/relationships/slideLayout" Target="../slideLayouts/slideLayout22.xml"/><Relationship Id="rId34" Type="http://schemas.openxmlformats.org/officeDocument/2006/relationships/slideLayout" Target="../slideLayouts/slideLayout35.xml"/><Relationship Id="rId42" Type="http://schemas.openxmlformats.org/officeDocument/2006/relationships/slideLayout" Target="../slideLayouts/slideLayout43.xml"/><Relationship Id="rId47" Type="http://schemas.openxmlformats.org/officeDocument/2006/relationships/slideLayout" Target="../slideLayouts/slideLayout48.xml"/><Relationship Id="rId50" Type="http://schemas.openxmlformats.org/officeDocument/2006/relationships/slideLayout" Target="../slideLayouts/slideLayout51.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5" Type="http://schemas.openxmlformats.org/officeDocument/2006/relationships/slideLayout" Target="../slideLayouts/slideLayout26.xml"/><Relationship Id="rId33" Type="http://schemas.openxmlformats.org/officeDocument/2006/relationships/slideLayout" Target="../slideLayouts/slideLayout34.xml"/><Relationship Id="rId38" Type="http://schemas.openxmlformats.org/officeDocument/2006/relationships/slideLayout" Target="../slideLayouts/slideLayout39.xml"/><Relationship Id="rId46" Type="http://schemas.openxmlformats.org/officeDocument/2006/relationships/slideLayout" Target="../slideLayouts/slideLayout47.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29" Type="http://schemas.openxmlformats.org/officeDocument/2006/relationships/slideLayout" Target="../slideLayouts/slideLayout30.xml"/><Relationship Id="rId41" Type="http://schemas.openxmlformats.org/officeDocument/2006/relationships/slideLayout" Target="../slideLayouts/slideLayout42.xml"/><Relationship Id="rId54"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24" Type="http://schemas.openxmlformats.org/officeDocument/2006/relationships/slideLayout" Target="../slideLayouts/slideLayout25.xml"/><Relationship Id="rId32" Type="http://schemas.openxmlformats.org/officeDocument/2006/relationships/slideLayout" Target="../slideLayouts/slideLayout33.xml"/><Relationship Id="rId37" Type="http://schemas.openxmlformats.org/officeDocument/2006/relationships/slideLayout" Target="../slideLayouts/slideLayout38.xml"/><Relationship Id="rId40" Type="http://schemas.openxmlformats.org/officeDocument/2006/relationships/slideLayout" Target="../slideLayouts/slideLayout41.xml"/><Relationship Id="rId45" Type="http://schemas.openxmlformats.org/officeDocument/2006/relationships/slideLayout" Target="../slideLayouts/slideLayout46.xml"/><Relationship Id="rId53" Type="http://schemas.openxmlformats.org/officeDocument/2006/relationships/theme" Target="../theme/theme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slideLayout" Target="../slideLayouts/slideLayout24.xml"/><Relationship Id="rId28" Type="http://schemas.openxmlformats.org/officeDocument/2006/relationships/slideLayout" Target="../slideLayouts/slideLayout29.xml"/><Relationship Id="rId36" Type="http://schemas.openxmlformats.org/officeDocument/2006/relationships/slideLayout" Target="../slideLayouts/slideLayout37.xml"/><Relationship Id="rId49" Type="http://schemas.openxmlformats.org/officeDocument/2006/relationships/slideLayout" Target="../slideLayouts/slideLayout50.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31" Type="http://schemas.openxmlformats.org/officeDocument/2006/relationships/slideLayout" Target="../slideLayouts/slideLayout32.xml"/><Relationship Id="rId44" Type="http://schemas.openxmlformats.org/officeDocument/2006/relationships/slideLayout" Target="../slideLayouts/slideLayout45.xml"/><Relationship Id="rId52" Type="http://schemas.openxmlformats.org/officeDocument/2006/relationships/slideLayout" Target="../slideLayouts/slideLayout53.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 Id="rId27" Type="http://schemas.openxmlformats.org/officeDocument/2006/relationships/slideLayout" Target="../slideLayouts/slideLayout28.xml"/><Relationship Id="rId30" Type="http://schemas.openxmlformats.org/officeDocument/2006/relationships/slideLayout" Target="../slideLayouts/slideLayout31.xml"/><Relationship Id="rId35" Type="http://schemas.openxmlformats.org/officeDocument/2006/relationships/slideLayout" Target="../slideLayouts/slideLayout36.xml"/><Relationship Id="rId43" Type="http://schemas.openxmlformats.org/officeDocument/2006/relationships/slideLayout" Target="../slideLayouts/slideLayout44.xml"/><Relationship Id="rId48" Type="http://schemas.openxmlformats.org/officeDocument/2006/relationships/slideLayout" Target="../slideLayouts/slideLayout49.xml"/><Relationship Id="rId8" Type="http://schemas.openxmlformats.org/officeDocument/2006/relationships/slideLayout" Target="../slideLayouts/slideLayout9.xml"/><Relationship Id="rId51" Type="http://schemas.openxmlformats.org/officeDocument/2006/relationships/slideLayout" Target="../slideLayouts/slideLayout5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3" Type="http://schemas.openxmlformats.org/officeDocument/2006/relationships/slideLayout" Target="../slideLayouts/slideLayout56.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0" Type="http://schemas.openxmlformats.org/officeDocument/2006/relationships/slideLayout" Target="../slideLayouts/slideLayout73.xml"/><Relationship Id="rId29" Type="http://schemas.openxmlformats.org/officeDocument/2006/relationships/slideLayout" Target="../slideLayouts/slideLayout82.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png"/><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3.xml"/><Relationship Id="rId8"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lt1"/>
              </a:buClr>
              <a:buSzPts val="3600"/>
              <a:buFont typeface="Quattrocento Sans"/>
              <a:buNone/>
              <a:defRPr sz="3600" b="0" i="0" u="none" strike="noStrike"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6"/>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lt1"/>
              </a:buClr>
              <a:buSzPts val="2520"/>
              <a:buFont typeface="Noto Sans Symbols"/>
              <a:buChar char="·"/>
              <a:defRPr sz="2800" b="0" i="0" u="none" strike="noStrike" cap="none">
                <a:solidFill>
                  <a:schemeClr val="lt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pic>
        <p:nvPicPr>
          <p:cNvPr id="12" name="Google Shape;12;p16" descr="These are Microsoft Brand colors. The color bar is placed to the side of the Theme master so that it will be visible on all slides. Users can use the 'eye dropper' color tools under Color Fill Shape, Color Fill line etc. to easily select Brand colors. "/>
          <p:cNvPicPr preferRelativeResize="0"/>
          <p:nvPr/>
        </p:nvPicPr>
        <p:blipFill rotWithShape="1">
          <a:blip r:embed="rId3">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dk1"/>
              </a:buClr>
              <a:buSzPts val="3600"/>
              <a:buFont typeface="Quattrocento Sans"/>
              <a:buNone/>
              <a:defRPr sz="3600" b="0" i="0" u="none" strike="noStrike"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15"/>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dk1"/>
              </a:buClr>
              <a:buSzPts val="2520"/>
              <a:buFont typeface="Noto Sans Symbols"/>
              <a:buChar char="·"/>
              <a:defRPr sz="2800" b="0" i="0" u="none" strike="noStrike" cap="none">
                <a:solidFill>
                  <a:schemeClr val="dk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20" name="Google Shape;20;p15" descr="These are Microsoft Brand colors. The color bar is placed to the side of the Theme master so that it will be visible on all slides. Users can use the 'eye dropper' color tools under Color Fill Shape, Color Fill line etc. to easily select Brand colors. "/>
          <p:cNvPicPr preferRelativeResize="0"/>
          <p:nvPr/>
        </p:nvPicPr>
        <p:blipFill rotWithShape="1">
          <a:blip r:embed="rId54">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 id="2147483688" r:id="rId38"/>
    <p:sldLayoutId id="2147483689" r:id="rId39"/>
    <p:sldLayoutId id="2147483690" r:id="rId40"/>
    <p:sldLayoutId id="2147483691" r:id="rId41"/>
    <p:sldLayoutId id="2147483692" r:id="rId42"/>
    <p:sldLayoutId id="2147483693" r:id="rId43"/>
    <p:sldLayoutId id="2147483694" r:id="rId44"/>
    <p:sldLayoutId id="2147483695" r:id="rId45"/>
    <p:sldLayoutId id="2147483696" r:id="rId46"/>
    <p:sldLayoutId id="2147483697" r:id="rId47"/>
    <p:sldLayoutId id="2147483698" r:id="rId48"/>
    <p:sldLayoutId id="2147483699" r:id="rId49"/>
    <p:sldLayoutId id="2147483700" r:id="rId50"/>
    <p:sldLayoutId id="2147483701" r:id="rId51"/>
    <p:sldLayoutId id="2147483702" r:id="rId52"/>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01"/>
        <p:cNvGrpSpPr/>
        <p:nvPr/>
      </p:nvGrpSpPr>
      <p:grpSpPr>
        <a:xfrm>
          <a:off x="0" y="0"/>
          <a:ext cx="0" cy="0"/>
          <a:chOff x="0" y="0"/>
          <a:chExt cx="0" cy="0"/>
        </a:xfrm>
      </p:grpSpPr>
      <p:sp>
        <p:nvSpPr>
          <p:cNvPr id="402" name="Google Shape;402;p7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lt1"/>
              </a:buClr>
              <a:buSzPts val="3600"/>
              <a:buFont typeface="Quattrocento Sans"/>
              <a:buNone/>
              <a:defRPr sz="3600" b="0" i="0" u="none" strike="noStrike"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03" name="Google Shape;403;p70"/>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lt1"/>
              </a:buClr>
              <a:buSzPts val="2520"/>
              <a:buFont typeface="Noto Sans Symbols"/>
              <a:buChar char="·"/>
              <a:defRPr sz="2800" b="0" i="0" u="none" strike="noStrike" cap="none">
                <a:solidFill>
                  <a:schemeClr val="lt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pic>
        <p:nvPicPr>
          <p:cNvPr id="404" name="Google Shape;404;p70"/>
          <p:cNvPicPr preferRelativeResize="0"/>
          <p:nvPr/>
        </p:nvPicPr>
        <p:blipFill rotWithShape="1">
          <a:blip r:embed="rId49">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 id="2147483722" r:id="rId19"/>
    <p:sldLayoutId id="2147483723" r:id="rId20"/>
    <p:sldLayoutId id="2147483724" r:id="rId21"/>
    <p:sldLayoutId id="2147483725" r:id="rId22"/>
    <p:sldLayoutId id="2147483726" r:id="rId23"/>
    <p:sldLayoutId id="2147483727" r:id="rId24"/>
    <p:sldLayoutId id="2147483728" r:id="rId25"/>
    <p:sldLayoutId id="2147483729" r:id="rId26"/>
    <p:sldLayoutId id="2147483730" r:id="rId27"/>
    <p:sldLayoutId id="2147483731" r:id="rId28"/>
    <p:sldLayoutId id="2147483732" r:id="rId29"/>
    <p:sldLayoutId id="2147483733" r:id="rId30"/>
    <p:sldLayoutId id="2147483734" r:id="rId31"/>
    <p:sldLayoutId id="2147483735" r:id="rId32"/>
    <p:sldLayoutId id="2147483736" r:id="rId33"/>
    <p:sldLayoutId id="2147483737" r:id="rId34"/>
    <p:sldLayoutId id="2147483738" r:id="rId35"/>
    <p:sldLayoutId id="2147483739" r:id="rId36"/>
    <p:sldLayoutId id="2147483740" r:id="rId37"/>
    <p:sldLayoutId id="2147483741" r:id="rId38"/>
    <p:sldLayoutId id="2147483742" r:id="rId39"/>
    <p:sldLayoutId id="2147483743" r:id="rId40"/>
    <p:sldLayoutId id="2147483744" r:id="rId41"/>
    <p:sldLayoutId id="2147483745" r:id="rId42"/>
    <p:sldLayoutId id="2147483746" r:id="rId43"/>
    <p:sldLayoutId id="2147483747" r:id="rId44"/>
    <p:sldLayoutId id="2147483748" r:id="rId45"/>
    <p:sldLayoutId id="2147483749" r:id="rId46"/>
    <p:sldLayoutId id="2147483750" r:id="rId47"/>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Shape 770"/>
        <p:cNvGrpSpPr/>
        <p:nvPr/>
      </p:nvGrpSpPr>
      <p:grpSpPr>
        <a:xfrm>
          <a:off x="0" y="0"/>
          <a:ext cx="0" cy="0"/>
          <a:chOff x="0" y="0"/>
          <a:chExt cx="0" cy="0"/>
        </a:xfrm>
      </p:grpSpPr>
      <p:sp>
        <p:nvSpPr>
          <p:cNvPr id="771" name="Google Shape;771;p1"/>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30E5D0"/>
              </a:buClr>
              <a:buSzPts val="3600"/>
              <a:buFont typeface="Quattrocento Sans"/>
              <a:buNone/>
            </a:pPr>
            <a:r>
              <a:rPr lang="en-US"/>
              <a:t>Lesson 2.02: Booleans &amp; Expressions</a:t>
            </a:r>
            <a:endParaRPr/>
          </a:p>
        </p:txBody>
      </p:sp>
      <p:sp>
        <p:nvSpPr>
          <p:cNvPr id="772" name="Google Shape;772;p1"/>
          <p:cNvSpPr txBox="1">
            <a:spLocks noGrp="1"/>
          </p:cNvSpPr>
          <p:nvPr>
            <p:ph type="body" idx="1"/>
          </p:nvPr>
        </p:nvSpPr>
        <p:spPr>
          <a:xfrm>
            <a:off x="584200" y="3962400"/>
            <a:ext cx="9144000" cy="101566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lt1"/>
              </a:buClr>
              <a:buSzPts val="1980"/>
              <a:buNone/>
            </a:pPr>
            <a:r>
              <a:rPr lang="en-US"/>
              <a:t>Microsoft Philanthropies TEALS Program</a:t>
            </a:r>
            <a:endParaRPr/>
          </a:p>
          <a:p>
            <a:pPr marL="0" lvl="0" indent="0" algn="l" rtl="0">
              <a:lnSpc>
                <a:spcPct val="100000"/>
              </a:lnSpc>
              <a:spcBef>
                <a:spcPts val="0"/>
              </a:spcBef>
              <a:spcAft>
                <a:spcPts val="0"/>
              </a:spcAft>
              <a:buClr>
                <a:schemeClr val="lt1"/>
              </a:buClr>
              <a:buSzPts val="1980"/>
              <a:buNone/>
            </a:pPr>
            <a:r>
              <a:rPr lang="en-US"/>
              <a:t>Introduction to Computer Science</a:t>
            </a:r>
            <a:endParaRPr/>
          </a:p>
          <a:p>
            <a:pPr marL="0" lvl="0" indent="0" algn="l" rtl="0">
              <a:lnSpc>
                <a:spcPct val="100000"/>
              </a:lnSpc>
              <a:spcBef>
                <a:spcPts val="0"/>
              </a:spcBef>
              <a:spcAft>
                <a:spcPts val="0"/>
              </a:spcAft>
              <a:buClr>
                <a:schemeClr val="lt1"/>
              </a:buClr>
              <a:buSzPts val="1980"/>
              <a:buNone/>
            </a:pPr>
            <a:r>
              <a:rPr lang="en-US"/>
              <a:t>Semester 2</a:t>
            </a:r>
            <a:endParaRPr/>
          </a:p>
        </p:txBody>
      </p:sp>
      <p:pic>
        <p:nvPicPr>
          <p:cNvPr id="773" name="Google Shape;773;p1" descr="Creative Commons Copyright. Prohibited Commercial Use. Microsoft Philanthropies TEALS Program"/>
          <p:cNvPicPr preferRelativeResize="0"/>
          <p:nvPr/>
        </p:nvPicPr>
        <p:blipFill rotWithShape="1">
          <a:blip r:embed="rId3">
            <a:alphaModFix/>
          </a:blip>
          <a:srcRect/>
          <a:stretch/>
        </p:blipFill>
        <p:spPr>
          <a:xfrm>
            <a:off x="9002536" y="6372049"/>
            <a:ext cx="3105150" cy="3905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2"/>
        <p:cNvGrpSpPr/>
        <p:nvPr/>
      </p:nvGrpSpPr>
      <p:grpSpPr>
        <a:xfrm>
          <a:off x="0" y="0"/>
          <a:ext cx="0" cy="0"/>
          <a:chOff x="0" y="0"/>
          <a:chExt cx="0" cy="0"/>
        </a:xfrm>
      </p:grpSpPr>
      <p:sp>
        <p:nvSpPr>
          <p:cNvPr id="833" name="Google Shape;833;p10"/>
          <p:cNvSpPr txBox="1"/>
          <p:nvPr/>
        </p:nvSpPr>
        <p:spPr>
          <a:xfrm>
            <a:off x="279919" y="160777"/>
            <a:ext cx="11018520" cy="55399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3600"/>
              <a:buFont typeface="Quattrocento Sans"/>
              <a:buNone/>
            </a:pPr>
            <a:r>
              <a:rPr lang="en-US" sz="3600" b="0" i="0" u="none" strike="noStrike" cap="none" dirty="0">
                <a:solidFill>
                  <a:schemeClr val="dk1"/>
                </a:solidFill>
                <a:latin typeface="Quattrocento Sans"/>
                <a:ea typeface="Quattrocento Sans"/>
                <a:cs typeface="Quattrocento Sans"/>
                <a:sym typeface="Quattrocento Sans"/>
              </a:rPr>
              <a:t>Lab 2.02, Part 1:</a:t>
            </a:r>
            <a:endParaRPr dirty="0"/>
          </a:p>
        </p:txBody>
      </p:sp>
      <p:sp>
        <p:nvSpPr>
          <p:cNvPr id="834" name="Google Shape;834;p10"/>
          <p:cNvSpPr txBox="1">
            <a:spLocks noGrp="1"/>
          </p:cNvSpPr>
          <p:nvPr>
            <p:ph type="title"/>
          </p:nvPr>
        </p:nvSpPr>
        <p:spPr>
          <a:xfrm>
            <a:off x="586740" y="803188"/>
            <a:ext cx="11018520" cy="553998"/>
          </a:xfrm>
          <a:prstGeom prst="rect">
            <a:avLst/>
          </a:prstGeom>
          <a:noFill/>
          <a:ln>
            <a:noFill/>
          </a:ln>
        </p:spPr>
        <p:txBody>
          <a:bodyPr spcFirstLastPara="1" wrap="square" lIns="0" tIns="0" rIns="0" bIns="0" anchor="t" anchorCtr="0">
            <a:normAutofit fontScale="90000"/>
          </a:bodyPr>
          <a:lstStyle/>
          <a:p>
            <a:pPr marL="0" lvl="0" indent="0" algn="l" rtl="0">
              <a:lnSpc>
                <a:spcPct val="100000"/>
              </a:lnSpc>
              <a:spcBef>
                <a:spcPts val="0"/>
              </a:spcBef>
              <a:spcAft>
                <a:spcPts val="0"/>
              </a:spcAft>
              <a:buClr>
                <a:schemeClr val="dk1"/>
              </a:buClr>
              <a:buSzPts val="3240"/>
              <a:buFont typeface="Quattrocento Sans"/>
              <a:buNone/>
            </a:pPr>
            <a:r>
              <a:rPr lang="en-US" sz="3240"/>
              <a:t>Predict if each of the following examples will produce True or False output. Check your answers in interactive mode.</a:t>
            </a:r>
            <a:endParaRPr/>
          </a:p>
        </p:txBody>
      </p:sp>
      <p:sp>
        <p:nvSpPr>
          <p:cNvPr id="835" name="Google Shape;835;p10"/>
          <p:cNvSpPr txBox="1"/>
          <p:nvPr/>
        </p:nvSpPr>
        <p:spPr>
          <a:xfrm>
            <a:off x="653579" y="2184956"/>
            <a:ext cx="1239122" cy="3077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i="0" u="none" strike="noStrike" cap="none">
                <a:solidFill>
                  <a:schemeClr val="dk1"/>
                </a:solidFill>
                <a:latin typeface="Quattrocento Sans"/>
                <a:ea typeface="Quattrocento Sans"/>
                <a:cs typeface="Quattrocento Sans"/>
                <a:sym typeface="Quattrocento Sans"/>
              </a:rPr>
              <a:t>Example 1</a:t>
            </a:r>
            <a:endParaRPr/>
          </a:p>
        </p:txBody>
      </p:sp>
      <p:sp>
        <p:nvSpPr>
          <p:cNvPr id="836" name="Google Shape;836;p10"/>
          <p:cNvSpPr/>
          <p:nvPr/>
        </p:nvSpPr>
        <p:spPr>
          <a:xfrm>
            <a:off x="0" y="2516577"/>
            <a:ext cx="6096000" cy="1015800"/>
          </a:xfrm>
          <a:prstGeom prst="rect">
            <a:avLst/>
          </a:prstGeom>
          <a:noFill/>
          <a:ln>
            <a:noFill/>
          </a:ln>
        </p:spPr>
        <p:txBody>
          <a:bodyPr spcFirstLastPara="1" wrap="square" lIns="91425" tIns="45700" rIns="91425" bIns="45700" anchor="t" anchorCtr="0">
            <a:spAutoFit/>
          </a:bodyPr>
          <a:lstStyle/>
          <a:p>
            <a:pPr marL="974725" marR="0" lvl="0" indent="-342900" algn="l" rtl="0">
              <a:spcBef>
                <a:spcPts val="0"/>
              </a:spcBef>
              <a:spcAft>
                <a:spcPts val="0"/>
              </a:spcAft>
              <a:buClr>
                <a:srgbClr val="C57A15"/>
              </a:buClr>
              <a:buSzPts val="2000"/>
              <a:buFont typeface="Consolas"/>
              <a:buChar char="&gt;"/>
            </a:pPr>
            <a:r>
              <a:rPr lang="en-US" sz="2000" b="0" i="0" u="none" strike="noStrike" cap="none" dirty="0">
                <a:solidFill>
                  <a:srgbClr val="0000FF"/>
                </a:solidFill>
                <a:latin typeface="Consolas"/>
                <a:ea typeface="Consolas"/>
                <a:cs typeface="Consolas"/>
                <a:sym typeface="Consolas"/>
              </a:rPr>
              <a:t>a = 100</a:t>
            </a:r>
            <a:endParaRPr dirty="0"/>
          </a:p>
          <a:p>
            <a:pPr marL="974725" marR="0" lvl="0" indent="-342900" algn="l" rtl="0">
              <a:spcBef>
                <a:spcPts val="0"/>
              </a:spcBef>
              <a:spcAft>
                <a:spcPts val="0"/>
              </a:spcAft>
              <a:buClr>
                <a:srgbClr val="C57A15"/>
              </a:buClr>
              <a:buSzPts val="2000"/>
              <a:buFont typeface="Consolas"/>
              <a:buChar char="&gt;"/>
            </a:pPr>
            <a:r>
              <a:rPr lang="en-US" sz="2000" b="0" i="0" u="none" strike="noStrike" cap="none" dirty="0">
                <a:solidFill>
                  <a:srgbClr val="0000FF"/>
                </a:solidFill>
                <a:latin typeface="Consolas"/>
                <a:ea typeface="Consolas"/>
                <a:cs typeface="Consolas"/>
                <a:sym typeface="Consolas"/>
              </a:rPr>
              <a:t>b = 'science' </a:t>
            </a:r>
            <a:endParaRPr dirty="0"/>
          </a:p>
          <a:p>
            <a:pPr marL="974725" marR="0" lvl="0" indent="-342900" algn="l" rtl="0">
              <a:spcBef>
                <a:spcPts val="0"/>
              </a:spcBef>
              <a:spcAft>
                <a:spcPts val="0"/>
              </a:spcAft>
              <a:buClr>
                <a:srgbClr val="C57A15"/>
              </a:buClr>
              <a:buSzPts val="2000"/>
              <a:buFont typeface="Consolas"/>
              <a:buChar char="&gt;"/>
            </a:pPr>
            <a:r>
              <a:rPr lang="en-US" sz="2000" b="0" i="0" u="none" strike="noStrike" cap="none" dirty="0">
                <a:solidFill>
                  <a:srgbClr val="0000FF"/>
                </a:solidFill>
                <a:latin typeface="Consolas"/>
                <a:ea typeface="Consolas"/>
                <a:cs typeface="Consolas"/>
                <a:sym typeface="Consolas"/>
              </a:rPr>
              <a:t>a &gt; 75 and b == 'science'</a:t>
            </a:r>
            <a:endParaRPr dirty="0"/>
          </a:p>
        </p:txBody>
      </p:sp>
      <p:sp>
        <p:nvSpPr>
          <p:cNvPr id="837" name="Google Shape;837;p10"/>
          <p:cNvSpPr txBox="1"/>
          <p:nvPr/>
        </p:nvSpPr>
        <p:spPr>
          <a:xfrm>
            <a:off x="653578" y="4279976"/>
            <a:ext cx="1239122" cy="3077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i="0" u="none" strike="noStrike" cap="none">
                <a:solidFill>
                  <a:schemeClr val="dk1"/>
                </a:solidFill>
                <a:latin typeface="Quattrocento Sans"/>
                <a:ea typeface="Quattrocento Sans"/>
                <a:cs typeface="Quattrocento Sans"/>
                <a:sym typeface="Quattrocento Sans"/>
              </a:rPr>
              <a:t>Example 2</a:t>
            </a:r>
            <a:endParaRPr/>
          </a:p>
        </p:txBody>
      </p:sp>
      <p:sp>
        <p:nvSpPr>
          <p:cNvPr id="838" name="Google Shape;838;p10"/>
          <p:cNvSpPr/>
          <p:nvPr/>
        </p:nvSpPr>
        <p:spPr>
          <a:xfrm>
            <a:off x="0" y="4631305"/>
            <a:ext cx="6096000" cy="1015663"/>
          </a:xfrm>
          <a:prstGeom prst="rect">
            <a:avLst/>
          </a:prstGeom>
          <a:noFill/>
          <a:ln>
            <a:noFill/>
          </a:ln>
        </p:spPr>
        <p:txBody>
          <a:bodyPr spcFirstLastPara="1" wrap="square" lIns="91425" tIns="45700" rIns="91425" bIns="45700" anchor="t" anchorCtr="0">
            <a:spAutoFit/>
          </a:bodyPr>
          <a:lstStyle/>
          <a:p>
            <a:pPr marL="974725" marR="0" lvl="0" indent="-342900" algn="l" rtl="0">
              <a:spcBef>
                <a:spcPts val="0"/>
              </a:spcBef>
              <a:spcAft>
                <a:spcPts val="0"/>
              </a:spcAft>
              <a:buClr>
                <a:srgbClr val="C57A15"/>
              </a:buClr>
              <a:buSzPts val="2000"/>
              <a:buFont typeface="Consolas"/>
              <a:buChar char="&gt;"/>
            </a:pPr>
            <a:r>
              <a:rPr lang="en-US" sz="2000" b="0" i="0" u="none" strike="noStrike" cap="none" dirty="0">
                <a:solidFill>
                  <a:srgbClr val="0000FF"/>
                </a:solidFill>
                <a:latin typeface="Consolas"/>
                <a:ea typeface="Consolas"/>
                <a:cs typeface="Consolas"/>
                <a:sym typeface="Consolas"/>
              </a:rPr>
              <a:t>a = 100</a:t>
            </a:r>
            <a:endParaRPr dirty="0"/>
          </a:p>
          <a:p>
            <a:pPr marL="974725" marR="0" lvl="0" indent="-342900" algn="l" rtl="0">
              <a:spcBef>
                <a:spcPts val="0"/>
              </a:spcBef>
              <a:spcAft>
                <a:spcPts val="0"/>
              </a:spcAft>
              <a:buClr>
                <a:srgbClr val="C57A15"/>
              </a:buClr>
              <a:buSzPts val="2000"/>
              <a:buFont typeface="Consolas"/>
              <a:buChar char="&gt;"/>
            </a:pPr>
            <a:r>
              <a:rPr lang="en-US" sz="2000" b="0" i="0" u="none" strike="noStrike" cap="none" dirty="0">
                <a:solidFill>
                  <a:srgbClr val="0000FF"/>
                </a:solidFill>
                <a:latin typeface="Consolas"/>
                <a:ea typeface="Consolas"/>
                <a:cs typeface="Consolas"/>
                <a:sym typeface="Consolas"/>
              </a:rPr>
              <a:t>b = 'science' </a:t>
            </a:r>
            <a:endParaRPr dirty="0"/>
          </a:p>
          <a:p>
            <a:pPr marL="974725" marR="0" lvl="0" indent="-342900" algn="l" rtl="0">
              <a:spcBef>
                <a:spcPts val="0"/>
              </a:spcBef>
              <a:spcAft>
                <a:spcPts val="0"/>
              </a:spcAft>
              <a:buClr>
                <a:srgbClr val="C57A15"/>
              </a:buClr>
              <a:buSzPts val="2000"/>
              <a:buFont typeface="Consolas"/>
              <a:buChar char="&gt;"/>
            </a:pPr>
            <a:r>
              <a:rPr lang="en-US" sz="2000" b="0" i="0" u="none" strike="noStrike" cap="none" dirty="0">
                <a:solidFill>
                  <a:srgbClr val="0000FF"/>
                </a:solidFill>
                <a:latin typeface="Consolas"/>
                <a:ea typeface="Consolas"/>
                <a:cs typeface="Consolas"/>
                <a:sym typeface="Consolas"/>
              </a:rPr>
              <a:t>a &gt; 75 and b != 'science'</a:t>
            </a:r>
            <a:endParaRPr dirty="0"/>
          </a:p>
        </p:txBody>
      </p:sp>
      <p:sp>
        <p:nvSpPr>
          <p:cNvPr id="839" name="Google Shape;839;p10"/>
          <p:cNvSpPr txBox="1"/>
          <p:nvPr/>
        </p:nvSpPr>
        <p:spPr>
          <a:xfrm>
            <a:off x="6223066" y="2147245"/>
            <a:ext cx="1239122" cy="3077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i="0" u="none" strike="noStrike" cap="none">
                <a:solidFill>
                  <a:schemeClr val="dk1"/>
                </a:solidFill>
                <a:latin typeface="Quattrocento Sans"/>
                <a:ea typeface="Quattrocento Sans"/>
                <a:cs typeface="Quattrocento Sans"/>
                <a:sym typeface="Quattrocento Sans"/>
              </a:rPr>
              <a:t>Example 3</a:t>
            </a:r>
            <a:endParaRPr/>
          </a:p>
        </p:txBody>
      </p:sp>
      <p:sp>
        <p:nvSpPr>
          <p:cNvPr id="840" name="Google Shape;840;p10"/>
          <p:cNvSpPr/>
          <p:nvPr/>
        </p:nvSpPr>
        <p:spPr>
          <a:xfrm>
            <a:off x="5576099" y="2543435"/>
            <a:ext cx="6096000" cy="1015663"/>
          </a:xfrm>
          <a:prstGeom prst="rect">
            <a:avLst/>
          </a:prstGeom>
          <a:noFill/>
          <a:ln>
            <a:noFill/>
          </a:ln>
        </p:spPr>
        <p:txBody>
          <a:bodyPr spcFirstLastPara="1" wrap="square" lIns="91425" tIns="45700" rIns="91425" bIns="45700" anchor="t" anchorCtr="0">
            <a:spAutoFit/>
          </a:bodyPr>
          <a:lstStyle/>
          <a:p>
            <a:pPr marL="974725" marR="0" lvl="0" indent="-342900" algn="l" rtl="0">
              <a:spcBef>
                <a:spcPts val="0"/>
              </a:spcBef>
              <a:spcAft>
                <a:spcPts val="0"/>
              </a:spcAft>
              <a:buClr>
                <a:srgbClr val="C57A15"/>
              </a:buClr>
              <a:buSzPts val="2000"/>
              <a:buFont typeface="Consolas"/>
              <a:buChar char="&gt;"/>
            </a:pPr>
            <a:r>
              <a:rPr lang="en-US" sz="2000" b="0" i="0" u="none" strike="noStrike" cap="none" dirty="0">
                <a:solidFill>
                  <a:srgbClr val="0000FF"/>
                </a:solidFill>
                <a:latin typeface="Consolas"/>
                <a:ea typeface="Consolas"/>
                <a:cs typeface="Consolas"/>
                <a:sym typeface="Consolas"/>
              </a:rPr>
              <a:t>a = 100</a:t>
            </a:r>
            <a:endParaRPr dirty="0"/>
          </a:p>
          <a:p>
            <a:pPr marL="974725" marR="0" lvl="0" indent="-342900" algn="l" rtl="0">
              <a:spcBef>
                <a:spcPts val="0"/>
              </a:spcBef>
              <a:spcAft>
                <a:spcPts val="0"/>
              </a:spcAft>
              <a:buClr>
                <a:srgbClr val="C57A15"/>
              </a:buClr>
              <a:buSzPts val="2000"/>
              <a:buFont typeface="Consolas"/>
              <a:buChar char="&gt;"/>
            </a:pPr>
            <a:r>
              <a:rPr lang="en-US" sz="2000" b="0" i="0" u="none" strike="noStrike" cap="none" dirty="0">
                <a:solidFill>
                  <a:srgbClr val="0000FF"/>
                </a:solidFill>
                <a:latin typeface="Consolas"/>
                <a:ea typeface="Consolas"/>
                <a:cs typeface="Consolas"/>
                <a:sym typeface="Consolas"/>
              </a:rPr>
              <a:t>b = 'science' </a:t>
            </a:r>
            <a:endParaRPr dirty="0"/>
          </a:p>
          <a:p>
            <a:pPr marL="974725" marR="0" lvl="0" indent="-342900" algn="l" rtl="0">
              <a:spcBef>
                <a:spcPts val="0"/>
              </a:spcBef>
              <a:spcAft>
                <a:spcPts val="0"/>
              </a:spcAft>
              <a:buClr>
                <a:srgbClr val="C57A15"/>
              </a:buClr>
              <a:buSzPts val="2000"/>
              <a:buFont typeface="Consolas"/>
              <a:buChar char="&gt;"/>
            </a:pPr>
            <a:r>
              <a:rPr lang="en-US" sz="2000" b="0" i="0" u="none" strike="noStrike" cap="none" dirty="0">
                <a:solidFill>
                  <a:srgbClr val="0000FF"/>
                </a:solidFill>
                <a:latin typeface="Consolas"/>
                <a:ea typeface="Consolas"/>
                <a:cs typeface="Consolas"/>
                <a:sym typeface="Consolas"/>
              </a:rPr>
              <a:t>a &gt; 75 or b != 'science'</a:t>
            </a:r>
            <a:endParaRPr dirty="0"/>
          </a:p>
        </p:txBody>
      </p:sp>
      <p:sp>
        <p:nvSpPr>
          <p:cNvPr id="841" name="Google Shape;841;p10"/>
          <p:cNvSpPr txBox="1"/>
          <p:nvPr/>
        </p:nvSpPr>
        <p:spPr>
          <a:xfrm>
            <a:off x="6223066" y="4279976"/>
            <a:ext cx="1239122" cy="3077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i="0" u="none" strike="noStrike" cap="none">
                <a:solidFill>
                  <a:schemeClr val="dk1"/>
                </a:solidFill>
                <a:latin typeface="Quattrocento Sans"/>
                <a:ea typeface="Quattrocento Sans"/>
                <a:cs typeface="Quattrocento Sans"/>
                <a:sym typeface="Quattrocento Sans"/>
              </a:rPr>
              <a:t>Example 4</a:t>
            </a:r>
            <a:endParaRPr/>
          </a:p>
        </p:txBody>
      </p:sp>
      <p:sp>
        <p:nvSpPr>
          <p:cNvPr id="842" name="Google Shape;842;p10"/>
          <p:cNvSpPr/>
          <p:nvPr/>
        </p:nvSpPr>
        <p:spPr>
          <a:xfrm>
            <a:off x="5573486" y="4630521"/>
            <a:ext cx="7053943" cy="1323439"/>
          </a:xfrm>
          <a:prstGeom prst="rect">
            <a:avLst/>
          </a:prstGeom>
          <a:noFill/>
          <a:ln>
            <a:noFill/>
          </a:ln>
        </p:spPr>
        <p:txBody>
          <a:bodyPr spcFirstLastPara="1" wrap="square" lIns="91425" tIns="45700" rIns="91425" bIns="45700" anchor="t" anchorCtr="0">
            <a:spAutoFit/>
          </a:bodyPr>
          <a:lstStyle/>
          <a:p>
            <a:pPr marL="974725" marR="0" lvl="0" indent="-342900" algn="l" rtl="0">
              <a:spcBef>
                <a:spcPts val="0"/>
              </a:spcBef>
              <a:spcAft>
                <a:spcPts val="0"/>
              </a:spcAft>
              <a:buClr>
                <a:srgbClr val="C57A15"/>
              </a:buClr>
              <a:buSzPts val="2000"/>
              <a:buFont typeface="Consolas"/>
              <a:buChar char="&gt;"/>
            </a:pPr>
            <a:r>
              <a:rPr lang="en-US" sz="2000" b="0" i="0" u="none" strike="noStrike" cap="none" dirty="0">
                <a:solidFill>
                  <a:srgbClr val="0000FF"/>
                </a:solidFill>
                <a:latin typeface="Consolas"/>
                <a:ea typeface="Consolas"/>
                <a:cs typeface="Consolas"/>
                <a:sym typeface="Consolas"/>
              </a:rPr>
              <a:t>a = 100</a:t>
            </a:r>
            <a:endParaRPr dirty="0"/>
          </a:p>
          <a:p>
            <a:pPr marL="974725" marR="0" lvl="0" indent="-342900" algn="l" rtl="0">
              <a:spcBef>
                <a:spcPts val="0"/>
              </a:spcBef>
              <a:spcAft>
                <a:spcPts val="0"/>
              </a:spcAft>
              <a:buClr>
                <a:srgbClr val="C57A15"/>
              </a:buClr>
              <a:buSzPts val="2000"/>
              <a:buFont typeface="Consolas"/>
              <a:buChar char="&gt;"/>
            </a:pPr>
            <a:r>
              <a:rPr lang="en-US" sz="2000" b="0" i="0" u="none" strike="noStrike" cap="none" dirty="0">
                <a:solidFill>
                  <a:srgbClr val="0000FF"/>
                </a:solidFill>
                <a:latin typeface="Consolas"/>
                <a:ea typeface="Consolas"/>
                <a:cs typeface="Consolas"/>
                <a:sym typeface="Consolas"/>
              </a:rPr>
              <a:t>b = 'science'</a:t>
            </a:r>
            <a:endParaRPr dirty="0"/>
          </a:p>
          <a:p>
            <a:pPr marL="974725" marR="0" lvl="0" indent="-342900" algn="l" rtl="0">
              <a:spcBef>
                <a:spcPts val="0"/>
              </a:spcBef>
              <a:spcAft>
                <a:spcPts val="0"/>
              </a:spcAft>
              <a:buClr>
                <a:srgbClr val="C57A15"/>
              </a:buClr>
              <a:buSzPts val="2000"/>
              <a:buFont typeface="Consolas"/>
              <a:buChar char="&gt;"/>
            </a:pPr>
            <a:r>
              <a:rPr lang="en-US" sz="2000" b="0" i="0" u="none" strike="noStrike" cap="none" dirty="0">
                <a:solidFill>
                  <a:srgbClr val="0000FF"/>
                </a:solidFill>
                <a:latin typeface="Consolas"/>
                <a:ea typeface="Consolas"/>
                <a:cs typeface="Consolas"/>
                <a:sym typeface="Consolas"/>
              </a:rPr>
              <a:t>c = True </a:t>
            </a:r>
            <a:endParaRPr dirty="0"/>
          </a:p>
          <a:p>
            <a:pPr marL="974725" marR="0" lvl="0" indent="-342900" algn="l" rtl="0">
              <a:spcBef>
                <a:spcPts val="0"/>
              </a:spcBef>
              <a:spcAft>
                <a:spcPts val="0"/>
              </a:spcAft>
              <a:buClr>
                <a:srgbClr val="C57A15"/>
              </a:buClr>
              <a:buSzPts val="2000"/>
              <a:buFont typeface="Consolas"/>
              <a:buChar char="&gt;"/>
            </a:pPr>
            <a:r>
              <a:rPr lang="en-US" sz="2000" b="0" i="0" u="none" strike="noStrike" cap="none" dirty="0">
                <a:solidFill>
                  <a:srgbClr val="0000FF"/>
                </a:solidFill>
                <a:latin typeface="Consolas"/>
                <a:ea typeface="Consolas"/>
                <a:cs typeface="Consolas"/>
                <a:sym typeface="Consolas"/>
              </a:rPr>
              <a:t>not c and a &gt; 75 and b == 'science'</a:t>
            </a:r>
            <a:endParaRPr dirty="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11"/>
          <p:cNvSpPr txBox="1"/>
          <p:nvPr/>
        </p:nvSpPr>
        <p:spPr>
          <a:xfrm>
            <a:off x="387819" y="311963"/>
            <a:ext cx="11018520" cy="55399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3600"/>
              <a:buFont typeface="Quattrocento Sans"/>
              <a:buNone/>
            </a:pPr>
            <a:r>
              <a:rPr lang="en-US" sz="3600" b="0" i="0" u="none" strike="noStrike" cap="none" dirty="0">
                <a:solidFill>
                  <a:schemeClr val="dk1"/>
                </a:solidFill>
                <a:latin typeface="Quattrocento Sans"/>
                <a:ea typeface="Quattrocento Sans"/>
                <a:cs typeface="Quattrocento Sans"/>
                <a:sym typeface="Quattrocento Sans"/>
              </a:rPr>
              <a:t>Lab 2.02, Part 2:  President </a:t>
            </a:r>
            <a:endParaRPr dirty="0"/>
          </a:p>
        </p:txBody>
      </p:sp>
      <p:sp>
        <p:nvSpPr>
          <p:cNvPr id="849" name="Google Shape;849;p11"/>
          <p:cNvSpPr txBox="1">
            <a:spLocks noGrp="1"/>
          </p:cNvSpPr>
          <p:nvPr>
            <p:ph type="title"/>
          </p:nvPr>
        </p:nvSpPr>
        <p:spPr>
          <a:xfrm>
            <a:off x="584200" y="881102"/>
            <a:ext cx="11018520" cy="553998"/>
          </a:xfrm>
          <a:prstGeom prst="rect">
            <a:avLst/>
          </a:prstGeom>
          <a:noFill/>
          <a:ln>
            <a:noFill/>
          </a:ln>
        </p:spPr>
        <p:txBody>
          <a:bodyPr spcFirstLastPara="1" wrap="square" lIns="0" tIns="0" rIns="0" bIns="0" anchor="t" anchorCtr="0">
            <a:normAutofit fontScale="90000"/>
          </a:bodyPr>
          <a:lstStyle/>
          <a:p>
            <a:pPr marL="0" lvl="0" indent="0" algn="l" rtl="0">
              <a:lnSpc>
                <a:spcPct val="100000"/>
              </a:lnSpc>
              <a:spcBef>
                <a:spcPts val="0"/>
              </a:spcBef>
              <a:spcAft>
                <a:spcPts val="0"/>
              </a:spcAft>
              <a:buClr>
                <a:schemeClr val="dk1"/>
              </a:buClr>
              <a:buSzPts val="3240"/>
              <a:buFont typeface="Quattrocento Sans"/>
              <a:buNone/>
            </a:pPr>
            <a:r>
              <a:rPr lang="en-US" sz="3240" dirty="0"/>
              <a:t>In your console:</a:t>
            </a:r>
            <a:br>
              <a:rPr lang="en-US" sz="3240" dirty="0"/>
            </a:br>
            <a:endParaRPr sz="3240" dirty="0"/>
          </a:p>
        </p:txBody>
      </p:sp>
      <p:sp>
        <p:nvSpPr>
          <p:cNvPr id="850" name="Google Shape;850;p11"/>
          <p:cNvSpPr txBox="1">
            <a:spLocks noGrp="1"/>
          </p:cNvSpPr>
          <p:nvPr>
            <p:ph type="body" idx="1"/>
          </p:nvPr>
        </p:nvSpPr>
        <p:spPr>
          <a:xfrm>
            <a:off x="584200" y="1435100"/>
            <a:ext cx="10925928" cy="4262705"/>
          </a:xfrm>
          <a:prstGeom prst="rect">
            <a:avLst/>
          </a:prstGeom>
          <a:noFill/>
          <a:ln>
            <a:noFill/>
          </a:ln>
        </p:spPr>
        <p:txBody>
          <a:bodyPr spcFirstLastPara="1" wrap="square" lIns="0" tIns="0" rIns="0" bIns="0" anchor="t" anchorCtr="0">
            <a:spAutoFit/>
          </a:bodyPr>
          <a:lstStyle/>
          <a:p>
            <a:pPr marL="457200" lvl="1" indent="0">
              <a:spcBef>
                <a:spcPts val="0"/>
              </a:spcBef>
              <a:buSzPts val="2880"/>
              <a:buNone/>
            </a:pPr>
            <a:r>
              <a:rPr lang="en-US" sz="2400" dirty="0"/>
              <a:t>Create a “Can I be President” program.  It will check to see if the user meets the minimum requirements for becoming the President of the United States. Have the user input the information needed.</a:t>
            </a:r>
          </a:p>
          <a:p>
            <a:pPr marL="0" lvl="0" indent="0" algn="l" rtl="0">
              <a:lnSpc>
                <a:spcPct val="100000"/>
              </a:lnSpc>
              <a:spcBef>
                <a:spcPts val="0"/>
              </a:spcBef>
              <a:spcAft>
                <a:spcPts val="0"/>
              </a:spcAft>
              <a:buClr>
                <a:schemeClr val="dk1"/>
              </a:buClr>
              <a:buSzPts val="2880"/>
              <a:buNone/>
            </a:pPr>
            <a:endParaRPr dirty="0"/>
          </a:p>
          <a:p>
            <a:pPr marL="228600" lvl="1" indent="0" algn="l" rtl="0">
              <a:lnSpc>
                <a:spcPct val="100000"/>
              </a:lnSpc>
              <a:spcBef>
                <a:spcPts val="480"/>
              </a:spcBef>
              <a:spcAft>
                <a:spcPts val="0"/>
              </a:spcAft>
              <a:buClr>
                <a:schemeClr val="dk1"/>
              </a:buClr>
              <a:buSzPts val="2160"/>
              <a:buNone/>
            </a:pPr>
            <a:r>
              <a:rPr lang="en-US" sz="2400" dirty="0"/>
              <a:t>Requirements to be president:</a:t>
            </a:r>
            <a:endParaRPr dirty="0"/>
          </a:p>
          <a:p>
            <a:pPr marL="571500" lvl="1" indent="-342900" algn="l" rtl="0">
              <a:lnSpc>
                <a:spcPct val="100000"/>
              </a:lnSpc>
              <a:spcBef>
                <a:spcPts val="480"/>
              </a:spcBef>
              <a:spcAft>
                <a:spcPts val="0"/>
              </a:spcAft>
              <a:buClr>
                <a:schemeClr val="dk1"/>
              </a:buClr>
              <a:buSzPts val="2160"/>
              <a:buFont typeface="Arial"/>
              <a:buChar char="•"/>
            </a:pPr>
            <a:r>
              <a:rPr lang="en-US" sz="2400" dirty="0"/>
              <a:t>Older than 35</a:t>
            </a:r>
            <a:endParaRPr dirty="0"/>
          </a:p>
          <a:p>
            <a:pPr marL="571500" lvl="1" indent="-342900" algn="l" rtl="0">
              <a:lnSpc>
                <a:spcPct val="100000"/>
              </a:lnSpc>
              <a:spcBef>
                <a:spcPts val="480"/>
              </a:spcBef>
              <a:spcAft>
                <a:spcPts val="0"/>
              </a:spcAft>
              <a:buClr>
                <a:schemeClr val="dk1"/>
              </a:buClr>
              <a:buSzPts val="2160"/>
              <a:buFont typeface="Arial"/>
              <a:buChar char="•"/>
            </a:pPr>
            <a:r>
              <a:rPr lang="en-US" sz="2400" dirty="0"/>
              <a:t>Resident of US for 14 Years</a:t>
            </a:r>
            <a:endParaRPr dirty="0"/>
          </a:p>
          <a:p>
            <a:pPr marL="571500" lvl="1" indent="-342900" algn="l" rtl="0">
              <a:lnSpc>
                <a:spcPct val="100000"/>
              </a:lnSpc>
              <a:spcBef>
                <a:spcPts val="480"/>
              </a:spcBef>
              <a:spcAft>
                <a:spcPts val="0"/>
              </a:spcAft>
              <a:buClr>
                <a:schemeClr val="dk1"/>
              </a:buClr>
              <a:buSzPts val="2160"/>
              <a:buFont typeface="Arial"/>
              <a:buChar char="•"/>
            </a:pPr>
            <a:r>
              <a:rPr lang="en-US" sz="2400" dirty="0"/>
              <a:t>Natural born citizen</a:t>
            </a:r>
            <a:endParaRPr dirty="0"/>
          </a:p>
          <a:p>
            <a:pPr marL="228600" lvl="1" indent="0" algn="l" rtl="0">
              <a:lnSpc>
                <a:spcPct val="100000"/>
              </a:lnSpc>
              <a:spcBef>
                <a:spcPts val="480"/>
              </a:spcBef>
              <a:spcAft>
                <a:spcPts val="0"/>
              </a:spcAft>
              <a:buClr>
                <a:schemeClr val="dk1"/>
              </a:buClr>
              <a:buSzPts val="2160"/>
              <a:buNone/>
            </a:pPr>
            <a:endParaRPr lang="en-US" sz="2400" dirty="0"/>
          </a:p>
          <a:p>
            <a:pPr marL="228600" lvl="1" indent="0" algn="l" rtl="0">
              <a:lnSpc>
                <a:spcPct val="100000"/>
              </a:lnSpc>
              <a:spcBef>
                <a:spcPts val="480"/>
              </a:spcBef>
              <a:spcAft>
                <a:spcPts val="0"/>
              </a:spcAft>
              <a:buClr>
                <a:schemeClr val="dk1"/>
              </a:buClr>
              <a:buSzPts val="2160"/>
              <a:buNone/>
            </a:pPr>
            <a:r>
              <a:rPr lang="en-US" sz="2400" dirty="0"/>
              <a:t>Print True if the user can be President, and False if not.</a:t>
            </a:r>
            <a:endParaRPr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12"/>
          <p:cNvSpPr txBox="1"/>
          <p:nvPr/>
        </p:nvSpPr>
        <p:spPr>
          <a:xfrm>
            <a:off x="673476" y="340567"/>
            <a:ext cx="11018520" cy="55399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3600"/>
              <a:buFont typeface="Quattrocento Sans"/>
              <a:buNone/>
            </a:pPr>
            <a:r>
              <a:rPr lang="en-US" sz="3600" b="0" i="0" u="none" strike="noStrike" cap="none" dirty="0">
                <a:solidFill>
                  <a:schemeClr val="dk1"/>
                </a:solidFill>
                <a:latin typeface="Quattrocento Sans"/>
                <a:ea typeface="Quattrocento Sans"/>
                <a:cs typeface="Quattrocento Sans"/>
                <a:sym typeface="Quattrocento Sans"/>
              </a:rPr>
              <a:t>Lab 2.02, Part 3: Roller Coaster</a:t>
            </a:r>
            <a:endParaRPr dirty="0"/>
          </a:p>
        </p:txBody>
      </p:sp>
      <p:sp>
        <p:nvSpPr>
          <p:cNvPr id="857" name="Google Shape;857;p12"/>
          <p:cNvSpPr txBox="1">
            <a:spLocks noGrp="1"/>
          </p:cNvSpPr>
          <p:nvPr>
            <p:ph type="title"/>
          </p:nvPr>
        </p:nvSpPr>
        <p:spPr>
          <a:xfrm>
            <a:off x="370549" y="1484818"/>
            <a:ext cx="11018520" cy="553998"/>
          </a:xfrm>
          <a:prstGeom prst="rect">
            <a:avLst/>
          </a:prstGeom>
          <a:noFill/>
          <a:ln>
            <a:noFill/>
          </a:ln>
        </p:spPr>
        <p:txBody>
          <a:bodyPr spcFirstLastPara="1" wrap="square" lIns="0" tIns="0" rIns="0" bIns="0" anchor="t" anchorCtr="0">
            <a:normAutofit fontScale="90000"/>
          </a:bodyPr>
          <a:lstStyle/>
          <a:p>
            <a:pPr marL="0" lvl="0" indent="0" algn="l" rtl="0">
              <a:lnSpc>
                <a:spcPct val="100000"/>
              </a:lnSpc>
              <a:spcBef>
                <a:spcPts val="0"/>
              </a:spcBef>
              <a:spcAft>
                <a:spcPts val="0"/>
              </a:spcAft>
              <a:buClr>
                <a:schemeClr val="dk1"/>
              </a:buClr>
              <a:buSzPts val="3240"/>
              <a:buFont typeface="Quattrocento Sans"/>
              <a:buNone/>
            </a:pPr>
            <a:r>
              <a:rPr lang="en-US" sz="3240" dirty="0"/>
              <a:t>In your console:</a:t>
            </a:r>
            <a:br>
              <a:rPr lang="en-US" sz="3240" dirty="0"/>
            </a:br>
            <a:endParaRPr sz="3240" dirty="0"/>
          </a:p>
        </p:txBody>
      </p:sp>
      <p:sp>
        <p:nvSpPr>
          <p:cNvPr id="858" name="Google Shape;858;p12"/>
          <p:cNvSpPr txBox="1">
            <a:spLocks noGrp="1"/>
          </p:cNvSpPr>
          <p:nvPr>
            <p:ph type="body" idx="1"/>
          </p:nvPr>
        </p:nvSpPr>
        <p:spPr>
          <a:xfrm>
            <a:off x="673476" y="2141944"/>
            <a:ext cx="11018520" cy="4139595"/>
          </a:xfrm>
          <a:prstGeom prst="rect">
            <a:avLst/>
          </a:prstGeom>
          <a:noFill/>
          <a:ln>
            <a:noFill/>
          </a:ln>
        </p:spPr>
        <p:txBody>
          <a:bodyPr spcFirstLastPara="1" wrap="square" lIns="0" tIns="0" rIns="0" bIns="0" anchor="t" anchorCtr="0">
            <a:spAutoFit/>
          </a:bodyPr>
          <a:lstStyle/>
          <a:p>
            <a:pPr marL="457200" lvl="1" indent="0">
              <a:spcBef>
                <a:spcPts val="0"/>
              </a:spcBef>
              <a:buSzPts val="2880"/>
            </a:pPr>
            <a:r>
              <a:rPr lang="en-US" sz="2400" dirty="0"/>
              <a:t>Create a “Can I ride the roller coaster?” program. It will check to see if the user meets the minimum requirements to ride the roller coaster. Have the user input the information needed.</a:t>
            </a:r>
          </a:p>
          <a:p>
            <a:pPr marL="0" lvl="0" indent="0" algn="l" rtl="0">
              <a:lnSpc>
                <a:spcPct val="100000"/>
              </a:lnSpc>
              <a:spcBef>
                <a:spcPts val="0"/>
              </a:spcBef>
              <a:spcAft>
                <a:spcPts val="0"/>
              </a:spcAft>
              <a:buClr>
                <a:schemeClr val="dk1"/>
              </a:buClr>
              <a:buSzPts val="2880"/>
            </a:pPr>
            <a:endParaRPr dirty="0"/>
          </a:p>
          <a:p>
            <a:pPr marL="228600" lvl="1" indent="0" algn="l" rtl="0">
              <a:lnSpc>
                <a:spcPct val="100000"/>
              </a:lnSpc>
              <a:spcBef>
                <a:spcPts val="480"/>
              </a:spcBef>
              <a:spcAft>
                <a:spcPts val="0"/>
              </a:spcAft>
              <a:buClr>
                <a:schemeClr val="dk1"/>
              </a:buClr>
              <a:buSzPts val="2160"/>
              <a:buNone/>
            </a:pPr>
            <a:r>
              <a:rPr lang="en-US" sz="2400" dirty="0"/>
              <a:t>Requirements to ride the roller coaster:</a:t>
            </a:r>
            <a:endParaRPr dirty="0"/>
          </a:p>
          <a:p>
            <a:pPr marL="571500" lvl="1" indent="-342900" algn="l" rtl="0">
              <a:lnSpc>
                <a:spcPct val="100000"/>
              </a:lnSpc>
              <a:spcBef>
                <a:spcPts val="480"/>
              </a:spcBef>
              <a:spcAft>
                <a:spcPts val="0"/>
              </a:spcAft>
              <a:buClr>
                <a:schemeClr val="dk1"/>
              </a:buClr>
              <a:buSzPts val="2160"/>
              <a:buFont typeface="Arial"/>
              <a:buChar char="•"/>
            </a:pPr>
            <a:r>
              <a:rPr lang="en-US" sz="2400" dirty="0"/>
              <a:t>Height over 50 inches – loophole allows any height if older than 18</a:t>
            </a:r>
            <a:endParaRPr dirty="0"/>
          </a:p>
          <a:p>
            <a:pPr marL="571500" lvl="1" indent="-342900" algn="l" rtl="0">
              <a:lnSpc>
                <a:spcPct val="100000"/>
              </a:lnSpc>
              <a:spcBef>
                <a:spcPts val="480"/>
              </a:spcBef>
              <a:spcAft>
                <a:spcPts val="0"/>
              </a:spcAft>
              <a:buClr>
                <a:schemeClr val="dk1"/>
              </a:buClr>
              <a:buSzPts val="2160"/>
              <a:buFont typeface="Arial"/>
              <a:buChar char="•"/>
            </a:pPr>
            <a:r>
              <a:rPr lang="en-US" sz="2400" dirty="0"/>
              <a:t>Each ride costs 4 quarters </a:t>
            </a:r>
            <a:endParaRPr dirty="0"/>
          </a:p>
          <a:p>
            <a:pPr marL="571500" lvl="1" indent="-342900" algn="l" rtl="0">
              <a:lnSpc>
                <a:spcPct val="100000"/>
              </a:lnSpc>
              <a:spcBef>
                <a:spcPts val="480"/>
              </a:spcBef>
              <a:spcAft>
                <a:spcPts val="0"/>
              </a:spcAft>
              <a:buClr>
                <a:schemeClr val="dk1"/>
              </a:buClr>
              <a:buSzPts val="2160"/>
              <a:buFont typeface="Arial"/>
              <a:buChar char="•"/>
            </a:pPr>
            <a:r>
              <a:rPr lang="en-US" sz="2400" dirty="0"/>
              <a:t>There is a frequent rider pass, which makes the rides only cost 2 quarters </a:t>
            </a:r>
            <a:endParaRPr dirty="0"/>
          </a:p>
          <a:p>
            <a:pPr marL="228600" lvl="1" indent="0" algn="l" rtl="0">
              <a:lnSpc>
                <a:spcPct val="100000"/>
              </a:lnSpc>
              <a:spcBef>
                <a:spcPts val="480"/>
              </a:spcBef>
              <a:spcAft>
                <a:spcPts val="0"/>
              </a:spcAft>
              <a:buClr>
                <a:schemeClr val="dk1"/>
              </a:buClr>
              <a:buSzPts val="2160"/>
            </a:pPr>
            <a:endParaRPr lang="en-US" sz="2400" dirty="0"/>
          </a:p>
          <a:p>
            <a:pPr marL="228600" lvl="1" indent="0" algn="l" rtl="0">
              <a:lnSpc>
                <a:spcPct val="100000"/>
              </a:lnSpc>
              <a:spcBef>
                <a:spcPts val="480"/>
              </a:spcBef>
              <a:spcAft>
                <a:spcPts val="0"/>
              </a:spcAft>
              <a:buClr>
                <a:schemeClr val="dk1"/>
              </a:buClr>
              <a:buSzPts val="2160"/>
            </a:pPr>
            <a:r>
              <a:rPr lang="en-US" sz="2400" dirty="0"/>
              <a:t>Print True if the user can ride the roller coaster, and False if not.</a:t>
            </a:r>
            <a:endParaRPr dirty="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1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Bonus</a:t>
            </a:r>
            <a:endParaRPr/>
          </a:p>
        </p:txBody>
      </p:sp>
      <p:sp>
        <p:nvSpPr>
          <p:cNvPr id="864" name="Google Shape;864;p13"/>
          <p:cNvSpPr txBox="1">
            <a:spLocks noGrp="1"/>
          </p:cNvSpPr>
          <p:nvPr>
            <p:ph type="body" idx="1"/>
          </p:nvPr>
        </p:nvSpPr>
        <p:spPr>
          <a:xfrm>
            <a:off x="584200" y="1435100"/>
            <a:ext cx="11018838" cy="336092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a:t>Are the following expressions equivalent? Research DeMorgan’s Laws and write why you think they are the same or why they are not the same</a:t>
            </a:r>
            <a:endParaRPr/>
          </a:p>
          <a:p>
            <a:pPr marL="0" lvl="0" indent="0" algn="l" rtl="0">
              <a:lnSpc>
                <a:spcPct val="100000"/>
              </a:lnSpc>
              <a:spcBef>
                <a:spcPts val="560"/>
              </a:spcBef>
              <a:spcAft>
                <a:spcPts val="0"/>
              </a:spcAft>
              <a:buClr>
                <a:schemeClr val="dk1"/>
              </a:buClr>
              <a:buSzPts val="2520"/>
              <a:buNone/>
            </a:pPr>
            <a:endParaRPr/>
          </a:p>
          <a:p>
            <a:pPr marL="228600" lvl="0" indent="-228600" algn="l" rtl="0">
              <a:lnSpc>
                <a:spcPct val="100000"/>
              </a:lnSpc>
              <a:spcBef>
                <a:spcPts val="560"/>
              </a:spcBef>
              <a:spcAft>
                <a:spcPts val="0"/>
              </a:spcAft>
              <a:buClr>
                <a:srgbClr val="0000FF"/>
              </a:buClr>
              <a:buSzPts val="2520"/>
              <a:buChar char="·"/>
            </a:pPr>
            <a:r>
              <a:rPr lang="en-US">
                <a:solidFill>
                  <a:srgbClr val="0000FF"/>
                </a:solidFill>
              </a:rPr>
              <a:t>not(x or y) == not x and not y </a:t>
            </a:r>
            <a:endParaRPr/>
          </a:p>
          <a:p>
            <a:pPr marL="228600" lvl="0" indent="-68579" algn="l" rtl="0">
              <a:lnSpc>
                <a:spcPct val="100000"/>
              </a:lnSpc>
              <a:spcBef>
                <a:spcPts val="560"/>
              </a:spcBef>
              <a:spcAft>
                <a:spcPts val="0"/>
              </a:spcAft>
              <a:buClr>
                <a:schemeClr val="dk1"/>
              </a:buClr>
              <a:buSzPts val="2520"/>
              <a:buNone/>
            </a:pPr>
            <a:endParaRPr>
              <a:solidFill>
                <a:srgbClr val="0000FF"/>
              </a:solidFill>
            </a:endParaRPr>
          </a:p>
          <a:p>
            <a:pPr marL="228600" lvl="0" indent="-228600" algn="l" rtl="0">
              <a:lnSpc>
                <a:spcPct val="100000"/>
              </a:lnSpc>
              <a:spcBef>
                <a:spcPts val="560"/>
              </a:spcBef>
              <a:spcAft>
                <a:spcPts val="0"/>
              </a:spcAft>
              <a:buClr>
                <a:srgbClr val="0000FF"/>
              </a:buClr>
              <a:buSzPts val="2520"/>
              <a:buChar char="·"/>
            </a:pPr>
            <a:r>
              <a:rPr lang="en-US">
                <a:solidFill>
                  <a:srgbClr val="0000FF"/>
                </a:solidFill>
              </a:rPr>
              <a:t>not(x and y) == not x or not y</a:t>
            </a:r>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1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Exit Ticket</a:t>
            </a:r>
            <a:endParaRPr/>
          </a:p>
        </p:txBody>
      </p:sp>
      <p:sp>
        <p:nvSpPr>
          <p:cNvPr id="870" name="Google Shape;870;p14"/>
          <p:cNvSpPr txBox="1">
            <a:spLocks noGrp="1"/>
          </p:cNvSpPr>
          <p:nvPr>
            <p:ph type="body" idx="1"/>
          </p:nvPr>
        </p:nvSpPr>
        <p:spPr>
          <a:xfrm>
            <a:off x="584200" y="1435100"/>
            <a:ext cx="11018838" cy="430887"/>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0"/>
              </a:spcBef>
              <a:spcAft>
                <a:spcPts val="0"/>
              </a:spcAft>
              <a:buClr>
                <a:schemeClr val="dk1"/>
              </a:buClr>
              <a:buSzPts val="2520"/>
              <a:buChar char="·"/>
            </a:pPr>
            <a:r>
              <a:rPr lang="en-US"/>
              <a:t>In your notebook, write down two things you learned today.</a:t>
            </a:r>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Google Shape;778;p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Booleans &amp; Expressions</a:t>
            </a:r>
            <a:endParaRPr/>
          </a:p>
        </p:txBody>
      </p:sp>
      <p:sp>
        <p:nvSpPr>
          <p:cNvPr id="779" name="Google Shape;779;p2"/>
          <p:cNvSpPr txBox="1">
            <a:spLocks noGrp="1"/>
          </p:cNvSpPr>
          <p:nvPr>
            <p:ph type="body" idx="1"/>
          </p:nvPr>
        </p:nvSpPr>
        <p:spPr>
          <a:xfrm>
            <a:off x="584200" y="1435100"/>
            <a:ext cx="11018838" cy="1982081"/>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b="1"/>
              <a:t>After this lesson, you will be able to...</a:t>
            </a:r>
            <a:endParaRPr/>
          </a:p>
          <a:p>
            <a:pPr marL="342900" lvl="0" indent="-342900" algn="l" rtl="0">
              <a:lnSpc>
                <a:spcPct val="100000"/>
              </a:lnSpc>
              <a:spcBef>
                <a:spcPts val="560"/>
              </a:spcBef>
              <a:spcAft>
                <a:spcPts val="0"/>
              </a:spcAft>
              <a:buClr>
                <a:schemeClr val="dk1"/>
              </a:buClr>
              <a:buSzPts val="2520"/>
              <a:buFont typeface="Arial"/>
              <a:buChar char="•"/>
            </a:pPr>
            <a:r>
              <a:rPr lang="en-US"/>
              <a:t>Define and identify Booleans, expressions, composition, True, False</a:t>
            </a:r>
            <a:endParaRPr/>
          </a:p>
          <a:p>
            <a:pPr marL="342900" lvl="0" indent="-342900" algn="l" rtl="0">
              <a:lnSpc>
                <a:spcPct val="100000"/>
              </a:lnSpc>
              <a:spcBef>
                <a:spcPts val="560"/>
              </a:spcBef>
              <a:spcAft>
                <a:spcPts val="0"/>
              </a:spcAft>
              <a:buClr>
                <a:schemeClr val="dk1"/>
              </a:buClr>
              <a:buSzPts val="2520"/>
              <a:buFont typeface="Arial"/>
              <a:buChar char="•"/>
            </a:pPr>
            <a:r>
              <a:rPr lang="en-US"/>
              <a:t>Evaluate a Boolean expression</a:t>
            </a:r>
            <a:endParaRPr/>
          </a:p>
          <a:p>
            <a:pPr marL="342900" lvl="0" indent="-342900" algn="l" rtl="0">
              <a:lnSpc>
                <a:spcPct val="100000"/>
              </a:lnSpc>
              <a:spcBef>
                <a:spcPts val="560"/>
              </a:spcBef>
              <a:spcAft>
                <a:spcPts val="0"/>
              </a:spcAft>
              <a:buClr>
                <a:schemeClr val="dk1"/>
              </a:buClr>
              <a:buSzPts val="2520"/>
              <a:buFont typeface="Arial"/>
              <a:buChar char="•"/>
            </a:pPr>
            <a:r>
              <a:rPr lang="en-US"/>
              <a:t>Compose Boolean expressions using </a:t>
            </a:r>
            <a:r>
              <a:rPr lang="en-US" b="1">
                <a:solidFill>
                  <a:srgbClr val="0070C0"/>
                </a:solidFill>
              </a:rPr>
              <a:t>and</a:t>
            </a:r>
            <a:r>
              <a:rPr lang="en-US" b="1"/>
              <a:t>,</a:t>
            </a:r>
            <a:r>
              <a:rPr lang="en-US" b="1">
                <a:solidFill>
                  <a:srgbClr val="0070C0"/>
                </a:solidFill>
              </a:rPr>
              <a:t> or</a:t>
            </a:r>
            <a:r>
              <a:rPr lang="en-US" b="1"/>
              <a:t>,</a:t>
            </a:r>
            <a:r>
              <a:rPr lang="en-US" b="1">
                <a:solidFill>
                  <a:srgbClr val="0070C0"/>
                </a:solidFill>
              </a:rPr>
              <a:t> not</a:t>
            </a:r>
            <a:r>
              <a:rPr lang="en-US" b="1"/>
              <a:t>,</a:t>
            </a:r>
            <a:r>
              <a:rPr lang="en-US" b="1">
                <a:solidFill>
                  <a:srgbClr val="0070C0"/>
                </a:solidFill>
              </a:rPr>
              <a:t> &lt;</a:t>
            </a:r>
            <a:r>
              <a:rPr lang="en-US" b="1"/>
              <a:t>,</a:t>
            </a:r>
            <a:r>
              <a:rPr lang="en-US" b="1">
                <a:solidFill>
                  <a:srgbClr val="0070C0"/>
                </a:solidFill>
              </a:rPr>
              <a:t> &gt;</a:t>
            </a:r>
            <a:r>
              <a:rPr lang="en-US" b="1"/>
              <a:t>,</a:t>
            </a:r>
            <a:r>
              <a:rPr lang="en-US" b="1">
                <a:solidFill>
                  <a:srgbClr val="0070C0"/>
                </a:solidFill>
              </a:rPr>
              <a:t> </a:t>
            </a:r>
            <a:r>
              <a:rPr lang="en-US" b="1"/>
              <a:t>and</a:t>
            </a:r>
            <a:r>
              <a:rPr lang="en-US" b="1">
                <a:solidFill>
                  <a:srgbClr val="0070C0"/>
                </a:solidFill>
              </a:rPr>
              <a:t> ==</a:t>
            </a:r>
            <a:endParaRPr b="1"/>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3"/>
          <p:cNvSpPr txBox="1">
            <a:spLocks noGrp="1"/>
          </p:cNvSpPr>
          <p:nvPr>
            <p:ph type="title"/>
          </p:nvPr>
        </p:nvSpPr>
        <p:spPr>
          <a:xfrm>
            <a:off x="584200" y="2305840"/>
            <a:ext cx="3468956" cy="1107996"/>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Today’s Plan</a:t>
            </a:r>
            <a:br>
              <a:rPr lang="en-US"/>
            </a:br>
            <a:endParaRPr/>
          </a:p>
        </p:txBody>
      </p:sp>
      <p:sp>
        <p:nvSpPr>
          <p:cNvPr id="785" name="Google Shape;785;p3"/>
          <p:cNvSpPr txBox="1">
            <a:spLocks noGrp="1"/>
          </p:cNvSpPr>
          <p:nvPr>
            <p:ph type="body" idx="1"/>
          </p:nvPr>
        </p:nvSpPr>
        <p:spPr>
          <a:xfrm>
            <a:off x="4646104" y="2447038"/>
            <a:ext cx="6961188" cy="275767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a:t>Do Now</a:t>
            </a:r>
            <a:endParaRPr/>
          </a:p>
          <a:p>
            <a:pPr marL="0" lvl="0" indent="0" algn="l" rtl="0">
              <a:lnSpc>
                <a:spcPct val="100000"/>
              </a:lnSpc>
              <a:spcBef>
                <a:spcPts val="1680"/>
              </a:spcBef>
              <a:spcAft>
                <a:spcPts val="0"/>
              </a:spcAft>
              <a:buClr>
                <a:schemeClr val="dk1"/>
              </a:buClr>
              <a:buSzPts val="2160"/>
              <a:buNone/>
            </a:pPr>
            <a:r>
              <a:rPr lang="en-US"/>
              <a:t>Lesson</a:t>
            </a:r>
            <a:endParaRPr/>
          </a:p>
          <a:p>
            <a:pPr marL="0" lvl="0" indent="0" algn="l" rtl="0">
              <a:lnSpc>
                <a:spcPct val="100000"/>
              </a:lnSpc>
              <a:spcBef>
                <a:spcPts val="1680"/>
              </a:spcBef>
              <a:spcAft>
                <a:spcPts val="0"/>
              </a:spcAft>
              <a:buClr>
                <a:schemeClr val="dk1"/>
              </a:buClr>
              <a:buSzPts val="2160"/>
              <a:buNone/>
            </a:pPr>
            <a:r>
              <a:rPr lang="en-US"/>
              <a:t>Lab</a:t>
            </a:r>
            <a:endParaRPr/>
          </a:p>
          <a:p>
            <a:pPr marL="0" lvl="0" indent="0" algn="l" rtl="0">
              <a:lnSpc>
                <a:spcPct val="100000"/>
              </a:lnSpc>
              <a:spcBef>
                <a:spcPts val="1680"/>
              </a:spcBef>
              <a:spcAft>
                <a:spcPts val="0"/>
              </a:spcAft>
              <a:buClr>
                <a:schemeClr val="dk1"/>
              </a:buClr>
              <a:buSzPts val="2160"/>
              <a:buNone/>
            </a:pPr>
            <a:r>
              <a:rPr lang="en-US"/>
              <a:t>Debrief </a:t>
            </a:r>
            <a:endParaRPr/>
          </a:p>
          <a:p>
            <a:pPr marL="0" lvl="0" indent="0" algn="l" rtl="0">
              <a:lnSpc>
                <a:spcPct val="100000"/>
              </a:lnSpc>
              <a:spcBef>
                <a:spcPts val="1680"/>
              </a:spcBef>
              <a:spcAft>
                <a:spcPts val="0"/>
              </a:spcAft>
              <a:buClr>
                <a:schemeClr val="dk1"/>
              </a:buClr>
              <a:buSzPts val="2160"/>
              <a:buNone/>
            </a:pPr>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Do Now - Part 1</a:t>
            </a:r>
            <a:endParaRPr/>
          </a:p>
        </p:txBody>
      </p:sp>
      <p:sp>
        <p:nvSpPr>
          <p:cNvPr id="792" name="Google Shape;792;p4"/>
          <p:cNvSpPr txBox="1">
            <a:spLocks noGrp="1"/>
          </p:cNvSpPr>
          <p:nvPr>
            <p:ph type="body" idx="1"/>
          </p:nvPr>
        </p:nvSpPr>
        <p:spPr>
          <a:xfrm>
            <a:off x="584200" y="1435100"/>
            <a:ext cx="11018838" cy="5293757"/>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0"/>
              </a:spcBef>
              <a:spcAft>
                <a:spcPts val="0"/>
              </a:spcAft>
              <a:buClr>
                <a:schemeClr val="dk1"/>
              </a:buClr>
              <a:buSzPts val="1800"/>
              <a:buChar char="·"/>
            </a:pPr>
            <a:r>
              <a:rPr lang="en-US" sz="2000" dirty="0"/>
              <a:t>Write down in your notebook ONE thing you learned in the previous class.</a:t>
            </a:r>
            <a:endParaRPr dirty="0"/>
          </a:p>
          <a:p>
            <a:pPr marL="228600" lvl="0" indent="-228600" algn="l" rtl="0">
              <a:lnSpc>
                <a:spcPct val="100000"/>
              </a:lnSpc>
              <a:spcBef>
                <a:spcPts val="400"/>
              </a:spcBef>
              <a:spcAft>
                <a:spcPts val="0"/>
              </a:spcAft>
              <a:buClr>
                <a:schemeClr val="dk1"/>
              </a:buClr>
              <a:buSzPts val="1800"/>
              <a:buChar char="·"/>
            </a:pPr>
            <a:r>
              <a:rPr lang="en-US" sz="2000" dirty="0"/>
              <a:t>Type each line of the following code into the editor:</a:t>
            </a:r>
            <a:endParaRPr dirty="0"/>
          </a:p>
          <a:p>
            <a:pPr marL="974725" lvl="0" indent="-342900" algn="l" rtl="0">
              <a:lnSpc>
                <a:spcPct val="100000"/>
              </a:lnSpc>
              <a:spcBef>
                <a:spcPts val="0"/>
              </a:spcBef>
              <a:spcAft>
                <a:spcPts val="0"/>
              </a:spcAft>
              <a:buClr>
                <a:srgbClr val="C57A15"/>
              </a:buClr>
              <a:buSzPts val="1800"/>
              <a:buFont typeface="Consolas"/>
              <a:buChar char="&gt;"/>
            </a:pPr>
            <a:r>
              <a:rPr lang="en-US" sz="2000" dirty="0">
                <a:solidFill>
                  <a:srgbClr val="0000FF"/>
                </a:solidFill>
                <a:latin typeface="Consolas"/>
                <a:ea typeface="Consolas"/>
                <a:cs typeface="Consolas"/>
                <a:sym typeface="Consolas"/>
              </a:rPr>
              <a:t>5 &lt; 3</a:t>
            </a:r>
            <a:endParaRPr dirty="0"/>
          </a:p>
          <a:p>
            <a:pPr marL="974725" lvl="0" indent="-342900" algn="l" rtl="0">
              <a:lnSpc>
                <a:spcPct val="100000"/>
              </a:lnSpc>
              <a:spcBef>
                <a:spcPts val="0"/>
              </a:spcBef>
              <a:spcAft>
                <a:spcPts val="0"/>
              </a:spcAft>
              <a:buClr>
                <a:srgbClr val="C57A15"/>
              </a:buClr>
              <a:buSzPts val="1800"/>
              <a:buFont typeface="Consolas"/>
              <a:buChar char="&gt;"/>
            </a:pPr>
            <a:r>
              <a:rPr lang="en-US" sz="2000" dirty="0">
                <a:solidFill>
                  <a:srgbClr val="0000FF"/>
                </a:solidFill>
                <a:latin typeface="Consolas"/>
                <a:ea typeface="Consolas"/>
                <a:cs typeface="Consolas"/>
                <a:sym typeface="Consolas"/>
              </a:rPr>
              <a:t>5 &gt; 3</a:t>
            </a:r>
            <a:endParaRPr dirty="0"/>
          </a:p>
          <a:p>
            <a:pPr marL="974725" lvl="0" indent="-342900" algn="l" rtl="0">
              <a:lnSpc>
                <a:spcPct val="100000"/>
              </a:lnSpc>
              <a:spcBef>
                <a:spcPts val="0"/>
              </a:spcBef>
              <a:spcAft>
                <a:spcPts val="0"/>
              </a:spcAft>
              <a:buClr>
                <a:srgbClr val="C57A15"/>
              </a:buClr>
              <a:buSzPts val="1800"/>
              <a:buFont typeface="Consolas"/>
              <a:buChar char="&gt;"/>
            </a:pPr>
            <a:r>
              <a:rPr lang="en-US" sz="2000" dirty="0">
                <a:solidFill>
                  <a:srgbClr val="0000FF"/>
                </a:solidFill>
                <a:latin typeface="Consolas"/>
                <a:ea typeface="Consolas"/>
                <a:cs typeface="Consolas"/>
                <a:sym typeface="Consolas"/>
              </a:rPr>
              <a:t>type(5 &lt; 3)</a:t>
            </a:r>
            <a:endParaRPr dirty="0"/>
          </a:p>
          <a:p>
            <a:pPr marL="974725" lvl="0" indent="-342900" algn="l" rtl="0">
              <a:lnSpc>
                <a:spcPct val="100000"/>
              </a:lnSpc>
              <a:spcBef>
                <a:spcPts val="0"/>
              </a:spcBef>
              <a:spcAft>
                <a:spcPts val="0"/>
              </a:spcAft>
              <a:buClr>
                <a:srgbClr val="C57A15"/>
              </a:buClr>
              <a:buSzPts val="1800"/>
              <a:buFont typeface="Consolas"/>
              <a:buChar char="&gt;"/>
            </a:pPr>
            <a:r>
              <a:rPr lang="en-US" sz="2000" dirty="0">
                <a:solidFill>
                  <a:srgbClr val="0000FF"/>
                </a:solidFill>
                <a:latin typeface="Consolas"/>
                <a:ea typeface="Consolas"/>
                <a:cs typeface="Consolas"/>
                <a:sym typeface="Consolas"/>
              </a:rPr>
              <a:t>type(5 &gt; 3)</a:t>
            </a:r>
            <a:endParaRPr dirty="0"/>
          </a:p>
          <a:p>
            <a:pPr marL="974725" lvl="0" indent="-342900" algn="l" rtl="0">
              <a:lnSpc>
                <a:spcPct val="100000"/>
              </a:lnSpc>
              <a:spcBef>
                <a:spcPts val="0"/>
              </a:spcBef>
              <a:spcAft>
                <a:spcPts val="0"/>
              </a:spcAft>
              <a:buClr>
                <a:srgbClr val="C57A15"/>
              </a:buClr>
              <a:buSzPts val="1800"/>
              <a:buFont typeface="Consolas"/>
              <a:buChar char="&gt;"/>
            </a:pPr>
            <a:r>
              <a:rPr lang="en-US" sz="2000" dirty="0" err="1">
                <a:solidFill>
                  <a:srgbClr val="0000FF"/>
                </a:solidFill>
                <a:latin typeface="Consolas"/>
                <a:ea typeface="Consolas"/>
                <a:cs typeface="Consolas"/>
                <a:sym typeface="Consolas"/>
              </a:rPr>
              <a:t>my_fav_animal</a:t>
            </a:r>
            <a:r>
              <a:rPr lang="en-US" sz="2000" dirty="0">
                <a:solidFill>
                  <a:srgbClr val="0000FF"/>
                </a:solidFill>
                <a:latin typeface="Consolas"/>
                <a:ea typeface="Consolas"/>
                <a:cs typeface="Consolas"/>
                <a:sym typeface="Consolas"/>
              </a:rPr>
              <a:t> = "cat"</a:t>
            </a:r>
            <a:endParaRPr dirty="0"/>
          </a:p>
          <a:p>
            <a:pPr marL="974725" lvl="0" indent="-342900" algn="l" rtl="0">
              <a:lnSpc>
                <a:spcPct val="100000"/>
              </a:lnSpc>
              <a:spcBef>
                <a:spcPts val="0"/>
              </a:spcBef>
              <a:spcAft>
                <a:spcPts val="0"/>
              </a:spcAft>
              <a:buClr>
                <a:srgbClr val="C57A15"/>
              </a:buClr>
              <a:buSzPts val="1800"/>
              <a:buFont typeface="Consolas"/>
              <a:buChar char="&gt;"/>
            </a:pPr>
            <a:r>
              <a:rPr lang="en-US" sz="2000" dirty="0" err="1">
                <a:solidFill>
                  <a:srgbClr val="0000FF"/>
                </a:solidFill>
                <a:latin typeface="Consolas"/>
                <a:ea typeface="Consolas"/>
                <a:cs typeface="Consolas"/>
                <a:sym typeface="Consolas"/>
              </a:rPr>
              <a:t>user_fav_animal</a:t>
            </a:r>
            <a:r>
              <a:rPr lang="en-US" sz="2000" dirty="0">
                <a:solidFill>
                  <a:srgbClr val="0000FF"/>
                </a:solidFill>
                <a:latin typeface="Consolas"/>
                <a:ea typeface="Consolas"/>
                <a:cs typeface="Consolas"/>
                <a:sym typeface="Consolas"/>
              </a:rPr>
              <a:t> = input("What is your favorite animal? ") </a:t>
            </a:r>
            <a:endParaRPr dirty="0"/>
          </a:p>
          <a:p>
            <a:pPr marL="974725" lvl="0" indent="-342900" algn="l" rtl="0">
              <a:lnSpc>
                <a:spcPct val="100000"/>
              </a:lnSpc>
              <a:spcBef>
                <a:spcPts val="0"/>
              </a:spcBef>
              <a:spcAft>
                <a:spcPts val="0"/>
              </a:spcAft>
              <a:buClr>
                <a:srgbClr val="C57A15"/>
              </a:buClr>
              <a:buSzPts val="1800"/>
              <a:buFont typeface="Consolas"/>
              <a:buChar char="&gt;"/>
            </a:pPr>
            <a:r>
              <a:rPr lang="en-US" sz="2000" dirty="0" err="1">
                <a:solidFill>
                  <a:srgbClr val="0000FF"/>
                </a:solidFill>
                <a:latin typeface="Consolas"/>
                <a:ea typeface="Consolas"/>
                <a:cs typeface="Consolas"/>
                <a:sym typeface="Consolas"/>
              </a:rPr>
              <a:t>my_fav_animal</a:t>
            </a:r>
            <a:r>
              <a:rPr lang="en-US" sz="2000" dirty="0">
                <a:solidFill>
                  <a:srgbClr val="0000FF"/>
                </a:solidFill>
                <a:latin typeface="Consolas"/>
                <a:ea typeface="Consolas"/>
                <a:cs typeface="Consolas"/>
                <a:sym typeface="Consolas"/>
              </a:rPr>
              <a:t> == </a:t>
            </a:r>
            <a:r>
              <a:rPr lang="en-US" sz="2000" dirty="0" err="1">
                <a:solidFill>
                  <a:srgbClr val="0000FF"/>
                </a:solidFill>
                <a:latin typeface="Consolas"/>
                <a:ea typeface="Consolas"/>
                <a:cs typeface="Consolas"/>
                <a:sym typeface="Consolas"/>
              </a:rPr>
              <a:t>user_fav_animal</a:t>
            </a:r>
            <a:endParaRPr sz="2000" dirty="0">
              <a:solidFill>
                <a:srgbClr val="0000FF"/>
              </a:solidFill>
              <a:latin typeface="Consolas"/>
              <a:ea typeface="Consolas"/>
              <a:cs typeface="Consolas"/>
              <a:sym typeface="Consolas"/>
            </a:endParaRPr>
          </a:p>
          <a:p>
            <a:pPr marL="631825" lvl="0" indent="0" algn="l" rtl="0">
              <a:lnSpc>
                <a:spcPct val="100000"/>
              </a:lnSpc>
              <a:spcBef>
                <a:spcPts val="0"/>
              </a:spcBef>
              <a:spcAft>
                <a:spcPts val="0"/>
              </a:spcAft>
              <a:buClr>
                <a:srgbClr val="C57A15"/>
              </a:buClr>
              <a:buSzPts val="1800"/>
              <a:buNone/>
            </a:pPr>
            <a:endParaRPr sz="2000" b="1" dirty="0">
              <a:latin typeface="Consolas"/>
              <a:ea typeface="Consolas"/>
              <a:cs typeface="Consolas"/>
              <a:sym typeface="Consolas"/>
            </a:endParaRPr>
          </a:p>
          <a:p>
            <a:pPr marL="0" lvl="0" indent="0" algn="l" rtl="0">
              <a:lnSpc>
                <a:spcPct val="100000"/>
              </a:lnSpc>
              <a:spcBef>
                <a:spcPts val="0"/>
              </a:spcBef>
              <a:spcAft>
                <a:spcPts val="0"/>
              </a:spcAft>
              <a:buClr>
                <a:srgbClr val="C57A15"/>
              </a:buClr>
              <a:buSzPts val="1800"/>
              <a:buNone/>
            </a:pPr>
            <a:r>
              <a:rPr lang="en-US" sz="2000" b="1" dirty="0">
                <a:latin typeface="Quattrocento Sans"/>
                <a:ea typeface="Quattrocento Sans"/>
                <a:cs typeface="Quattrocento Sans"/>
                <a:sym typeface="Quattrocento Sans"/>
              </a:rPr>
              <a:t>In your notebook, answer the following</a:t>
            </a:r>
            <a:endParaRPr dirty="0"/>
          </a:p>
          <a:p>
            <a:pPr marL="228600" lvl="0" indent="-228600" algn="l" rtl="0">
              <a:lnSpc>
                <a:spcPct val="100000"/>
              </a:lnSpc>
              <a:spcBef>
                <a:spcPts val="400"/>
              </a:spcBef>
              <a:spcAft>
                <a:spcPts val="0"/>
              </a:spcAft>
              <a:buClr>
                <a:schemeClr val="dk1"/>
              </a:buClr>
              <a:buSzPts val="1800"/>
              <a:buChar char="·"/>
            </a:pPr>
            <a:r>
              <a:rPr lang="en-US" sz="2000" dirty="0"/>
              <a:t>What does </a:t>
            </a:r>
            <a:r>
              <a:rPr lang="en-US" sz="2000" b="1" dirty="0">
                <a:solidFill>
                  <a:srgbClr val="0000FF"/>
                </a:solidFill>
              </a:rPr>
              <a:t>5 &lt; 3 </a:t>
            </a:r>
            <a:r>
              <a:rPr lang="en-US" sz="2000" dirty="0"/>
              <a:t>evaluate to?</a:t>
            </a:r>
            <a:endParaRPr dirty="0"/>
          </a:p>
          <a:p>
            <a:pPr marL="228600" lvl="0" indent="-228600" algn="l" rtl="0">
              <a:lnSpc>
                <a:spcPct val="100000"/>
              </a:lnSpc>
              <a:spcBef>
                <a:spcPts val="400"/>
              </a:spcBef>
              <a:spcAft>
                <a:spcPts val="0"/>
              </a:spcAft>
              <a:buClr>
                <a:schemeClr val="dk1"/>
              </a:buClr>
              <a:buSzPts val="1800"/>
              <a:buChar char="·"/>
            </a:pPr>
            <a:r>
              <a:rPr lang="en-US" sz="2000" dirty="0"/>
              <a:t>What is the type of </a:t>
            </a:r>
            <a:r>
              <a:rPr lang="en-US" sz="2000" b="1" dirty="0">
                <a:solidFill>
                  <a:srgbClr val="0000FF"/>
                </a:solidFill>
              </a:rPr>
              <a:t>5 &lt; 3</a:t>
            </a:r>
            <a:r>
              <a:rPr lang="en-US" sz="2000" dirty="0"/>
              <a:t>? What does that stand for?</a:t>
            </a:r>
            <a:endParaRPr dirty="0"/>
          </a:p>
          <a:p>
            <a:pPr marL="228600" lvl="0" indent="-228600" algn="l" rtl="0">
              <a:lnSpc>
                <a:spcPct val="100000"/>
              </a:lnSpc>
              <a:spcBef>
                <a:spcPts val="400"/>
              </a:spcBef>
              <a:spcAft>
                <a:spcPts val="0"/>
              </a:spcAft>
              <a:buClr>
                <a:schemeClr val="dk1"/>
              </a:buClr>
              <a:buSzPts val="1800"/>
              <a:buChar char="·"/>
            </a:pPr>
            <a:r>
              <a:rPr lang="en-US" sz="2000" dirty="0"/>
              <a:t>What is the difference between </a:t>
            </a:r>
            <a:r>
              <a:rPr lang="en-US" sz="2000" b="1" dirty="0">
                <a:solidFill>
                  <a:srgbClr val="0000FF"/>
                </a:solidFill>
              </a:rPr>
              <a:t>==</a:t>
            </a:r>
            <a:r>
              <a:rPr lang="en-US" sz="2000" dirty="0"/>
              <a:t> and </a:t>
            </a:r>
            <a:r>
              <a:rPr lang="en-US" sz="2000" b="1" dirty="0">
                <a:solidFill>
                  <a:srgbClr val="0000FF"/>
                </a:solidFill>
              </a:rPr>
              <a:t>= </a:t>
            </a:r>
            <a:r>
              <a:rPr lang="en-US" sz="2000" dirty="0"/>
              <a:t>?</a:t>
            </a:r>
            <a:r>
              <a:rPr lang="en-US" sz="2000" b="1" dirty="0"/>
              <a:t> </a:t>
            </a:r>
            <a:endParaRPr dirty="0"/>
          </a:p>
          <a:p>
            <a:pPr marL="228600" lvl="0" indent="-228600" algn="l" rtl="0">
              <a:lnSpc>
                <a:spcPct val="100000"/>
              </a:lnSpc>
              <a:spcBef>
                <a:spcPts val="400"/>
              </a:spcBef>
              <a:spcAft>
                <a:spcPts val="0"/>
              </a:spcAft>
              <a:buClr>
                <a:schemeClr val="dk1"/>
              </a:buClr>
              <a:buSzPts val="1800"/>
              <a:buChar char="·"/>
            </a:pPr>
            <a:r>
              <a:rPr lang="en-US" sz="2000" dirty="0"/>
              <a:t>What data type do you think</a:t>
            </a:r>
            <a:r>
              <a:rPr lang="en-US" sz="2000" b="1" dirty="0"/>
              <a:t> </a:t>
            </a:r>
            <a:r>
              <a:rPr lang="en-US" sz="2000" dirty="0" err="1">
                <a:solidFill>
                  <a:srgbClr val="0000FF"/>
                </a:solidFill>
              </a:rPr>
              <a:t>my_fav_animal</a:t>
            </a:r>
            <a:r>
              <a:rPr lang="en-US" sz="2000" dirty="0">
                <a:solidFill>
                  <a:srgbClr val="0000FF"/>
                </a:solidFill>
              </a:rPr>
              <a:t> == </a:t>
            </a:r>
            <a:r>
              <a:rPr lang="en-US" sz="2000" dirty="0" err="1">
                <a:solidFill>
                  <a:srgbClr val="0000FF"/>
                </a:solidFill>
              </a:rPr>
              <a:t>user_fav_animal</a:t>
            </a:r>
            <a:r>
              <a:rPr lang="en-US" sz="2000" dirty="0">
                <a:solidFill>
                  <a:srgbClr val="0000FF"/>
                </a:solidFill>
              </a:rPr>
              <a:t> </a:t>
            </a:r>
            <a:r>
              <a:rPr lang="en-US" sz="2000" dirty="0"/>
              <a:t>is?</a:t>
            </a:r>
            <a:endParaRPr dirty="0"/>
          </a:p>
          <a:p>
            <a:pPr marL="228600" lvl="0" indent="-114300" algn="l" rtl="0">
              <a:lnSpc>
                <a:spcPct val="100000"/>
              </a:lnSpc>
              <a:spcBef>
                <a:spcPts val="400"/>
              </a:spcBef>
              <a:spcAft>
                <a:spcPts val="0"/>
              </a:spcAft>
              <a:buClr>
                <a:schemeClr val="dk1"/>
              </a:buClr>
              <a:buSzPts val="1800"/>
              <a:buNone/>
            </a:pPr>
            <a:endParaRPr sz="2000" dirty="0">
              <a:latin typeface="Consolas"/>
              <a:ea typeface="Consolas"/>
              <a:cs typeface="Consolas"/>
              <a:sym typeface="Consolas"/>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Do Now - Part 2</a:t>
            </a:r>
            <a:endParaRPr/>
          </a:p>
        </p:txBody>
      </p:sp>
      <p:sp>
        <p:nvSpPr>
          <p:cNvPr id="799" name="Google Shape;799;p5"/>
          <p:cNvSpPr txBox="1">
            <a:spLocks noGrp="1"/>
          </p:cNvSpPr>
          <p:nvPr>
            <p:ph type="body" idx="1"/>
          </p:nvPr>
        </p:nvSpPr>
        <p:spPr>
          <a:xfrm>
            <a:off x="584200" y="1435100"/>
            <a:ext cx="11018838" cy="4685898"/>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0"/>
              </a:spcBef>
              <a:spcAft>
                <a:spcPts val="0"/>
              </a:spcAft>
              <a:buClr>
                <a:schemeClr val="dk1"/>
              </a:buClr>
              <a:buSzPts val="2160"/>
              <a:buChar char="·"/>
            </a:pPr>
            <a:r>
              <a:rPr lang="en-US" sz="2400" dirty="0"/>
              <a:t>Type each line of the following code into the interactive editor:</a:t>
            </a:r>
          </a:p>
          <a:p>
            <a:pPr marL="228600" lvl="0" indent="-228600" algn="l" rtl="0">
              <a:lnSpc>
                <a:spcPct val="100000"/>
              </a:lnSpc>
              <a:spcBef>
                <a:spcPts val="0"/>
              </a:spcBef>
              <a:spcAft>
                <a:spcPts val="0"/>
              </a:spcAft>
              <a:buClr>
                <a:schemeClr val="dk1"/>
              </a:buClr>
              <a:buSzPts val="2160"/>
              <a:buChar char="·"/>
            </a:pPr>
            <a:endParaRPr dirty="0"/>
          </a:p>
          <a:p>
            <a:pPr marL="974725" lvl="0" indent="-342900" algn="l" rtl="0">
              <a:lnSpc>
                <a:spcPct val="100000"/>
              </a:lnSpc>
              <a:spcBef>
                <a:spcPts val="0"/>
              </a:spcBef>
              <a:spcAft>
                <a:spcPts val="0"/>
              </a:spcAft>
              <a:buClr>
                <a:srgbClr val="C57A15"/>
              </a:buClr>
              <a:buSzPts val="2160"/>
              <a:buFont typeface="Consolas"/>
              <a:buChar char="&gt;"/>
            </a:pPr>
            <a:r>
              <a:rPr lang="en-US" sz="2400" dirty="0" err="1">
                <a:solidFill>
                  <a:srgbClr val="0000FF"/>
                </a:solidFill>
                <a:latin typeface="Consolas"/>
                <a:ea typeface="Consolas"/>
                <a:cs typeface="Consolas"/>
                <a:sym typeface="Consolas"/>
              </a:rPr>
              <a:t>months_w_driving_permit</a:t>
            </a:r>
            <a:r>
              <a:rPr lang="en-US" sz="2400" dirty="0">
                <a:solidFill>
                  <a:srgbClr val="0000FF"/>
                </a:solidFill>
                <a:latin typeface="Consolas"/>
                <a:ea typeface="Consolas"/>
                <a:cs typeface="Consolas"/>
                <a:sym typeface="Consolas"/>
              </a:rPr>
              <a:t> = 6</a:t>
            </a:r>
            <a:endParaRPr dirty="0"/>
          </a:p>
          <a:p>
            <a:pPr marL="974725" lvl="0" indent="-342900" algn="l" rtl="0">
              <a:lnSpc>
                <a:spcPct val="100000"/>
              </a:lnSpc>
              <a:spcBef>
                <a:spcPts val="0"/>
              </a:spcBef>
              <a:spcAft>
                <a:spcPts val="0"/>
              </a:spcAft>
              <a:buClr>
                <a:srgbClr val="C57A15"/>
              </a:buClr>
              <a:buSzPts val="2160"/>
              <a:buFont typeface="Consolas"/>
              <a:buChar char="&gt;"/>
            </a:pPr>
            <a:r>
              <a:rPr lang="en-US" sz="2400" dirty="0">
                <a:solidFill>
                  <a:srgbClr val="0000FF"/>
                </a:solidFill>
                <a:latin typeface="Consolas"/>
                <a:ea typeface="Consolas"/>
                <a:cs typeface="Consolas"/>
                <a:sym typeface="Consolas"/>
              </a:rPr>
              <a:t>Age = 16</a:t>
            </a:r>
            <a:endParaRPr dirty="0"/>
          </a:p>
          <a:p>
            <a:pPr marL="974725" lvl="0" indent="-342900" algn="l" rtl="0">
              <a:lnSpc>
                <a:spcPct val="100000"/>
              </a:lnSpc>
              <a:spcBef>
                <a:spcPts val="0"/>
              </a:spcBef>
              <a:spcAft>
                <a:spcPts val="0"/>
              </a:spcAft>
              <a:buClr>
                <a:srgbClr val="C57A15"/>
              </a:buClr>
              <a:buSzPts val="2160"/>
              <a:buFont typeface="Consolas"/>
              <a:buChar char="&gt;"/>
            </a:pPr>
            <a:r>
              <a:rPr lang="en-US" sz="2400" dirty="0" err="1">
                <a:solidFill>
                  <a:srgbClr val="0000FF"/>
                </a:solidFill>
                <a:latin typeface="Consolas"/>
                <a:ea typeface="Consolas"/>
                <a:cs typeface="Consolas"/>
                <a:sym typeface="Consolas"/>
              </a:rPr>
              <a:t>can_get_license</a:t>
            </a:r>
            <a:r>
              <a:rPr lang="en-US" sz="2400" dirty="0">
                <a:solidFill>
                  <a:srgbClr val="0000FF"/>
                </a:solidFill>
                <a:latin typeface="Consolas"/>
                <a:ea typeface="Consolas"/>
                <a:cs typeface="Consolas"/>
                <a:sym typeface="Consolas"/>
              </a:rPr>
              <a:t> = </a:t>
            </a:r>
            <a:r>
              <a:rPr lang="en-US" sz="2400" dirty="0" err="1">
                <a:solidFill>
                  <a:srgbClr val="0000FF"/>
                </a:solidFill>
                <a:latin typeface="Consolas"/>
                <a:ea typeface="Consolas"/>
                <a:cs typeface="Consolas"/>
                <a:sym typeface="Consolas"/>
              </a:rPr>
              <a:t>months_w_driving_permit</a:t>
            </a:r>
            <a:r>
              <a:rPr lang="en-US" sz="2400" dirty="0">
                <a:solidFill>
                  <a:srgbClr val="0000FF"/>
                </a:solidFill>
                <a:latin typeface="Consolas"/>
                <a:ea typeface="Consolas"/>
                <a:cs typeface="Consolas"/>
                <a:sym typeface="Consolas"/>
              </a:rPr>
              <a:t> &gt;=6 and age &gt;= 16</a:t>
            </a:r>
            <a:endParaRPr dirty="0"/>
          </a:p>
          <a:p>
            <a:pPr marL="974725" lvl="0" indent="-342900" algn="l" rtl="0">
              <a:lnSpc>
                <a:spcPct val="100000"/>
              </a:lnSpc>
              <a:spcBef>
                <a:spcPts val="0"/>
              </a:spcBef>
              <a:spcAft>
                <a:spcPts val="0"/>
              </a:spcAft>
              <a:buClr>
                <a:srgbClr val="C57A15"/>
              </a:buClr>
              <a:buSzPts val="2160"/>
              <a:buFont typeface="Consolas"/>
              <a:buChar char="&gt;"/>
            </a:pPr>
            <a:r>
              <a:rPr lang="en-US" sz="2400" dirty="0">
                <a:solidFill>
                  <a:srgbClr val="0000FF"/>
                </a:solidFill>
                <a:latin typeface="Consolas"/>
                <a:ea typeface="Consolas"/>
                <a:cs typeface="Consolas"/>
                <a:sym typeface="Consolas"/>
              </a:rPr>
              <a:t>print(</a:t>
            </a:r>
            <a:r>
              <a:rPr lang="en-US" sz="2400" dirty="0" err="1">
                <a:solidFill>
                  <a:srgbClr val="0000FF"/>
                </a:solidFill>
                <a:latin typeface="Consolas"/>
                <a:ea typeface="Consolas"/>
                <a:cs typeface="Consolas"/>
                <a:sym typeface="Consolas"/>
              </a:rPr>
              <a:t>can_get_license</a:t>
            </a:r>
            <a:r>
              <a:rPr lang="en-US" sz="2400" dirty="0">
                <a:solidFill>
                  <a:srgbClr val="0000FF"/>
                </a:solidFill>
                <a:latin typeface="Consolas"/>
                <a:ea typeface="Consolas"/>
                <a:cs typeface="Consolas"/>
                <a:sym typeface="Consolas"/>
              </a:rPr>
              <a:t>)</a:t>
            </a:r>
            <a:endParaRPr dirty="0"/>
          </a:p>
          <a:p>
            <a:pPr marL="631825" lvl="0" indent="0" algn="l" rtl="0">
              <a:lnSpc>
                <a:spcPct val="100000"/>
              </a:lnSpc>
              <a:spcBef>
                <a:spcPts val="0"/>
              </a:spcBef>
              <a:spcAft>
                <a:spcPts val="0"/>
              </a:spcAft>
              <a:buClr>
                <a:schemeClr val="accent4"/>
              </a:buClr>
              <a:buSzPts val="2160"/>
              <a:buNone/>
            </a:pPr>
            <a:endParaRPr sz="2400" dirty="0">
              <a:latin typeface="Consolas"/>
              <a:ea typeface="Consolas"/>
              <a:cs typeface="Consolas"/>
              <a:sym typeface="Consolas"/>
            </a:endParaRPr>
          </a:p>
          <a:p>
            <a:pPr marL="0" lvl="0" indent="0" algn="l" rtl="0">
              <a:lnSpc>
                <a:spcPct val="100000"/>
              </a:lnSpc>
              <a:spcBef>
                <a:spcPts val="0"/>
              </a:spcBef>
              <a:spcAft>
                <a:spcPts val="0"/>
              </a:spcAft>
              <a:buClr>
                <a:schemeClr val="accent4"/>
              </a:buClr>
              <a:buSzPts val="2160"/>
              <a:buNone/>
            </a:pPr>
            <a:r>
              <a:rPr lang="en-US" sz="2400" b="1" dirty="0"/>
              <a:t>In your notebook, answer the following:</a:t>
            </a:r>
            <a:br>
              <a:rPr lang="en-US" sz="2400" b="1" dirty="0"/>
            </a:br>
            <a:endParaRPr sz="2400" dirty="0"/>
          </a:p>
          <a:p>
            <a:pPr marL="228600" lvl="0" indent="-228600" algn="l" rtl="0">
              <a:lnSpc>
                <a:spcPct val="100000"/>
              </a:lnSpc>
              <a:spcBef>
                <a:spcPts val="480"/>
              </a:spcBef>
              <a:spcAft>
                <a:spcPts val="0"/>
              </a:spcAft>
              <a:buClr>
                <a:schemeClr val="dk1"/>
              </a:buClr>
              <a:buSzPts val="2160"/>
              <a:buChar char="·"/>
            </a:pPr>
            <a:r>
              <a:rPr lang="en-US" sz="2400" dirty="0"/>
              <a:t>What does </a:t>
            </a:r>
            <a:r>
              <a:rPr lang="en-US" sz="2400" b="1" dirty="0">
                <a:solidFill>
                  <a:srgbClr val="0000FF"/>
                </a:solidFill>
              </a:rPr>
              <a:t>and </a:t>
            </a:r>
            <a:r>
              <a:rPr lang="en-US" sz="2400" dirty="0"/>
              <a:t>do here?</a:t>
            </a:r>
            <a:endParaRPr dirty="0"/>
          </a:p>
          <a:p>
            <a:pPr marL="228600" lvl="0" indent="-228600" algn="l" rtl="0">
              <a:lnSpc>
                <a:spcPct val="100000"/>
              </a:lnSpc>
              <a:spcBef>
                <a:spcPts val="480"/>
              </a:spcBef>
              <a:spcAft>
                <a:spcPts val="0"/>
              </a:spcAft>
              <a:buClr>
                <a:schemeClr val="dk1"/>
              </a:buClr>
              <a:buSzPts val="2160"/>
              <a:buChar char="·"/>
            </a:pPr>
            <a:r>
              <a:rPr lang="en-US" sz="2400" dirty="0"/>
              <a:t>What type do you think </a:t>
            </a:r>
            <a:r>
              <a:rPr lang="en-US" sz="2400" b="1" dirty="0" err="1">
                <a:solidFill>
                  <a:srgbClr val="0000FF"/>
                </a:solidFill>
              </a:rPr>
              <a:t>can_get_license</a:t>
            </a:r>
            <a:r>
              <a:rPr lang="en-US" sz="2400" dirty="0"/>
              <a:t> is?</a:t>
            </a:r>
            <a:endParaRPr dirty="0"/>
          </a:p>
          <a:p>
            <a:pPr marL="228600" lvl="0" indent="-91440" algn="l" rtl="0">
              <a:lnSpc>
                <a:spcPct val="100000"/>
              </a:lnSpc>
              <a:spcBef>
                <a:spcPts val="480"/>
              </a:spcBef>
              <a:spcAft>
                <a:spcPts val="0"/>
              </a:spcAft>
              <a:buClr>
                <a:schemeClr val="dk1"/>
              </a:buClr>
              <a:buSzPts val="2160"/>
              <a:buNone/>
            </a:pPr>
            <a:endParaRPr sz="2400" dirty="0">
              <a:latin typeface="Consolas"/>
              <a:ea typeface="Consolas"/>
              <a:cs typeface="Consolas"/>
              <a:sym typeface="Consolas"/>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Lesson 2.02 - Part 1</a:t>
            </a:r>
            <a:endParaRPr/>
          </a:p>
        </p:txBody>
      </p:sp>
      <p:sp>
        <p:nvSpPr>
          <p:cNvPr id="806" name="Google Shape;806;p6"/>
          <p:cNvSpPr txBox="1">
            <a:spLocks noGrp="1"/>
          </p:cNvSpPr>
          <p:nvPr>
            <p:ph type="body" idx="1"/>
          </p:nvPr>
        </p:nvSpPr>
        <p:spPr>
          <a:xfrm>
            <a:off x="584200" y="1435100"/>
            <a:ext cx="11018838" cy="3339376"/>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0"/>
              </a:spcBef>
              <a:spcAft>
                <a:spcPts val="0"/>
              </a:spcAft>
              <a:buClr>
                <a:schemeClr val="dk1"/>
              </a:buClr>
              <a:buSzPts val="2160"/>
              <a:buChar char="·"/>
            </a:pPr>
            <a:r>
              <a:rPr lang="en-US" sz="2400" dirty="0"/>
              <a:t>A </a:t>
            </a:r>
            <a:r>
              <a:rPr lang="en-US" sz="2400" i="1" dirty="0"/>
              <a:t>Boolean expression</a:t>
            </a:r>
            <a:r>
              <a:rPr lang="en-US" sz="2400" dirty="0"/>
              <a:t> is an expression that evaluates to either True or False.</a:t>
            </a:r>
            <a:endParaRPr sz="2400" dirty="0"/>
          </a:p>
          <a:p>
            <a:pPr marL="631825" lvl="0" indent="0" algn="l" rtl="0">
              <a:lnSpc>
                <a:spcPct val="100000"/>
              </a:lnSpc>
              <a:spcBef>
                <a:spcPts val="0"/>
              </a:spcBef>
              <a:spcAft>
                <a:spcPts val="0"/>
              </a:spcAft>
              <a:buClr>
                <a:srgbClr val="C57A15"/>
              </a:buClr>
              <a:buSzPts val="2160"/>
              <a:buNone/>
            </a:pPr>
            <a:endParaRPr sz="2400" dirty="0"/>
          </a:p>
          <a:p>
            <a:pPr marL="228600" lvl="0" indent="-228600" algn="l" rtl="0">
              <a:lnSpc>
                <a:spcPct val="100000"/>
              </a:lnSpc>
              <a:spcBef>
                <a:spcPts val="480"/>
              </a:spcBef>
              <a:spcAft>
                <a:spcPts val="0"/>
              </a:spcAft>
              <a:buClr>
                <a:schemeClr val="dk1"/>
              </a:buClr>
              <a:buSzPts val="2160"/>
              <a:buChar char="·"/>
            </a:pPr>
            <a:r>
              <a:rPr lang="en-US" sz="2400" dirty="0"/>
              <a:t>What is the difference between </a:t>
            </a:r>
            <a:r>
              <a:rPr lang="en-US" sz="2400" b="1" dirty="0">
                <a:solidFill>
                  <a:srgbClr val="0000FF"/>
                </a:solidFill>
              </a:rPr>
              <a:t>= </a:t>
            </a:r>
            <a:r>
              <a:rPr lang="en-US" sz="2400" dirty="0"/>
              <a:t>and</a:t>
            </a:r>
            <a:r>
              <a:rPr lang="en-US" sz="2400" b="1" dirty="0">
                <a:solidFill>
                  <a:srgbClr val="0000FF"/>
                </a:solidFill>
              </a:rPr>
              <a:t> == </a:t>
            </a:r>
            <a:r>
              <a:rPr lang="en-US" sz="2400" dirty="0"/>
              <a:t>? </a:t>
            </a:r>
            <a:endParaRPr dirty="0"/>
          </a:p>
          <a:p>
            <a:pPr marL="228600" lvl="0" indent="-91440" algn="l" rtl="0">
              <a:lnSpc>
                <a:spcPct val="100000"/>
              </a:lnSpc>
              <a:spcBef>
                <a:spcPts val="480"/>
              </a:spcBef>
              <a:spcAft>
                <a:spcPts val="0"/>
              </a:spcAft>
              <a:buClr>
                <a:schemeClr val="dk1"/>
              </a:buClr>
              <a:buSzPts val="2160"/>
              <a:buNone/>
            </a:pPr>
            <a:endParaRPr sz="2400" dirty="0"/>
          </a:p>
          <a:p>
            <a:pPr marL="228600" lvl="0" indent="-228600" algn="l" rtl="0">
              <a:lnSpc>
                <a:spcPct val="100000"/>
              </a:lnSpc>
              <a:spcBef>
                <a:spcPts val="480"/>
              </a:spcBef>
              <a:spcAft>
                <a:spcPts val="0"/>
              </a:spcAft>
              <a:buClr>
                <a:schemeClr val="dk1"/>
              </a:buClr>
              <a:buSzPts val="2160"/>
              <a:buChar char="·"/>
            </a:pPr>
            <a:r>
              <a:rPr lang="en-US" sz="2400" dirty="0"/>
              <a:t>Who remembers </a:t>
            </a:r>
            <a:r>
              <a:rPr lang="en-US" sz="2400" b="1" dirty="0"/>
              <a:t>and</a:t>
            </a:r>
            <a:r>
              <a:rPr lang="en-US" sz="2400" dirty="0"/>
              <a:t>, </a:t>
            </a:r>
            <a:r>
              <a:rPr lang="en-US" sz="2400" b="1" dirty="0"/>
              <a:t>or</a:t>
            </a:r>
            <a:r>
              <a:rPr lang="en-US" sz="2400" dirty="0"/>
              <a:t>, and </a:t>
            </a:r>
            <a:r>
              <a:rPr lang="en-US" sz="2400" b="1" dirty="0"/>
              <a:t>not</a:t>
            </a:r>
            <a:r>
              <a:rPr lang="en-US" sz="2400" dirty="0"/>
              <a:t> ?</a:t>
            </a:r>
            <a:endParaRPr dirty="0"/>
          </a:p>
          <a:p>
            <a:pPr marL="228600" lvl="0" indent="-91440" algn="l" rtl="0">
              <a:lnSpc>
                <a:spcPct val="100000"/>
              </a:lnSpc>
              <a:spcBef>
                <a:spcPts val="480"/>
              </a:spcBef>
              <a:spcAft>
                <a:spcPts val="0"/>
              </a:spcAft>
              <a:buClr>
                <a:schemeClr val="dk1"/>
              </a:buClr>
              <a:buSzPts val="2160"/>
              <a:buNone/>
            </a:pPr>
            <a:endParaRPr sz="2400" dirty="0"/>
          </a:p>
          <a:p>
            <a:pPr marL="228600" lvl="0" indent="-91440" algn="l" rtl="0">
              <a:lnSpc>
                <a:spcPct val="100000"/>
              </a:lnSpc>
              <a:spcBef>
                <a:spcPts val="480"/>
              </a:spcBef>
              <a:spcAft>
                <a:spcPts val="0"/>
              </a:spcAft>
              <a:buClr>
                <a:schemeClr val="dk1"/>
              </a:buClr>
              <a:buSzPts val="2160"/>
              <a:buNone/>
            </a:pPr>
            <a:endParaRPr sz="2400" dirty="0"/>
          </a:p>
          <a:p>
            <a:pPr marL="228600" lvl="0" indent="-91440" algn="l" rtl="0">
              <a:lnSpc>
                <a:spcPct val="100000"/>
              </a:lnSpc>
              <a:spcBef>
                <a:spcPts val="480"/>
              </a:spcBef>
              <a:spcAft>
                <a:spcPts val="0"/>
              </a:spcAft>
              <a:buClr>
                <a:schemeClr val="dk1"/>
              </a:buClr>
              <a:buSzPts val="2160"/>
              <a:buNone/>
            </a:pPr>
            <a:endParaRPr sz="2400"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Do Now - Part 3</a:t>
            </a:r>
            <a:endParaRPr/>
          </a:p>
        </p:txBody>
      </p:sp>
      <p:sp>
        <p:nvSpPr>
          <p:cNvPr id="813" name="Google Shape;813;p7"/>
          <p:cNvSpPr txBox="1">
            <a:spLocks noGrp="1"/>
          </p:cNvSpPr>
          <p:nvPr>
            <p:ph type="body" idx="1"/>
          </p:nvPr>
        </p:nvSpPr>
        <p:spPr>
          <a:xfrm>
            <a:off x="584200" y="1435100"/>
            <a:ext cx="11018838" cy="3208571"/>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0"/>
              </a:spcBef>
              <a:spcAft>
                <a:spcPts val="0"/>
              </a:spcAft>
              <a:buClr>
                <a:schemeClr val="dk1"/>
              </a:buClr>
              <a:buSzPts val="2160"/>
              <a:buChar char="·"/>
            </a:pPr>
            <a:r>
              <a:rPr lang="en-US" sz="2400" dirty="0"/>
              <a:t>Type each line of the following code into the interactive editor:</a:t>
            </a:r>
            <a:endParaRPr dirty="0"/>
          </a:p>
          <a:p>
            <a:pPr marL="974725" lvl="0" indent="-342900" algn="l" rtl="0">
              <a:lnSpc>
                <a:spcPct val="100000"/>
              </a:lnSpc>
              <a:spcBef>
                <a:spcPts val="0"/>
              </a:spcBef>
              <a:spcAft>
                <a:spcPts val="0"/>
              </a:spcAft>
              <a:buClr>
                <a:srgbClr val="C57A15"/>
              </a:buClr>
              <a:buSzPts val="2160"/>
              <a:buFont typeface="Consolas"/>
              <a:buChar char="&gt;"/>
            </a:pPr>
            <a:r>
              <a:rPr lang="en-US" sz="2400" dirty="0">
                <a:solidFill>
                  <a:srgbClr val="0000FF"/>
                </a:solidFill>
                <a:latin typeface="Consolas"/>
                <a:ea typeface="Consolas"/>
                <a:cs typeface="Consolas"/>
                <a:sym typeface="Consolas"/>
              </a:rPr>
              <a:t>animal = 'mouse'</a:t>
            </a:r>
            <a:endParaRPr dirty="0"/>
          </a:p>
          <a:p>
            <a:pPr marL="974725" lvl="0" indent="-342900" algn="l" rtl="0">
              <a:lnSpc>
                <a:spcPct val="100000"/>
              </a:lnSpc>
              <a:spcBef>
                <a:spcPts val="0"/>
              </a:spcBef>
              <a:spcAft>
                <a:spcPts val="0"/>
              </a:spcAft>
              <a:buClr>
                <a:srgbClr val="C57A15"/>
              </a:buClr>
              <a:buSzPts val="2160"/>
              <a:buFont typeface="Consolas"/>
              <a:buChar char="&gt;"/>
            </a:pPr>
            <a:r>
              <a:rPr lang="en-US" sz="2400" dirty="0">
                <a:solidFill>
                  <a:srgbClr val="0000FF"/>
                </a:solidFill>
                <a:latin typeface="Consolas"/>
                <a:ea typeface="Consolas"/>
                <a:cs typeface="Consolas"/>
                <a:sym typeface="Consolas"/>
              </a:rPr>
              <a:t>animal == 'cat' or animal == 'dog'</a:t>
            </a:r>
            <a:endParaRPr dirty="0"/>
          </a:p>
          <a:p>
            <a:pPr marL="974725" lvl="0" indent="-205740" algn="l" rtl="0">
              <a:lnSpc>
                <a:spcPct val="100000"/>
              </a:lnSpc>
              <a:spcBef>
                <a:spcPts val="0"/>
              </a:spcBef>
              <a:spcAft>
                <a:spcPts val="0"/>
              </a:spcAft>
              <a:buClr>
                <a:srgbClr val="C57A15"/>
              </a:buClr>
              <a:buSzPts val="2160"/>
              <a:buFont typeface="Consolas"/>
              <a:buNone/>
            </a:pPr>
            <a:endParaRPr sz="2400" dirty="0">
              <a:latin typeface="Consolas"/>
              <a:ea typeface="Consolas"/>
              <a:cs typeface="Consolas"/>
              <a:sym typeface="Consolas"/>
            </a:endParaRPr>
          </a:p>
          <a:p>
            <a:pPr marL="0" lvl="0" indent="0" algn="l" rtl="0">
              <a:lnSpc>
                <a:spcPct val="100000"/>
              </a:lnSpc>
              <a:spcBef>
                <a:spcPts val="0"/>
              </a:spcBef>
              <a:spcAft>
                <a:spcPts val="0"/>
              </a:spcAft>
              <a:buClr>
                <a:schemeClr val="accent4"/>
              </a:buClr>
              <a:buSzPts val="2160"/>
              <a:buNone/>
            </a:pPr>
            <a:r>
              <a:rPr lang="en-US" sz="2400" b="1" dirty="0"/>
              <a:t>In your notebook, answer the following</a:t>
            </a:r>
            <a:endParaRPr sz="2400" dirty="0"/>
          </a:p>
          <a:p>
            <a:pPr marL="228600" lvl="0" indent="-228600" algn="l" rtl="0">
              <a:lnSpc>
                <a:spcPct val="100000"/>
              </a:lnSpc>
              <a:spcBef>
                <a:spcPts val="480"/>
              </a:spcBef>
              <a:spcAft>
                <a:spcPts val="0"/>
              </a:spcAft>
              <a:buClr>
                <a:schemeClr val="dk1"/>
              </a:buClr>
              <a:buSzPts val="2160"/>
              <a:buChar char="·"/>
            </a:pPr>
            <a:r>
              <a:rPr lang="en-US" sz="2400" dirty="0"/>
              <a:t>What does </a:t>
            </a:r>
            <a:r>
              <a:rPr lang="en-US" sz="2400" b="1" dirty="0">
                <a:solidFill>
                  <a:srgbClr val="0000FF"/>
                </a:solidFill>
              </a:rPr>
              <a:t>= </a:t>
            </a:r>
            <a:r>
              <a:rPr lang="en-US" sz="2400" dirty="0"/>
              <a:t>and</a:t>
            </a:r>
            <a:r>
              <a:rPr lang="en-US" sz="2400" b="1" dirty="0">
                <a:solidFill>
                  <a:srgbClr val="0000FF"/>
                </a:solidFill>
              </a:rPr>
              <a:t> == </a:t>
            </a:r>
            <a:r>
              <a:rPr lang="en-US" sz="2400" dirty="0"/>
              <a:t>do here? </a:t>
            </a:r>
            <a:endParaRPr dirty="0"/>
          </a:p>
          <a:p>
            <a:pPr marL="228600" lvl="0" indent="-228600" algn="l" rtl="0">
              <a:lnSpc>
                <a:spcPct val="100000"/>
              </a:lnSpc>
              <a:spcBef>
                <a:spcPts val="480"/>
              </a:spcBef>
              <a:spcAft>
                <a:spcPts val="0"/>
              </a:spcAft>
              <a:buClr>
                <a:schemeClr val="dk1"/>
              </a:buClr>
              <a:buSzPts val="2160"/>
              <a:buChar char="·"/>
            </a:pPr>
            <a:r>
              <a:rPr lang="en-US" sz="2400" dirty="0"/>
              <a:t>What is the difference the two statements here?</a:t>
            </a:r>
            <a:endParaRPr lang="en-US" sz="2400" dirty="0">
              <a:latin typeface="Consolas"/>
              <a:sym typeface="Consolas"/>
            </a:endParaRPr>
          </a:p>
          <a:p>
            <a:pPr marL="228600" lvl="0" indent="-228600" algn="l" rtl="0">
              <a:lnSpc>
                <a:spcPct val="100000"/>
              </a:lnSpc>
              <a:spcBef>
                <a:spcPts val="480"/>
              </a:spcBef>
              <a:spcAft>
                <a:spcPts val="0"/>
              </a:spcAft>
              <a:buClr>
                <a:schemeClr val="dk1"/>
              </a:buClr>
              <a:buSzPts val="2160"/>
              <a:buChar char="·"/>
            </a:pPr>
            <a:endParaRPr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Do Now - Part 4</a:t>
            </a:r>
            <a:endParaRPr/>
          </a:p>
        </p:txBody>
      </p:sp>
      <p:sp>
        <p:nvSpPr>
          <p:cNvPr id="820" name="Google Shape;820;p8"/>
          <p:cNvSpPr txBox="1">
            <a:spLocks noGrp="1"/>
          </p:cNvSpPr>
          <p:nvPr>
            <p:ph type="body" idx="1"/>
          </p:nvPr>
        </p:nvSpPr>
        <p:spPr>
          <a:xfrm>
            <a:off x="584200" y="1435100"/>
            <a:ext cx="11018838" cy="5121915"/>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0"/>
              </a:spcBef>
              <a:spcAft>
                <a:spcPts val="0"/>
              </a:spcAft>
              <a:buClr>
                <a:schemeClr val="dk1"/>
              </a:buClr>
              <a:buSzPts val="2160"/>
              <a:buChar char="·"/>
            </a:pPr>
            <a:r>
              <a:rPr lang="en-US" sz="2400" dirty="0"/>
              <a:t>Type each line of the following code into the interactive editor:</a:t>
            </a:r>
            <a:endParaRPr dirty="0"/>
          </a:p>
          <a:p>
            <a:pPr marL="974725" lvl="0" indent="-342900" algn="l" rtl="0">
              <a:lnSpc>
                <a:spcPct val="100000"/>
              </a:lnSpc>
              <a:spcBef>
                <a:spcPts val="0"/>
              </a:spcBef>
              <a:spcAft>
                <a:spcPts val="0"/>
              </a:spcAft>
              <a:buClr>
                <a:srgbClr val="C57A15"/>
              </a:buClr>
              <a:buSzPts val="2160"/>
              <a:buFont typeface="Consolas"/>
              <a:buChar char="&gt;"/>
            </a:pPr>
            <a:r>
              <a:rPr lang="en-US" sz="2400" dirty="0">
                <a:solidFill>
                  <a:srgbClr val="0000FF"/>
                </a:solidFill>
                <a:latin typeface="Consolas"/>
                <a:ea typeface="Consolas"/>
                <a:cs typeface="Consolas"/>
                <a:sym typeface="Consolas"/>
              </a:rPr>
              <a:t>animal = 'mouse'</a:t>
            </a:r>
            <a:endParaRPr dirty="0"/>
          </a:p>
          <a:p>
            <a:pPr marL="974725" lvl="0" indent="-342900" algn="l" rtl="0">
              <a:lnSpc>
                <a:spcPct val="100000"/>
              </a:lnSpc>
              <a:spcBef>
                <a:spcPts val="0"/>
              </a:spcBef>
              <a:spcAft>
                <a:spcPts val="0"/>
              </a:spcAft>
              <a:buClr>
                <a:srgbClr val="C57A15"/>
              </a:buClr>
              <a:buSzPts val="2160"/>
              <a:buFont typeface="Consolas"/>
              <a:buChar char="&gt;"/>
            </a:pPr>
            <a:r>
              <a:rPr lang="en-US" sz="2400" dirty="0">
                <a:solidFill>
                  <a:srgbClr val="0000FF"/>
                </a:solidFill>
                <a:latin typeface="Consolas"/>
                <a:ea typeface="Consolas"/>
                <a:cs typeface="Consolas"/>
                <a:sym typeface="Consolas"/>
              </a:rPr>
              <a:t>animal == 'cat' or 'dog'</a:t>
            </a:r>
            <a:endParaRPr dirty="0"/>
          </a:p>
          <a:p>
            <a:pPr marL="974725" lvl="0" indent="-205740" algn="l" rtl="0">
              <a:lnSpc>
                <a:spcPct val="100000"/>
              </a:lnSpc>
              <a:spcBef>
                <a:spcPts val="0"/>
              </a:spcBef>
              <a:spcAft>
                <a:spcPts val="0"/>
              </a:spcAft>
              <a:buClr>
                <a:srgbClr val="C57A15"/>
              </a:buClr>
              <a:buSzPts val="2160"/>
              <a:buFont typeface="Consolas"/>
              <a:buNone/>
            </a:pPr>
            <a:endParaRPr sz="2400" dirty="0">
              <a:latin typeface="Consolas"/>
              <a:ea typeface="Consolas"/>
              <a:cs typeface="Consolas"/>
              <a:sym typeface="Consolas"/>
            </a:endParaRPr>
          </a:p>
          <a:p>
            <a:pPr marL="0" lvl="0" indent="0" algn="l" rtl="0">
              <a:lnSpc>
                <a:spcPct val="100000"/>
              </a:lnSpc>
              <a:spcBef>
                <a:spcPts val="0"/>
              </a:spcBef>
              <a:spcAft>
                <a:spcPts val="0"/>
              </a:spcAft>
              <a:buClr>
                <a:schemeClr val="accent4"/>
              </a:buClr>
              <a:buSzPts val="2160"/>
              <a:buNone/>
            </a:pPr>
            <a:r>
              <a:rPr lang="en-US" sz="2400" b="1" dirty="0"/>
              <a:t>In your notebook, answer the following</a:t>
            </a:r>
            <a:endParaRPr sz="2400" dirty="0"/>
          </a:p>
          <a:p>
            <a:pPr marL="228600" lvl="0" indent="-228600" algn="l" rtl="0">
              <a:lnSpc>
                <a:spcPct val="100000"/>
              </a:lnSpc>
              <a:spcBef>
                <a:spcPts val="480"/>
              </a:spcBef>
              <a:spcAft>
                <a:spcPts val="0"/>
              </a:spcAft>
              <a:buClr>
                <a:schemeClr val="dk1"/>
              </a:buClr>
              <a:buSzPts val="2160"/>
              <a:buChar char="·"/>
            </a:pPr>
            <a:r>
              <a:rPr lang="en-US" sz="2400" dirty="0"/>
              <a:t>What does </a:t>
            </a:r>
            <a:r>
              <a:rPr lang="en-US" sz="2400" b="1" dirty="0">
                <a:solidFill>
                  <a:srgbClr val="0000FF"/>
                </a:solidFill>
              </a:rPr>
              <a:t>= </a:t>
            </a:r>
            <a:r>
              <a:rPr lang="en-US" sz="2400" dirty="0"/>
              <a:t>and</a:t>
            </a:r>
            <a:r>
              <a:rPr lang="en-US" sz="2400" b="1" dirty="0">
                <a:solidFill>
                  <a:srgbClr val="0000FF"/>
                </a:solidFill>
              </a:rPr>
              <a:t> == </a:t>
            </a:r>
            <a:r>
              <a:rPr lang="en-US" sz="2400" dirty="0"/>
              <a:t>do here? </a:t>
            </a:r>
            <a:endParaRPr dirty="0"/>
          </a:p>
          <a:p>
            <a:pPr marL="228600" lvl="0" indent="-228600" algn="l" rtl="0">
              <a:lnSpc>
                <a:spcPct val="100000"/>
              </a:lnSpc>
              <a:spcBef>
                <a:spcPts val="480"/>
              </a:spcBef>
              <a:spcAft>
                <a:spcPts val="0"/>
              </a:spcAft>
              <a:buClr>
                <a:schemeClr val="dk1"/>
              </a:buClr>
              <a:buSzPts val="2160"/>
              <a:buChar char="·"/>
            </a:pPr>
            <a:r>
              <a:rPr lang="en-US" sz="2400" dirty="0"/>
              <a:t>What is the difference the two statements here?</a:t>
            </a:r>
            <a:endParaRPr dirty="0"/>
          </a:p>
          <a:p>
            <a:pPr marL="228600" lvl="0" indent="-228600" algn="l" rtl="0">
              <a:lnSpc>
                <a:spcPct val="100000"/>
              </a:lnSpc>
              <a:spcBef>
                <a:spcPts val="480"/>
              </a:spcBef>
              <a:spcAft>
                <a:spcPts val="0"/>
              </a:spcAft>
              <a:buClr>
                <a:schemeClr val="dk1"/>
              </a:buClr>
              <a:buSzPts val="2160"/>
              <a:buChar char="·"/>
            </a:pPr>
            <a:r>
              <a:rPr lang="en-US" sz="2400" dirty="0"/>
              <a:t>What is the difference between part 3 and part 4?</a:t>
            </a:r>
            <a:endParaRPr dirty="0"/>
          </a:p>
          <a:p>
            <a:pPr marL="228600" lvl="0" indent="-91440" algn="l" rtl="0">
              <a:lnSpc>
                <a:spcPct val="100000"/>
              </a:lnSpc>
              <a:spcBef>
                <a:spcPts val="480"/>
              </a:spcBef>
              <a:spcAft>
                <a:spcPts val="0"/>
              </a:spcAft>
              <a:buClr>
                <a:schemeClr val="dk1"/>
              </a:buClr>
              <a:buSzPts val="2160"/>
              <a:buNone/>
            </a:pPr>
            <a:endParaRPr lang="en-US" sz="2400" dirty="0">
              <a:latin typeface="Consolas"/>
              <a:ea typeface="Consolas"/>
              <a:cs typeface="Consolas"/>
              <a:sym typeface="Consolas"/>
            </a:endParaRPr>
          </a:p>
          <a:p>
            <a:pPr marL="228600" lvl="0" indent="-91440">
              <a:spcBef>
                <a:spcPts val="480"/>
              </a:spcBef>
              <a:buSzPts val="2160"/>
              <a:buNone/>
            </a:pPr>
            <a:r>
              <a:rPr lang="en-US" sz="2400" dirty="0">
                <a:latin typeface="Consolas"/>
                <a:ea typeface="Consolas"/>
                <a:cs typeface="Consolas"/>
                <a:sym typeface="Consolas"/>
              </a:rPr>
              <a:t>Hint:  </a:t>
            </a:r>
            <a:r>
              <a:rPr lang="en-US" sz="2400" dirty="0"/>
              <a:t> </a:t>
            </a:r>
            <a:r>
              <a:rPr lang="en-US" sz="2000" dirty="0"/>
              <a:t>The comparison statement in Part 4 is </a:t>
            </a:r>
            <a:r>
              <a:rPr lang="en-US" sz="2000" b="1" dirty="0"/>
              <a:t>not</a:t>
            </a:r>
            <a:r>
              <a:rPr lang="en-US" sz="2000" dirty="0"/>
              <a:t> standard Python, and will not return the expected answer of </a:t>
            </a:r>
            <a:r>
              <a:rPr lang="en-US" sz="2000" dirty="0">
                <a:solidFill>
                  <a:srgbClr val="0000FF"/>
                </a:solidFill>
                <a:latin typeface="Consolas"/>
              </a:rPr>
              <a:t>False</a:t>
            </a:r>
            <a:r>
              <a:rPr lang="en-US" sz="2000" dirty="0"/>
              <a:t> … because of a convention called </a:t>
            </a:r>
            <a:r>
              <a:rPr lang="en-US" sz="2000" i="1" dirty="0"/>
              <a:t>short circuiting</a:t>
            </a:r>
            <a:r>
              <a:rPr lang="en-US" sz="2000" dirty="0"/>
              <a:t>, which is beyond the scope of this course.  Part 3 shows the correct syntax for making a comparison between the </a:t>
            </a:r>
            <a:r>
              <a:rPr lang="en-US" sz="2000" dirty="0">
                <a:solidFill>
                  <a:srgbClr val="0000FF"/>
                </a:solidFill>
                <a:latin typeface="Consolas"/>
                <a:ea typeface="Consolas"/>
                <a:cs typeface="Consolas"/>
                <a:sym typeface="Consolas"/>
              </a:rPr>
              <a:t>animal</a:t>
            </a:r>
            <a:r>
              <a:rPr lang="en-US" sz="2000" dirty="0"/>
              <a:t> variable and two different strings such as 'cat' and 'dog'.</a:t>
            </a:r>
            <a:endParaRPr sz="2000" dirty="0">
              <a:latin typeface="Consolas"/>
              <a:ea typeface="Consolas"/>
              <a:cs typeface="Consolas"/>
              <a:sym typeface="Consolas"/>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Lesson 2.02 part 2</a:t>
            </a:r>
            <a:endParaRPr/>
          </a:p>
        </p:txBody>
      </p:sp>
      <p:sp>
        <p:nvSpPr>
          <p:cNvPr id="827" name="Google Shape;827;p9"/>
          <p:cNvSpPr txBox="1">
            <a:spLocks noGrp="1"/>
          </p:cNvSpPr>
          <p:nvPr>
            <p:ph type="body" idx="1"/>
          </p:nvPr>
        </p:nvSpPr>
        <p:spPr>
          <a:xfrm>
            <a:off x="584200" y="1435100"/>
            <a:ext cx="11018838" cy="3513782"/>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0"/>
              </a:spcBef>
              <a:spcAft>
                <a:spcPts val="0"/>
              </a:spcAft>
              <a:buClr>
                <a:schemeClr val="dk1"/>
              </a:buClr>
              <a:buSzPts val="2160"/>
              <a:buChar char="·"/>
            </a:pPr>
            <a:r>
              <a:rPr lang="en-US" sz="2400" dirty="0"/>
              <a:t>A </a:t>
            </a:r>
            <a:r>
              <a:rPr lang="en-US" sz="2400" i="1" dirty="0"/>
              <a:t>composite expression</a:t>
            </a:r>
            <a:r>
              <a:rPr lang="en-US" sz="2400" dirty="0"/>
              <a:t> means using an expression as part of a larger expression.  Similarly, a </a:t>
            </a:r>
            <a:r>
              <a:rPr lang="en-US" sz="2400" i="1" dirty="0"/>
              <a:t>composite statement</a:t>
            </a:r>
            <a:r>
              <a:rPr lang="en-US" sz="2400" dirty="0"/>
              <a:t> uses a statement as part of a larger statement. You can use parentheses to compose expressions as well.</a:t>
            </a:r>
            <a:endParaRPr dirty="0"/>
          </a:p>
          <a:p>
            <a:pPr marL="631825" lvl="0" indent="0" algn="l" rtl="0">
              <a:lnSpc>
                <a:spcPct val="100000"/>
              </a:lnSpc>
              <a:spcBef>
                <a:spcPts val="0"/>
              </a:spcBef>
              <a:spcAft>
                <a:spcPts val="0"/>
              </a:spcAft>
              <a:buClr>
                <a:srgbClr val="C57A15"/>
              </a:buClr>
              <a:buSzPts val="2160"/>
              <a:buNone/>
            </a:pPr>
            <a:endParaRPr sz="2400" dirty="0"/>
          </a:p>
          <a:p>
            <a:pPr marL="631825" lvl="0" indent="0" algn="l" rtl="0">
              <a:lnSpc>
                <a:spcPct val="100000"/>
              </a:lnSpc>
              <a:spcBef>
                <a:spcPts val="0"/>
              </a:spcBef>
              <a:spcAft>
                <a:spcPts val="0"/>
              </a:spcAft>
              <a:buClr>
                <a:srgbClr val="C57A15"/>
              </a:buClr>
              <a:buSzPts val="2160"/>
              <a:buNone/>
            </a:pPr>
            <a:endParaRPr sz="2400" dirty="0"/>
          </a:p>
          <a:p>
            <a:pPr marL="631825" lvl="0" indent="0" algn="l" rtl="0">
              <a:lnSpc>
                <a:spcPct val="100000"/>
              </a:lnSpc>
              <a:spcBef>
                <a:spcPts val="0"/>
              </a:spcBef>
              <a:spcAft>
                <a:spcPts val="0"/>
              </a:spcAft>
              <a:buClr>
                <a:srgbClr val="C57A15"/>
              </a:buClr>
              <a:buSzPts val="2160"/>
              <a:buNone/>
            </a:pPr>
            <a:endParaRPr sz="2400" dirty="0"/>
          </a:p>
          <a:p>
            <a:pPr marL="228600" lvl="0" indent="-228600" algn="l" rtl="0">
              <a:lnSpc>
                <a:spcPct val="100000"/>
              </a:lnSpc>
              <a:spcBef>
                <a:spcPts val="480"/>
              </a:spcBef>
              <a:spcAft>
                <a:spcPts val="0"/>
              </a:spcAft>
              <a:buClr>
                <a:schemeClr val="dk1"/>
              </a:buClr>
              <a:buSzPts val="2160"/>
              <a:buChar char="·"/>
            </a:pPr>
            <a:r>
              <a:rPr lang="en-US" sz="2400" dirty="0"/>
              <a:t>In Python if you want certain things to be evaluated together, use parentheses -- even if they're not strictly necessary.  This also helps with code readability. </a:t>
            </a:r>
          </a:p>
          <a:p>
            <a:pPr marL="228600" lvl="0" indent="-228600" algn="l" rtl="0">
              <a:lnSpc>
                <a:spcPct val="100000"/>
              </a:lnSpc>
              <a:spcBef>
                <a:spcPts val="480"/>
              </a:spcBef>
              <a:spcAft>
                <a:spcPts val="0"/>
              </a:spcAft>
              <a:buClr>
                <a:schemeClr val="dk1"/>
              </a:buClr>
              <a:buSzPts val="2160"/>
              <a:buChar char="·"/>
            </a:pPr>
            <a:endParaRPr dirty="0"/>
          </a:p>
        </p:txBody>
      </p:sp>
    </p:spTree>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1127</Words>
  <Application>Microsoft Office PowerPoint</Application>
  <PresentationFormat>Widescreen</PresentationFormat>
  <Paragraphs>157</Paragraphs>
  <Slides>14</Slides>
  <Notes>14</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14</vt:i4>
      </vt:variant>
    </vt:vector>
  </HeadingPairs>
  <TitlesOfParts>
    <vt:vector size="22" baseType="lpstr">
      <vt:lpstr>Arial</vt:lpstr>
      <vt:lpstr>Noto Sans Symbols</vt:lpstr>
      <vt:lpstr>Calibri</vt:lpstr>
      <vt:lpstr>Quattrocento Sans</vt:lpstr>
      <vt:lpstr>Consolas</vt:lpstr>
      <vt:lpstr>Microsoft Philanthropies TEALS</vt:lpstr>
      <vt:lpstr>Microsoft Philanthropies TEALS</vt:lpstr>
      <vt:lpstr>Black Template</vt:lpstr>
      <vt:lpstr>Lesson 2.02: Booleans &amp; Expressions</vt:lpstr>
      <vt:lpstr>Booleans &amp; Expressions</vt:lpstr>
      <vt:lpstr>Today’s Plan </vt:lpstr>
      <vt:lpstr>Do Now - Part 1</vt:lpstr>
      <vt:lpstr>Do Now - Part 2</vt:lpstr>
      <vt:lpstr>Lesson 2.02 - Part 1</vt:lpstr>
      <vt:lpstr>Do Now - Part 3</vt:lpstr>
      <vt:lpstr>Do Now - Part 4</vt:lpstr>
      <vt:lpstr>Lesson 2.02 part 2</vt:lpstr>
      <vt:lpstr>Predict if each of the following examples will produce True or False output. Check your answers in interactive mode.</vt:lpstr>
      <vt:lpstr>In your console: </vt:lpstr>
      <vt:lpstr>In your console: </vt:lpstr>
      <vt:lpstr>Bonus</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2.02: Booleans &amp; Expressions</dc:title>
  <cp:lastModifiedBy>Greene, David</cp:lastModifiedBy>
  <cp:revision>8</cp:revision>
  <dcterms:created xsi:type="dcterms:W3CDTF">2019-12-20T16:56:59Z</dcterms:created>
  <dcterms:modified xsi:type="dcterms:W3CDTF">2021-03-03T14:29:54Z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83BB000B-3B49-4145-8CDD-E8660B055742</vt:lpwstr>
  </property>
  <property fmtid="{D5CDD505-2E9C-101B-9397-08002B2CF9AE}" pid="4" name="ArticulatePath">
    <vt:lpwstr>Intro Python 2.02 TEALS</vt:lpwstr>
  </property>
</Properties>
</file>