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Consolas" panose="020B0609020204030204" pitchFamily="49" charset="0"/>
      <p:regular r:id="rId20"/>
      <p:bold r:id="rId21"/>
      <p:italic r:id="rId22"/>
      <p:boldItalic r:id="rId23"/>
    </p:embeddedFont>
    <p:embeddedFont>
      <p:font typeface="Quattrocento Sans"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g0ZacBornXGVWIG9lDMJUztT+A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5" name="Google Shape;405;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06" name="Google Shape;406;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1/25/2021 2:56 PM</a:t>
            </a:r>
            <a:endParaRPr/>
          </a:p>
        </p:txBody>
      </p:sp>
      <p:sp>
        <p:nvSpPr>
          <p:cNvPr id="407" name="Google Shape;4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8" name="Google Shape;46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9" name="Google Shape;46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5" name="Google Shape;47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1" name="Google Shape;48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4" name="Google Shape;4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0" name="Google Shape;4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6" name="Google Shape;42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7" name="Google Shape;42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3" name="Google Shape;43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4" name="Google Shape;43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0" name="Google Shape;44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When going over the code and together fix the code when you have finished ask students how they would add a different pet option see example below</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add another condition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If(animal == ‘cat’ or animal == ‘dog’):</a:t>
            </a:r>
            <a:endParaRPr/>
          </a:p>
          <a:p>
            <a:pPr marL="0" lvl="0" indent="0" algn="l" rtl="0">
              <a:lnSpc>
                <a:spcPct val="100000"/>
              </a:lnSpc>
              <a:spcBef>
                <a:spcPts val="0"/>
              </a:spcBef>
              <a:spcAft>
                <a:spcPts val="0"/>
              </a:spcAft>
              <a:buSzPts val="1400"/>
              <a:buNone/>
            </a:pPr>
            <a:r>
              <a:rPr lang="en-US"/>
              <a:t>    print(‘a great pet’)</a:t>
            </a:r>
            <a:endParaRPr/>
          </a:p>
          <a:p>
            <a:pPr marL="0" lvl="0" indent="0" algn="l" rtl="0">
              <a:lnSpc>
                <a:spcPct val="100000"/>
              </a:lnSpc>
              <a:spcBef>
                <a:spcPts val="0"/>
              </a:spcBef>
              <a:spcAft>
                <a:spcPts val="0"/>
              </a:spcAft>
              <a:buSzPts val="1400"/>
              <a:buNone/>
            </a:pPr>
            <a:r>
              <a:rPr lang="en-US"/>
              <a:t>elif (animal == ‘snake’ or animal == ‘spider’):</a:t>
            </a:r>
            <a:endParaRPr/>
          </a:p>
          <a:p>
            <a:pPr marL="0" lvl="0" indent="0" algn="l" rtl="0">
              <a:lnSpc>
                <a:spcPct val="100000"/>
              </a:lnSpc>
              <a:spcBef>
                <a:spcPts val="0"/>
              </a:spcBef>
              <a:spcAft>
                <a:spcPts val="0"/>
              </a:spcAft>
              <a:buSzPts val="1400"/>
              <a:buNone/>
            </a:pPr>
            <a:r>
              <a:rPr lang="en-US"/>
              <a:t>    print(‘that is not a pet’)</a:t>
            </a:r>
            <a:endParaRPr/>
          </a:p>
          <a:p>
            <a:pPr marL="0" lvl="0" indent="0" algn="l" rtl="0">
              <a:lnSpc>
                <a:spcPct val="100000"/>
              </a:lnSpc>
              <a:spcBef>
                <a:spcPts val="0"/>
              </a:spcBef>
              <a:spcAft>
                <a:spcPts val="0"/>
              </a:spcAft>
              <a:buSzPts val="1400"/>
              <a:buNone/>
            </a:pPr>
            <a:r>
              <a:rPr lang="en-US"/>
              <a:t>else:</a:t>
            </a:r>
            <a:endParaRPr/>
          </a:p>
          <a:p>
            <a:pPr marL="0" lvl="0" indent="0" algn="l" rtl="0">
              <a:lnSpc>
                <a:spcPct val="100000"/>
              </a:lnSpc>
              <a:spcBef>
                <a:spcPts val="0"/>
              </a:spcBef>
              <a:spcAft>
                <a:spcPts val="0"/>
              </a:spcAft>
              <a:buSzPts val="1400"/>
              <a:buNone/>
            </a:pPr>
            <a:r>
              <a:rPr lang="en-US"/>
              <a:t>    print(‘a good choice’)</a:t>
            </a:r>
            <a:endParaRPr/>
          </a:p>
        </p:txBody>
      </p:sp>
      <p:sp>
        <p:nvSpPr>
          <p:cNvPr id="441" name="Google Shape;44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be19974cc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7" name="Google Shape;447;gbe19974cc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When going over the code and together fix the code when you have finished ask students how they would add a different pet option see example below</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add another condition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If(animal == ‘cat’ or animal == ‘dog’):</a:t>
            </a:r>
            <a:endParaRPr/>
          </a:p>
          <a:p>
            <a:pPr marL="0" lvl="0" indent="0" algn="l" rtl="0">
              <a:lnSpc>
                <a:spcPct val="100000"/>
              </a:lnSpc>
              <a:spcBef>
                <a:spcPts val="0"/>
              </a:spcBef>
              <a:spcAft>
                <a:spcPts val="0"/>
              </a:spcAft>
              <a:buSzPts val="1400"/>
              <a:buNone/>
            </a:pPr>
            <a:r>
              <a:rPr lang="en-US"/>
              <a:t>    print(‘a great pet’)</a:t>
            </a:r>
            <a:endParaRPr/>
          </a:p>
          <a:p>
            <a:pPr marL="0" lvl="0" indent="0" algn="l" rtl="0">
              <a:lnSpc>
                <a:spcPct val="100000"/>
              </a:lnSpc>
              <a:spcBef>
                <a:spcPts val="0"/>
              </a:spcBef>
              <a:spcAft>
                <a:spcPts val="0"/>
              </a:spcAft>
              <a:buSzPts val="1400"/>
              <a:buNone/>
            </a:pPr>
            <a:r>
              <a:rPr lang="en-US"/>
              <a:t>elif (animal == ‘snake’ or animal == ‘spider’):</a:t>
            </a:r>
            <a:endParaRPr/>
          </a:p>
          <a:p>
            <a:pPr marL="0" lvl="0" indent="0" algn="l" rtl="0">
              <a:lnSpc>
                <a:spcPct val="100000"/>
              </a:lnSpc>
              <a:spcBef>
                <a:spcPts val="0"/>
              </a:spcBef>
              <a:spcAft>
                <a:spcPts val="0"/>
              </a:spcAft>
              <a:buSzPts val="1400"/>
              <a:buNone/>
            </a:pPr>
            <a:r>
              <a:rPr lang="en-US"/>
              <a:t>    print(‘that is not a pet’)</a:t>
            </a:r>
            <a:endParaRPr/>
          </a:p>
          <a:p>
            <a:pPr marL="0" lvl="0" indent="0" algn="l" rtl="0">
              <a:lnSpc>
                <a:spcPct val="100000"/>
              </a:lnSpc>
              <a:spcBef>
                <a:spcPts val="0"/>
              </a:spcBef>
              <a:spcAft>
                <a:spcPts val="0"/>
              </a:spcAft>
              <a:buSzPts val="1400"/>
              <a:buNone/>
            </a:pPr>
            <a:r>
              <a:rPr lang="en-US"/>
              <a:t>else:</a:t>
            </a:r>
            <a:endParaRPr/>
          </a:p>
          <a:p>
            <a:pPr marL="0" lvl="0" indent="0" algn="l" rtl="0">
              <a:lnSpc>
                <a:spcPct val="100000"/>
              </a:lnSpc>
              <a:spcBef>
                <a:spcPts val="0"/>
              </a:spcBef>
              <a:spcAft>
                <a:spcPts val="0"/>
              </a:spcAft>
              <a:buSzPts val="1400"/>
              <a:buNone/>
            </a:pPr>
            <a:r>
              <a:rPr lang="en-US"/>
              <a:t>    print(‘a good choice’)</a:t>
            </a:r>
            <a:endParaRPr/>
          </a:p>
        </p:txBody>
      </p:sp>
      <p:sp>
        <p:nvSpPr>
          <p:cNvPr id="448" name="Google Shape;448;gbe19974ccb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5" name="Google Shape;45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2" name="Google Shape;462;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13"/>
        <p:cNvGrpSpPr/>
        <p:nvPr/>
      </p:nvGrpSpPr>
      <p:grpSpPr>
        <a:xfrm>
          <a:off x="0" y="0"/>
          <a:ext cx="0" cy="0"/>
          <a:chOff x="0" y="0"/>
          <a:chExt cx="0" cy="0"/>
        </a:xfrm>
      </p:grpSpPr>
      <p:pic>
        <p:nvPicPr>
          <p:cNvPr id="14" name="Google Shape;14;p15"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15" name="Google Shape;15;p15"/>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5"/>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7" name="Google Shape;57;p23"/>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60"/>
        <p:cNvGrpSpPr/>
        <p:nvPr/>
      </p:nvGrpSpPr>
      <p:grpSpPr>
        <a:xfrm>
          <a:off x="0" y="0"/>
          <a:ext cx="0" cy="0"/>
          <a:chOff x="0" y="0"/>
          <a:chExt cx="0" cy="0"/>
        </a:xfrm>
      </p:grpSpPr>
      <p:sp>
        <p:nvSpPr>
          <p:cNvPr id="61" name="Google Shape;61;p25"/>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62" name="Google Shape;62;p25"/>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63" name="Google Shape;63;p25"/>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64" name="Google Shape;64;p25"/>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65" name="Google Shape;65;p25"/>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6" name="Google Shape;66;p25"/>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7" name="Google Shape;67;p25"/>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8" name="Google Shape;68;p25"/>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9" name="Google Shape;69;p25"/>
          <p:cNvSpPr txBox="1">
            <a:spLocks noGrp="1"/>
          </p:cNvSpPr>
          <p:nvPr>
            <p:ph type="body" idx="5"/>
          </p:nvPr>
        </p:nvSpPr>
        <p:spPr>
          <a:xfrm>
            <a:off x="3749675" y="1401762"/>
            <a:ext cx="3413125" cy="5080057"/>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1800"/>
              </a:spcBef>
              <a:spcAft>
                <a:spcPts val="0"/>
              </a:spcAft>
              <a:buClr>
                <a:schemeClr val="dk1"/>
              </a:buClr>
              <a:buSzPts val="2000"/>
              <a:buFont typeface="Quattrocento Sans"/>
              <a:buNone/>
              <a:defRPr sz="2000"/>
            </a:lvl1pPr>
            <a:lvl2pPr marL="914400" lvl="1" indent="-342900" algn="l">
              <a:lnSpc>
                <a:spcPct val="100000"/>
              </a:lnSpc>
              <a:spcBef>
                <a:spcPts val="400"/>
              </a:spcBef>
              <a:spcAft>
                <a:spcPts val="0"/>
              </a:spcAft>
              <a:buClr>
                <a:schemeClr val="dk1"/>
              </a:buClr>
              <a:buSzPts val="1800"/>
              <a:buChar char="·"/>
              <a:defRPr sz="2000"/>
            </a:lvl2pPr>
            <a:lvl3pPr marL="1371600" lvl="2" indent="-342900" algn="l">
              <a:lnSpc>
                <a:spcPct val="100000"/>
              </a:lnSpc>
              <a:spcBef>
                <a:spcPts val="400"/>
              </a:spcBef>
              <a:spcAft>
                <a:spcPts val="0"/>
              </a:spcAft>
              <a:buClr>
                <a:schemeClr val="dk1"/>
              </a:buClr>
              <a:buSzPts val="1800"/>
              <a:buChar char="·"/>
              <a:defRPr sz="2000"/>
            </a:lvl3pPr>
            <a:lvl4pPr marL="1828800" lvl="3" indent="-342900" algn="l">
              <a:lnSpc>
                <a:spcPct val="100000"/>
              </a:lnSpc>
              <a:spcBef>
                <a:spcPts val="400"/>
              </a:spcBef>
              <a:spcAft>
                <a:spcPts val="0"/>
              </a:spcAft>
              <a:buClr>
                <a:schemeClr val="dk1"/>
              </a:buClr>
              <a:buSzPts val="1800"/>
              <a:buChar char="·"/>
              <a:defRPr sz="2000"/>
            </a:lvl4pPr>
            <a:lvl5pPr marL="2286000" lvl="4" indent="-342900" algn="l">
              <a:lnSpc>
                <a:spcPct val="100000"/>
              </a:lnSpc>
              <a:spcBef>
                <a:spcPts val="400"/>
              </a:spcBef>
              <a:spcAft>
                <a:spcPts val="0"/>
              </a:spcAft>
              <a:buClr>
                <a:schemeClr val="dk1"/>
              </a:buClr>
              <a:buSzPts val="1800"/>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70" name="Google Shape;70;p25"/>
          <p:cNvGrpSpPr/>
          <p:nvPr/>
        </p:nvGrpSpPr>
        <p:grpSpPr>
          <a:xfrm>
            <a:off x="7407275" y="1447800"/>
            <a:ext cx="599440" cy="4724400"/>
            <a:chOff x="7406640" y="1447800"/>
            <a:chExt cx="599440" cy="4724400"/>
          </a:xfrm>
        </p:grpSpPr>
        <p:cxnSp>
          <p:nvCxnSpPr>
            <p:cNvPr id="71" name="Google Shape;71;p25"/>
            <p:cNvCxnSpPr/>
            <p:nvPr/>
          </p:nvCxnSpPr>
          <p:spPr>
            <a:xfrm>
              <a:off x="7406640" y="1447800"/>
              <a:ext cx="599440" cy="0"/>
            </a:xfrm>
            <a:prstGeom prst="straightConnector1">
              <a:avLst/>
            </a:prstGeom>
            <a:noFill/>
            <a:ln w="28575" cap="flat" cmpd="sng">
              <a:solidFill>
                <a:schemeClr val="lt1"/>
              </a:solidFill>
              <a:prstDash val="solid"/>
              <a:round/>
              <a:headEnd type="none" w="sm" len="sm"/>
              <a:tailEnd type="none" w="sm" len="sm"/>
            </a:ln>
          </p:spPr>
        </p:cxnSp>
        <p:cxnSp>
          <p:nvCxnSpPr>
            <p:cNvPr id="72" name="Google Shape;72;p25"/>
            <p:cNvCxnSpPr/>
            <p:nvPr/>
          </p:nvCxnSpPr>
          <p:spPr>
            <a:xfrm>
              <a:off x="7406640" y="3022600"/>
              <a:ext cx="599440" cy="0"/>
            </a:xfrm>
            <a:prstGeom prst="straightConnector1">
              <a:avLst/>
            </a:prstGeom>
            <a:noFill/>
            <a:ln w="28575" cap="flat" cmpd="sng">
              <a:solidFill>
                <a:schemeClr val="lt1"/>
              </a:solidFill>
              <a:prstDash val="solid"/>
              <a:round/>
              <a:headEnd type="none" w="sm" len="sm"/>
              <a:tailEnd type="none" w="sm" len="sm"/>
            </a:ln>
          </p:spPr>
        </p:cxnSp>
        <p:cxnSp>
          <p:nvCxnSpPr>
            <p:cNvPr id="73" name="Google Shape;73;p25"/>
            <p:cNvCxnSpPr/>
            <p:nvPr/>
          </p:nvCxnSpPr>
          <p:spPr>
            <a:xfrm>
              <a:off x="7406640" y="4627880"/>
              <a:ext cx="599440" cy="0"/>
            </a:xfrm>
            <a:prstGeom prst="straightConnector1">
              <a:avLst/>
            </a:prstGeom>
            <a:noFill/>
            <a:ln w="28575" cap="flat" cmpd="sng">
              <a:solidFill>
                <a:schemeClr val="lt1"/>
              </a:solidFill>
              <a:prstDash val="solid"/>
              <a:round/>
              <a:headEnd type="none" w="sm" len="sm"/>
              <a:tailEnd type="none" w="sm" len="sm"/>
            </a:ln>
          </p:spPr>
        </p:cxnSp>
        <p:cxnSp>
          <p:nvCxnSpPr>
            <p:cNvPr id="74" name="Google Shape;74;p25"/>
            <p:cNvCxnSpPr/>
            <p:nvPr/>
          </p:nvCxnSpPr>
          <p:spPr>
            <a:xfrm>
              <a:off x="7406640" y="6172200"/>
              <a:ext cx="599440" cy="0"/>
            </a:xfrm>
            <a:prstGeom prst="straightConnector1">
              <a:avLst/>
            </a:prstGeom>
            <a:noFill/>
            <a:ln w="28575" cap="flat" cmpd="sng">
              <a:solidFill>
                <a:schemeClr val="lt1"/>
              </a:solidFill>
              <a:prstDash val="solid"/>
              <a:round/>
              <a:headEnd type="none" w="sm" len="sm"/>
              <a:tailEnd type="none" w="sm" len="sm"/>
            </a:ln>
          </p:spPr>
        </p:cxnSp>
      </p:grpSp>
      <p:sp>
        <p:nvSpPr>
          <p:cNvPr id="75" name="Google Shape;75;p25"/>
          <p:cNvSpPr>
            <a:spLocks noGrp="1"/>
          </p:cNvSpPr>
          <p:nvPr>
            <p:ph type="pic" idx="6"/>
          </p:nvPr>
        </p:nvSpPr>
        <p:spPr>
          <a:xfrm>
            <a:off x="0" y="0"/>
            <a:ext cx="3413125" cy="6858000"/>
          </a:xfrm>
          <a:prstGeom prst="rect">
            <a:avLst/>
          </a:prstGeom>
          <a:blipFill rotWithShape="1">
            <a:blip r:embed="rId2">
              <a:alphaModFix/>
            </a:blip>
            <a:stretch>
              <a:fillRect/>
            </a:stretch>
          </a:blipFill>
          <a:ln>
            <a:noFill/>
          </a:ln>
        </p:spPr>
        <p:txBody>
          <a:bodyPr spcFirstLastPara="1" wrap="square" lIns="0" tIns="146302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76" name="Google Shape;76;p25"/>
          <p:cNvSpPr txBox="1">
            <a:spLocks noGrp="1"/>
          </p:cNvSpPr>
          <p:nvPr>
            <p:ph type="body" idx="7"/>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25"/>
          <p:cNvSpPr txBox="1">
            <a:spLocks noGrp="1"/>
          </p:cNvSpPr>
          <p:nvPr>
            <p:ph type="body" idx="8"/>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8" name="Google Shape;78;p25"/>
          <p:cNvSpPr txBox="1">
            <a:spLocks noGrp="1"/>
          </p:cNvSpPr>
          <p:nvPr>
            <p:ph type="body" idx="9"/>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9" name="Google Shape;79;p25"/>
          <p:cNvSpPr txBox="1">
            <a:spLocks noGrp="1"/>
          </p:cNvSpPr>
          <p:nvPr>
            <p:ph type="body" idx="13"/>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80"/>
        <p:cNvGrpSpPr/>
        <p:nvPr/>
      </p:nvGrpSpPr>
      <p:grpSpPr>
        <a:xfrm>
          <a:off x="0" y="0"/>
          <a:ext cx="0" cy="0"/>
          <a:chOff x="0" y="0"/>
          <a:chExt cx="0" cy="0"/>
        </a:xfrm>
      </p:grpSpPr>
      <p:sp>
        <p:nvSpPr>
          <p:cNvPr id="81" name="Google Shape;81;p26"/>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2" name="Google Shape;82;p26"/>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3" name="Google Shape;83;p26"/>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4" name="Google Shape;84;p26"/>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5" name="Google Shape;85;p26"/>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86" name="Google Shape;86;p26"/>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7" name="Google Shape;87;p26"/>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8" name="Google Shape;88;p26"/>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9" name="Google Shape;89;p26"/>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sp>
        <p:nvSpPr>
          <p:cNvPr id="90" name="Google Shape;90;p26"/>
          <p:cNvSpPr>
            <a:spLocks noGrp="1"/>
          </p:cNvSpPr>
          <p:nvPr>
            <p:ph type="pic" idx="2"/>
          </p:nvPr>
        </p:nvSpPr>
        <p:spPr>
          <a:xfrm>
            <a:off x="0" y="1436687"/>
            <a:ext cx="12192000" cy="2567939"/>
          </a:xfrm>
          <a:prstGeom prst="rect">
            <a:avLst/>
          </a:prstGeom>
          <a:blipFill rotWithShape="1">
            <a:blip r:embed="rId2">
              <a:alphaModFix/>
            </a:blip>
            <a:stretch>
              <a:fillRect/>
            </a:stretch>
          </a:blipFill>
          <a:ln>
            <a:noFill/>
          </a:ln>
        </p:spPr>
        <p:txBody>
          <a:bodyPr spcFirstLastPara="1" wrap="square" lIns="640075" tIns="0" rIns="0" bIns="0" anchor="ctr" anchorCtr="0">
            <a:noAutofit/>
          </a:bodyPr>
          <a:lstStyle>
            <a:lvl1pPr marR="0" lvl="0" algn="l"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91" name="Google Shape;91;p26"/>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2" name="Google Shape;92;p26"/>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3" name="Google Shape;93;p26"/>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4" name="Google Shape;94;p26"/>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95"/>
        <p:cNvGrpSpPr/>
        <p:nvPr/>
      </p:nvGrpSpPr>
      <p:grpSpPr>
        <a:xfrm>
          <a:off x="0" y="0"/>
          <a:ext cx="0" cy="0"/>
          <a:chOff x="0" y="0"/>
          <a:chExt cx="0" cy="0"/>
        </a:xfrm>
      </p:grpSpPr>
      <p:sp>
        <p:nvSpPr>
          <p:cNvPr id="96" name="Google Shape;96;p27"/>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7" name="Google Shape;97;p27"/>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8" name="Google Shape;98;p27"/>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9" name="Google Shape;99;p27"/>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100" name="Google Shape;100;p2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101" name="Google Shape;101;p27"/>
          <p:cNvGrpSpPr/>
          <p:nvPr/>
        </p:nvGrpSpPr>
        <p:grpSpPr>
          <a:xfrm>
            <a:off x="1" y="3228301"/>
            <a:ext cx="3962400" cy="2367280"/>
            <a:chOff x="3444239" y="3274021"/>
            <a:chExt cx="518161" cy="2367280"/>
          </a:xfrm>
        </p:grpSpPr>
        <p:cxnSp>
          <p:nvCxnSpPr>
            <p:cNvPr id="102" name="Google Shape;102;p27"/>
            <p:cNvCxnSpPr/>
            <p:nvPr/>
          </p:nvCxnSpPr>
          <p:spPr>
            <a:xfrm rot="10800000">
              <a:off x="344423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3" name="Google Shape;103;p27"/>
            <p:cNvCxnSpPr/>
            <p:nvPr/>
          </p:nvCxnSpPr>
          <p:spPr>
            <a:xfrm rot="10800000">
              <a:off x="3444239" y="5641301"/>
              <a:ext cx="518161" cy="0"/>
            </a:xfrm>
            <a:prstGeom prst="straightConnector1">
              <a:avLst/>
            </a:prstGeom>
            <a:noFill/>
            <a:ln w="9525" cap="flat" cmpd="sng">
              <a:solidFill>
                <a:srgbClr val="BFBFBF"/>
              </a:solidFill>
              <a:prstDash val="solid"/>
              <a:round/>
              <a:headEnd type="none" w="sm" len="sm"/>
              <a:tailEnd type="none" w="sm" len="sm"/>
            </a:ln>
          </p:spPr>
        </p:cxnSp>
      </p:grpSp>
      <p:grpSp>
        <p:nvGrpSpPr>
          <p:cNvPr id="104" name="Google Shape;104;p27"/>
          <p:cNvGrpSpPr/>
          <p:nvPr/>
        </p:nvGrpSpPr>
        <p:grpSpPr>
          <a:xfrm>
            <a:off x="8188962" y="3228301"/>
            <a:ext cx="4003041" cy="2367280"/>
            <a:chOff x="8188959" y="3274021"/>
            <a:chExt cx="518161" cy="2367280"/>
          </a:xfrm>
        </p:grpSpPr>
        <p:cxnSp>
          <p:nvCxnSpPr>
            <p:cNvPr id="105" name="Google Shape;105;p27"/>
            <p:cNvCxnSpPr/>
            <p:nvPr/>
          </p:nvCxnSpPr>
          <p:spPr>
            <a:xfrm rot="10800000">
              <a:off x="818895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6" name="Google Shape;106;p27"/>
            <p:cNvCxnSpPr/>
            <p:nvPr/>
          </p:nvCxnSpPr>
          <p:spPr>
            <a:xfrm rot="10800000">
              <a:off x="8188959" y="5641301"/>
              <a:ext cx="518161" cy="0"/>
            </a:xfrm>
            <a:prstGeom prst="straightConnector1">
              <a:avLst/>
            </a:prstGeom>
            <a:noFill/>
            <a:ln w="9525" cap="flat" cmpd="sng">
              <a:solidFill>
                <a:srgbClr val="BFBFBF"/>
              </a:solidFill>
              <a:prstDash val="solid"/>
              <a:round/>
              <a:headEnd type="none" w="sm" len="sm"/>
              <a:tailEnd type="none" w="sm" len="sm"/>
            </a:ln>
          </p:spPr>
        </p:cxnSp>
      </p:grpSp>
      <p:sp>
        <p:nvSpPr>
          <p:cNvPr id="107" name="Google Shape;107;p27"/>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8" name="Google Shape;108;p27"/>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9" name="Google Shape;109;p27"/>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0" name="Google Shape;110;p27"/>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1" name="Google Shape;111;p27"/>
          <p:cNvSpPr/>
          <p:nvPr/>
        </p:nvSpPr>
        <p:spPr>
          <a:xfrm>
            <a:off x="4305441"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2" name="Google Shape;112;p27"/>
          <p:cNvSpPr/>
          <p:nvPr/>
        </p:nvSpPr>
        <p:spPr>
          <a:xfrm>
            <a:off x="6501563"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3" name="Google Shape;113;p27"/>
          <p:cNvSpPr/>
          <p:nvPr/>
        </p:nvSpPr>
        <p:spPr>
          <a:xfrm>
            <a:off x="4305441"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4" name="Google Shape;114;p27"/>
          <p:cNvSpPr/>
          <p:nvPr/>
        </p:nvSpPr>
        <p:spPr>
          <a:xfrm>
            <a:off x="6501563"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115"/>
        <p:cNvGrpSpPr/>
        <p:nvPr/>
      </p:nvGrpSpPr>
      <p:grpSpPr>
        <a:xfrm>
          <a:off x="0" y="0"/>
          <a:ext cx="0" cy="0"/>
          <a:chOff x="0" y="0"/>
          <a:chExt cx="0" cy="0"/>
        </a:xfrm>
      </p:grpSpPr>
      <p:sp>
        <p:nvSpPr>
          <p:cNvPr id="116" name="Google Shape;116;p2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8"/>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8" name="Google Shape;118;p28"/>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9" name="Google Shape;119;p28"/>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0" name="Google Shape;120;p28"/>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1" name="Google Shape;121;p28"/>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2" name="Google Shape;122;p28"/>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3" name="Google Shape;123;p28"/>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4" name="Google Shape;124;p28"/>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5" name="Google Shape;125;p28"/>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2"/>
              </a:buClr>
              <a:buSzPts val="1440"/>
              <a:buNone/>
              <a:defRPr sz="1600">
                <a:solidFill>
                  <a:schemeClr val="accent2"/>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6" name="Google Shape;126;p28"/>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7" name="Google Shape;127;p28"/>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8" name="Google Shape;128;p28"/>
          <p:cNvSpPr txBox="1">
            <a:spLocks noGrp="1"/>
          </p:cNvSpPr>
          <p:nvPr>
            <p:ph type="body" idx="6"/>
          </p:nvPr>
        </p:nvSpPr>
        <p:spPr>
          <a:xfrm>
            <a:off x="5821363" y="1431925"/>
            <a:ext cx="5784850" cy="914400"/>
          </a:xfrm>
          <a:prstGeom prst="rect">
            <a:avLst/>
          </a:prstGeom>
          <a:solidFill>
            <a:schemeClr val="lt2"/>
          </a:solidFill>
          <a:ln>
            <a:noFill/>
          </a:ln>
          <a:effectLst>
            <a:outerShdw dist="50800" dir="10800000" algn="r" rotWithShape="0">
              <a:schemeClr val="accent1"/>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9" name="Google Shape;129;p28"/>
          <p:cNvSpPr txBox="1">
            <a:spLocks noGrp="1"/>
          </p:cNvSpPr>
          <p:nvPr>
            <p:ph type="body" idx="7"/>
          </p:nvPr>
        </p:nvSpPr>
        <p:spPr>
          <a:xfrm>
            <a:off x="5821363" y="2466906"/>
            <a:ext cx="5784850" cy="914400"/>
          </a:xfrm>
          <a:prstGeom prst="rect">
            <a:avLst/>
          </a:prstGeom>
          <a:solidFill>
            <a:schemeClr val="lt2"/>
          </a:solidFill>
          <a:ln>
            <a:noFill/>
          </a:ln>
          <a:effectLst>
            <a:outerShdw dist="50800" dir="10800000" algn="r" rotWithShape="0">
              <a:schemeClr val="accent2"/>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0" name="Google Shape;130;p28"/>
          <p:cNvSpPr txBox="1">
            <a:spLocks noGrp="1"/>
          </p:cNvSpPr>
          <p:nvPr>
            <p:ph type="body" idx="8"/>
          </p:nvPr>
        </p:nvSpPr>
        <p:spPr>
          <a:xfrm>
            <a:off x="5821363" y="3501887"/>
            <a:ext cx="5784850" cy="914400"/>
          </a:xfrm>
          <a:prstGeom prst="rect">
            <a:avLst/>
          </a:prstGeom>
          <a:solidFill>
            <a:schemeClr val="lt2"/>
          </a:solidFill>
          <a:ln>
            <a:noFill/>
          </a:ln>
          <a:effectLst>
            <a:outerShdw dist="50800" dir="10800000" algn="r" rotWithShape="0">
              <a:schemeClr val="accent3"/>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1" name="Google Shape;131;p28"/>
          <p:cNvSpPr txBox="1">
            <a:spLocks noGrp="1"/>
          </p:cNvSpPr>
          <p:nvPr>
            <p:ph type="body" idx="9"/>
          </p:nvPr>
        </p:nvSpPr>
        <p:spPr>
          <a:xfrm>
            <a:off x="5821363" y="4536868"/>
            <a:ext cx="5784850" cy="914400"/>
          </a:xfrm>
          <a:prstGeom prst="rect">
            <a:avLst/>
          </a:prstGeom>
          <a:solidFill>
            <a:schemeClr val="lt2"/>
          </a:solidFill>
          <a:ln>
            <a:noFill/>
          </a:ln>
          <a:effectLst>
            <a:outerShdw dist="50800" dir="10800000" algn="r" rotWithShape="0">
              <a:schemeClr val="accent4"/>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2" name="Google Shape;132;p28"/>
          <p:cNvSpPr txBox="1">
            <a:spLocks noGrp="1"/>
          </p:cNvSpPr>
          <p:nvPr>
            <p:ph type="body" idx="13"/>
          </p:nvPr>
        </p:nvSpPr>
        <p:spPr>
          <a:xfrm>
            <a:off x="5821363" y="5571849"/>
            <a:ext cx="5784850" cy="914400"/>
          </a:xfrm>
          <a:prstGeom prst="rect">
            <a:avLst/>
          </a:prstGeom>
          <a:solidFill>
            <a:schemeClr val="lt2"/>
          </a:solidFill>
          <a:ln>
            <a:noFill/>
          </a:ln>
          <a:effectLst>
            <a:outerShdw dist="50800" dir="10800000" algn="r" rotWithShape="0">
              <a:schemeClr val="accent5"/>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133"/>
        <p:cNvGrpSpPr/>
        <p:nvPr/>
      </p:nvGrpSpPr>
      <p:grpSpPr>
        <a:xfrm>
          <a:off x="0" y="0"/>
          <a:ext cx="0" cy="0"/>
          <a:chOff x="0" y="0"/>
          <a:chExt cx="0" cy="0"/>
        </a:xfrm>
      </p:grpSpPr>
      <p:sp>
        <p:nvSpPr>
          <p:cNvPr id="134" name="Google Shape;134;p29"/>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5" name="Google Shape;135;p29"/>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6" name="Google Shape;136;p29"/>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7" name="Google Shape;137;p29"/>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8" name="Google Shape;138;p2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39" name="Google Shape;139;p29"/>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0" name="Google Shape;140;p29"/>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1" name="Google Shape;141;p29"/>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2" name="Google Shape;142;p29"/>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143" name="Google Shape;143;p29"/>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4" name="Google Shape;144;p29"/>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5" name="Google Shape;145;p29"/>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6" name="Google Shape;146;p29"/>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147"/>
        <p:cNvGrpSpPr/>
        <p:nvPr/>
      </p:nvGrpSpPr>
      <p:grpSpPr>
        <a:xfrm>
          <a:off x="0" y="0"/>
          <a:ext cx="0" cy="0"/>
          <a:chOff x="0" y="0"/>
          <a:chExt cx="0" cy="0"/>
        </a:xfrm>
      </p:grpSpPr>
      <p:sp>
        <p:nvSpPr>
          <p:cNvPr id="148" name="Google Shape;148;p30"/>
          <p:cNvSpPr txBox="1">
            <a:spLocks noGrp="1"/>
          </p:cNvSpPr>
          <p:nvPr>
            <p:ph type="body" idx="1"/>
          </p:nvPr>
        </p:nvSpPr>
        <p:spPr>
          <a:xfrm>
            <a:off x="584200"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9" name="Google Shape;149;p30"/>
          <p:cNvSpPr txBox="1">
            <a:spLocks noGrp="1"/>
          </p:cNvSpPr>
          <p:nvPr>
            <p:ph type="body" idx="2"/>
          </p:nvPr>
        </p:nvSpPr>
        <p:spPr>
          <a:xfrm>
            <a:off x="4332805"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0" name="Google Shape;150;p30"/>
          <p:cNvSpPr txBox="1">
            <a:spLocks noGrp="1"/>
          </p:cNvSpPr>
          <p:nvPr>
            <p:ph type="body" idx="3"/>
          </p:nvPr>
        </p:nvSpPr>
        <p:spPr>
          <a:xfrm>
            <a:off x="8081411"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1" name="Google Shape;151;p3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30"/>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3" name="Google Shape;153;p30"/>
          <p:cNvSpPr/>
          <p:nvPr/>
        </p:nvSpPr>
        <p:spPr>
          <a:xfrm>
            <a:off x="987033" y="1296988"/>
            <a:ext cx="2719704" cy="2719704"/>
          </a:xfrm>
          <a:prstGeom prst="ellipse">
            <a:avLst/>
          </a:prstGeom>
          <a:solidFill>
            <a:schemeClr val="lt1">
              <a:alpha val="9411"/>
            </a:schemeClr>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4" name="Google Shape;154;p30"/>
          <p:cNvSpPr/>
          <p:nvPr/>
        </p:nvSpPr>
        <p:spPr>
          <a:xfrm>
            <a:off x="4735639" y="1296988"/>
            <a:ext cx="2719704" cy="2719704"/>
          </a:xfrm>
          <a:prstGeom prst="ellipse">
            <a:avLst/>
          </a:prstGeom>
          <a:solidFill>
            <a:schemeClr val="lt1">
              <a:alpha val="9411"/>
            </a:schemeClr>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5" name="Google Shape;155;p30"/>
          <p:cNvSpPr/>
          <p:nvPr/>
        </p:nvSpPr>
        <p:spPr>
          <a:xfrm>
            <a:off x="8484245" y="1296988"/>
            <a:ext cx="2719704" cy="2719704"/>
          </a:xfrm>
          <a:prstGeom prst="ellipse">
            <a:avLst/>
          </a:prstGeom>
          <a:solidFill>
            <a:schemeClr val="lt1">
              <a:alpha val="9411"/>
            </a:schemeClr>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6" name="Google Shape;156;p30"/>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7" name="Google Shape;157;p30"/>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cxnSp>
        <p:nvCxnSpPr>
          <p:cNvPr id="158" name="Google Shape;158;p30"/>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59" name="Google Shape;159;p30"/>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60" name="Google Shape;160;p30"/>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sp>
        <p:nvSpPr>
          <p:cNvPr id="161" name="Google Shape;161;p30"/>
          <p:cNvSpPr>
            <a:spLocks noGrp="1"/>
          </p:cNvSpPr>
          <p:nvPr>
            <p:ph type="pic" idx="4"/>
          </p:nvPr>
        </p:nvSpPr>
        <p:spPr>
          <a:xfrm>
            <a:off x="1249605"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2" name="Google Shape;162;p30"/>
          <p:cNvSpPr>
            <a:spLocks noGrp="1"/>
          </p:cNvSpPr>
          <p:nvPr>
            <p:ph type="pic" idx="5"/>
          </p:nvPr>
        </p:nvSpPr>
        <p:spPr>
          <a:xfrm>
            <a:off x="4998211"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3" name="Google Shape;163;p30"/>
          <p:cNvSpPr>
            <a:spLocks noGrp="1"/>
          </p:cNvSpPr>
          <p:nvPr>
            <p:ph type="pic" idx="6"/>
          </p:nvPr>
        </p:nvSpPr>
        <p:spPr>
          <a:xfrm>
            <a:off x="8746817"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164"/>
        <p:cNvGrpSpPr/>
        <p:nvPr/>
      </p:nvGrpSpPr>
      <p:grpSpPr>
        <a:xfrm>
          <a:off x="0" y="0"/>
          <a:ext cx="0" cy="0"/>
          <a:chOff x="0" y="0"/>
          <a:chExt cx="0" cy="0"/>
        </a:xfrm>
      </p:grpSpPr>
      <p:sp>
        <p:nvSpPr>
          <p:cNvPr id="165" name="Google Shape;165;p31"/>
          <p:cNvSpPr>
            <a:spLocks noGrp="1"/>
          </p:cNvSpPr>
          <p:nvPr>
            <p:ph type="pic" idx="2"/>
          </p:nvPr>
        </p:nvSpPr>
        <p:spPr>
          <a:xfrm>
            <a:off x="7292975" y="0"/>
            <a:ext cx="4899025" cy="685800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6" name="Google Shape;166;p3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67" name="Google Shape;167;p31"/>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168" name="Google Shape;168;p31"/>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vl1pPr>
            <a:lvl2pPr marL="914400" lvl="1" indent="-228600" algn="l">
              <a:lnSpc>
                <a:spcPct val="100000"/>
              </a:lnSpc>
              <a:spcBef>
                <a:spcPts val="440"/>
              </a:spcBef>
              <a:spcAft>
                <a:spcPts val="0"/>
              </a:spcAft>
              <a:buClr>
                <a:schemeClr val="dk1"/>
              </a:buClr>
              <a:buSzPts val="1980"/>
              <a:buNone/>
              <a:defRPr sz="2200"/>
            </a:lvl2pPr>
            <a:lvl3pPr marL="1371600" lvl="2" indent="-228600" algn="l">
              <a:lnSpc>
                <a:spcPct val="100000"/>
              </a:lnSpc>
              <a:spcBef>
                <a:spcPts val="440"/>
              </a:spcBef>
              <a:spcAft>
                <a:spcPts val="0"/>
              </a:spcAft>
              <a:buClr>
                <a:schemeClr val="dk1"/>
              </a:buClr>
              <a:buSzPts val="1980"/>
              <a:buNone/>
              <a:defRPr sz="2200"/>
            </a:lvl3pPr>
            <a:lvl4pPr marL="1828800" lvl="3" indent="-228600" algn="l">
              <a:lnSpc>
                <a:spcPct val="100000"/>
              </a:lnSpc>
              <a:spcBef>
                <a:spcPts val="440"/>
              </a:spcBef>
              <a:spcAft>
                <a:spcPts val="0"/>
              </a:spcAft>
              <a:buClr>
                <a:schemeClr val="dk1"/>
              </a:buClr>
              <a:buSzPts val="1980"/>
              <a:buNone/>
              <a:defRPr sz="2200"/>
            </a:lvl4pPr>
            <a:lvl5pPr marL="2286000" lvl="4" indent="-228600" algn="l">
              <a:lnSpc>
                <a:spcPct val="100000"/>
              </a:lnSpc>
              <a:spcBef>
                <a:spcPts val="440"/>
              </a:spcBef>
              <a:spcAft>
                <a:spcPts val="0"/>
              </a:spcAft>
              <a:buClr>
                <a:schemeClr val="dk1"/>
              </a:buClr>
              <a:buSzPts val="1980"/>
              <a:buNone/>
              <a:defRPr sz="2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169"/>
        <p:cNvGrpSpPr/>
        <p:nvPr/>
      </p:nvGrpSpPr>
      <p:grpSpPr>
        <a:xfrm>
          <a:off x="0" y="0"/>
          <a:ext cx="0" cy="0"/>
          <a:chOff x="0" y="0"/>
          <a:chExt cx="0" cy="0"/>
        </a:xfrm>
      </p:grpSpPr>
      <p:sp>
        <p:nvSpPr>
          <p:cNvPr id="170" name="Google Shape;170;p32"/>
          <p:cNvSpPr>
            <a:spLocks noGrp="1"/>
          </p:cNvSpPr>
          <p:nvPr>
            <p:ph type="pic" idx="2"/>
          </p:nvPr>
        </p:nvSpPr>
        <p:spPr>
          <a:xfrm>
            <a:off x="9120988" y="0"/>
            <a:ext cx="3071012" cy="3321748"/>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1" name="Google Shape;171;p3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32"/>
          <p:cNvSpPr>
            <a:spLocks noGrp="1"/>
          </p:cNvSpPr>
          <p:nvPr>
            <p:ph type="pic" idx="3"/>
          </p:nvPr>
        </p:nvSpPr>
        <p:spPr>
          <a:xfrm>
            <a:off x="9715499" y="3440575"/>
            <a:ext cx="2476500" cy="3123738"/>
          </a:xfrm>
          <a:prstGeom prst="rect">
            <a:avLst/>
          </a:prstGeom>
          <a:blipFill rotWithShape="1">
            <a:blip r:embed="rId3">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3" name="Google Shape;173;p32"/>
          <p:cNvSpPr>
            <a:spLocks noGrp="1"/>
          </p:cNvSpPr>
          <p:nvPr>
            <p:ph type="pic" idx="4"/>
          </p:nvPr>
        </p:nvSpPr>
        <p:spPr>
          <a:xfrm>
            <a:off x="6522752" y="292100"/>
            <a:ext cx="2476500" cy="3027847"/>
          </a:xfrm>
          <a:prstGeom prst="rect">
            <a:avLst/>
          </a:prstGeom>
          <a:blipFill rotWithShape="1">
            <a:blip r:embed="rId4">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4" name="Google Shape;174;p32"/>
          <p:cNvSpPr>
            <a:spLocks noGrp="1"/>
          </p:cNvSpPr>
          <p:nvPr>
            <p:ph type="pic" idx="5"/>
          </p:nvPr>
        </p:nvSpPr>
        <p:spPr>
          <a:xfrm>
            <a:off x="6499708" y="3440575"/>
            <a:ext cx="3071012" cy="3417425"/>
          </a:xfrm>
          <a:prstGeom prst="rect">
            <a:avLst/>
          </a:prstGeom>
          <a:blipFill rotWithShape="1">
            <a:blip r:embed="rId5">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5" name="Google Shape;175;p32"/>
          <p:cNvSpPr txBox="1">
            <a:spLocks noGrp="1"/>
          </p:cNvSpPr>
          <p:nvPr>
            <p:ph type="body" idx="1"/>
          </p:nvPr>
        </p:nvSpPr>
        <p:spPr>
          <a:xfrm>
            <a:off x="588263" y="1333500"/>
            <a:ext cx="5657850" cy="5155257"/>
          </a:xfrm>
          <a:prstGeom prst="rect">
            <a:avLst/>
          </a:prstGeom>
          <a:noFill/>
          <a:ln>
            <a:noFill/>
          </a:ln>
        </p:spPr>
        <p:txBody>
          <a:bodyPr spcFirstLastPara="1" wrap="square" lIns="0" tIns="0" rIns="0" bIns="0" anchor="t" anchorCtr="0">
            <a:spAutoFit/>
          </a:bodyPr>
          <a:lstStyle>
            <a:lvl1pPr marL="457200" marR="0" lvl="0" indent="-330200" algn="l">
              <a:lnSpc>
                <a:spcPct val="100000"/>
              </a:lnSpc>
              <a:spcBef>
                <a:spcPts val="600"/>
              </a:spcBef>
              <a:spcAft>
                <a:spcPts val="0"/>
              </a:spcAft>
              <a:buClr>
                <a:srgbClr val="000000"/>
              </a:buClr>
              <a:buSzPts val="1600"/>
              <a:buFont typeface="Arial"/>
              <a:buChar char="•"/>
              <a:defRPr sz="1600" b="0" i="0" u="none" strike="noStrike" cap="none">
                <a:solidFill>
                  <a:srgbClr val="000000"/>
                </a:solidFill>
              </a:defRPr>
            </a:lvl1pPr>
            <a:lvl2pPr marL="914400" lvl="1" indent="-320040" algn="l">
              <a:lnSpc>
                <a:spcPct val="100000"/>
              </a:lnSpc>
              <a:spcBef>
                <a:spcPts val="600"/>
              </a:spcBef>
              <a:spcAft>
                <a:spcPts val="0"/>
              </a:spcAft>
              <a:buClr>
                <a:schemeClr val="dk1"/>
              </a:buClr>
              <a:buSzPts val="1440"/>
              <a:buChar char="·"/>
              <a:defRPr sz="1600"/>
            </a:lvl2pPr>
            <a:lvl3pPr marL="1371600" lvl="2" indent="-320039" algn="l">
              <a:lnSpc>
                <a:spcPct val="100000"/>
              </a:lnSpc>
              <a:spcBef>
                <a:spcPts val="600"/>
              </a:spcBef>
              <a:spcAft>
                <a:spcPts val="0"/>
              </a:spcAft>
              <a:buClr>
                <a:schemeClr val="dk1"/>
              </a:buClr>
              <a:buSzPts val="1440"/>
              <a:buChar char="·"/>
              <a:defRPr sz="1600"/>
            </a:lvl3pPr>
            <a:lvl4pPr marL="1828800" lvl="3" indent="-320039" algn="l">
              <a:lnSpc>
                <a:spcPct val="100000"/>
              </a:lnSpc>
              <a:spcBef>
                <a:spcPts val="600"/>
              </a:spcBef>
              <a:spcAft>
                <a:spcPts val="0"/>
              </a:spcAft>
              <a:buClr>
                <a:schemeClr val="dk1"/>
              </a:buClr>
              <a:buSzPts val="1440"/>
              <a:buChar char="·"/>
              <a:defRPr sz="1600"/>
            </a:lvl4pPr>
            <a:lvl5pPr marL="2286000" lvl="4" indent="-228600" algn="l">
              <a:lnSpc>
                <a:spcPct val="100000"/>
              </a:lnSpc>
              <a:spcBef>
                <a:spcPts val="600"/>
              </a:spcBef>
              <a:spcAft>
                <a:spcPts val="0"/>
              </a:spcAft>
              <a:buClr>
                <a:schemeClr val="dk1"/>
              </a:buClr>
              <a:buSzPts val="1440"/>
              <a:buNone/>
              <a:defRPr sz="1600"/>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3"/>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79" name="Google Shape;179;p33"/>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0" name="Google Shape;180;p33"/>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1" name="Google Shape;181;p33"/>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2" name="Google Shape;182;p33"/>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65"/>
              <a:buFont typeface="Arial"/>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83" name="Google Shape;183;p33"/>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65"/>
              <a:buFont typeface="Arial"/>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84" name="Google Shape;184;p33"/>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5" name="Google Shape;185;p33"/>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6" name="Google Shape;186;p33"/>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7" name="Google Shape;187;p33"/>
          <p:cNvSpPr>
            <a:spLocks noGrp="1"/>
          </p:cNvSpPr>
          <p:nvPr>
            <p:ph type="pic" idx="4"/>
          </p:nvPr>
        </p:nvSpPr>
        <p:spPr>
          <a:xfrm>
            <a:off x="571018"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8" name="Google Shape;188;p33"/>
          <p:cNvSpPr>
            <a:spLocks noGrp="1"/>
          </p:cNvSpPr>
          <p:nvPr>
            <p:ph type="pic" idx="5"/>
          </p:nvPr>
        </p:nvSpPr>
        <p:spPr>
          <a:xfrm>
            <a:off x="449998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9" name="Google Shape;189;p33"/>
          <p:cNvSpPr>
            <a:spLocks noGrp="1"/>
          </p:cNvSpPr>
          <p:nvPr>
            <p:ph type="pic" idx="6"/>
          </p:nvPr>
        </p:nvSpPr>
        <p:spPr>
          <a:xfrm>
            <a:off x="842895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190"/>
        <p:cNvGrpSpPr/>
        <p:nvPr/>
      </p:nvGrpSpPr>
      <p:grpSpPr>
        <a:xfrm>
          <a:off x="0" y="0"/>
          <a:ext cx="0" cy="0"/>
          <a:chOff x="0" y="0"/>
          <a:chExt cx="0" cy="0"/>
        </a:xfrm>
      </p:grpSpPr>
      <p:sp>
        <p:nvSpPr>
          <p:cNvPr id="191" name="Google Shape;191;p3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34"/>
          <p:cNvSpPr>
            <a:spLocks noGrp="1"/>
          </p:cNvSpPr>
          <p:nvPr>
            <p:ph type="pic" idx="2"/>
          </p:nvPr>
        </p:nvSpPr>
        <p:spPr>
          <a:xfrm>
            <a:off x="600105" y="1863010"/>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3" name="Google Shape;193;p34"/>
          <p:cNvSpPr>
            <a:spLocks noGrp="1"/>
          </p:cNvSpPr>
          <p:nvPr>
            <p:ph type="pic" idx="3"/>
          </p:nvPr>
        </p:nvSpPr>
        <p:spPr>
          <a:xfrm>
            <a:off x="2852609"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4" name="Google Shape;194;p34"/>
          <p:cNvSpPr>
            <a:spLocks noGrp="1"/>
          </p:cNvSpPr>
          <p:nvPr>
            <p:ph type="pic" idx="4"/>
          </p:nvPr>
        </p:nvSpPr>
        <p:spPr>
          <a:xfrm>
            <a:off x="5105113"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5" name="Google Shape;195;p34"/>
          <p:cNvSpPr>
            <a:spLocks noGrp="1"/>
          </p:cNvSpPr>
          <p:nvPr>
            <p:ph type="pic" idx="5"/>
          </p:nvPr>
        </p:nvSpPr>
        <p:spPr>
          <a:xfrm>
            <a:off x="7357617"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6" name="Google Shape;196;p34"/>
          <p:cNvSpPr>
            <a:spLocks noGrp="1"/>
          </p:cNvSpPr>
          <p:nvPr>
            <p:ph type="pic" idx="6"/>
          </p:nvPr>
        </p:nvSpPr>
        <p:spPr>
          <a:xfrm>
            <a:off x="9610122"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7" name="Google Shape;197;p34"/>
          <p:cNvSpPr/>
          <p:nvPr/>
        </p:nvSpPr>
        <p:spPr>
          <a:xfrm>
            <a:off x="67382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8" name="Google Shape;198;p34"/>
          <p:cNvSpPr/>
          <p:nvPr/>
        </p:nvSpPr>
        <p:spPr>
          <a:xfrm>
            <a:off x="292928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9" name="Google Shape;199;p34"/>
          <p:cNvSpPr/>
          <p:nvPr/>
        </p:nvSpPr>
        <p:spPr>
          <a:xfrm>
            <a:off x="518475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0" name="Google Shape;200;p34"/>
          <p:cNvSpPr/>
          <p:nvPr/>
        </p:nvSpPr>
        <p:spPr>
          <a:xfrm>
            <a:off x="744021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1" name="Google Shape;201;p34"/>
          <p:cNvSpPr/>
          <p:nvPr/>
        </p:nvSpPr>
        <p:spPr>
          <a:xfrm>
            <a:off x="969568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2" name="Google Shape;202;p34"/>
          <p:cNvSpPr txBox="1">
            <a:spLocks noGrp="1"/>
          </p:cNvSpPr>
          <p:nvPr>
            <p:ph type="body" idx="1"/>
          </p:nvPr>
        </p:nvSpPr>
        <p:spPr>
          <a:xfrm>
            <a:off x="780062"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3" name="Google Shape;203;p34"/>
          <p:cNvSpPr txBox="1">
            <a:spLocks noGrp="1"/>
          </p:cNvSpPr>
          <p:nvPr>
            <p:ph type="body" idx="7"/>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204" name="Google Shape;204;p34"/>
          <p:cNvGrpSpPr/>
          <p:nvPr/>
        </p:nvGrpSpPr>
        <p:grpSpPr>
          <a:xfrm>
            <a:off x="588262" y="4059104"/>
            <a:ext cx="562936" cy="1051917"/>
            <a:chOff x="588262" y="4109720"/>
            <a:chExt cx="562936" cy="1051917"/>
          </a:xfrm>
        </p:grpSpPr>
        <p:sp>
          <p:nvSpPr>
            <p:cNvPr id="205" name="Google Shape;205;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06" name="Google Shape;206;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07" name="Google Shape;207;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08" name="Google Shape;208;p34"/>
          <p:cNvSpPr txBox="1">
            <a:spLocks noGrp="1"/>
          </p:cNvSpPr>
          <p:nvPr>
            <p:ph type="body" idx="8"/>
          </p:nvPr>
        </p:nvSpPr>
        <p:spPr>
          <a:xfrm>
            <a:off x="3032566"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9" name="Google Shape;209;p34"/>
          <p:cNvSpPr txBox="1">
            <a:spLocks noGrp="1"/>
          </p:cNvSpPr>
          <p:nvPr>
            <p:ph type="body" idx="9"/>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210" name="Google Shape;210;p34"/>
          <p:cNvGrpSpPr/>
          <p:nvPr/>
        </p:nvGrpSpPr>
        <p:grpSpPr>
          <a:xfrm>
            <a:off x="2843727" y="4059104"/>
            <a:ext cx="562936" cy="1051917"/>
            <a:chOff x="588262" y="4109720"/>
            <a:chExt cx="562936" cy="1051917"/>
          </a:xfrm>
        </p:grpSpPr>
        <p:sp>
          <p:nvSpPr>
            <p:cNvPr id="211" name="Google Shape;211;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2" name="Google Shape;212;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3" name="Google Shape;213;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14" name="Google Shape;214;p34"/>
          <p:cNvSpPr txBox="1">
            <a:spLocks noGrp="1"/>
          </p:cNvSpPr>
          <p:nvPr>
            <p:ph type="body" idx="13"/>
          </p:nvPr>
        </p:nvSpPr>
        <p:spPr>
          <a:xfrm>
            <a:off x="5285070"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5" name="Google Shape;215;p34"/>
          <p:cNvSpPr txBox="1">
            <a:spLocks noGrp="1"/>
          </p:cNvSpPr>
          <p:nvPr>
            <p:ph type="body" idx="14"/>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216" name="Google Shape;216;p34"/>
          <p:cNvGrpSpPr/>
          <p:nvPr/>
        </p:nvGrpSpPr>
        <p:grpSpPr>
          <a:xfrm>
            <a:off x="5099192" y="4059104"/>
            <a:ext cx="562936" cy="1051917"/>
            <a:chOff x="588262" y="4109720"/>
            <a:chExt cx="562936" cy="1051917"/>
          </a:xfrm>
        </p:grpSpPr>
        <p:sp>
          <p:nvSpPr>
            <p:cNvPr id="217" name="Google Shape;217;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8" name="Google Shape;218;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9" name="Google Shape;219;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0" name="Google Shape;220;p34"/>
          <p:cNvSpPr txBox="1">
            <a:spLocks noGrp="1"/>
          </p:cNvSpPr>
          <p:nvPr>
            <p:ph type="body" idx="15"/>
          </p:nvPr>
        </p:nvSpPr>
        <p:spPr>
          <a:xfrm>
            <a:off x="7537574"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1" name="Google Shape;221;p34"/>
          <p:cNvSpPr txBox="1">
            <a:spLocks noGrp="1"/>
          </p:cNvSpPr>
          <p:nvPr>
            <p:ph type="body" idx="16"/>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222" name="Google Shape;222;p34"/>
          <p:cNvGrpSpPr/>
          <p:nvPr/>
        </p:nvGrpSpPr>
        <p:grpSpPr>
          <a:xfrm>
            <a:off x="7354657" y="4059104"/>
            <a:ext cx="562936" cy="1051917"/>
            <a:chOff x="588262" y="4109720"/>
            <a:chExt cx="562936" cy="1051917"/>
          </a:xfrm>
        </p:grpSpPr>
        <p:sp>
          <p:nvSpPr>
            <p:cNvPr id="223" name="Google Shape;223;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24" name="Google Shape;224;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25" name="Google Shape;225;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6" name="Google Shape;226;p34"/>
          <p:cNvSpPr txBox="1">
            <a:spLocks noGrp="1"/>
          </p:cNvSpPr>
          <p:nvPr>
            <p:ph type="body" idx="17"/>
          </p:nvPr>
        </p:nvSpPr>
        <p:spPr>
          <a:xfrm>
            <a:off x="9790079"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34"/>
          <p:cNvSpPr txBox="1">
            <a:spLocks noGrp="1"/>
          </p:cNvSpPr>
          <p:nvPr>
            <p:ph type="body" idx="18"/>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228" name="Google Shape;228;p34"/>
          <p:cNvGrpSpPr/>
          <p:nvPr/>
        </p:nvGrpSpPr>
        <p:grpSpPr>
          <a:xfrm>
            <a:off x="9610122" y="4059104"/>
            <a:ext cx="562936" cy="1051917"/>
            <a:chOff x="588262" y="4109720"/>
            <a:chExt cx="562936" cy="1051917"/>
          </a:xfrm>
        </p:grpSpPr>
        <p:sp>
          <p:nvSpPr>
            <p:cNvPr id="229" name="Google Shape;229;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30" name="Google Shape;230;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31" name="Google Shape;231;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232"/>
        <p:cNvGrpSpPr/>
        <p:nvPr/>
      </p:nvGrpSpPr>
      <p:grpSpPr>
        <a:xfrm>
          <a:off x="0" y="0"/>
          <a:ext cx="0" cy="0"/>
          <a:chOff x="0" y="0"/>
          <a:chExt cx="0" cy="0"/>
        </a:xfrm>
      </p:grpSpPr>
      <p:sp>
        <p:nvSpPr>
          <p:cNvPr id="233" name="Google Shape;233;p35"/>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4" name="Google Shape;234;p35"/>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5" name="Google Shape;235;p35"/>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6" name="Google Shape;236;p35"/>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7" name="Google Shape;237;p35"/>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8" name="Google Shape;238;p35"/>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9" name="Google Shape;239;p3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35"/>
          <p:cNvSpPr>
            <a:spLocks noGrp="1"/>
          </p:cNvSpPr>
          <p:nvPr>
            <p:ph type="pic" idx="2"/>
          </p:nvPr>
        </p:nvSpPr>
        <p:spPr>
          <a:xfrm>
            <a:off x="600105"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1" name="Google Shape;241;p35"/>
          <p:cNvSpPr>
            <a:spLocks noGrp="1"/>
          </p:cNvSpPr>
          <p:nvPr>
            <p:ph type="pic" idx="3"/>
          </p:nvPr>
        </p:nvSpPr>
        <p:spPr>
          <a:xfrm>
            <a:off x="2862134"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2" name="Google Shape;242;p35"/>
          <p:cNvSpPr>
            <a:spLocks noGrp="1"/>
          </p:cNvSpPr>
          <p:nvPr>
            <p:ph type="pic" idx="4"/>
          </p:nvPr>
        </p:nvSpPr>
        <p:spPr>
          <a:xfrm>
            <a:off x="5124163"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3" name="Google Shape;243;p35"/>
          <p:cNvSpPr>
            <a:spLocks noGrp="1"/>
          </p:cNvSpPr>
          <p:nvPr>
            <p:ph type="pic" idx="5"/>
          </p:nvPr>
        </p:nvSpPr>
        <p:spPr>
          <a:xfrm>
            <a:off x="738619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4" name="Google Shape;244;p35"/>
          <p:cNvSpPr>
            <a:spLocks noGrp="1"/>
          </p:cNvSpPr>
          <p:nvPr>
            <p:ph type="pic" idx="6"/>
          </p:nvPr>
        </p:nvSpPr>
        <p:spPr>
          <a:xfrm>
            <a:off x="964822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5" name="Google Shape;245;p35"/>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6" name="Google Shape;246;p35"/>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7" name="Google Shape;247;p35"/>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8" name="Google Shape;248;p35"/>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9" name="Google Shape;249;p35"/>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0" name="Google Shape;250;p35"/>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1" name="Google Shape;251;p35"/>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2" name="Google Shape;252;p35"/>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3" name="Google Shape;253;p35"/>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4" name="Google Shape;254;p35"/>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255"/>
        <p:cNvGrpSpPr/>
        <p:nvPr/>
      </p:nvGrpSpPr>
      <p:grpSpPr>
        <a:xfrm>
          <a:off x="0" y="0"/>
          <a:ext cx="0" cy="0"/>
          <a:chOff x="0" y="0"/>
          <a:chExt cx="0" cy="0"/>
        </a:xfrm>
      </p:grpSpPr>
      <p:sp>
        <p:nvSpPr>
          <p:cNvPr id="256" name="Google Shape;256;p36"/>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dk1"/>
              </a:buClr>
              <a:buSzPts val="2000"/>
              <a:buFont typeface="Quattrocento Sans"/>
              <a:buNone/>
              <a:defRPr sz="2000">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257"/>
        <p:cNvGrpSpPr/>
        <p:nvPr/>
      </p:nvGrpSpPr>
      <p:grpSpPr>
        <a:xfrm>
          <a:off x="0" y="0"/>
          <a:ext cx="0" cy="0"/>
          <a:chOff x="0" y="0"/>
          <a:chExt cx="0" cy="0"/>
        </a:xfrm>
      </p:grpSpPr>
      <p:sp>
        <p:nvSpPr>
          <p:cNvPr id="258" name="Google Shape;258;p37"/>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9" name="Google Shape;259;p37"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0" name="Google Shape;260;p37"/>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261"/>
        <p:cNvGrpSpPr/>
        <p:nvPr/>
      </p:nvGrpSpPr>
      <p:grpSpPr>
        <a:xfrm>
          <a:off x="0" y="0"/>
          <a:ext cx="0" cy="0"/>
          <a:chOff x="0" y="0"/>
          <a:chExt cx="0" cy="0"/>
        </a:xfrm>
      </p:grpSpPr>
      <p:sp>
        <p:nvSpPr>
          <p:cNvPr id="262" name="Google Shape;262;p38"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3" name="Google Shape;263;p38"/>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264"/>
        <p:cNvGrpSpPr/>
        <p:nvPr/>
      </p:nvGrpSpPr>
      <p:grpSpPr>
        <a:xfrm>
          <a:off x="0" y="0"/>
          <a:ext cx="0" cy="0"/>
          <a:chOff x="0" y="0"/>
          <a:chExt cx="0" cy="0"/>
        </a:xfrm>
      </p:grpSpPr>
      <p:sp>
        <p:nvSpPr>
          <p:cNvPr id="265" name="Google Shape;265;p39"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6" name="Google Shape;266;p39"/>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2800"/>
              <a:buFont typeface="Quattrocento Sans"/>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267"/>
        <p:cNvGrpSpPr/>
        <p:nvPr/>
      </p:nvGrpSpPr>
      <p:grpSpPr>
        <a:xfrm>
          <a:off x="0" y="0"/>
          <a:ext cx="0" cy="0"/>
          <a:chOff x="0" y="0"/>
          <a:chExt cx="0" cy="0"/>
        </a:xfrm>
      </p:grpSpPr>
      <p:sp>
        <p:nvSpPr>
          <p:cNvPr id="268" name="Google Shape;268;p40" descr="This photo is a 'placeholder' only. Drag or drop your photo here, or click and tap the center to insert a photo."/>
          <p:cNvSpPr>
            <a:spLocks noGrp="1"/>
          </p:cNvSpPr>
          <p:nvPr>
            <p:ph type="pic" idx="2"/>
          </p:nvPr>
        </p:nvSpPr>
        <p:spPr>
          <a:xfrm>
            <a:off x="0" y="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9" name="Google Shape;269;p40"/>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270"/>
        <p:cNvGrpSpPr/>
        <p:nvPr/>
      </p:nvGrpSpPr>
      <p:grpSpPr>
        <a:xfrm>
          <a:off x="0" y="0"/>
          <a:ext cx="0" cy="0"/>
          <a:chOff x="0" y="0"/>
          <a:chExt cx="0" cy="0"/>
        </a:xfrm>
      </p:grpSpPr>
      <p:sp>
        <p:nvSpPr>
          <p:cNvPr id="271" name="Google Shape;271;p41" descr="This photo is a 'placeholder' only. Drag or drop your photo here, or click and tap the center to insert a photo."/>
          <p:cNvSpPr>
            <a:spLocks noGrp="1"/>
          </p:cNvSpPr>
          <p:nvPr>
            <p:ph type="pic" idx="2"/>
          </p:nvPr>
        </p:nvSpPr>
        <p:spPr>
          <a:xfrm>
            <a:off x="-2381" y="228600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2" name="Google Shape;272;p41"/>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273"/>
        <p:cNvGrpSpPr/>
        <p:nvPr/>
      </p:nvGrpSpPr>
      <p:grpSpPr>
        <a:xfrm>
          <a:off x="0" y="0"/>
          <a:ext cx="0" cy="0"/>
          <a:chOff x="0" y="0"/>
          <a:chExt cx="0" cy="0"/>
        </a:xfrm>
      </p:grpSpPr>
      <p:sp>
        <p:nvSpPr>
          <p:cNvPr id="274" name="Google Shape;274;p42"/>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5" name="Google Shape;275;p42" descr="This photo is a 'placeholder' only. Drag or drop your photo here, or click and tap the center to insert a photo."/>
          <p:cNvSpPr>
            <a:spLocks noGrp="1"/>
          </p:cNvSpPr>
          <p:nvPr>
            <p:ph type="pic" idx="2"/>
          </p:nvPr>
        </p:nvSpPr>
        <p:spPr>
          <a:xfrm>
            <a:off x="582612"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6" name="Google Shape;276;p42"/>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7" name="Google Shape;277;p42" descr="This photo is a 'placeholder' only. Drag or drop your photo here, or click and tap the center to insert a photo."/>
          <p:cNvSpPr>
            <a:spLocks noGrp="1"/>
          </p:cNvSpPr>
          <p:nvPr>
            <p:ph type="pic" idx="4"/>
          </p:nvPr>
        </p:nvSpPr>
        <p:spPr>
          <a:xfrm>
            <a:off x="6239255"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8" name="Google Shape;278;p42"/>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4"/>
        <p:cNvGrpSpPr/>
        <p:nvPr/>
      </p:nvGrpSpPr>
      <p:grpSpPr>
        <a:xfrm>
          <a:off x="0" y="0"/>
          <a:ext cx="0" cy="0"/>
          <a:chOff x="0" y="0"/>
          <a:chExt cx="0" cy="0"/>
        </a:xfrm>
      </p:grpSpPr>
      <p:sp>
        <p:nvSpPr>
          <p:cNvPr id="25" name="Google Shape;25;p17"/>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7"/>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dk1"/>
              </a:buClr>
              <a:buSzPts val="2160"/>
              <a:buNone/>
              <a:defRPr sz="24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cxnSp>
        <p:nvCxnSpPr>
          <p:cNvPr id="27" name="Google Shape;27;p17"/>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28" name="Google Shape;28;p17"/>
          <p:cNvCxnSpPr/>
          <p:nvPr/>
        </p:nvCxnSpPr>
        <p:spPr>
          <a:xfrm>
            <a:off x="4648200" y="2017713"/>
            <a:ext cx="6961188" cy="0"/>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279"/>
        <p:cNvGrpSpPr/>
        <p:nvPr/>
      </p:nvGrpSpPr>
      <p:grpSpPr>
        <a:xfrm>
          <a:off x="0" y="0"/>
          <a:ext cx="0" cy="0"/>
          <a:chOff x="0" y="0"/>
          <a:chExt cx="0" cy="0"/>
        </a:xfrm>
      </p:grpSpPr>
      <p:sp>
        <p:nvSpPr>
          <p:cNvPr id="280" name="Google Shape;280;p43"/>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1" name="Google Shape;281;p43" descr="This photo is a 'placeholder' only. Drag or drop your photo here, or click and tap the center to insert a photo."/>
          <p:cNvSpPr>
            <a:spLocks noGrp="1"/>
          </p:cNvSpPr>
          <p:nvPr>
            <p:ph type="pic" idx="2"/>
          </p:nvPr>
        </p:nvSpPr>
        <p:spPr>
          <a:xfrm>
            <a:off x="582612"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2" name="Google Shape;282;p43"/>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3" name="Google Shape;283;p43" descr="This photo is a 'placeholder' only. Drag or drop your photo here, or click and tap the center to insert a photo."/>
          <p:cNvSpPr>
            <a:spLocks noGrp="1"/>
          </p:cNvSpPr>
          <p:nvPr>
            <p:ph type="pic" idx="4"/>
          </p:nvPr>
        </p:nvSpPr>
        <p:spPr>
          <a:xfrm>
            <a:off x="4358640"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4" name="Google Shape;284;p43"/>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5" name="Google Shape;285;p43" descr="This photo is a 'placeholder' only. Drag or drop your photo here, or click and tap the center to insert a photo."/>
          <p:cNvSpPr>
            <a:spLocks noGrp="1"/>
          </p:cNvSpPr>
          <p:nvPr>
            <p:ph type="pic" idx="6"/>
          </p:nvPr>
        </p:nvSpPr>
        <p:spPr>
          <a:xfrm>
            <a:off x="8132063"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6" name="Google Shape;286;p43"/>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287"/>
        <p:cNvGrpSpPr/>
        <p:nvPr/>
      </p:nvGrpSpPr>
      <p:grpSpPr>
        <a:xfrm>
          <a:off x="0" y="0"/>
          <a:ext cx="0" cy="0"/>
          <a:chOff x="0" y="0"/>
          <a:chExt cx="0" cy="0"/>
        </a:xfrm>
      </p:grpSpPr>
      <p:sp>
        <p:nvSpPr>
          <p:cNvPr id="288" name="Google Shape;288;p44"/>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9" name="Google Shape;289;p44" descr="This photo is a 'placeholder' only. Drag or drop your photo here, or click and tap the center to insert a photo."/>
          <p:cNvSpPr>
            <a:spLocks noGrp="1"/>
          </p:cNvSpPr>
          <p:nvPr>
            <p:ph type="pic" idx="2"/>
          </p:nvPr>
        </p:nvSpPr>
        <p:spPr>
          <a:xfrm>
            <a:off x="582612"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0" name="Google Shape;290;p44"/>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1" name="Google Shape;291;p44" descr="This photo is a 'placeholder' only. Drag or drop your photo here, or click and tap the center to insert a photo."/>
          <p:cNvSpPr>
            <a:spLocks noGrp="1"/>
          </p:cNvSpPr>
          <p:nvPr>
            <p:ph type="pic" idx="4"/>
          </p:nvPr>
        </p:nvSpPr>
        <p:spPr>
          <a:xfrm>
            <a:off x="3413908"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2" name="Google Shape;292;p44"/>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3" name="Google Shape;293;p44" descr="This photo is a 'placeholder' only. Drag or drop your photo here, or click and tap the center to insert a photo."/>
          <p:cNvSpPr>
            <a:spLocks noGrp="1"/>
          </p:cNvSpPr>
          <p:nvPr>
            <p:ph type="pic" idx="6"/>
          </p:nvPr>
        </p:nvSpPr>
        <p:spPr>
          <a:xfrm>
            <a:off x="6245204"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4" name="Google Shape;294;p44"/>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5" name="Google Shape;295;p44" descr="This photo is a 'placeholder' only. Drag or drop your photo here, or click and tap the center to insert a photo."/>
          <p:cNvSpPr>
            <a:spLocks noGrp="1"/>
          </p:cNvSpPr>
          <p:nvPr>
            <p:ph type="pic" idx="8"/>
          </p:nvPr>
        </p:nvSpPr>
        <p:spPr>
          <a:xfrm>
            <a:off x="9076500"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6" name="Google Shape;296;p44"/>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297"/>
        <p:cNvGrpSpPr/>
        <p:nvPr/>
      </p:nvGrpSpPr>
      <p:grpSpPr>
        <a:xfrm>
          <a:off x="0" y="0"/>
          <a:ext cx="0" cy="0"/>
          <a:chOff x="0" y="0"/>
          <a:chExt cx="0" cy="0"/>
        </a:xfrm>
      </p:grpSpPr>
      <p:sp>
        <p:nvSpPr>
          <p:cNvPr id="298" name="Google Shape;298;p4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9" name="Google Shape;299;p45"/>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dk1"/>
              </a:buClr>
              <a:buSzPts val="1800"/>
              <a:buFont typeface="Quattrocento Sans"/>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00" name="Google Shape;300;p45" descr="This screenshot is a 'placeholder' only. Drag or drop your screen shot here, or click and tap the center to insert a photo."/>
          <p:cNvSpPr>
            <a:spLocks noGrp="1"/>
          </p:cNvSpPr>
          <p:nvPr>
            <p:ph type="pic" idx="2"/>
          </p:nvPr>
        </p:nvSpPr>
        <p:spPr>
          <a:xfrm>
            <a:off x="582612" y="1436688"/>
            <a:ext cx="7253288" cy="483235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200"/>
              </a:spcBef>
              <a:spcAft>
                <a:spcPts val="0"/>
              </a:spcAft>
              <a:buClr>
                <a:srgbClr val="000000"/>
              </a:buClr>
              <a:buSzPts val="900"/>
              <a:buFont typeface="Noto Sans Symbols"/>
              <a:buNone/>
              <a:defRPr sz="1000" b="1"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301"/>
        <p:cNvGrpSpPr/>
        <p:nvPr/>
      </p:nvGrpSpPr>
      <p:grpSpPr>
        <a:xfrm>
          <a:off x="0" y="0"/>
          <a:ext cx="0" cy="0"/>
          <a:chOff x="0" y="0"/>
          <a:chExt cx="0" cy="0"/>
        </a:xfrm>
      </p:grpSpPr>
      <p:sp>
        <p:nvSpPr>
          <p:cNvPr id="302" name="Google Shape;302;p46"/>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3" name="Google Shape;303;p46"/>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04" name="Google Shape;304;p46"/>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305"/>
        <p:cNvGrpSpPr/>
        <p:nvPr/>
      </p:nvGrpSpPr>
      <p:grpSpPr>
        <a:xfrm>
          <a:off x="0" y="0"/>
          <a:ext cx="0" cy="0"/>
          <a:chOff x="0" y="0"/>
          <a:chExt cx="0" cy="0"/>
        </a:xfrm>
      </p:grpSpPr>
      <p:sp>
        <p:nvSpPr>
          <p:cNvPr id="306" name="Google Shape;306;p47"/>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7" name="Google Shape;307;p47"/>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08" name="Google Shape;308;p47"/>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309"/>
        <p:cNvGrpSpPr/>
        <p:nvPr/>
      </p:nvGrpSpPr>
      <p:grpSpPr>
        <a:xfrm>
          <a:off x="0" y="0"/>
          <a:ext cx="0" cy="0"/>
          <a:chOff x="0" y="0"/>
          <a:chExt cx="0" cy="0"/>
        </a:xfrm>
      </p:grpSpPr>
      <p:cxnSp>
        <p:nvCxnSpPr>
          <p:cNvPr id="310" name="Google Shape;310;p48"/>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311" name="Google Shape;311;p48"/>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12" name="Google Shape;312;p48"/>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313"/>
        <p:cNvGrpSpPr/>
        <p:nvPr/>
      </p:nvGrpSpPr>
      <p:grpSpPr>
        <a:xfrm>
          <a:off x="0" y="0"/>
          <a:ext cx="0" cy="0"/>
          <a:chOff x="0" y="0"/>
          <a:chExt cx="0" cy="0"/>
        </a:xfrm>
      </p:grpSpPr>
      <p:sp>
        <p:nvSpPr>
          <p:cNvPr id="314" name="Google Shape;314;p49"/>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5" name="Google Shape;315;p49"/>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emo slide 2">
  <p:cSld name="Demo slide 2">
    <p:bg>
      <p:bgPr>
        <a:solidFill>
          <a:schemeClr val="lt1"/>
        </a:solidFill>
        <a:effectLst/>
      </p:bgPr>
    </p:bg>
    <p:spTree>
      <p:nvGrpSpPr>
        <p:cNvPr id="1" name="Shape 316"/>
        <p:cNvGrpSpPr/>
        <p:nvPr/>
      </p:nvGrpSpPr>
      <p:grpSpPr>
        <a:xfrm>
          <a:off x="0" y="0"/>
          <a:ext cx="0" cy="0"/>
          <a:chOff x="0" y="0"/>
          <a:chExt cx="0" cy="0"/>
        </a:xfrm>
      </p:grpSpPr>
      <p:sp>
        <p:nvSpPr>
          <p:cNvPr id="317" name="Google Shape;317;p50"/>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8" name="Google Shape;318;p50"/>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319"/>
        <p:cNvGrpSpPr/>
        <p:nvPr/>
      </p:nvGrpSpPr>
      <p:grpSpPr>
        <a:xfrm>
          <a:off x="0" y="0"/>
          <a:ext cx="0" cy="0"/>
          <a:chOff x="0" y="0"/>
          <a:chExt cx="0" cy="0"/>
        </a:xfrm>
      </p:grpSpPr>
      <p:sp>
        <p:nvSpPr>
          <p:cNvPr id="320" name="Google Shape;320;p51"/>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 you slide">
  <p:cSld name="Thank you slide">
    <p:bg>
      <p:bgPr>
        <a:solidFill>
          <a:schemeClr val="dk2"/>
        </a:solidFill>
        <a:effectLst/>
      </p:bgPr>
    </p:bg>
    <p:spTree>
      <p:nvGrpSpPr>
        <p:cNvPr id="1" name="Shape 321"/>
        <p:cNvGrpSpPr/>
        <p:nvPr/>
      </p:nvGrpSpPr>
      <p:grpSpPr>
        <a:xfrm>
          <a:off x="0" y="0"/>
          <a:ext cx="0" cy="0"/>
          <a:chOff x="0" y="0"/>
          <a:chExt cx="0" cy="0"/>
        </a:xfrm>
      </p:grpSpPr>
      <p:sp>
        <p:nvSpPr>
          <p:cNvPr id="322" name="Google Shape;322;p52"/>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bg>
      <p:bgPr>
        <a:solidFill>
          <a:schemeClr val="lt1"/>
        </a:solidFill>
        <a:effectLst/>
      </p:bgPr>
    </p:bg>
    <p:spTree>
      <p:nvGrpSpPr>
        <p:cNvPr id="1" name="Shape 29"/>
        <p:cNvGrpSpPr/>
        <p:nvPr/>
      </p:nvGrpSpPr>
      <p:grpSpPr>
        <a:xfrm>
          <a:off x="0" y="0"/>
          <a:ext cx="0" cy="0"/>
          <a:chOff x="0" y="0"/>
          <a:chExt cx="0" cy="0"/>
        </a:xfrm>
      </p:grpSpPr>
      <p:pic>
        <p:nvPicPr>
          <p:cNvPr id="30" name="Google Shape;30;p18"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31" name="Google Shape;31;p18"/>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1"/>
              </a:buClr>
              <a:buSzPts val="3600"/>
              <a:buFont typeface="Quattrocento Sans"/>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8"/>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 name="Google Shape;33;p18"/>
          <p:cNvSpPr>
            <a:spLocks noGrp="1"/>
          </p:cNvSpPr>
          <p:nvPr>
            <p:ph type="pic" idx="2"/>
          </p:nvPr>
        </p:nvSpPr>
        <p:spPr>
          <a:xfrm>
            <a:off x="5334000" y="0"/>
            <a:ext cx="6858000" cy="6858000"/>
          </a:xfrm>
          <a:prstGeom prst="rect">
            <a:avLst/>
          </a:prstGeom>
          <a:blipFill rotWithShape="1">
            <a:blip r:embed="rId3">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Title 2">
  <p:cSld name="Section Title 2">
    <p:bg>
      <p:bgPr>
        <a:solidFill>
          <a:schemeClr val="lt1"/>
        </a:solidFill>
        <a:effectLst/>
      </p:bgPr>
    </p:bg>
    <p:spTree>
      <p:nvGrpSpPr>
        <p:cNvPr id="1" name="Shape 323"/>
        <p:cNvGrpSpPr/>
        <p:nvPr/>
      </p:nvGrpSpPr>
      <p:grpSpPr>
        <a:xfrm>
          <a:off x="0" y="0"/>
          <a:ext cx="0" cy="0"/>
          <a:chOff x="0" y="0"/>
          <a:chExt cx="0" cy="0"/>
        </a:xfrm>
      </p:grpSpPr>
      <p:sp>
        <p:nvSpPr>
          <p:cNvPr id="324" name="Google Shape;324;p53"/>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2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326"/>
        <p:cNvGrpSpPr/>
        <p:nvPr/>
      </p:nvGrpSpPr>
      <p:grpSpPr>
        <a:xfrm>
          <a:off x="0" y="0"/>
          <a:ext cx="0" cy="0"/>
          <a:chOff x="0" y="0"/>
          <a:chExt cx="0" cy="0"/>
        </a:xfrm>
      </p:grpSpPr>
      <p:sp>
        <p:nvSpPr>
          <p:cNvPr id="327" name="Google Shape;327;p55"/>
          <p:cNvSpPr txBox="1">
            <a:spLocks noGrp="1"/>
          </p:cNvSpPr>
          <p:nvPr>
            <p:ph type="body" idx="1"/>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28" name="Google Shape;328;p55"/>
          <p:cNvSpPr txBox="1">
            <a:spLocks noGrp="1"/>
          </p:cNvSpPr>
          <p:nvPr>
            <p:ph type="body" idx="2"/>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29" name="Google Shape;329;p55"/>
          <p:cNvSpPr txBox="1">
            <a:spLocks noGrp="1"/>
          </p:cNvSpPr>
          <p:nvPr>
            <p:ph type="body" idx="3"/>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0" name="Google Shape;330;p55"/>
          <p:cNvSpPr txBox="1">
            <a:spLocks noGrp="1"/>
          </p:cNvSpPr>
          <p:nvPr>
            <p:ph type="body" idx="4"/>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1" name="Google Shape;331;p55"/>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65"/>
              <a:buFont typeface="Arial"/>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2" name="Google Shape;332;p55"/>
          <p:cNvSpPr>
            <a:spLocks noGrp="1"/>
          </p:cNvSpPr>
          <p:nvPr>
            <p:ph type="pic" idx="5"/>
          </p:nvPr>
        </p:nvSpPr>
        <p:spPr>
          <a:xfrm>
            <a:off x="0" y="808038"/>
            <a:ext cx="3348038" cy="512032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33" name="Google Shape;333;p55"/>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65"/>
              <a:buFont typeface="Arial"/>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4" name="Google Shape;334;p55"/>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65"/>
              <a:buFont typeface="Arial"/>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5" name="Google Shape;335;p55"/>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65"/>
              <a:buFont typeface="Arial"/>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6" name="Google Shape;336;p55"/>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65"/>
              <a:buFont typeface="Arial"/>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7" name="Google Shape;337;p55"/>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600"/>
              <a:buFont typeface="Arial"/>
              <a:buNone/>
            </a:pPr>
            <a:endParaRPr sz="1600" b="1" i="0" u="none" strike="noStrike" cap="none">
              <a:solidFill>
                <a:schemeClr val="lt1"/>
              </a:solidFill>
              <a:latin typeface="Quattrocento Sans"/>
              <a:ea typeface="Quattrocento Sans"/>
              <a:cs typeface="Quattrocento Sans"/>
              <a:sym typeface="Quattrocento Sans"/>
            </a:endParaRPr>
          </a:p>
        </p:txBody>
      </p:sp>
      <p:sp>
        <p:nvSpPr>
          <p:cNvPr id="338" name="Google Shape;338;p55"/>
          <p:cNvSpPr txBox="1">
            <a:spLocks noGrp="1"/>
          </p:cNvSpPr>
          <p:nvPr>
            <p:ph type="body" idx="6"/>
          </p:nvPr>
        </p:nvSpPr>
        <p:spPr>
          <a:xfrm>
            <a:off x="3597275" y="123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9" name="Google Shape;339;p55"/>
          <p:cNvSpPr txBox="1">
            <a:spLocks noGrp="1"/>
          </p:cNvSpPr>
          <p:nvPr>
            <p:ph type="body" idx="7"/>
          </p:nvPr>
        </p:nvSpPr>
        <p:spPr>
          <a:xfrm>
            <a:off x="4465716" y="243530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40" name="Google Shape;340;p55"/>
          <p:cNvSpPr txBox="1">
            <a:spLocks noGrp="1"/>
          </p:cNvSpPr>
          <p:nvPr>
            <p:ph type="body" idx="8"/>
          </p:nvPr>
        </p:nvSpPr>
        <p:spPr>
          <a:xfrm>
            <a:off x="4465716" y="385262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41" name="Google Shape;341;p55"/>
          <p:cNvSpPr txBox="1">
            <a:spLocks noGrp="1"/>
          </p:cNvSpPr>
          <p:nvPr>
            <p:ph type="body" idx="9"/>
          </p:nvPr>
        </p:nvSpPr>
        <p:spPr>
          <a:xfrm>
            <a:off x="3597275" y="504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42" name="Google Shape;342;p55"/>
          <p:cNvSpPr txBox="1">
            <a:spLocks noGrp="1"/>
          </p:cNvSpPr>
          <p:nvPr>
            <p:ph type="body" idx="13"/>
          </p:nvPr>
        </p:nvSpPr>
        <p:spPr>
          <a:xfrm>
            <a:off x="0" y="4290826"/>
            <a:ext cx="3348038" cy="163753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43" name="Google Shape;343;p55"/>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4" name="Google Shape;344;p55"/>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5" name="Google Shape;345;p55"/>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6" name="Google Shape;346;p55"/>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Layout_9">
  <p:cSld name="Layout_9">
    <p:spTree>
      <p:nvGrpSpPr>
        <p:cNvPr id="1" name="Shape 347"/>
        <p:cNvGrpSpPr/>
        <p:nvPr/>
      </p:nvGrpSpPr>
      <p:grpSpPr>
        <a:xfrm>
          <a:off x="0" y="0"/>
          <a:ext cx="0" cy="0"/>
          <a:chOff x="0" y="0"/>
          <a:chExt cx="0" cy="0"/>
        </a:xfrm>
      </p:grpSpPr>
      <p:sp>
        <p:nvSpPr>
          <p:cNvPr id="348" name="Google Shape;348;p56"/>
          <p:cNvSpPr>
            <a:spLocks noGrp="1"/>
          </p:cNvSpPr>
          <p:nvPr>
            <p:ph type="pic" idx="2"/>
          </p:nvPr>
        </p:nvSpPr>
        <p:spPr>
          <a:xfrm>
            <a:off x="-1" y="-1"/>
            <a:ext cx="5700433" cy="6858001"/>
          </a:xfrm>
          <a:prstGeom prst="rect">
            <a:avLst/>
          </a:prstGeom>
          <a:blipFill rotWithShape="1">
            <a:blip r:embed="rId2">
              <a:alphaModFix/>
            </a:blip>
            <a:stretch>
              <a:fillRect/>
            </a:stretch>
          </a:blipFill>
          <a:ln>
            <a:noFill/>
          </a:ln>
        </p:spPr>
        <p:txBody>
          <a:bodyPr spcFirstLastPara="1" wrap="square" lIns="0" tIns="548625" rIns="0" bIns="0" anchor="t" anchorCtr="0">
            <a:noAutofit/>
          </a:bodyPr>
          <a:lstStyle>
            <a:lvl1pPr marR="0" lvl="0" algn="ctr" rtl="0">
              <a:lnSpc>
                <a:spcPct val="100000"/>
              </a:lnSpc>
              <a:spcBef>
                <a:spcPts val="400"/>
              </a:spcBef>
              <a:spcAft>
                <a:spcPts val="0"/>
              </a:spcAft>
              <a:buClr>
                <a:schemeClr val="lt1"/>
              </a:buClr>
              <a:buSzPts val="1800"/>
              <a:buFont typeface="Noto Sans Symbols"/>
              <a:buNone/>
              <a:defRPr sz="20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49" name="Google Shape;349;p56"/>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765"/>
              <a:buFont typeface="Arial"/>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50" name="Google Shape;350;p56"/>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765"/>
              <a:buFont typeface="Arial"/>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51" name="Google Shape;351;p56"/>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dk1"/>
              </a:buClr>
              <a:buSzPts val="2160"/>
              <a:buNone/>
              <a:defRPr sz="2400" i="0"/>
            </a:lvl1pPr>
            <a:lvl2pPr marL="914400" lvl="1" indent="-228600" algn="l">
              <a:lnSpc>
                <a:spcPct val="100000"/>
              </a:lnSpc>
              <a:spcBef>
                <a:spcPts val="1200"/>
              </a:spcBef>
              <a:spcAft>
                <a:spcPts val="0"/>
              </a:spcAft>
              <a:buClr>
                <a:schemeClr val="dk1"/>
              </a:buClr>
              <a:buSzPts val="2160"/>
              <a:buNone/>
              <a:defRPr sz="2400" i="1"/>
            </a:lvl2pPr>
            <a:lvl3pPr marL="1371600" lvl="2" indent="-228600" algn="l">
              <a:lnSpc>
                <a:spcPct val="100000"/>
              </a:lnSpc>
              <a:spcBef>
                <a:spcPts val="1200"/>
              </a:spcBef>
              <a:spcAft>
                <a:spcPts val="0"/>
              </a:spcAft>
              <a:buClr>
                <a:schemeClr val="dk1"/>
              </a:buClr>
              <a:buSzPts val="2160"/>
              <a:buNone/>
              <a:defRPr sz="2400" i="1"/>
            </a:lvl3pPr>
            <a:lvl4pPr marL="1828800" lvl="3" indent="-228600" algn="l">
              <a:lnSpc>
                <a:spcPct val="100000"/>
              </a:lnSpc>
              <a:spcBef>
                <a:spcPts val="1200"/>
              </a:spcBef>
              <a:spcAft>
                <a:spcPts val="0"/>
              </a:spcAft>
              <a:buClr>
                <a:schemeClr val="dk1"/>
              </a:buClr>
              <a:buSzPts val="2160"/>
              <a:buNone/>
              <a:defRPr sz="2400" i="1"/>
            </a:lvl4pPr>
            <a:lvl5pPr marL="2286000" lvl="4" indent="-228600" algn="l">
              <a:lnSpc>
                <a:spcPct val="100000"/>
              </a:lnSpc>
              <a:spcBef>
                <a:spcPts val="1200"/>
              </a:spcBef>
              <a:spcAft>
                <a:spcPts val="0"/>
              </a:spcAft>
              <a:buClr>
                <a:schemeClr val="dk1"/>
              </a:buClr>
              <a:buSzPts val="2160"/>
              <a:buNone/>
              <a:defRPr sz="2400" i="1"/>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52" name="Google Shape;352;p56"/>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sz="2000">
                <a:solidFill>
                  <a:schemeClr val="lt1"/>
                </a:solidFill>
              </a:defRPr>
            </a:lvl2pPr>
            <a:lvl3pPr marL="1371600" lvl="2" indent="-228600" algn="l">
              <a:lnSpc>
                <a:spcPct val="100000"/>
              </a:lnSpc>
              <a:spcBef>
                <a:spcPts val="400"/>
              </a:spcBef>
              <a:spcAft>
                <a:spcPts val="0"/>
              </a:spcAft>
              <a:buClr>
                <a:schemeClr val="lt1"/>
              </a:buClr>
              <a:buSzPts val="1800"/>
              <a:buNone/>
              <a:defRPr sz="2000">
                <a:solidFill>
                  <a:schemeClr val="lt1"/>
                </a:solidFill>
              </a:defRPr>
            </a:lvl3pPr>
            <a:lvl4pPr marL="1828800" lvl="3" indent="-228600" algn="l">
              <a:lnSpc>
                <a:spcPct val="100000"/>
              </a:lnSpc>
              <a:spcBef>
                <a:spcPts val="400"/>
              </a:spcBef>
              <a:spcAft>
                <a:spcPts val="0"/>
              </a:spcAft>
              <a:buClr>
                <a:schemeClr val="lt1"/>
              </a:buClr>
              <a:buSzPts val="1800"/>
              <a:buNone/>
              <a:defRPr sz="2000">
                <a:solidFill>
                  <a:schemeClr val="lt1"/>
                </a:solidFill>
              </a:defRPr>
            </a:lvl4pPr>
            <a:lvl5pPr marL="2286000" lvl="4" indent="-228600" algn="l">
              <a:lnSpc>
                <a:spcPct val="100000"/>
              </a:lnSpc>
              <a:spcBef>
                <a:spcPts val="400"/>
              </a:spcBef>
              <a:spcAft>
                <a:spcPts val="0"/>
              </a:spcAft>
              <a:buClr>
                <a:schemeClr val="lt1"/>
              </a:buClr>
              <a:buSzPts val="1800"/>
              <a:buNone/>
              <a:defRPr sz="20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ank you_1">
  <p:cSld name="Thank you_1">
    <p:spTree>
      <p:nvGrpSpPr>
        <p:cNvPr id="1" name="Shape 353"/>
        <p:cNvGrpSpPr/>
        <p:nvPr/>
      </p:nvGrpSpPr>
      <p:grpSpPr>
        <a:xfrm>
          <a:off x="0" y="0"/>
          <a:ext cx="0" cy="0"/>
          <a:chOff x="0" y="0"/>
          <a:chExt cx="0" cy="0"/>
        </a:xfrm>
      </p:grpSpPr>
      <p:sp>
        <p:nvSpPr>
          <p:cNvPr id="354" name="Google Shape;354;p57"/>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355" name="Google Shape;355;p57"/>
          <p:cNvSpPr>
            <a:spLocks noGrp="1"/>
          </p:cNvSpPr>
          <p:nvPr>
            <p:ph type="pic" idx="2"/>
          </p:nvPr>
        </p:nvSpPr>
        <p:spPr>
          <a:xfrm>
            <a:off x="4267200" y="0"/>
            <a:ext cx="7924799" cy="6858000"/>
          </a:xfrm>
          <a:prstGeom prst="rect">
            <a:avLst/>
          </a:prstGeom>
          <a:blipFill rotWithShape="1">
            <a:blip r:embed="rId2">
              <a:alphaModFix/>
            </a:blip>
            <a:stretch>
              <a:fillRect/>
            </a:stretch>
          </a:blipFill>
          <a:ln>
            <a:noFill/>
          </a:ln>
        </p:spPr>
        <p:txBody>
          <a:bodyPr spcFirstLastPara="1" wrap="square" lIns="0" tIns="640075" rIns="0" bIns="0" anchor="t" anchorCtr="0">
            <a:noAutofit/>
          </a:bodyPr>
          <a:lstStyle>
            <a:lvl1pPr marR="0" lvl="0" algn="ctr" rtl="0">
              <a:lnSpc>
                <a:spcPct val="100000"/>
              </a:lnSpc>
              <a:spcBef>
                <a:spcPts val="560"/>
              </a:spcBef>
              <a:spcAft>
                <a:spcPts val="0"/>
              </a:spcAft>
              <a:buClr>
                <a:schemeClr val="lt1"/>
              </a:buClr>
              <a:buSzPts val="2520"/>
              <a:buFont typeface="Noto Sans Symbols"/>
              <a:buNone/>
              <a:defRPr sz="2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6" name="Google Shape;356;p57"/>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lt1"/>
              </a:buClr>
              <a:buSzPts val="4320"/>
              <a:buNone/>
              <a:defRPr sz="4800">
                <a:solidFill>
                  <a:schemeClr val="lt1"/>
                </a:solidFill>
              </a:defRPr>
            </a:lvl2pPr>
            <a:lvl3pPr marL="1371600" lvl="2" indent="-228600" algn="ctr">
              <a:lnSpc>
                <a:spcPct val="100000"/>
              </a:lnSpc>
              <a:spcBef>
                <a:spcPts val="960"/>
              </a:spcBef>
              <a:spcAft>
                <a:spcPts val="0"/>
              </a:spcAft>
              <a:buClr>
                <a:schemeClr val="lt1"/>
              </a:buClr>
              <a:buSzPts val="4320"/>
              <a:buNone/>
              <a:defRPr sz="4800">
                <a:solidFill>
                  <a:schemeClr val="lt1"/>
                </a:solidFill>
              </a:defRPr>
            </a:lvl3pPr>
            <a:lvl4pPr marL="1828800" lvl="3" indent="-228600" algn="ctr">
              <a:lnSpc>
                <a:spcPct val="100000"/>
              </a:lnSpc>
              <a:spcBef>
                <a:spcPts val="960"/>
              </a:spcBef>
              <a:spcAft>
                <a:spcPts val="0"/>
              </a:spcAft>
              <a:buClr>
                <a:schemeClr val="lt1"/>
              </a:buClr>
              <a:buSzPts val="4320"/>
              <a:buNone/>
              <a:defRPr sz="4800">
                <a:solidFill>
                  <a:schemeClr val="lt1"/>
                </a:solidFill>
              </a:defRPr>
            </a:lvl4pPr>
            <a:lvl5pPr marL="2286000" lvl="4" indent="-228600" algn="ctr">
              <a:lnSpc>
                <a:spcPct val="100000"/>
              </a:lnSpc>
              <a:spcBef>
                <a:spcPts val="960"/>
              </a:spcBef>
              <a:spcAft>
                <a:spcPts val="0"/>
              </a:spcAft>
              <a:buClr>
                <a:schemeClr val="lt1"/>
              </a:buClr>
              <a:buSzPts val="4320"/>
              <a:buNone/>
              <a:defRPr sz="48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357"/>
        <p:cNvGrpSpPr/>
        <p:nvPr/>
      </p:nvGrpSpPr>
      <p:grpSpPr>
        <a:xfrm>
          <a:off x="0" y="0"/>
          <a:ext cx="0" cy="0"/>
          <a:chOff x="0" y="0"/>
          <a:chExt cx="0" cy="0"/>
        </a:xfrm>
      </p:grpSpPr>
      <p:sp>
        <p:nvSpPr>
          <p:cNvPr id="358" name="Google Shape;358;p58"/>
          <p:cNvSpPr>
            <a:spLocks noGrp="1"/>
          </p:cNvSpPr>
          <p:nvPr>
            <p:ph type="pic" idx="2"/>
          </p:nvPr>
        </p:nvSpPr>
        <p:spPr>
          <a:xfrm>
            <a:off x="0" y="0"/>
            <a:ext cx="2865438"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9" name="Google Shape;359;p58"/>
          <p:cNvSpPr>
            <a:spLocks noGrp="1"/>
          </p:cNvSpPr>
          <p:nvPr>
            <p:ph type="pic" idx="3"/>
          </p:nvPr>
        </p:nvSpPr>
        <p:spPr>
          <a:xfrm>
            <a:off x="2865120" y="0"/>
            <a:ext cx="301752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0" name="Google Shape;360;p58"/>
          <p:cNvSpPr>
            <a:spLocks noGrp="1"/>
          </p:cNvSpPr>
          <p:nvPr>
            <p:ph type="pic" idx="4"/>
          </p:nvPr>
        </p:nvSpPr>
        <p:spPr>
          <a:xfrm>
            <a:off x="5882640" y="0"/>
            <a:ext cx="630936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1" name="Google Shape;361;p58"/>
          <p:cNvSpPr>
            <a:spLocks noGrp="1"/>
          </p:cNvSpPr>
          <p:nvPr>
            <p:ph type="pic" idx="5"/>
          </p:nvPr>
        </p:nvSpPr>
        <p:spPr>
          <a:xfrm>
            <a:off x="0" y="3456432"/>
            <a:ext cx="3505200" cy="3401568"/>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2" name="Google Shape;362;p58"/>
          <p:cNvSpPr>
            <a:spLocks noGrp="1"/>
          </p:cNvSpPr>
          <p:nvPr>
            <p:ph type="pic" idx="6"/>
          </p:nvPr>
        </p:nvSpPr>
        <p:spPr>
          <a:xfrm>
            <a:off x="8680704" y="3455489"/>
            <a:ext cx="3511296" cy="1691464"/>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3" name="Google Shape;363;p58"/>
          <p:cNvSpPr>
            <a:spLocks noGrp="1"/>
          </p:cNvSpPr>
          <p:nvPr>
            <p:ph type="pic" idx="7"/>
          </p:nvPr>
        </p:nvSpPr>
        <p:spPr>
          <a:xfrm>
            <a:off x="8680704" y="5146953"/>
            <a:ext cx="3511296" cy="1711047"/>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4" name="Google Shape;364;p58"/>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lt1"/>
              </a:buClr>
              <a:buSzPts val="4500"/>
              <a:buNone/>
              <a:defRPr sz="5000">
                <a:solidFill>
                  <a:schemeClr val="lt1"/>
                </a:solidFill>
              </a:defRPr>
            </a:lvl2pPr>
            <a:lvl3pPr marL="1371600" lvl="2" indent="-228600" algn="ctr">
              <a:lnSpc>
                <a:spcPct val="100000"/>
              </a:lnSpc>
              <a:spcBef>
                <a:spcPts val="1000"/>
              </a:spcBef>
              <a:spcAft>
                <a:spcPts val="0"/>
              </a:spcAft>
              <a:buClr>
                <a:schemeClr val="lt1"/>
              </a:buClr>
              <a:buSzPts val="4500"/>
              <a:buNone/>
              <a:defRPr sz="5000">
                <a:solidFill>
                  <a:schemeClr val="lt1"/>
                </a:solidFill>
              </a:defRPr>
            </a:lvl3pPr>
            <a:lvl4pPr marL="1828800" lvl="3" indent="-228600" algn="ctr">
              <a:lnSpc>
                <a:spcPct val="100000"/>
              </a:lnSpc>
              <a:spcBef>
                <a:spcPts val="1000"/>
              </a:spcBef>
              <a:spcAft>
                <a:spcPts val="0"/>
              </a:spcAft>
              <a:buClr>
                <a:schemeClr val="lt1"/>
              </a:buClr>
              <a:buSzPts val="4500"/>
              <a:buNone/>
              <a:defRPr sz="5000">
                <a:solidFill>
                  <a:schemeClr val="lt1"/>
                </a:solidFill>
              </a:defRPr>
            </a:lvl4pPr>
            <a:lvl5pPr marL="2286000" lvl="4" indent="-228600" algn="ctr">
              <a:lnSpc>
                <a:spcPct val="100000"/>
              </a:lnSpc>
              <a:spcBef>
                <a:spcPts val="1000"/>
              </a:spcBef>
              <a:spcAft>
                <a:spcPts val="0"/>
              </a:spcAft>
              <a:buClr>
                <a:schemeClr val="lt1"/>
              </a:buClr>
              <a:buSzPts val="4500"/>
              <a:buNone/>
              <a:defRPr sz="50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36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366"/>
        <p:cNvGrpSpPr/>
        <p:nvPr/>
      </p:nvGrpSpPr>
      <p:grpSpPr>
        <a:xfrm>
          <a:off x="0" y="0"/>
          <a:ext cx="0" cy="0"/>
          <a:chOff x="0" y="0"/>
          <a:chExt cx="0" cy="0"/>
        </a:xfrm>
      </p:grpSpPr>
      <p:sp>
        <p:nvSpPr>
          <p:cNvPr id="367" name="Google Shape;367;p6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8" name="Google Shape;368;p60"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sz="2800">
                <a:solidFill>
                  <a:schemeClr val="dk1"/>
                </a:solidFill>
                <a:latin typeface="Consolas"/>
                <a:ea typeface="Consolas"/>
                <a:cs typeface="Consolas"/>
                <a:sym typeface="Consolas"/>
              </a:defRPr>
            </a:lvl1pPr>
            <a:lvl2pPr marL="914400" lvl="1" indent="-2286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marL="1371600" lvl="2" indent="-228600" algn="l">
              <a:lnSpc>
                <a:spcPct val="100000"/>
              </a:lnSpc>
              <a:spcBef>
                <a:spcPts val="400"/>
              </a:spcBef>
              <a:spcAft>
                <a:spcPts val="0"/>
              </a:spcAft>
              <a:buClr>
                <a:schemeClr val="dk1"/>
              </a:buClr>
              <a:buSzPts val="1800"/>
              <a:buNone/>
              <a:defRPr sz="2000">
                <a:solidFill>
                  <a:schemeClr val="dk1"/>
                </a:solidFill>
                <a:latin typeface="Consolas"/>
                <a:ea typeface="Consolas"/>
                <a:cs typeface="Consolas"/>
                <a:sym typeface="Consolas"/>
              </a:defRPr>
            </a:lvl3pPr>
            <a:lvl4pPr marL="1828800" lvl="3"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4pPr>
            <a:lvl5pPr marL="2286000" lvl="4"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369"/>
        <p:cNvGrpSpPr/>
        <p:nvPr/>
      </p:nvGrpSpPr>
      <p:grpSpPr>
        <a:xfrm>
          <a:off x="0" y="0"/>
          <a:ext cx="0" cy="0"/>
          <a:chOff x="0" y="0"/>
          <a:chExt cx="0" cy="0"/>
        </a:xfrm>
      </p:grpSpPr>
      <p:pic>
        <p:nvPicPr>
          <p:cNvPr id="370" name="Google Shape;370;p61"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71" name="Google Shape;371;p61"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Quattrocento Sans"/>
                <a:ea typeface="Quattrocento Sans"/>
                <a:cs typeface="Quattrocento Sans"/>
                <a:sym typeface="Quattrocento Sans"/>
              </a:rPr>
              <a:t>© Copyright Microsoft Corporation. All rights reserved. </a:t>
            </a:r>
            <a:endParaRPr sz="1400" b="0" i="0" u="none" strike="noStrike" cap="none">
              <a:solidFill>
                <a:srgbClr val="000000"/>
              </a:solidFill>
              <a:latin typeface="Arial"/>
              <a:ea typeface="Arial"/>
              <a:cs typeface="Arial"/>
              <a:sym typeface="Arial"/>
            </a:endParaRP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rgbClr val="000000"/>
        </a:solidFill>
        <a:effectLst/>
      </p:bgPr>
    </p:bg>
    <p:spTree>
      <p:nvGrpSpPr>
        <p:cNvPr id="1" name="Shape 372"/>
        <p:cNvGrpSpPr/>
        <p:nvPr/>
      </p:nvGrpSpPr>
      <p:grpSpPr>
        <a:xfrm>
          <a:off x="0" y="0"/>
          <a:ext cx="0" cy="0"/>
          <a:chOff x="0" y="0"/>
          <a:chExt cx="0" cy="0"/>
        </a:xfrm>
      </p:grpSpPr>
      <p:sp>
        <p:nvSpPr>
          <p:cNvPr id="373" name="Google Shape;373;p6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4" name="Google Shape;374;p62"/>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
        <p:nvSpPr>
          <p:cNvPr id="375" name="Google Shape;375;p62"/>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quare photo 2">
  <p:cSld name="1_Title square photo 2">
    <p:bg>
      <p:bgPr>
        <a:solidFill>
          <a:schemeClr val="dk2"/>
        </a:solidFill>
        <a:effectLst/>
      </p:bgPr>
    </p:bg>
    <p:spTree>
      <p:nvGrpSpPr>
        <p:cNvPr id="1" name="Shape 34"/>
        <p:cNvGrpSpPr/>
        <p:nvPr/>
      </p:nvGrpSpPr>
      <p:grpSpPr>
        <a:xfrm>
          <a:off x="0" y="0"/>
          <a:ext cx="0" cy="0"/>
          <a:chOff x="0" y="0"/>
          <a:chExt cx="0" cy="0"/>
        </a:xfrm>
      </p:grpSpPr>
      <p:sp>
        <p:nvSpPr>
          <p:cNvPr id="35" name="Google Shape;35;p19"/>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9"/>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7" name="Google Shape;37;p19"/>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38" name="Google Shape;38;p19" descr="Microsoft logo white text version"/>
          <p:cNvPicPr preferRelativeResize="0"/>
          <p:nvPr/>
        </p:nvPicPr>
        <p:blipFill rotWithShape="1">
          <a:blip r:embed="rId3">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Icon library">
  <p:cSld name="Icon library">
    <p:spTree>
      <p:nvGrpSpPr>
        <p:cNvPr id="1" name="Shape 376"/>
        <p:cNvGrpSpPr/>
        <p:nvPr/>
      </p:nvGrpSpPr>
      <p:grpSpPr>
        <a:xfrm>
          <a:off x="0" y="0"/>
          <a:ext cx="0" cy="0"/>
          <a:chOff x="0" y="0"/>
          <a:chExt cx="0" cy="0"/>
        </a:xfrm>
      </p:grpSpPr>
      <p:sp>
        <p:nvSpPr>
          <p:cNvPr id="377" name="Google Shape;377;p63"/>
          <p:cNvSpPr txBox="1">
            <a:spLocks noGrp="1"/>
          </p:cNvSpPr>
          <p:nvPr>
            <p:ph type="title"/>
          </p:nvPr>
        </p:nvSpPr>
        <p:spPr>
          <a:xfrm>
            <a:off x="3263546" y="425183"/>
            <a:ext cx="5288906" cy="120674"/>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rgbClr val="666666"/>
              </a:buClr>
              <a:buSzPts val="784"/>
              <a:buFont typeface="Quattrocento Sans"/>
              <a:buNone/>
              <a:defRPr sz="784">
                <a:solidFill>
                  <a:srgbClr val="666666"/>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8" name="Google Shape;378;p63"/>
          <p:cNvSpPr txBox="1"/>
          <p:nvPr/>
        </p:nvSpPr>
        <p:spPr>
          <a:xfrm>
            <a:off x="445198" y="431201"/>
            <a:ext cx="2065142" cy="10863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666666"/>
              </a:buClr>
              <a:buSzPts val="784"/>
              <a:buFont typeface="Quattrocento Sans"/>
              <a:buNone/>
            </a:pPr>
            <a:r>
              <a:rPr lang="en-US" sz="784" b="0" i="0" u="none" strike="noStrike" cap="none">
                <a:solidFill>
                  <a:srgbClr val="666666"/>
                </a:solidFill>
                <a:latin typeface="Quattrocento Sans"/>
                <a:ea typeface="Quattrocento Sans"/>
                <a:cs typeface="Quattrocento Sans"/>
                <a:sym typeface="Quattrocento Sans"/>
              </a:rPr>
              <a:t>Monoline icons / PowerPoint</a:t>
            </a:r>
            <a:endParaRPr sz="784" b="0" i="0" u="none" strike="noStrike" cap="none">
              <a:solidFill>
                <a:srgbClr val="666666"/>
              </a:solidFill>
              <a:latin typeface="Quattrocento Sans"/>
              <a:ea typeface="Quattrocento Sans"/>
              <a:cs typeface="Quattrocento Sans"/>
              <a:sym typeface="Quattrocento Sans"/>
            </a:endParaRPr>
          </a:p>
        </p:txBody>
      </p:sp>
      <p:grpSp>
        <p:nvGrpSpPr>
          <p:cNvPr id="379" name="Google Shape;379;p63"/>
          <p:cNvGrpSpPr/>
          <p:nvPr/>
        </p:nvGrpSpPr>
        <p:grpSpPr>
          <a:xfrm>
            <a:off x="11023167" y="412549"/>
            <a:ext cx="719065" cy="153377"/>
            <a:chOff x="4846638" y="3441700"/>
            <a:chExt cx="5910262" cy="1260475"/>
          </a:xfrm>
        </p:grpSpPr>
        <p:sp>
          <p:nvSpPr>
            <p:cNvPr id="380" name="Google Shape;380;p63"/>
            <p:cNvSpPr/>
            <p:nvPr/>
          </p:nvSpPr>
          <p:spPr>
            <a:xfrm>
              <a:off x="6484938" y="3636963"/>
              <a:ext cx="4271962" cy="823913"/>
            </a:xfrm>
            <a:custGeom>
              <a:avLst/>
              <a:gdLst/>
              <a:ahLst/>
              <a:cxnLst/>
              <a:rect l="l" t="t" r="r" b="b"/>
              <a:pathLst>
                <a:path w="1139" h="220" extrusionOk="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29"/>
                <a:buFont typeface="Arial"/>
                <a:buNone/>
              </a:pPr>
              <a:endParaRPr sz="1729" b="0" i="0" u="none" strike="noStrike" cap="none">
                <a:solidFill>
                  <a:schemeClr val="dk1"/>
                </a:solidFill>
                <a:latin typeface="Quattrocento Sans"/>
                <a:ea typeface="Quattrocento Sans"/>
                <a:cs typeface="Quattrocento Sans"/>
                <a:sym typeface="Quattrocento Sans"/>
              </a:endParaRPr>
            </a:p>
          </p:txBody>
        </p:sp>
        <p:sp>
          <p:nvSpPr>
            <p:cNvPr id="381" name="Google Shape;381;p63"/>
            <p:cNvSpPr/>
            <p:nvPr/>
          </p:nvSpPr>
          <p:spPr>
            <a:xfrm>
              <a:off x="4846638" y="3441700"/>
              <a:ext cx="600075" cy="600075"/>
            </a:xfrm>
            <a:prstGeom prst="rect">
              <a:avLst/>
            </a:prstGeom>
            <a:solidFill>
              <a:srgbClr val="F2502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29"/>
                <a:buFont typeface="Arial"/>
                <a:buNone/>
              </a:pPr>
              <a:endParaRPr sz="1729" b="0" i="0" u="none" strike="noStrike" cap="none">
                <a:solidFill>
                  <a:schemeClr val="dk1"/>
                </a:solidFill>
                <a:latin typeface="Quattrocento Sans"/>
                <a:ea typeface="Quattrocento Sans"/>
                <a:cs typeface="Quattrocento Sans"/>
                <a:sym typeface="Quattrocento Sans"/>
              </a:endParaRPr>
            </a:p>
          </p:txBody>
        </p:sp>
        <p:sp>
          <p:nvSpPr>
            <p:cNvPr id="382" name="Google Shape;382;p63"/>
            <p:cNvSpPr/>
            <p:nvPr/>
          </p:nvSpPr>
          <p:spPr>
            <a:xfrm>
              <a:off x="5510213" y="3441700"/>
              <a:ext cx="596900" cy="600075"/>
            </a:xfrm>
            <a:prstGeom prst="rect">
              <a:avLst/>
            </a:prstGeom>
            <a:solidFill>
              <a:srgbClr val="7FBA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29"/>
                <a:buFont typeface="Arial"/>
                <a:buNone/>
              </a:pPr>
              <a:endParaRPr sz="1729" b="0" i="0" u="none" strike="noStrike" cap="none">
                <a:solidFill>
                  <a:schemeClr val="dk1"/>
                </a:solidFill>
                <a:latin typeface="Quattrocento Sans"/>
                <a:ea typeface="Quattrocento Sans"/>
                <a:cs typeface="Quattrocento Sans"/>
                <a:sym typeface="Quattrocento Sans"/>
              </a:endParaRPr>
            </a:p>
          </p:txBody>
        </p:sp>
        <p:sp>
          <p:nvSpPr>
            <p:cNvPr id="383" name="Google Shape;383;p63"/>
            <p:cNvSpPr/>
            <p:nvPr/>
          </p:nvSpPr>
          <p:spPr>
            <a:xfrm>
              <a:off x="4846638" y="4102100"/>
              <a:ext cx="600075" cy="600075"/>
            </a:xfrm>
            <a:prstGeom prst="rect">
              <a:avLst/>
            </a:prstGeom>
            <a:solidFill>
              <a:srgbClr val="00A4E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29"/>
                <a:buFont typeface="Arial"/>
                <a:buNone/>
              </a:pPr>
              <a:endParaRPr sz="1729" b="0" i="0" u="none" strike="noStrike" cap="none">
                <a:solidFill>
                  <a:schemeClr val="dk1"/>
                </a:solidFill>
                <a:latin typeface="Quattrocento Sans"/>
                <a:ea typeface="Quattrocento Sans"/>
                <a:cs typeface="Quattrocento Sans"/>
                <a:sym typeface="Quattrocento Sans"/>
              </a:endParaRPr>
            </a:p>
          </p:txBody>
        </p:sp>
        <p:sp>
          <p:nvSpPr>
            <p:cNvPr id="384" name="Google Shape;384;p63"/>
            <p:cNvSpPr/>
            <p:nvPr/>
          </p:nvSpPr>
          <p:spPr>
            <a:xfrm>
              <a:off x="5510213" y="4102100"/>
              <a:ext cx="596900" cy="600075"/>
            </a:xfrm>
            <a:prstGeom prst="rect">
              <a:avLst/>
            </a:prstGeom>
            <a:solidFill>
              <a:srgbClr val="FFB9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29"/>
                <a:buFont typeface="Arial"/>
                <a:buNone/>
              </a:pPr>
              <a:endParaRPr sz="1729" b="0" i="0" u="none" strike="noStrike" cap="none">
                <a:solidFill>
                  <a:schemeClr val="dk1"/>
                </a:solidFill>
                <a:latin typeface="Quattrocento Sans"/>
                <a:ea typeface="Quattrocento Sans"/>
                <a:cs typeface="Quattrocento Sans"/>
                <a:sym typeface="Quattrocento Sans"/>
              </a:endParaRPr>
            </a:p>
          </p:txBody>
        </p:sp>
      </p:gr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385"/>
        <p:cNvGrpSpPr/>
        <p:nvPr/>
      </p:nvGrpSpPr>
      <p:grpSpPr>
        <a:xfrm>
          <a:off x="0" y="0"/>
          <a:ext cx="0" cy="0"/>
          <a:chOff x="0" y="0"/>
          <a:chExt cx="0" cy="0"/>
        </a:xfrm>
      </p:grpSpPr>
      <p:sp>
        <p:nvSpPr>
          <p:cNvPr id="386" name="Google Shape;386;p64"/>
          <p:cNvSpPr txBox="1">
            <a:spLocks noGrp="1"/>
          </p:cNvSpPr>
          <p:nvPr>
            <p:ph type="ctrTitle"/>
          </p:nvPr>
        </p:nvSpPr>
        <p:spPr>
          <a:xfrm>
            <a:off x="1524000" y="1122363"/>
            <a:ext cx="9144000" cy="2387600"/>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dk1"/>
              </a:buClr>
              <a:buSzPts val="6000"/>
              <a:buFont typeface="Quattrocento Sa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7" name="Google Shape;387;p64"/>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spAutoFit/>
          </a:bodyPr>
          <a:lstStyle>
            <a:lvl1pPr lvl="0" algn="ctr">
              <a:lnSpc>
                <a:spcPct val="100000"/>
              </a:lnSpc>
              <a:spcBef>
                <a:spcPts val="480"/>
              </a:spcBef>
              <a:spcAft>
                <a:spcPts val="0"/>
              </a:spcAft>
              <a:buClr>
                <a:schemeClr val="dk1"/>
              </a:buClr>
              <a:buSzPts val="2160"/>
              <a:buNone/>
              <a:defRPr sz="2400"/>
            </a:lvl1pPr>
            <a:lvl2pPr lvl="1" algn="ctr">
              <a:lnSpc>
                <a:spcPct val="100000"/>
              </a:lnSpc>
              <a:spcBef>
                <a:spcPts val="400"/>
              </a:spcBef>
              <a:spcAft>
                <a:spcPts val="0"/>
              </a:spcAft>
              <a:buClr>
                <a:schemeClr val="dk1"/>
              </a:buClr>
              <a:buSzPts val="1800"/>
              <a:buNone/>
              <a:defRPr sz="2000"/>
            </a:lvl2pPr>
            <a:lvl3pPr lvl="2" algn="ctr">
              <a:lnSpc>
                <a:spcPct val="100000"/>
              </a:lnSpc>
              <a:spcBef>
                <a:spcPts val="360"/>
              </a:spcBef>
              <a:spcAft>
                <a:spcPts val="0"/>
              </a:spcAft>
              <a:buClr>
                <a:schemeClr val="dk1"/>
              </a:buClr>
              <a:buSzPts val="1620"/>
              <a:buNone/>
              <a:defRPr sz="1800"/>
            </a:lvl3pPr>
            <a:lvl4pPr lvl="3" algn="ctr">
              <a:lnSpc>
                <a:spcPct val="100000"/>
              </a:lnSpc>
              <a:spcBef>
                <a:spcPts val="320"/>
              </a:spcBef>
              <a:spcAft>
                <a:spcPts val="0"/>
              </a:spcAft>
              <a:buClr>
                <a:schemeClr val="dk1"/>
              </a:buClr>
              <a:buSzPts val="1440"/>
              <a:buNone/>
              <a:defRPr sz="1600"/>
            </a:lvl4pPr>
            <a:lvl5pPr lvl="4" algn="ctr">
              <a:lnSpc>
                <a:spcPct val="100000"/>
              </a:lnSpc>
              <a:spcBef>
                <a:spcPts val="320"/>
              </a:spcBef>
              <a:spcAft>
                <a:spcPts val="0"/>
              </a:spcAft>
              <a:buClr>
                <a:schemeClr val="dk1"/>
              </a:buClr>
              <a:buSzPts val="1440"/>
              <a:buNone/>
              <a:defRPr sz="1600"/>
            </a:lvl5pPr>
            <a:lvl6pPr lvl="5" algn="ctr">
              <a:lnSpc>
                <a:spcPct val="100000"/>
              </a:lnSpc>
              <a:spcBef>
                <a:spcPts val="320"/>
              </a:spcBef>
              <a:spcAft>
                <a:spcPts val="0"/>
              </a:spcAft>
              <a:buClr>
                <a:schemeClr val="dk1"/>
              </a:buClr>
              <a:buSzPts val="1600"/>
              <a:buNone/>
              <a:defRPr sz="1600"/>
            </a:lvl6pPr>
            <a:lvl7pPr lvl="6" algn="ctr">
              <a:lnSpc>
                <a:spcPct val="100000"/>
              </a:lnSpc>
              <a:spcBef>
                <a:spcPts val="320"/>
              </a:spcBef>
              <a:spcAft>
                <a:spcPts val="0"/>
              </a:spcAft>
              <a:buClr>
                <a:schemeClr val="dk1"/>
              </a:buClr>
              <a:buSzPts val="1600"/>
              <a:buNone/>
              <a:defRPr sz="1600"/>
            </a:lvl7pPr>
            <a:lvl8pPr lvl="7" algn="ctr">
              <a:lnSpc>
                <a:spcPct val="100000"/>
              </a:lnSpc>
              <a:spcBef>
                <a:spcPts val="320"/>
              </a:spcBef>
              <a:spcAft>
                <a:spcPts val="0"/>
              </a:spcAft>
              <a:buClr>
                <a:schemeClr val="dk1"/>
              </a:buClr>
              <a:buSzPts val="1600"/>
              <a:buNone/>
              <a:defRPr sz="1600"/>
            </a:lvl8pPr>
            <a:lvl9pPr lvl="8" algn="ctr">
              <a:lnSpc>
                <a:spcPct val="100000"/>
              </a:lnSpc>
              <a:spcBef>
                <a:spcPts val="320"/>
              </a:spcBef>
              <a:spcAft>
                <a:spcPts val="0"/>
              </a:spcAft>
              <a:buClr>
                <a:schemeClr val="dk1"/>
              </a:buClr>
              <a:buSzPts val="1600"/>
              <a:buNone/>
              <a:defRPr sz="1600"/>
            </a:lvl9pPr>
          </a:lstStyle>
          <a:p>
            <a:endParaRPr/>
          </a:p>
        </p:txBody>
      </p:sp>
      <p:sp>
        <p:nvSpPr>
          <p:cNvPr id="388" name="Google Shape;388;p6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89" name="Google Shape;389;p6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0" name="Google Shape;390;p6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1pPr>
            <a:lvl2pPr marL="0" marR="0" lvl="1"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2pPr>
            <a:lvl3pPr marL="0" marR="0" lvl="2"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3pPr>
            <a:lvl4pPr marL="0" marR="0" lvl="3"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4pPr>
            <a:lvl5pPr marL="0" marR="0" lvl="4"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5pPr>
            <a:lvl6pPr marL="0" marR="0" lvl="5"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6pPr>
            <a:lvl7pPr marL="0" marR="0" lvl="6"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7pPr>
            <a:lvl8pPr marL="0" marR="0" lvl="7"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8pPr>
            <a:lvl9pPr marL="0" marR="0" lvl="8"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391"/>
        <p:cNvGrpSpPr/>
        <p:nvPr/>
      </p:nvGrpSpPr>
      <p:grpSpPr>
        <a:xfrm>
          <a:off x="0" y="0"/>
          <a:ext cx="0" cy="0"/>
          <a:chOff x="0" y="0"/>
          <a:chExt cx="0" cy="0"/>
        </a:xfrm>
      </p:grpSpPr>
      <p:sp>
        <p:nvSpPr>
          <p:cNvPr id="392" name="Google Shape;392;p6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3" name="Google Shape;393;p65"/>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4" name="Google Shape;394;p6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5" name="Google Shape;395;p6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6" name="Google Shape;396;p6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1pPr>
            <a:lvl2pPr marL="0" marR="0" lvl="1"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2pPr>
            <a:lvl3pPr marL="0" marR="0" lvl="2"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3pPr>
            <a:lvl4pPr marL="0" marR="0" lvl="3"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4pPr>
            <a:lvl5pPr marL="0" marR="0" lvl="4"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5pPr>
            <a:lvl6pPr marL="0" marR="0" lvl="5"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6pPr>
            <a:lvl7pPr marL="0" marR="0" lvl="6"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7pPr>
            <a:lvl8pPr marL="0" marR="0" lvl="7"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8pPr>
            <a:lvl9pPr marL="0" marR="0" lvl="8"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chemeClr val="dk2"/>
        </a:solidFill>
        <a:effectLst/>
      </p:bgPr>
    </p:bg>
    <p:spTree>
      <p:nvGrpSpPr>
        <p:cNvPr id="1" name="Shape 397"/>
        <p:cNvGrpSpPr/>
        <p:nvPr/>
      </p:nvGrpSpPr>
      <p:grpSpPr>
        <a:xfrm>
          <a:off x="0" y="0"/>
          <a:ext cx="0" cy="0"/>
          <a:chOff x="0" y="0"/>
          <a:chExt cx="0" cy="0"/>
        </a:xfrm>
      </p:grpSpPr>
      <p:pic>
        <p:nvPicPr>
          <p:cNvPr id="398" name="Google Shape;398;p66"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99" name="Google Shape;399;p66"/>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0" name="Google Shape;400;p66"/>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39"/>
        <p:cNvGrpSpPr/>
        <p:nvPr/>
      </p:nvGrpSpPr>
      <p:grpSpPr>
        <a:xfrm>
          <a:off x="0" y="0"/>
          <a:ext cx="0" cy="0"/>
          <a:chOff x="0" y="0"/>
          <a:chExt cx="0" cy="0"/>
        </a:xfrm>
      </p:grpSpPr>
      <p:pic>
        <p:nvPicPr>
          <p:cNvPr id="40" name="Google Shape;40;p14"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41" name="Google Shape;41;p14"/>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lt1"/>
        </a:solidFill>
        <a:effectLst/>
      </p:bgPr>
    </p:bg>
    <p:spTree>
      <p:nvGrpSpPr>
        <p:cNvPr id="1" name="Shape 43"/>
        <p:cNvGrpSpPr/>
        <p:nvPr/>
      </p:nvGrpSpPr>
      <p:grpSpPr>
        <a:xfrm>
          <a:off x="0" y="0"/>
          <a:ext cx="0" cy="0"/>
          <a:chOff x="0" y="0"/>
          <a:chExt cx="0" cy="0"/>
        </a:xfrm>
      </p:grpSpPr>
      <p:pic>
        <p:nvPicPr>
          <p:cNvPr id="44" name="Google Shape;44;p20"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45" name="Google Shape;45;p20"/>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47"/>
        <p:cNvGrpSpPr/>
        <p:nvPr/>
      </p:nvGrpSpPr>
      <p:grpSpPr>
        <a:xfrm>
          <a:off x="0" y="0"/>
          <a:ext cx="0" cy="0"/>
          <a:chOff x="0" y="0"/>
          <a:chExt cx="0" cy="0"/>
        </a:xfrm>
      </p:grpSpPr>
      <p:sp>
        <p:nvSpPr>
          <p:cNvPr id="48" name="Google Shape;48;p2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1"/>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50"/>
        <p:cNvGrpSpPr/>
        <p:nvPr/>
      </p:nvGrpSpPr>
      <p:grpSpPr>
        <a:xfrm>
          <a:off x="0" y="0"/>
          <a:ext cx="0" cy="0"/>
          <a:chOff x="0" y="0"/>
          <a:chExt cx="0" cy="0"/>
        </a:xfrm>
      </p:grpSpPr>
      <p:sp>
        <p:nvSpPr>
          <p:cNvPr id="51" name="Google Shape;51;p2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2"/>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3" name="Google Shape;53;p22"/>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9" Type="http://schemas.openxmlformats.org/officeDocument/2006/relationships/slideLayout" Target="../slideLayouts/slideLayout40.xml"/><Relationship Id="rId3" Type="http://schemas.openxmlformats.org/officeDocument/2006/relationships/slideLayout" Target="../slideLayouts/slideLayout4.xml"/><Relationship Id="rId21" Type="http://schemas.openxmlformats.org/officeDocument/2006/relationships/slideLayout" Target="../slideLayouts/slideLayout22.xml"/><Relationship Id="rId34" Type="http://schemas.openxmlformats.org/officeDocument/2006/relationships/slideLayout" Target="../slideLayouts/slideLayout35.xml"/><Relationship Id="rId42" Type="http://schemas.openxmlformats.org/officeDocument/2006/relationships/slideLayout" Target="../slideLayouts/slideLayout43.xml"/><Relationship Id="rId47" Type="http://schemas.openxmlformats.org/officeDocument/2006/relationships/slideLayout" Target="../slideLayouts/slideLayout48.xml"/><Relationship Id="rId50" Type="http://schemas.openxmlformats.org/officeDocument/2006/relationships/slideLayout" Target="../slideLayouts/slideLayout51.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33" Type="http://schemas.openxmlformats.org/officeDocument/2006/relationships/slideLayout" Target="../slideLayouts/slideLayout34.xml"/><Relationship Id="rId38" Type="http://schemas.openxmlformats.org/officeDocument/2006/relationships/slideLayout" Target="../slideLayouts/slideLayout39.xml"/><Relationship Id="rId46" Type="http://schemas.openxmlformats.org/officeDocument/2006/relationships/slideLayout" Target="../slideLayouts/slideLayout47.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29" Type="http://schemas.openxmlformats.org/officeDocument/2006/relationships/slideLayout" Target="../slideLayouts/slideLayout30.xml"/><Relationship Id="rId41" Type="http://schemas.openxmlformats.org/officeDocument/2006/relationships/slideLayout" Target="../slideLayouts/slideLayout42.xml"/><Relationship Id="rId54"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32" Type="http://schemas.openxmlformats.org/officeDocument/2006/relationships/slideLayout" Target="../slideLayouts/slideLayout33.xml"/><Relationship Id="rId37" Type="http://schemas.openxmlformats.org/officeDocument/2006/relationships/slideLayout" Target="../slideLayouts/slideLayout38.xml"/><Relationship Id="rId40" Type="http://schemas.openxmlformats.org/officeDocument/2006/relationships/slideLayout" Target="../slideLayouts/slideLayout41.xml"/><Relationship Id="rId45" Type="http://schemas.openxmlformats.org/officeDocument/2006/relationships/slideLayout" Target="../slideLayouts/slideLayout46.xml"/><Relationship Id="rId53" Type="http://schemas.openxmlformats.org/officeDocument/2006/relationships/theme" Target="../theme/theme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28" Type="http://schemas.openxmlformats.org/officeDocument/2006/relationships/slideLayout" Target="../slideLayouts/slideLayout29.xml"/><Relationship Id="rId36" Type="http://schemas.openxmlformats.org/officeDocument/2006/relationships/slideLayout" Target="../slideLayouts/slideLayout37.xml"/><Relationship Id="rId49" Type="http://schemas.openxmlformats.org/officeDocument/2006/relationships/slideLayout" Target="../slideLayouts/slideLayout50.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31" Type="http://schemas.openxmlformats.org/officeDocument/2006/relationships/slideLayout" Target="../slideLayouts/slideLayout32.xml"/><Relationship Id="rId44" Type="http://schemas.openxmlformats.org/officeDocument/2006/relationships/slideLayout" Target="../slideLayouts/slideLayout45.xml"/><Relationship Id="rId52" Type="http://schemas.openxmlformats.org/officeDocument/2006/relationships/slideLayout" Target="../slideLayouts/slideLayout53.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slideLayout" Target="../slideLayouts/slideLayout28.xml"/><Relationship Id="rId30" Type="http://schemas.openxmlformats.org/officeDocument/2006/relationships/slideLayout" Target="../slideLayouts/slideLayout31.xml"/><Relationship Id="rId35" Type="http://schemas.openxmlformats.org/officeDocument/2006/relationships/slideLayout" Target="../slideLayouts/slideLayout36.xml"/><Relationship Id="rId43" Type="http://schemas.openxmlformats.org/officeDocument/2006/relationships/slideLayout" Target="../slideLayouts/slideLayout44.xml"/><Relationship Id="rId48" Type="http://schemas.openxmlformats.org/officeDocument/2006/relationships/slideLayout" Target="../slideLayouts/slideLayout49.xml"/><Relationship Id="rId8" Type="http://schemas.openxmlformats.org/officeDocument/2006/relationships/slideLayout" Target="../slideLayouts/slideLayout9.xml"/><Relationship Id="rId51"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3"/>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12" name="Google Shape;12;p13"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3">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3600"/>
              <a:buFont typeface="Quattrocento Sans"/>
              <a:buNone/>
              <a:defRPr sz="36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9" name="Google Shape;19;p12"/>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dk1"/>
              </a:buClr>
              <a:buSzPts val="2520"/>
              <a:buFont typeface="Noto Sans Symbols"/>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20" name="Google Shape;20;p12"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54">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Shape 408"/>
        <p:cNvGrpSpPr/>
        <p:nvPr/>
      </p:nvGrpSpPr>
      <p:grpSpPr>
        <a:xfrm>
          <a:off x="0" y="0"/>
          <a:ext cx="0" cy="0"/>
          <a:chOff x="0" y="0"/>
          <a:chExt cx="0" cy="0"/>
        </a:xfrm>
      </p:grpSpPr>
      <p:sp>
        <p:nvSpPr>
          <p:cNvPr id="409" name="Google Shape;409;p1"/>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30E5D0"/>
              </a:buClr>
              <a:buSzPts val="3600"/>
              <a:buFont typeface="Quattrocento Sans"/>
              <a:buNone/>
            </a:pPr>
            <a:r>
              <a:rPr lang="en-US"/>
              <a:t>Lesson 2.03: Conditionals </a:t>
            </a:r>
            <a:endParaRPr/>
          </a:p>
        </p:txBody>
      </p:sp>
      <p:sp>
        <p:nvSpPr>
          <p:cNvPr id="410" name="Google Shape;410;p1"/>
          <p:cNvSpPr txBox="1">
            <a:spLocks noGrp="1"/>
          </p:cNvSpPr>
          <p:nvPr>
            <p:ph type="body" idx="1"/>
          </p:nvPr>
        </p:nvSpPr>
        <p:spPr>
          <a:xfrm>
            <a:off x="584200" y="3962400"/>
            <a:ext cx="9144000" cy="101566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1980"/>
              <a:buNone/>
            </a:pPr>
            <a:r>
              <a:rPr lang="en-US"/>
              <a:t>Microsoft Philanthropies TEALS Program</a:t>
            </a:r>
            <a:endParaRPr/>
          </a:p>
          <a:p>
            <a:pPr marL="0" lvl="0" indent="0" algn="l" rtl="0">
              <a:lnSpc>
                <a:spcPct val="100000"/>
              </a:lnSpc>
              <a:spcBef>
                <a:spcPts val="0"/>
              </a:spcBef>
              <a:spcAft>
                <a:spcPts val="0"/>
              </a:spcAft>
              <a:buClr>
                <a:schemeClr val="lt1"/>
              </a:buClr>
              <a:buSzPts val="1980"/>
              <a:buNone/>
            </a:pPr>
            <a:r>
              <a:rPr lang="en-US"/>
              <a:t>Introduction to Computer Science</a:t>
            </a:r>
            <a:endParaRPr/>
          </a:p>
          <a:p>
            <a:pPr marL="0" lvl="0" indent="0" algn="l" rtl="0">
              <a:lnSpc>
                <a:spcPct val="100000"/>
              </a:lnSpc>
              <a:spcBef>
                <a:spcPts val="0"/>
              </a:spcBef>
              <a:spcAft>
                <a:spcPts val="0"/>
              </a:spcAft>
              <a:buClr>
                <a:schemeClr val="lt1"/>
              </a:buClr>
              <a:buSzPts val="1980"/>
              <a:buNone/>
            </a:pPr>
            <a:r>
              <a:rPr lang="en-US"/>
              <a:t>Semester 2</a:t>
            </a:r>
            <a:endParaRPr/>
          </a:p>
        </p:txBody>
      </p:sp>
      <p:pic>
        <p:nvPicPr>
          <p:cNvPr id="411" name="Google Shape;411;p1" descr="Creative Commons Copyright. Prohibited Commercial Use. Microsoft Philanthropies TEALS Program"/>
          <p:cNvPicPr preferRelativeResize="0"/>
          <p:nvPr/>
        </p:nvPicPr>
        <p:blipFill rotWithShape="1">
          <a:blip r:embed="rId3">
            <a:alphaModFix/>
          </a:blip>
          <a:srcRect/>
          <a:stretch/>
        </p:blipFill>
        <p:spPr>
          <a:xfrm>
            <a:off x="9002536" y="6372049"/>
            <a:ext cx="3105150" cy="3905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t>Lab 2.03 - Triangle</a:t>
            </a:r>
            <a:endParaRPr dirty="0"/>
          </a:p>
        </p:txBody>
      </p:sp>
      <p:sp>
        <p:nvSpPr>
          <p:cNvPr id="472" name="Google Shape;472;p9"/>
          <p:cNvSpPr txBox="1">
            <a:spLocks noGrp="1"/>
          </p:cNvSpPr>
          <p:nvPr>
            <p:ph type="body" idx="1"/>
          </p:nvPr>
        </p:nvSpPr>
        <p:spPr>
          <a:xfrm>
            <a:off x="584200" y="1435100"/>
            <a:ext cx="11018700" cy="258532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t>Open your console and write a triangle identification program based on the Snap program shown in the lab document.</a:t>
            </a:r>
          </a:p>
          <a:p>
            <a:pPr marL="0" lvl="0" indent="0" algn="l" rtl="0">
              <a:lnSpc>
                <a:spcPct val="100000"/>
              </a:lnSpc>
              <a:spcBef>
                <a:spcPts val="0"/>
              </a:spcBef>
              <a:spcAft>
                <a:spcPts val="0"/>
              </a:spcAft>
              <a:buClr>
                <a:schemeClr val="dk1"/>
              </a:buClr>
              <a:buSzPts val="2160"/>
              <a:buNone/>
            </a:pPr>
            <a:endParaRPr sz="2400" dirty="0"/>
          </a:p>
          <a:p>
            <a:pPr marL="974725" lvl="0" indent="-342900" algn="l" rtl="0">
              <a:lnSpc>
                <a:spcPct val="100000"/>
              </a:lnSpc>
              <a:spcBef>
                <a:spcPts val="0"/>
              </a:spcBef>
              <a:spcAft>
                <a:spcPts val="0"/>
              </a:spcAft>
              <a:buClr>
                <a:schemeClr val="accent4"/>
              </a:buClr>
              <a:buSzPts val="2160"/>
              <a:buChar char="·"/>
            </a:pPr>
            <a:r>
              <a:rPr lang="en-US" sz="2400" dirty="0"/>
              <a:t>The program will ask for the lengths of all three sides of a triangle </a:t>
            </a:r>
            <a:endParaRPr dirty="0"/>
          </a:p>
          <a:p>
            <a:pPr marL="974725" lvl="0" indent="-342900" algn="l" rtl="0">
              <a:lnSpc>
                <a:spcPct val="100000"/>
              </a:lnSpc>
              <a:spcBef>
                <a:spcPts val="0"/>
              </a:spcBef>
              <a:spcAft>
                <a:spcPts val="0"/>
              </a:spcAft>
              <a:buClr>
                <a:schemeClr val="accent4"/>
              </a:buClr>
              <a:buSzPts val="2160"/>
              <a:buChar char="·"/>
            </a:pPr>
            <a:r>
              <a:rPr lang="en-US" sz="2400" dirty="0"/>
              <a:t>The program will find the perimeter </a:t>
            </a:r>
            <a:endParaRPr dirty="0"/>
          </a:p>
          <a:p>
            <a:pPr marL="974725" lvl="0" indent="-342900" algn="l" rtl="0">
              <a:lnSpc>
                <a:spcPct val="100000"/>
              </a:lnSpc>
              <a:spcBef>
                <a:spcPts val="0"/>
              </a:spcBef>
              <a:spcAft>
                <a:spcPts val="0"/>
              </a:spcAft>
              <a:buClr>
                <a:schemeClr val="accent4"/>
              </a:buClr>
              <a:buSzPts val="2160"/>
              <a:buChar char="·"/>
            </a:pPr>
            <a:r>
              <a:rPr lang="en-US" sz="2400" dirty="0"/>
              <a:t>The program will display what kind of triangle it is or if it is a triangle </a:t>
            </a:r>
            <a:endParaRPr dirty="0"/>
          </a:p>
          <a:p>
            <a:pPr marL="974725" lvl="0" indent="-205740" algn="l" rtl="0">
              <a:lnSpc>
                <a:spcPct val="100000"/>
              </a:lnSpc>
              <a:spcBef>
                <a:spcPts val="0"/>
              </a:spcBef>
              <a:spcAft>
                <a:spcPts val="0"/>
              </a:spcAft>
              <a:buClr>
                <a:schemeClr val="accent4"/>
              </a:buClr>
              <a:buSzPts val="2160"/>
              <a:buNone/>
            </a:pPr>
            <a:endParaRPr sz="2400" dirty="0">
              <a:latin typeface="Consolas"/>
              <a:ea typeface="Consolas"/>
              <a:cs typeface="Consolas"/>
              <a:sym typeface="Consolas"/>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1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Bonus</a:t>
            </a:r>
            <a:endParaRPr/>
          </a:p>
        </p:txBody>
      </p:sp>
      <p:sp>
        <p:nvSpPr>
          <p:cNvPr id="478" name="Google Shape;478;p10"/>
          <p:cNvSpPr txBox="1">
            <a:spLocks noGrp="1"/>
          </p:cNvSpPr>
          <p:nvPr>
            <p:ph type="body" idx="1"/>
          </p:nvPr>
        </p:nvSpPr>
        <p:spPr>
          <a:xfrm>
            <a:off x="584200" y="1435100"/>
            <a:ext cx="11018700" cy="431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a:t>Research lists in Python. Re-implement Example 2 using lists.</a:t>
            </a:r>
            <a:endParaRPr>
              <a:solidFill>
                <a:srgbClr val="0000FF"/>
              </a:solidFill>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1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Exit Ticket</a:t>
            </a:r>
            <a:endParaRPr/>
          </a:p>
        </p:txBody>
      </p:sp>
      <p:sp>
        <p:nvSpPr>
          <p:cNvPr id="484" name="Google Shape;484;p11"/>
          <p:cNvSpPr txBox="1">
            <a:spLocks noGrp="1"/>
          </p:cNvSpPr>
          <p:nvPr>
            <p:ph type="body" idx="1"/>
          </p:nvPr>
        </p:nvSpPr>
        <p:spPr>
          <a:xfrm>
            <a:off x="584200" y="1435100"/>
            <a:ext cx="11018838" cy="430887"/>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520"/>
              <a:buChar char="·"/>
            </a:pPr>
            <a:r>
              <a:rPr lang="en-US"/>
              <a:t>In your notebook, write down two things you learned today.</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Conditionals </a:t>
            </a:r>
            <a:endParaRPr/>
          </a:p>
        </p:txBody>
      </p:sp>
      <p:sp>
        <p:nvSpPr>
          <p:cNvPr id="417" name="Google Shape;417;p2"/>
          <p:cNvSpPr txBox="1">
            <a:spLocks noGrp="1"/>
          </p:cNvSpPr>
          <p:nvPr>
            <p:ph type="body" idx="1"/>
          </p:nvPr>
        </p:nvSpPr>
        <p:spPr>
          <a:xfrm>
            <a:off x="584200" y="1435100"/>
            <a:ext cx="11018838" cy="241296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b="1"/>
              <a:t>After this lesson, you will be able to...</a:t>
            </a:r>
            <a:endParaRPr/>
          </a:p>
          <a:p>
            <a:pPr marL="342900" lvl="0" indent="-342900" algn="l" rtl="0">
              <a:lnSpc>
                <a:spcPct val="100000"/>
              </a:lnSpc>
              <a:spcBef>
                <a:spcPts val="560"/>
              </a:spcBef>
              <a:spcAft>
                <a:spcPts val="0"/>
              </a:spcAft>
              <a:buClr>
                <a:schemeClr val="dk1"/>
              </a:buClr>
              <a:buSzPts val="2520"/>
              <a:buFont typeface="Arial"/>
              <a:buChar char="•"/>
            </a:pPr>
            <a:r>
              <a:rPr lang="en-US"/>
              <a:t>Define and identify if, else, elif conditionals, flow of control</a:t>
            </a:r>
            <a:endParaRPr/>
          </a:p>
          <a:p>
            <a:pPr marL="342900" lvl="0" indent="-342900" algn="l" rtl="0">
              <a:lnSpc>
                <a:spcPct val="100000"/>
              </a:lnSpc>
              <a:spcBef>
                <a:spcPts val="560"/>
              </a:spcBef>
              <a:spcAft>
                <a:spcPts val="0"/>
              </a:spcAft>
              <a:buClr>
                <a:schemeClr val="dk1"/>
              </a:buClr>
              <a:buSzPts val="2520"/>
              <a:buFont typeface="Arial"/>
              <a:buChar char="•"/>
            </a:pPr>
            <a:r>
              <a:rPr lang="en-US"/>
              <a:t>Create chaining if statements</a:t>
            </a:r>
            <a:endParaRPr/>
          </a:p>
          <a:p>
            <a:pPr marL="342900" lvl="0" indent="-342900" algn="l" rtl="0">
              <a:lnSpc>
                <a:spcPct val="100000"/>
              </a:lnSpc>
              <a:spcBef>
                <a:spcPts val="560"/>
              </a:spcBef>
              <a:spcAft>
                <a:spcPts val="0"/>
              </a:spcAft>
              <a:buClr>
                <a:schemeClr val="dk1"/>
              </a:buClr>
              <a:buSzPts val="2520"/>
              <a:buFont typeface="Arial"/>
              <a:buChar char="•"/>
            </a:pPr>
            <a:r>
              <a:rPr lang="en-US"/>
              <a:t>Understand how conditional statements alter the flow of control of a program </a:t>
            </a:r>
            <a:endParaRPr b="1"/>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
          <p:cNvSpPr txBox="1">
            <a:spLocks noGrp="1"/>
          </p:cNvSpPr>
          <p:nvPr>
            <p:ph type="title"/>
          </p:nvPr>
        </p:nvSpPr>
        <p:spPr>
          <a:xfrm>
            <a:off x="584200" y="2305840"/>
            <a:ext cx="3468956" cy="110799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Today’s Plan</a:t>
            </a:r>
            <a:br>
              <a:rPr lang="en-US"/>
            </a:br>
            <a:endParaRPr/>
          </a:p>
        </p:txBody>
      </p:sp>
      <p:sp>
        <p:nvSpPr>
          <p:cNvPr id="423" name="Google Shape;423;p3"/>
          <p:cNvSpPr txBox="1">
            <a:spLocks noGrp="1"/>
          </p:cNvSpPr>
          <p:nvPr>
            <p:ph type="body" idx="1"/>
          </p:nvPr>
        </p:nvSpPr>
        <p:spPr>
          <a:xfrm>
            <a:off x="4646104" y="2447038"/>
            <a:ext cx="6961188" cy="275767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a:t>Do Now</a:t>
            </a:r>
            <a:endParaRPr/>
          </a:p>
          <a:p>
            <a:pPr marL="0" lvl="0" indent="0" algn="l" rtl="0">
              <a:lnSpc>
                <a:spcPct val="100000"/>
              </a:lnSpc>
              <a:spcBef>
                <a:spcPts val="1680"/>
              </a:spcBef>
              <a:spcAft>
                <a:spcPts val="0"/>
              </a:spcAft>
              <a:buClr>
                <a:schemeClr val="dk1"/>
              </a:buClr>
              <a:buSzPts val="2160"/>
              <a:buNone/>
            </a:pPr>
            <a:r>
              <a:rPr lang="en-US"/>
              <a:t>Lesson</a:t>
            </a:r>
            <a:endParaRPr/>
          </a:p>
          <a:p>
            <a:pPr marL="0" lvl="0" indent="0" algn="l" rtl="0">
              <a:lnSpc>
                <a:spcPct val="100000"/>
              </a:lnSpc>
              <a:spcBef>
                <a:spcPts val="1680"/>
              </a:spcBef>
              <a:spcAft>
                <a:spcPts val="0"/>
              </a:spcAft>
              <a:buClr>
                <a:schemeClr val="dk1"/>
              </a:buClr>
              <a:buSzPts val="2160"/>
              <a:buNone/>
            </a:pPr>
            <a:r>
              <a:rPr lang="en-US"/>
              <a:t>Lab</a:t>
            </a:r>
            <a:endParaRPr/>
          </a:p>
          <a:p>
            <a:pPr marL="0" lvl="0" indent="0" algn="l" rtl="0">
              <a:lnSpc>
                <a:spcPct val="100000"/>
              </a:lnSpc>
              <a:spcBef>
                <a:spcPts val="1680"/>
              </a:spcBef>
              <a:spcAft>
                <a:spcPts val="0"/>
              </a:spcAft>
              <a:buClr>
                <a:schemeClr val="dk1"/>
              </a:buClr>
              <a:buSzPts val="2160"/>
              <a:buNone/>
            </a:pPr>
            <a:r>
              <a:rPr lang="en-US"/>
              <a:t>Debrief </a:t>
            </a:r>
            <a:endParaRPr/>
          </a:p>
          <a:p>
            <a:pPr marL="0" lvl="0" indent="0" algn="l" rtl="0">
              <a:lnSpc>
                <a:spcPct val="100000"/>
              </a:lnSpc>
              <a:spcBef>
                <a:spcPts val="1680"/>
              </a:spcBef>
              <a:spcAft>
                <a:spcPts val="0"/>
              </a:spcAft>
              <a:buClr>
                <a:schemeClr val="dk1"/>
              </a:buClr>
              <a:buSzPts val="2160"/>
              <a:buNone/>
            </a:pP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Do Now </a:t>
            </a:r>
            <a:endParaRPr/>
          </a:p>
        </p:txBody>
      </p:sp>
      <p:sp>
        <p:nvSpPr>
          <p:cNvPr id="430" name="Google Shape;430;p4"/>
          <p:cNvSpPr txBox="1">
            <a:spLocks noGrp="1"/>
          </p:cNvSpPr>
          <p:nvPr>
            <p:ph type="body" idx="1"/>
          </p:nvPr>
        </p:nvSpPr>
        <p:spPr>
          <a:xfrm>
            <a:off x="584200" y="1435100"/>
            <a:ext cx="11018838" cy="4616648"/>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1800"/>
              <a:buChar char="·"/>
            </a:pPr>
            <a:r>
              <a:rPr lang="en-US" sz="2000" dirty="0"/>
              <a:t>Write down in your notebook ONE thing you learned in the previous class.</a:t>
            </a:r>
            <a:endParaRPr dirty="0"/>
          </a:p>
          <a:p>
            <a:pPr marL="228600" lvl="0" indent="-228600" algn="l" rtl="0">
              <a:lnSpc>
                <a:spcPct val="100000"/>
              </a:lnSpc>
              <a:spcBef>
                <a:spcPts val="400"/>
              </a:spcBef>
              <a:spcAft>
                <a:spcPts val="0"/>
              </a:spcAft>
              <a:buClr>
                <a:schemeClr val="dk1"/>
              </a:buClr>
              <a:buSzPts val="1800"/>
              <a:buChar char="·"/>
            </a:pPr>
            <a:r>
              <a:rPr lang="en-US" sz="2000" dirty="0"/>
              <a:t>In the console, create a schedule program. Given the hour of the day print out where you should be. If you're not doing anything else, you should be "sleeping".</a:t>
            </a:r>
            <a:endParaRPr dirty="0"/>
          </a:p>
          <a:p>
            <a:pPr marL="631825" lvl="0" indent="0" algn="l" rtl="0">
              <a:lnSpc>
                <a:spcPct val="100000"/>
              </a:lnSpc>
              <a:spcBef>
                <a:spcPts val="0"/>
              </a:spcBef>
              <a:spcAft>
                <a:spcPts val="0"/>
              </a:spcAft>
              <a:buClr>
                <a:srgbClr val="C57A15"/>
              </a:buClr>
              <a:buSzPts val="1800"/>
              <a:buNone/>
            </a:pPr>
            <a:r>
              <a:rPr lang="en-US" sz="2000" dirty="0">
                <a:solidFill>
                  <a:srgbClr val="0000FF"/>
                </a:solidFill>
              </a:rPr>
              <a:t>Example</a:t>
            </a:r>
            <a:endParaRPr dirty="0"/>
          </a:p>
          <a:p>
            <a:pPr marL="974725" lvl="0" indent="-228600" algn="l" rtl="0">
              <a:lnSpc>
                <a:spcPct val="100000"/>
              </a:lnSpc>
              <a:spcBef>
                <a:spcPts val="0"/>
              </a:spcBef>
              <a:spcAft>
                <a:spcPts val="0"/>
              </a:spcAft>
              <a:buClr>
                <a:srgbClr val="C57A15"/>
              </a:buClr>
              <a:buSzPts val="1800"/>
              <a:buFont typeface="Consolas"/>
              <a:buNone/>
            </a:pPr>
            <a:endParaRPr sz="2000" dirty="0">
              <a:solidFill>
                <a:srgbClr val="0000FF"/>
              </a:solidFill>
              <a:latin typeface="Consolas"/>
              <a:ea typeface="Consolas"/>
              <a:cs typeface="Consolas"/>
              <a:sym typeface="Consolas"/>
            </a:endParaRPr>
          </a:p>
          <a:p>
            <a:pPr marL="974725" lvl="0" indent="-342900" algn="l" rtl="0">
              <a:lnSpc>
                <a:spcPct val="100000"/>
              </a:lnSpc>
              <a:spcBef>
                <a:spcPts val="0"/>
              </a:spcBef>
              <a:spcAft>
                <a:spcPts val="0"/>
              </a:spcAft>
              <a:buClr>
                <a:srgbClr val="C57A15"/>
              </a:buClr>
              <a:buSzPts val="1800"/>
              <a:buFont typeface="Consolas"/>
              <a:buChar char="&gt;"/>
            </a:pPr>
            <a:r>
              <a:rPr lang="en-US" sz="2000" dirty="0">
                <a:solidFill>
                  <a:srgbClr val="0000FF"/>
                </a:solidFill>
                <a:latin typeface="Consolas"/>
                <a:ea typeface="Consolas"/>
                <a:cs typeface="Consolas"/>
                <a:sym typeface="Consolas"/>
              </a:rPr>
              <a:t>What hour? </a:t>
            </a:r>
            <a:r>
              <a:rPr lang="en-US" sz="2000" dirty="0">
                <a:latin typeface="Consolas"/>
                <a:ea typeface="Consolas"/>
                <a:cs typeface="Consolas"/>
                <a:sym typeface="Consolas"/>
              </a:rPr>
              <a:t>12pm</a:t>
            </a:r>
            <a:endParaRPr dirty="0"/>
          </a:p>
          <a:p>
            <a:pPr marL="974725" lvl="0" indent="-342900" algn="l" rtl="0">
              <a:lnSpc>
                <a:spcPct val="100000"/>
              </a:lnSpc>
              <a:spcBef>
                <a:spcPts val="0"/>
              </a:spcBef>
              <a:spcAft>
                <a:spcPts val="0"/>
              </a:spcAft>
              <a:buClr>
                <a:srgbClr val="C57A15"/>
              </a:buClr>
              <a:buSzPts val="1800"/>
              <a:buFont typeface="Consolas"/>
              <a:buChar char="&gt;"/>
            </a:pPr>
            <a:r>
              <a:rPr lang="en-US" sz="2000" dirty="0">
                <a:latin typeface="Consolas"/>
                <a:ea typeface="Consolas"/>
                <a:cs typeface="Consolas"/>
                <a:sym typeface="Consolas"/>
              </a:rPr>
              <a:t>You should be at lunch!</a:t>
            </a:r>
            <a:endParaRPr dirty="0"/>
          </a:p>
          <a:p>
            <a:pPr marL="974725" lvl="0" indent="-228600" algn="l" rtl="0">
              <a:lnSpc>
                <a:spcPct val="100000"/>
              </a:lnSpc>
              <a:spcBef>
                <a:spcPts val="0"/>
              </a:spcBef>
              <a:spcAft>
                <a:spcPts val="0"/>
              </a:spcAft>
              <a:buClr>
                <a:srgbClr val="C57A15"/>
              </a:buClr>
              <a:buSzPts val="1800"/>
              <a:buFont typeface="Consolas"/>
              <a:buNone/>
            </a:pPr>
            <a:endParaRPr sz="2000" b="1" dirty="0">
              <a:latin typeface="Consolas"/>
              <a:ea typeface="Consolas"/>
              <a:cs typeface="Consolas"/>
              <a:sym typeface="Consolas"/>
            </a:endParaRPr>
          </a:p>
          <a:p>
            <a:pPr marL="0" lvl="0" indent="0" algn="l" rtl="0">
              <a:lnSpc>
                <a:spcPct val="100000"/>
              </a:lnSpc>
              <a:spcBef>
                <a:spcPts val="0"/>
              </a:spcBef>
              <a:spcAft>
                <a:spcPts val="0"/>
              </a:spcAft>
              <a:buClr>
                <a:srgbClr val="C57A15"/>
              </a:buClr>
              <a:buSzPts val="1800"/>
              <a:buNone/>
            </a:pPr>
            <a:r>
              <a:rPr lang="en-US" sz="2000" b="1" dirty="0"/>
              <a:t>In your notebook, answer the following</a:t>
            </a:r>
            <a:endParaRPr dirty="0"/>
          </a:p>
          <a:p>
            <a:pPr marL="228600" lvl="0" indent="-228600" algn="l" rtl="0">
              <a:lnSpc>
                <a:spcPct val="100000"/>
              </a:lnSpc>
              <a:spcBef>
                <a:spcPts val="400"/>
              </a:spcBef>
              <a:spcAft>
                <a:spcPts val="0"/>
              </a:spcAft>
              <a:buClr>
                <a:schemeClr val="dk1"/>
              </a:buClr>
              <a:buSzPts val="1800"/>
              <a:buChar char="·"/>
            </a:pPr>
            <a:r>
              <a:rPr lang="en-US" sz="2000" dirty="0"/>
              <a:t>How did you accomplish this?</a:t>
            </a:r>
            <a:endParaRPr dirty="0"/>
          </a:p>
          <a:p>
            <a:pPr marL="228600" lvl="0" indent="-228600" algn="l" rtl="0">
              <a:lnSpc>
                <a:spcPct val="100000"/>
              </a:lnSpc>
              <a:spcBef>
                <a:spcPts val="400"/>
              </a:spcBef>
              <a:spcAft>
                <a:spcPts val="0"/>
              </a:spcAft>
              <a:buClr>
                <a:schemeClr val="dk1"/>
              </a:buClr>
              <a:buSzPts val="1800"/>
              <a:buChar char="·"/>
            </a:pPr>
            <a:r>
              <a:rPr lang="en-US" sz="2000" dirty="0"/>
              <a:t>Do you feel like something is missing in your program?</a:t>
            </a:r>
            <a:endParaRPr dirty="0"/>
          </a:p>
          <a:p>
            <a:pPr marL="228600" lvl="0" indent="-228600" algn="l" rtl="0">
              <a:lnSpc>
                <a:spcPct val="100000"/>
              </a:lnSpc>
              <a:spcBef>
                <a:spcPts val="400"/>
              </a:spcBef>
              <a:spcAft>
                <a:spcPts val="0"/>
              </a:spcAft>
              <a:buClr>
                <a:schemeClr val="dk1"/>
              </a:buClr>
              <a:buSzPts val="1800"/>
              <a:buChar char="·"/>
            </a:pPr>
            <a:r>
              <a:rPr lang="en-US" sz="2000" dirty="0"/>
              <a:t>What if you wanted to add in a weekly functionality? For instance, Tuesday at 4pm you are at soccer practice, but on Thursday at 4pm you are at CS club.</a:t>
            </a:r>
            <a:endParaRPr dirty="0"/>
          </a:p>
          <a:p>
            <a:pPr marL="228600" lvl="0" indent="-228600" algn="l" rtl="0">
              <a:lnSpc>
                <a:spcPct val="100000"/>
              </a:lnSpc>
              <a:spcBef>
                <a:spcPts val="400"/>
              </a:spcBef>
              <a:spcAft>
                <a:spcPts val="0"/>
              </a:spcAft>
              <a:buClr>
                <a:schemeClr val="dk1"/>
              </a:buClr>
              <a:buSzPts val="1800"/>
              <a:buChar char="·"/>
            </a:pPr>
            <a:r>
              <a:rPr lang="en-US" sz="2000" dirty="0"/>
              <a:t>How would you implement this in your program?</a:t>
            </a:r>
            <a:endParaRPr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t>Lesson 2.03 Part 1</a:t>
            </a:r>
            <a:endParaRPr dirty="0"/>
          </a:p>
        </p:txBody>
      </p:sp>
      <p:sp>
        <p:nvSpPr>
          <p:cNvPr id="437" name="Google Shape;437;p5"/>
          <p:cNvSpPr txBox="1">
            <a:spLocks noGrp="1"/>
          </p:cNvSpPr>
          <p:nvPr>
            <p:ph type="body" idx="1"/>
          </p:nvPr>
        </p:nvSpPr>
        <p:spPr>
          <a:xfrm>
            <a:off x="584200" y="1435100"/>
            <a:ext cx="11018700" cy="4699800"/>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160"/>
              <a:buChar char="·"/>
            </a:pPr>
            <a:r>
              <a:rPr lang="en-US" sz="2400" dirty="0"/>
              <a:t>Conditional statements give us the ability to affect the flow of control.</a:t>
            </a:r>
            <a:endParaRPr dirty="0"/>
          </a:p>
          <a:p>
            <a:pPr marL="228600" lvl="0" indent="-91440" algn="l" rtl="0">
              <a:lnSpc>
                <a:spcPct val="100000"/>
              </a:lnSpc>
              <a:spcBef>
                <a:spcPts val="480"/>
              </a:spcBef>
              <a:spcAft>
                <a:spcPts val="0"/>
              </a:spcAft>
              <a:buClr>
                <a:schemeClr val="dk1"/>
              </a:buClr>
              <a:buSzPts val="2160"/>
              <a:buNone/>
            </a:pPr>
            <a:endParaRPr sz="2400" dirty="0"/>
          </a:p>
          <a:p>
            <a:pPr marL="228600" lvl="0" indent="-228600" algn="l" rtl="0">
              <a:lnSpc>
                <a:spcPct val="100000"/>
              </a:lnSpc>
              <a:spcBef>
                <a:spcPts val="480"/>
              </a:spcBef>
              <a:spcAft>
                <a:spcPts val="0"/>
              </a:spcAft>
              <a:buClr>
                <a:schemeClr val="dk1"/>
              </a:buClr>
              <a:buSzPts val="2160"/>
              <a:buChar char="·"/>
            </a:pPr>
            <a:r>
              <a:rPr lang="en-US" sz="2400" dirty="0"/>
              <a:t>The simplest form is the if statement. The Boolean expression after if is called the condition. If is it is true, then the indented statement gets executed. If not, nothing happens.</a:t>
            </a:r>
            <a:endParaRPr dirty="0"/>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latin typeface="Consolas"/>
                <a:ea typeface="Consolas"/>
                <a:cs typeface="Consolas"/>
                <a:sym typeface="Consolas"/>
              </a:rPr>
              <a:t>x =</a:t>
            </a:r>
            <a:r>
              <a:rPr lang="en-US" dirty="0">
                <a:solidFill>
                  <a:srgbClr val="CC0099"/>
                </a:solidFill>
                <a:latin typeface="Consolas"/>
                <a:ea typeface="Consolas"/>
                <a:cs typeface="Consolas"/>
                <a:sym typeface="Consolas"/>
              </a:rPr>
              <a:t> input</a:t>
            </a:r>
            <a:r>
              <a:rPr lang="en-US" dirty="0">
                <a:latin typeface="Consolas"/>
                <a:ea typeface="Consolas"/>
                <a:cs typeface="Consolas"/>
                <a:sym typeface="Consolas"/>
              </a:rPr>
              <a:t>(</a:t>
            </a:r>
            <a:r>
              <a:rPr lang="en-US" dirty="0">
                <a:solidFill>
                  <a:srgbClr val="FF0000"/>
                </a:solidFill>
                <a:latin typeface="Consolas"/>
                <a:ea typeface="Consolas"/>
                <a:cs typeface="Consolas"/>
                <a:sym typeface="Consolas"/>
              </a:rPr>
              <a:t>'Enter a number: '</a:t>
            </a:r>
            <a:r>
              <a:rPr lang="en-US" dirty="0">
                <a:latin typeface="Consolas"/>
                <a:ea typeface="Consolas"/>
                <a:cs typeface="Consolas"/>
                <a:sym typeface="Consolas"/>
              </a:rPr>
              <a:t>)</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latin typeface="Consolas"/>
                <a:ea typeface="Consolas"/>
                <a:cs typeface="Consolas"/>
                <a:sym typeface="Consolas"/>
              </a:rPr>
              <a:t>x = </a:t>
            </a:r>
            <a:r>
              <a:rPr lang="en-US" dirty="0">
                <a:solidFill>
                  <a:srgbClr val="CC0099"/>
                </a:solidFill>
                <a:latin typeface="Consolas"/>
                <a:ea typeface="Consolas"/>
                <a:cs typeface="Consolas"/>
                <a:sym typeface="Consolas"/>
              </a:rPr>
              <a:t>int</a:t>
            </a:r>
            <a:r>
              <a:rPr lang="en-US" dirty="0">
                <a:latin typeface="Consolas"/>
                <a:ea typeface="Consolas"/>
                <a:cs typeface="Consolas"/>
                <a:sym typeface="Consolas"/>
              </a:rPr>
              <a:t>(x)</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solidFill>
                  <a:srgbClr val="0000FF"/>
                </a:solidFill>
                <a:latin typeface="Consolas"/>
                <a:ea typeface="Consolas"/>
                <a:cs typeface="Consolas"/>
                <a:sym typeface="Consolas"/>
              </a:rPr>
              <a:t>if</a:t>
            </a:r>
            <a:r>
              <a:rPr lang="en-US" dirty="0">
                <a:solidFill>
                  <a:srgbClr val="002060"/>
                </a:solidFill>
                <a:latin typeface="Consolas"/>
                <a:ea typeface="Consolas"/>
                <a:cs typeface="Consolas"/>
                <a:sym typeface="Consolas"/>
              </a:rPr>
              <a:t>(x &gt; </a:t>
            </a:r>
            <a:r>
              <a:rPr lang="en-US" dirty="0">
                <a:solidFill>
                  <a:srgbClr val="008575"/>
                </a:solidFill>
                <a:latin typeface="Consolas"/>
                <a:ea typeface="Consolas"/>
                <a:cs typeface="Consolas"/>
                <a:sym typeface="Consolas"/>
              </a:rPr>
              <a:t>0</a:t>
            </a:r>
            <a:r>
              <a:rPr lang="en-US" dirty="0">
                <a:latin typeface="Consolas"/>
                <a:ea typeface="Consolas"/>
                <a:cs typeface="Consolas"/>
                <a:sym typeface="Consolas"/>
              </a:rPr>
              <a:t>):</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t>    </a:t>
            </a:r>
            <a:r>
              <a:rPr lang="en-US" sz="1800" dirty="0">
                <a:solidFill>
                  <a:srgbClr val="0000FF"/>
                </a:solidFill>
                <a:latin typeface="Consolas"/>
                <a:ea typeface="Consolas"/>
                <a:cs typeface="Consolas"/>
                <a:sym typeface="Consolas"/>
              </a:rPr>
              <a:t>print</a:t>
            </a:r>
            <a:r>
              <a:rPr lang="en-US" sz="1800" dirty="0">
                <a:latin typeface="Consolas"/>
                <a:ea typeface="Consolas"/>
                <a:cs typeface="Consolas"/>
                <a:sym typeface="Consolas"/>
              </a:rPr>
              <a:t>(</a:t>
            </a:r>
            <a:r>
              <a:rPr lang="en-US" sz="1800" dirty="0">
                <a:solidFill>
                  <a:srgbClr val="FF0000"/>
                </a:solidFill>
                <a:latin typeface="Consolas"/>
                <a:ea typeface="Consolas"/>
                <a:cs typeface="Consolas"/>
                <a:sym typeface="Consolas"/>
              </a:rPr>
              <a:t>'x is positive'</a:t>
            </a:r>
            <a:r>
              <a:rPr lang="en-US" sz="1800" dirty="0">
                <a:latin typeface="Consolas"/>
                <a:ea typeface="Consolas"/>
                <a:cs typeface="Consolas"/>
                <a:sym typeface="Consolas"/>
              </a:rPr>
              <a:t>)</a:t>
            </a:r>
            <a:endParaRPr dirty="0">
              <a:latin typeface="Consolas"/>
              <a:ea typeface="Consolas"/>
              <a:cs typeface="Consolas"/>
              <a:sym typeface="Consolas"/>
            </a:endParaRPr>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a:p>
            <a:pPr marL="228600" lvl="0" indent="-228600" algn="l" rtl="0">
              <a:lnSpc>
                <a:spcPct val="100000"/>
              </a:lnSpc>
              <a:spcBef>
                <a:spcPts val="480"/>
              </a:spcBef>
              <a:spcAft>
                <a:spcPts val="0"/>
              </a:spcAft>
              <a:buClr>
                <a:schemeClr val="dk1"/>
              </a:buClr>
              <a:buSzPts val="2160"/>
              <a:buChar char="·"/>
            </a:pPr>
            <a:r>
              <a:rPr lang="en-US" sz="2400" dirty="0"/>
              <a:t>What happens if x = -8 ?</a:t>
            </a:r>
            <a:endParaRPr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Lesson 2.03 Part 2 </a:t>
            </a:r>
            <a:endParaRPr/>
          </a:p>
        </p:txBody>
      </p:sp>
      <p:sp>
        <p:nvSpPr>
          <p:cNvPr id="444" name="Google Shape;444;p6"/>
          <p:cNvSpPr txBox="1">
            <a:spLocks noGrp="1"/>
          </p:cNvSpPr>
          <p:nvPr>
            <p:ph type="body" idx="1"/>
          </p:nvPr>
        </p:nvSpPr>
        <p:spPr>
          <a:xfrm>
            <a:off x="584200" y="1435100"/>
            <a:ext cx="11018700" cy="33504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a:t>What is the output of the code? </a:t>
            </a:r>
            <a:endParaRPr/>
          </a:p>
          <a:p>
            <a:pPr marL="228600" lvl="0" indent="-91440" algn="l" rtl="0">
              <a:lnSpc>
                <a:spcPct val="100000"/>
              </a:lnSpc>
              <a:spcBef>
                <a:spcPts val="480"/>
              </a:spcBef>
              <a:spcAft>
                <a:spcPts val="0"/>
              </a:spcAft>
              <a:buClr>
                <a:schemeClr val="dk1"/>
              </a:buClr>
              <a:buSzPts val="2160"/>
              <a:buNone/>
            </a:pPr>
            <a:endParaRPr sz="2400">
              <a:latin typeface="Consolas"/>
              <a:ea typeface="Consolas"/>
              <a:cs typeface="Consolas"/>
              <a:sym typeface="Consolas"/>
            </a:endParaRPr>
          </a:p>
          <a:p>
            <a:pPr marL="742950" lvl="1" indent="-514350" algn="l" rtl="0">
              <a:lnSpc>
                <a:spcPct val="100000"/>
              </a:lnSpc>
              <a:spcBef>
                <a:spcPts val="400"/>
              </a:spcBef>
              <a:spcAft>
                <a:spcPts val="0"/>
              </a:spcAft>
              <a:buClr>
                <a:srgbClr val="FF9900"/>
              </a:buClr>
              <a:buSzPts val="1800"/>
              <a:buFont typeface="Quattrocento Sans"/>
              <a:buAutoNum type="arabicPeriod"/>
            </a:pPr>
            <a:r>
              <a:rPr lang="en-US">
                <a:latin typeface="Consolas"/>
                <a:ea typeface="Consolas"/>
                <a:cs typeface="Consolas"/>
                <a:sym typeface="Consolas"/>
              </a:rPr>
              <a:t>animal =</a:t>
            </a:r>
            <a:r>
              <a:rPr lang="en-US">
                <a:solidFill>
                  <a:srgbClr val="CC0099"/>
                </a:solidFill>
                <a:latin typeface="Consolas"/>
                <a:ea typeface="Consolas"/>
                <a:cs typeface="Consolas"/>
                <a:sym typeface="Consolas"/>
              </a:rPr>
              <a:t> input</a:t>
            </a:r>
            <a:r>
              <a:rPr lang="en-US">
                <a:latin typeface="Consolas"/>
                <a:ea typeface="Consolas"/>
                <a:cs typeface="Consolas"/>
                <a:sym typeface="Consolas"/>
              </a:rPr>
              <a:t>(</a:t>
            </a:r>
            <a:r>
              <a:rPr lang="en-US">
                <a:solidFill>
                  <a:srgbClr val="FF0000"/>
                </a:solidFill>
                <a:latin typeface="Consolas"/>
                <a:ea typeface="Consolas"/>
                <a:cs typeface="Consolas"/>
                <a:sym typeface="Consolas"/>
              </a:rPr>
              <a:t>'What is your favorite animal? '</a:t>
            </a:r>
            <a:r>
              <a:rPr lang="en-US">
                <a:latin typeface="Consolas"/>
                <a:ea typeface="Consolas"/>
                <a:cs typeface="Consolas"/>
                <a:sym typeface="Consolas"/>
              </a:rPr>
              <a:t>)</a:t>
            </a:r>
            <a:endParaRPr/>
          </a:p>
          <a:p>
            <a:pPr marL="742950" lvl="1" indent="-514350" algn="l" rtl="0">
              <a:lnSpc>
                <a:spcPct val="100000"/>
              </a:lnSpc>
              <a:spcBef>
                <a:spcPts val="400"/>
              </a:spcBef>
              <a:spcAft>
                <a:spcPts val="0"/>
              </a:spcAft>
              <a:buClr>
                <a:srgbClr val="FF9900"/>
              </a:buClr>
              <a:buSzPts val="1800"/>
              <a:buFont typeface="Quattrocento Sans"/>
              <a:buAutoNum type="arabicPeriod"/>
            </a:pPr>
            <a:r>
              <a:rPr lang="en-US">
                <a:solidFill>
                  <a:srgbClr val="0000FF"/>
                </a:solidFill>
                <a:latin typeface="Consolas"/>
                <a:ea typeface="Consolas"/>
                <a:cs typeface="Consolas"/>
                <a:sym typeface="Consolas"/>
              </a:rPr>
              <a:t>if</a:t>
            </a:r>
            <a:r>
              <a:rPr lang="en-US">
                <a:solidFill>
                  <a:srgbClr val="002060"/>
                </a:solidFill>
                <a:latin typeface="Consolas"/>
                <a:ea typeface="Consolas"/>
                <a:cs typeface="Consolas"/>
                <a:sym typeface="Consolas"/>
              </a:rPr>
              <a:t>(animal == 'cat' or 'dog'</a:t>
            </a:r>
            <a:r>
              <a:rPr lang="en-US">
                <a:latin typeface="Consolas"/>
                <a:ea typeface="Consolas"/>
                <a:cs typeface="Consolas"/>
                <a:sym typeface="Consolas"/>
              </a:rPr>
              <a:t>):</a:t>
            </a:r>
            <a:endParaRPr/>
          </a:p>
          <a:p>
            <a:pPr marL="742950" lvl="1" indent="-514350" algn="l" rtl="0">
              <a:lnSpc>
                <a:spcPct val="100000"/>
              </a:lnSpc>
              <a:spcBef>
                <a:spcPts val="360"/>
              </a:spcBef>
              <a:spcAft>
                <a:spcPts val="0"/>
              </a:spcAft>
              <a:buClr>
                <a:srgbClr val="FF9900"/>
              </a:buClr>
              <a:buSzPts val="1620"/>
              <a:buFont typeface="Quattrocento Sans"/>
              <a:buAutoNum type="arabicPeriod"/>
            </a:pPr>
            <a:r>
              <a:rPr lang="en-US" sz="1800">
                <a:solidFill>
                  <a:srgbClr val="0000FF"/>
                </a:solidFill>
                <a:latin typeface="Consolas"/>
                <a:ea typeface="Consolas"/>
                <a:cs typeface="Consolas"/>
                <a:sym typeface="Consolas"/>
              </a:rPr>
              <a:t>   print</a:t>
            </a:r>
            <a:r>
              <a:rPr lang="en-US" sz="1800">
                <a:latin typeface="Consolas"/>
                <a:ea typeface="Consolas"/>
                <a:cs typeface="Consolas"/>
                <a:sym typeface="Consolas"/>
              </a:rPr>
              <a:t>(</a:t>
            </a:r>
            <a:r>
              <a:rPr lang="en-US" sz="1800">
                <a:solidFill>
                  <a:srgbClr val="FF0000"/>
                </a:solidFill>
                <a:latin typeface="Consolas"/>
                <a:ea typeface="Consolas"/>
                <a:cs typeface="Consolas"/>
                <a:sym typeface="Consolas"/>
              </a:rPr>
              <a:t>'A great pet!!'</a:t>
            </a:r>
            <a:r>
              <a:rPr lang="en-US" sz="1800">
                <a:latin typeface="Consolas"/>
                <a:ea typeface="Consolas"/>
                <a:cs typeface="Consolas"/>
                <a:sym typeface="Consolas"/>
              </a:rPr>
              <a:t>)</a:t>
            </a:r>
            <a:endParaRPr/>
          </a:p>
          <a:p>
            <a:pPr marL="742950" lvl="1" indent="-514350" algn="l" rtl="0">
              <a:lnSpc>
                <a:spcPct val="100000"/>
              </a:lnSpc>
              <a:spcBef>
                <a:spcPts val="360"/>
              </a:spcBef>
              <a:spcAft>
                <a:spcPts val="0"/>
              </a:spcAft>
              <a:buClr>
                <a:srgbClr val="FF9900"/>
              </a:buClr>
              <a:buSzPts val="1620"/>
              <a:buFont typeface="Quattrocento Sans"/>
              <a:buAutoNum type="arabicPeriod"/>
            </a:pPr>
            <a:r>
              <a:rPr lang="en-US" sz="1800">
                <a:latin typeface="Consolas"/>
                <a:ea typeface="Consolas"/>
                <a:cs typeface="Consolas"/>
                <a:sym typeface="Consolas"/>
              </a:rPr>
              <a:t>else:</a:t>
            </a:r>
            <a:endParaRPr/>
          </a:p>
          <a:p>
            <a:pPr marL="742950" lvl="1" indent="-514350" algn="l" rtl="0">
              <a:lnSpc>
                <a:spcPct val="100000"/>
              </a:lnSpc>
              <a:spcBef>
                <a:spcPts val="360"/>
              </a:spcBef>
              <a:spcAft>
                <a:spcPts val="0"/>
              </a:spcAft>
              <a:buClr>
                <a:srgbClr val="FF9900"/>
              </a:buClr>
              <a:buSzPts val="1620"/>
              <a:buFont typeface="Quattrocento Sans"/>
              <a:buAutoNum type="arabicPeriod"/>
            </a:pPr>
            <a:r>
              <a:rPr lang="en-US" sz="1800">
                <a:solidFill>
                  <a:srgbClr val="0000FF"/>
                </a:solidFill>
                <a:latin typeface="Consolas"/>
                <a:ea typeface="Consolas"/>
                <a:cs typeface="Consolas"/>
                <a:sym typeface="Consolas"/>
              </a:rPr>
              <a:t>   print</a:t>
            </a:r>
            <a:r>
              <a:rPr lang="en-US" sz="1800">
                <a:latin typeface="Consolas"/>
                <a:ea typeface="Consolas"/>
                <a:cs typeface="Consolas"/>
                <a:sym typeface="Consolas"/>
              </a:rPr>
              <a:t>(</a:t>
            </a:r>
            <a:r>
              <a:rPr lang="en-US" sz="1800">
                <a:solidFill>
                  <a:srgbClr val="FF0000"/>
                </a:solidFill>
                <a:latin typeface="Consolas"/>
                <a:ea typeface="Consolas"/>
                <a:cs typeface="Consolas"/>
                <a:sym typeface="Consolas"/>
              </a:rPr>
              <a:t>'Good choice'</a:t>
            </a:r>
            <a:r>
              <a:rPr lang="en-US" sz="1800">
                <a:latin typeface="Consolas"/>
                <a:ea typeface="Consolas"/>
                <a:cs typeface="Consolas"/>
                <a:sym typeface="Consolas"/>
              </a:rPr>
              <a:t>)</a:t>
            </a:r>
            <a:endParaRPr/>
          </a:p>
          <a:p>
            <a:pPr marL="228600" lvl="0" indent="-91440" algn="l" rtl="0">
              <a:lnSpc>
                <a:spcPct val="100000"/>
              </a:lnSpc>
              <a:spcBef>
                <a:spcPts val="480"/>
              </a:spcBef>
              <a:spcAft>
                <a:spcPts val="0"/>
              </a:spcAft>
              <a:buClr>
                <a:schemeClr val="dk1"/>
              </a:buClr>
              <a:buSzPts val="2160"/>
              <a:buNone/>
            </a:pPr>
            <a:endParaRPr sz="2400">
              <a:latin typeface="Consolas"/>
              <a:ea typeface="Consolas"/>
              <a:cs typeface="Consolas"/>
              <a:sym typeface="Consolas"/>
            </a:endParaRPr>
          </a:p>
          <a:p>
            <a:pPr marL="228600" lvl="0" indent="-91440" algn="l" rtl="0">
              <a:lnSpc>
                <a:spcPct val="100000"/>
              </a:lnSpc>
              <a:spcBef>
                <a:spcPts val="480"/>
              </a:spcBef>
              <a:spcAft>
                <a:spcPts val="0"/>
              </a:spcAft>
              <a:buClr>
                <a:schemeClr val="dk1"/>
              </a:buClr>
              <a:buSzPts val="2160"/>
              <a:buNone/>
            </a:pPr>
            <a:endParaRPr sz="2400">
              <a:latin typeface="Consolas"/>
              <a:ea typeface="Consolas"/>
              <a:cs typeface="Consolas"/>
              <a:sym typeface="Consolas"/>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gbe19974ccb_0_0"/>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Lesson 2.03 Part 3 </a:t>
            </a:r>
            <a:endParaRPr/>
          </a:p>
        </p:txBody>
      </p:sp>
      <p:sp>
        <p:nvSpPr>
          <p:cNvPr id="451" name="Google Shape;451;gbe19974ccb_0_0"/>
          <p:cNvSpPr txBox="1">
            <a:spLocks noGrp="1"/>
          </p:cNvSpPr>
          <p:nvPr>
            <p:ph type="body" idx="1"/>
          </p:nvPr>
        </p:nvSpPr>
        <p:spPr>
          <a:xfrm>
            <a:off x="584200" y="1435100"/>
            <a:ext cx="11018700" cy="39969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a:t>Now what is the output of the code if you type in 'hamster'?  How about 'goldfish'? </a:t>
            </a:r>
            <a:endParaRPr/>
          </a:p>
          <a:p>
            <a:pPr marL="228600" lvl="0" indent="-91440" algn="l" rtl="0">
              <a:lnSpc>
                <a:spcPct val="100000"/>
              </a:lnSpc>
              <a:spcBef>
                <a:spcPts val="480"/>
              </a:spcBef>
              <a:spcAft>
                <a:spcPts val="0"/>
              </a:spcAft>
              <a:buClr>
                <a:schemeClr val="dk1"/>
              </a:buClr>
              <a:buSzPts val="2160"/>
              <a:buNone/>
            </a:pPr>
            <a:endParaRPr sz="2400">
              <a:latin typeface="Consolas"/>
              <a:ea typeface="Consolas"/>
              <a:cs typeface="Consolas"/>
              <a:sym typeface="Consolas"/>
            </a:endParaRPr>
          </a:p>
          <a:p>
            <a:pPr marL="742950" lvl="1" indent="-488950" algn="l" rtl="0">
              <a:lnSpc>
                <a:spcPct val="100000"/>
              </a:lnSpc>
              <a:spcBef>
                <a:spcPts val="400"/>
              </a:spcBef>
              <a:spcAft>
                <a:spcPts val="0"/>
              </a:spcAft>
              <a:buClr>
                <a:srgbClr val="FF9900"/>
              </a:buClr>
              <a:buSzPts val="1400"/>
              <a:buFont typeface="Quattrocento Sans"/>
              <a:buAutoNum type="arabicPeriod"/>
            </a:pPr>
            <a:r>
              <a:rPr lang="en-US">
                <a:latin typeface="Consolas"/>
                <a:ea typeface="Consolas"/>
                <a:cs typeface="Consolas"/>
                <a:sym typeface="Consolas"/>
              </a:rPr>
              <a:t>animal =</a:t>
            </a:r>
            <a:r>
              <a:rPr lang="en-US">
                <a:solidFill>
                  <a:srgbClr val="CC0099"/>
                </a:solidFill>
                <a:latin typeface="Consolas"/>
                <a:ea typeface="Consolas"/>
                <a:cs typeface="Consolas"/>
                <a:sym typeface="Consolas"/>
              </a:rPr>
              <a:t> input</a:t>
            </a:r>
            <a:r>
              <a:rPr lang="en-US">
                <a:latin typeface="Consolas"/>
                <a:ea typeface="Consolas"/>
                <a:cs typeface="Consolas"/>
                <a:sym typeface="Consolas"/>
              </a:rPr>
              <a:t>(</a:t>
            </a:r>
            <a:r>
              <a:rPr lang="en-US">
                <a:solidFill>
                  <a:srgbClr val="FF0000"/>
                </a:solidFill>
                <a:latin typeface="Consolas"/>
                <a:ea typeface="Consolas"/>
                <a:cs typeface="Consolas"/>
                <a:sym typeface="Consolas"/>
              </a:rPr>
              <a:t>'What is your favorite animal? '</a:t>
            </a:r>
            <a:r>
              <a:rPr lang="en-US">
                <a:latin typeface="Consolas"/>
                <a:ea typeface="Consolas"/>
                <a:cs typeface="Consolas"/>
                <a:sym typeface="Consolas"/>
              </a:rPr>
              <a:t>)</a:t>
            </a:r>
            <a:endParaRPr/>
          </a:p>
          <a:p>
            <a:pPr marL="742950" lvl="1" indent="-488950" algn="l" rtl="0">
              <a:lnSpc>
                <a:spcPct val="100000"/>
              </a:lnSpc>
              <a:spcBef>
                <a:spcPts val="400"/>
              </a:spcBef>
              <a:spcAft>
                <a:spcPts val="0"/>
              </a:spcAft>
              <a:buClr>
                <a:srgbClr val="FF9900"/>
              </a:buClr>
              <a:buSzPts val="1400"/>
              <a:buFont typeface="Quattrocento Sans"/>
              <a:buAutoNum type="arabicPeriod"/>
            </a:pPr>
            <a:r>
              <a:rPr lang="en-US">
                <a:solidFill>
                  <a:srgbClr val="0000FF"/>
                </a:solidFill>
                <a:latin typeface="Consolas"/>
                <a:ea typeface="Consolas"/>
                <a:cs typeface="Consolas"/>
                <a:sym typeface="Consolas"/>
              </a:rPr>
              <a:t>if</a:t>
            </a:r>
            <a:r>
              <a:rPr lang="en-US">
                <a:solidFill>
                  <a:srgbClr val="002060"/>
                </a:solidFill>
                <a:latin typeface="Consolas"/>
                <a:ea typeface="Consolas"/>
                <a:cs typeface="Consolas"/>
                <a:sym typeface="Consolas"/>
              </a:rPr>
              <a:t>(animal == 'cat' or animal == 'dog'</a:t>
            </a:r>
            <a:r>
              <a:rPr lang="en-US">
                <a:latin typeface="Consolas"/>
                <a:ea typeface="Consolas"/>
                <a:cs typeface="Consolas"/>
                <a:sym typeface="Consolas"/>
              </a:rPr>
              <a:t>):</a:t>
            </a:r>
            <a:endParaRPr/>
          </a:p>
          <a:p>
            <a:pPr marL="742950" lvl="1" indent="-500380" algn="l" rtl="0">
              <a:lnSpc>
                <a:spcPct val="100000"/>
              </a:lnSpc>
              <a:spcBef>
                <a:spcPts val="360"/>
              </a:spcBef>
              <a:spcAft>
                <a:spcPts val="0"/>
              </a:spcAft>
              <a:buClr>
                <a:srgbClr val="FF9900"/>
              </a:buClr>
              <a:buSzPts val="1400"/>
              <a:buFont typeface="Quattrocento Sans"/>
              <a:buAutoNum type="arabicPeriod"/>
            </a:pPr>
            <a:r>
              <a:rPr lang="en-US" sz="1800">
                <a:solidFill>
                  <a:srgbClr val="0000FF"/>
                </a:solidFill>
                <a:latin typeface="Consolas"/>
                <a:ea typeface="Consolas"/>
                <a:cs typeface="Consolas"/>
                <a:sym typeface="Consolas"/>
              </a:rPr>
              <a:t>   print</a:t>
            </a:r>
            <a:r>
              <a:rPr lang="en-US" sz="1800">
                <a:latin typeface="Consolas"/>
                <a:ea typeface="Consolas"/>
                <a:cs typeface="Consolas"/>
                <a:sym typeface="Consolas"/>
              </a:rPr>
              <a:t>(</a:t>
            </a:r>
            <a:r>
              <a:rPr lang="en-US" sz="1800">
                <a:solidFill>
                  <a:srgbClr val="FF0000"/>
                </a:solidFill>
                <a:latin typeface="Consolas"/>
                <a:ea typeface="Consolas"/>
                <a:cs typeface="Consolas"/>
                <a:sym typeface="Consolas"/>
              </a:rPr>
              <a:t>'A great pet!!'</a:t>
            </a:r>
            <a:r>
              <a:rPr lang="en-US" sz="1800">
                <a:latin typeface="Consolas"/>
                <a:ea typeface="Consolas"/>
                <a:cs typeface="Consolas"/>
                <a:sym typeface="Consolas"/>
              </a:rPr>
              <a:t>)</a:t>
            </a:r>
            <a:endParaRPr/>
          </a:p>
          <a:p>
            <a:pPr marL="742950" lvl="1" indent="-500380" algn="l" rtl="0">
              <a:lnSpc>
                <a:spcPct val="100000"/>
              </a:lnSpc>
              <a:spcBef>
                <a:spcPts val="360"/>
              </a:spcBef>
              <a:spcAft>
                <a:spcPts val="0"/>
              </a:spcAft>
              <a:buClr>
                <a:srgbClr val="FF9900"/>
              </a:buClr>
              <a:buSzPts val="1400"/>
              <a:buFont typeface="Quattrocento Sans"/>
              <a:buAutoNum type="arabicPeriod"/>
            </a:pPr>
            <a:r>
              <a:rPr lang="en-US" sz="1800">
                <a:latin typeface="Consolas"/>
                <a:ea typeface="Consolas"/>
                <a:cs typeface="Consolas"/>
                <a:sym typeface="Consolas"/>
              </a:rPr>
              <a:t>elif animal == 'hamster':</a:t>
            </a:r>
            <a:endParaRPr sz="1800">
              <a:latin typeface="Consolas"/>
              <a:ea typeface="Consolas"/>
              <a:cs typeface="Consolas"/>
              <a:sym typeface="Consolas"/>
            </a:endParaRPr>
          </a:p>
          <a:p>
            <a:pPr marL="742950" lvl="1" indent="-500380" algn="l" rtl="0">
              <a:lnSpc>
                <a:spcPct val="100000"/>
              </a:lnSpc>
              <a:spcBef>
                <a:spcPts val="360"/>
              </a:spcBef>
              <a:spcAft>
                <a:spcPts val="0"/>
              </a:spcAft>
              <a:buClr>
                <a:srgbClr val="FF9900"/>
              </a:buClr>
              <a:buSzPts val="1400"/>
              <a:buFont typeface="Consolas"/>
              <a:buAutoNum type="arabicPeriod"/>
            </a:pPr>
            <a:r>
              <a:rPr lang="en-US" sz="1800">
                <a:latin typeface="Consolas"/>
                <a:ea typeface="Consolas"/>
                <a:cs typeface="Consolas"/>
                <a:sym typeface="Consolas"/>
              </a:rPr>
              <a:t>   </a:t>
            </a:r>
            <a:r>
              <a:rPr lang="en-US" sz="1800">
                <a:solidFill>
                  <a:srgbClr val="0000FF"/>
                </a:solidFill>
                <a:latin typeface="Consolas"/>
                <a:ea typeface="Consolas"/>
                <a:cs typeface="Consolas"/>
                <a:sym typeface="Consolas"/>
              </a:rPr>
              <a:t>print</a:t>
            </a:r>
            <a:r>
              <a:rPr lang="en-US" sz="1800">
                <a:latin typeface="Consolas"/>
                <a:ea typeface="Consolas"/>
                <a:cs typeface="Consolas"/>
                <a:sym typeface="Consolas"/>
              </a:rPr>
              <a:t>(</a:t>
            </a:r>
            <a:r>
              <a:rPr lang="en-US" sz="1800">
                <a:solidFill>
                  <a:srgbClr val="FF0000"/>
                </a:solidFill>
                <a:latin typeface="Consolas"/>
                <a:ea typeface="Consolas"/>
                <a:cs typeface="Consolas"/>
                <a:sym typeface="Consolas"/>
              </a:rPr>
              <a:t>'Cute!'</a:t>
            </a:r>
            <a:r>
              <a:rPr lang="en-US" sz="1800">
                <a:latin typeface="Consolas"/>
                <a:ea typeface="Consolas"/>
                <a:cs typeface="Consolas"/>
                <a:sym typeface="Consolas"/>
              </a:rPr>
              <a:t>)</a:t>
            </a:r>
            <a:endParaRPr sz="1800">
              <a:latin typeface="Consolas"/>
              <a:ea typeface="Consolas"/>
              <a:cs typeface="Consolas"/>
              <a:sym typeface="Consolas"/>
            </a:endParaRPr>
          </a:p>
          <a:p>
            <a:pPr marL="742950" lvl="1" indent="-500380" algn="l" rtl="0">
              <a:lnSpc>
                <a:spcPct val="100000"/>
              </a:lnSpc>
              <a:spcBef>
                <a:spcPts val="360"/>
              </a:spcBef>
              <a:spcAft>
                <a:spcPts val="0"/>
              </a:spcAft>
              <a:buClr>
                <a:srgbClr val="FF9900"/>
              </a:buClr>
              <a:buSzPts val="1400"/>
              <a:buFont typeface="Consolas"/>
              <a:buAutoNum type="arabicPeriod"/>
            </a:pPr>
            <a:r>
              <a:rPr lang="en-US" sz="1800">
                <a:latin typeface="Consolas"/>
                <a:ea typeface="Consolas"/>
                <a:cs typeface="Consolas"/>
                <a:sym typeface="Consolas"/>
              </a:rPr>
              <a:t>else:</a:t>
            </a:r>
            <a:endParaRPr sz="1800">
              <a:latin typeface="Consolas"/>
              <a:ea typeface="Consolas"/>
              <a:cs typeface="Consolas"/>
              <a:sym typeface="Consolas"/>
            </a:endParaRPr>
          </a:p>
          <a:p>
            <a:pPr marL="742950" lvl="1" indent="-500380" algn="l" rtl="0">
              <a:lnSpc>
                <a:spcPct val="100000"/>
              </a:lnSpc>
              <a:spcBef>
                <a:spcPts val="360"/>
              </a:spcBef>
              <a:spcAft>
                <a:spcPts val="0"/>
              </a:spcAft>
              <a:buClr>
                <a:srgbClr val="FF9900"/>
              </a:buClr>
              <a:buSzPts val="1400"/>
              <a:buFont typeface="Quattrocento Sans"/>
              <a:buAutoNum type="arabicPeriod"/>
            </a:pPr>
            <a:r>
              <a:rPr lang="en-US" sz="1800">
                <a:solidFill>
                  <a:srgbClr val="0000FF"/>
                </a:solidFill>
                <a:latin typeface="Consolas"/>
                <a:ea typeface="Consolas"/>
                <a:cs typeface="Consolas"/>
                <a:sym typeface="Consolas"/>
              </a:rPr>
              <a:t>   print</a:t>
            </a:r>
            <a:r>
              <a:rPr lang="en-US" sz="1800">
                <a:latin typeface="Consolas"/>
                <a:ea typeface="Consolas"/>
                <a:cs typeface="Consolas"/>
                <a:sym typeface="Consolas"/>
              </a:rPr>
              <a:t>(</a:t>
            </a:r>
            <a:r>
              <a:rPr lang="en-US" sz="1800">
                <a:solidFill>
                  <a:srgbClr val="FF0000"/>
                </a:solidFill>
                <a:latin typeface="Consolas"/>
                <a:ea typeface="Consolas"/>
                <a:cs typeface="Consolas"/>
                <a:sym typeface="Consolas"/>
              </a:rPr>
              <a:t>'Good choice.'</a:t>
            </a:r>
            <a:r>
              <a:rPr lang="en-US" sz="1800">
                <a:latin typeface="Consolas"/>
                <a:ea typeface="Consolas"/>
                <a:cs typeface="Consolas"/>
                <a:sym typeface="Consolas"/>
              </a:rPr>
              <a:t>)</a:t>
            </a:r>
            <a:endParaRPr/>
          </a:p>
          <a:p>
            <a:pPr marL="228600" lvl="0" indent="-91440" algn="l" rtl="0">
              <a:lnSpc>
                <a:spcPct val="100000"/>
              </a:lnSpc>
              <a:spcBef>
                <a:spcPts val="480"/>
              </a:spcBef>
              <a:spcAft>
                <a:spcPts val="0"/>
              </a:spcAft>
              <a:buClr>
                <a:schemeClr val="dk1"/>
              </a:buClr>
              <a:buSzPts val="2160"/>
              <a:buNone/>
            </a:pPr>
            <a:endParaRPr sz="2400">
              <a:latin typeface="Consolas"/>
              <a:ea typeface="Consolas"/>
              <a:cs typeface="Consolas"/>
              <a:sym typeface="Consolas"/>
            </a:endParaRPr>
          </a:p>
          <a:p>
            <a:pPr marL="228600" lvl="0" indent="-91440" algn="l" rtl="0">
              <a:lnSpc>
                <a:spcPct val="100000"/>
              </a:lnSpc>
              <a:spcBef>
                <a:spcPts val="480"/>
              </a:spcBef>
              <a:spcAft>
                <a:spcPts val="0"/>
              </a:spcAft>
              <a:buClr>
                <a:schemeClr val="dk1"/>
              </a:buClr>
              <a:buSzPts val="2160"/>
              <a:buNone/>
            </a:pPr>
            <a:endParaRPr sz="2400">
              <a:latin typeface="Consolas"/>
              <a:ea typeface="Consolas"/>
              <a:cs typeface="Consolas"/>
              <a:sym typeface="Consolas"/>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Lab – Example 1</a:t>
            </a:r>
            <a:endParaRPr/>
          </a:p>
        </p:txBody>
      </p:sp>
      <p:sp>
        <p:nvSpPr>
          <p:cNvPr id="458" name="Google Shape;458;p7"/>
          <p:cNvSpPr txBox="1">
            <a:spLocks noGrp="1"/>
          </p:cNvSpPr>
          <p:nvPr>
            <p:ph type="body" idx="1"/>
          </p:nvPr>
        </p:nvSpPr>
        <p:spPr>
          <a:xfrm>
            <a:off x="584200" y="1435100"/>
            <a:ext cx="11018700" cy="5438700"/>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160"/>
              <a:buChar char="·"/>
            </a:pPr>
            <a:r>
              <a:rPr lang="en-US" sz="2400"/>
              <a:t>Follow the flow of execution in the following programs and predict what will happen for each one</a:t>
            </a:r>
            <a:endParaRPr>
              <a:latin typeface="Consolas"/>
              <a:ea typeface="Consolas"/>
              <a:cs typeface="Consolas"/>
              <a:sym typeface="Consolas"/>
            </a:endParaRPr>
          </a:p>
          <a:p>
            <a:pPr marL="742950" lvl="1" indent="-514350" algn="l" rtl="0">
              <a:lnSpc>
                <a:spcPct val="100000"/>
              </a:lnSpc>
              <a:spcBef>
                <a:spcPts val="400"/>
              </a:spcBef>
              <a:spcAft>
                <a:spcPts val="0"/>
              </a:spcAft>
              <a:buClr>
                <a:srgbClr val="FF9900"/>
              </a:buClr>
              <a:buSzPts val="1800"/>
              <a:buFont typeface="Quattrocento Sans"/>
              <a:buAutoNum type="arabicPeriod"/>
            </a:pPr>
            <a:r>
              <a:rPr lang="en-US">
                <a:latin typeface="Consolas"/>
                <a:ea typeface="Consolas"/>
                <a:cs typeface="Consolas"/>
                <a:sym typeface="Consolas"/>
              </a:rPr>
              <a:t>a = </a:t>
            </a:r>
            <a:r>
              <a:rPr lang="en-US">
                <a:solidFill>
                  <a:srgbClr val="CC0099"/>
                </a:solidFill>
                <a:latin typeface="Consolas"/>
                <a:ea typeface="Consolas"/>
                <a:cs typeface="Consolas"/>
                <a:sym typeface="Consolas"/>
              </a:rPr>
              <a:t>input</a:t>
            </a:r>
            <a:r>
              <a:rPr lang="en-US">
                <a:latin typeface="Consolas"/>
                <a:ea typeface="Consolas"/>
                <a:cs typeface="Consolas"/>
                <a:sym typeface="Consolas"/>
              </a:rPr>
              <a:t>(</a:t>
            </a:r>
            <a:r>
              <a:rPr lang="en-US">
                <a:solidFill>
                  <a:srgbClr val="FF0000"/>
                </a:solidFill>
                <a:latin typeface="Consolas"/>
                <a:ea typeface="Consolas"/>
                <a:cs typeface="Consolas"/>
                <a:sym typeface="Consolas"/>
              </a:rPr>
              <a:t>"What... is your quest: "</a:t>
            </a:r>
            <a:r>
              <a:rPr lang="en-US">
                <a:latin typeface="Consolas"/>
                <a:ea typeface="Consolas"/>
                <a:cs typeface="Consolas"/>
                <a:sym typeface="Consolas"/>
              </a:rPr>
              <a:t>)</a:t>
            </a:r>
            <a:endParaRPr/>
          </a:p>
          <a:p>
            <a:pPr marL="742950" lvl="1" indent="-514350" algn="l" rtl="0">
              <a:lnSpc>
                <a:spcPct val="100000"/>
              </a:lnSpc>
              <a:spcBef>
                <a:spcPts val="400"/>
              </a:spcBef>
              <a:spcAft>
                <a:spcPts val="0"/>
              </a:spcAft>
              <a:buClr>
                <a:srgbClr val="FF9900"/>
              </a:buClr>
              <a:buSzPts val="1800"/>
              <a:buFont typeface="Quattrocento Sans"/>
              <a:buAutoNum type="arabicPeriod"/>
            </a:pPr>
            <a:r>
              <a:rPr lang="en-US">
                <a:latin typeface="Consolas"/>
                <a:ea typeface="Consolas"/>
                <a:cs typeface="Consolas"/>
                <a:sym typeface="Consolas"/>
              </a:rPr>
              <a:t>b = </a:t>
            </a:r>
            <a:r>
              <a:rPr lang="en-US">
                <a:solidFill>
                  <a:srgbClr val="FF0000"/>
                </a:solidFill>
                <a:latin typeface="Consolas"/>
                <a:ea typeface="Consolas"/>
                <a:cs typeface="Consolas"/>
                <a:sym typeface="Consolas"/>
              </a:rPr>
              <a:t>“to seek the holy grail”</a:t>
            </a:r>
            <a:endParaRPr/>
          </a:p>
          <a:p>
            <a:pPr marL="742950" lvl="1" indent="-514350" algn="l" rtl="0">
              <a:lnSpc>
                <a:spcPct val="100000"/>
              </a:lnSpc>
              <a:spcBef>
                <a:spcPts val="400"/>
              </a:spcBef>
              <a:spcAft>
                <a:spcPts val="0"/>
              </a:spcAft>
              <a:buClr>
                <a:srgbClr val="FF9900"/>
              </a:buClr>
              <a:buSzPts val="1800"/>
              <a:buFont typeface="Quattrocento Sans"/>
              <a:buAutoNum type="arabicPeriod"/>
            </a:pPr>
            <a:r>
              <a:rPr lang="en-US">
                <a:solidFill>
                  <a:srgbClr val="0000FF"/>
                </a:solidFill>
                <a:latin typeface="Consolas"/>
                <a:ea typeface="Consolas"/>
                <a:cs typeface="Consolas"/>
                <a:sym typeface="Consolas"/>
              </a:rPr>
              <a:t>if</a:t>
            </a:r>
            <a:r>
              <a:rPr lang="en-US">
                <a:latin typeface="Consolas"/>
                <a:ea typeface="Consolas"/>
                <a:cs typeface="Consolas"/>
                <a:sym typeface="Consolas"/>
              </a:rPr>
              <a:t> a != b:</a:t>
            </a:r>
            <a:endParaRPr/>
          </a:p>
          <a:p>
            <a:pPr marL="742950" lvl="1" indent="-514350" algn="l" rtl="0">
              <a:lnSpc>
                <a:spcPct val="100000"/>
              </a:lnSpc>
              <a:spcBef>
                <a:spcPts val="400"/>
              </a:spcBef>
              <a:spcAft>
                <a:spcPts val="0"/>
              </a:spcAft>
              <a:buClr>
                <a:srgbClr val="FF9900"/>
              </a:buClr>
              <a:buSzPts val="1800"/>
              <a:buFont typeface="Quattrocento Sans"/>
              <a:buAutoNum type="arabicPeriod"/>
            </a:pPr>
            <a:r>
              <a:rPr lang="en-US" sz="2000">
                <a:solidFill>
                  <a:srgbClr val="0000FF"/>
                </a:solidFill>
                <a:latin typeface="Consolas"/>
                <a:ea typeface="Consolas"/>
                <a:cs typeface="Consolas"/>
                <a:sym typeface="Consolas"/>
              </a:rPr>
              <a:t>	  print</a:t>
            </a:r>
            <a:r>
              <a:rPr lang="en-US" sz="2000">
                <a:latin typeface="Consolas"/>
                <a:ea typeface="Consolas"/>
                <a:cs typeface="Consolas"/>
                <a:sym typeface="Consolas"/>
              </a:rPr>
              <a:t>(</a:t>
            </a:r>
            <a:r>
              <a:rPr lang="en-US" sz="2000">
                <a:solidFill>
                  <a:srgbClr val="FF0000"/>
                </a:solidFill>
                <a:latin typeface="Consolas"/>
                <a:ea typeface="Consolas"/>
                <a:cs typeface="Consolas"/>
                <a:sym typeface="Consolas"/>
              </a:rPr>
              <a:t>"Go On. Off you go"</a:t>
            </a:r>
            <a:r>
              <a:rPr lang="en-US" sz="2000">
                <a:latin typeface="Consolas"/>
                <a:ea typeface="Consolas"/>
                <a:cs typeface="Consolas"/>
                <a:sym typeface="Consolas"/>
              </a:rPr>
              <a:t>)</a:t>
            </a:r>
            <a:endParaRPr/>
          </a:p>
          <a:p>
            <a:pPr marL="742950" lvl="1" indent="-514350" algn="l" rtl="0">
              <a:lnSpc>
                <a:spcPct val="100000"/>
              </a:lnSpc>
              <a:spcBef>
                <a:spcPts val="400"/>
              </a:spcBef>
              <a:spcAft>
                <a:spcPts val="0"/>
              </a:spcAft>
              <a:buClr>
                <a:srgbClr val="FF9900"/>
              </a:buClr>
              <a:buSzPts val="1800"/>
              <a:buFont typeface="Quattrocento Sans"/>
              <a:buAutoNum type="arabicPeriod"/>
            </a:pPr>
            <a:r>
              <a:rPr lang="en-US">
                <a:solidFill>
                  <a:srgbClr val="0000FF"/>
                </a:solidFill>
                <a:latin typeface="Consolas"/>
                <a:ea typeface="Consolas"/>
                <a:cs typeface="Consolas"/>
                <a:sym typeface="Consolas"/>
              </a:rPr>
              <a:t>else</a:t>
            </a:r>
            <a:r>
              <a:rPr lang="en-US">
                <a:latin typeface="Consolas"/>
                <a:ea typeface="Consolas"/>
                <a:cs typeface="Consolas"/>
                <a:sym typeface="Consolas"/>
              </a:rPr>
              <a:t>:</a:t>
            </a:r>
            <a:endParaRPr/>
          </a:p>
          <a:p>
            <a:pPr marL="742950" lvl="1" indent="-514350" algn="l" rtl="0">
              <a:lnSpc>
                <a:spcPct val="100000"/>
              </a:lnSpc>
              <a:spcBef>
                <a:spcPts val="400"/>
              </a:spcBef>
              <a:spcAft>
                <a:spcPts val="0"/>
              </a:spcAft>
              <a:buClr>
                <a:srgbClr val="FF9900"/>
              </a:buClr>
              <a:buSzPts val="1800"/>
              <a:buFont typeface="Quattrocento Sans"/>
              <a:buAutoNum type="arabicPeriod"/>
            </a:pPr>
            <a:r>
              <a:rPr lang="en-US" sz="2000">
                <a:latin typeface="Consolas"/>
                <a:ea typeface="Consolas"/>
                <a:cs typeface="Consolas"/>
                <a:sym typeface="Consolas"/>
              </a:rPr>
              <a:t>	  b = input(</a:t>
            </a:r>
            <a:r>
              <a:rPr lang="en-US" sz="2000">
                <a:solidFill>
                  <a:srgbClr val="FF0000"/>
                </a:solidFill>
                <a:latin typeface="Consolas"/>
                <a:ea typeface="Consolas"/>
                <a:cs typeface="Consolas"/>
                <a:sym typeface="Consolas"/>
              </a:rPr>
              <a:t>"What...is the air-speed velocity of an unladen swallow?"</a:t>
            </a:r>
            <a:r>
              <a:rPr lang="en-US" sz="2000">
                <a:latin typeface="Consolas"/>
                <a:ea typeface="Consolas"/>
                <a:cs typeface="Consolas"/>
                <a:sym typeface="Consolas"/>
              </a:rPr>
              <a:t>)</a:t>
            </a:r>
            <a:endParaRPr/>
          </a:p>
          <a:p>
            <a:pPr marL="742950" lvl="1" indent="-514350" algn="l" rtl="0">
              <a:lnSpc>
                <a:spcPct val="100000"/>
              </a:lnSpc>
              <a:spcBef>
                <a:spcPts val="400"/>
              </a:spcBef>
              <a:spcAft>
                <a:spcPts val="0"/>
              </a:spcAft>
              <a:buClr>
                <a:srgbClr val="FF9900"/>
              </a:buClr>
              <a:buSzPts val="1800"/>
              <a:buFont typeface="Quattrocento Sans"/>
              <a:buAutoNum type="arabicPeriod"/>
            </a:pPr>
            <a:r>
              <a:rPr lang="en-US">
                <a:solidFill>
                  <a:srgbClr val="0000FF"/>
                </a:solidFill>
                <a:latin typeface="Consolas"/>
                <a:ea typeface="Consolas"/>
                <a:cs typeface="Consolas"/>
                <a:sym typeface="Consolas"/>
              </a:rPr>
              <a:t>   if</a:t>
            </a:r>
            <a:r>
              <a:rPr lang="en-US">
                <a:latin typeface="Consolas"/>
                <a:ea typeface="Consolas"/>
                <a:cs typeface="Consolas"/>
                <a:sym typeface="Consolas"/>
              </a:rPr>
              <a:t> b == "</a:t>
            </a:r>
            <a:r>
              <a:rPr lang="en-US">
                <a:solidFill>
                  <a:srgbClr val="FF0000"/>
                </a:solidFill>
                <a:latin typeface="Consolas"/>
                <a:ea typeface="Consolas"/>
                <a:cs typeface="Consolas"/>
                <a:sym typeface="Consolas"/>
              </a:rPr>
              <a:t>What do you mean? An African or European swallow?"</a:t>
            </a:r>
            <a:r>
              <a:rPr lang="en-US">
                <a:latin typeface="Consolas"/>
                <a:ea typeface="Consolas"/>
                <a:cs typeface="Consolas"/>
                <a:sym typeface="Consolas"/>
              </a:rPr>
              <a:t>:</a:t>
            </a:r>
            <a:endParaRPr/>
          </a:p>
          <a:p>
            <a:pPr marL="742950" lvl="1" indent="-514350" algn="l" rtl="0">
              <a:lnSpc>
                <a:spcPct val="100000"/>
              </a:lnSpc>
              <a:spcBef>
                <a:spcPts val="400"/>
              </a:spcBef>
              <a:spcAft>
                <a:spcPts val="0"/>
              </a:spcAft>
              <a:buClr>
                <a:srgbClr val="FF9900"/>
              </a:buClr>
              <a:buSzPts val="1800"/>
              <a:buFont typeface="Quattrocento Sans"/>
              <a:buAutoNum type="arabicPeriod"/>
            </a:pPr>
            <a:r>
              <a:rPr lang="en-US">
                <a:solidFill>
                  <a:srgbClr val="0000FF"/>
                </a:solidFill>
                <a:latin typeface="Consolas"/>
                <a:ea typeface="Consolas"/>
                <a:cs typeface="Consolas"/>
                <a:sym typeface="Consolas"/>
              </a:rPr>
              <a:t>      print</a:t>
            </a:r>
            <a:r>
              <a:rPr lang="en-US">
                <a:latin typeface="Consolas"/>
                <a:ea typeface="Consolas"/>
                <a:cs typeface="Consolas"/>
                <a:sym typeface="Consolas"/>
              </a:rPr>
              <a:t>(</a:t>
            </a:r>
            <a:r>
              <a:rPr lang="en-US">
                <a:solidFill>
                  <a:srgbClr val="FF0000"/>
                </a:solidFill>
                <a:latin typeface="Consolas"/>
                <a:ea typeface="Consolas"/>
                <a:cs typeface="Consolas"/>
                <a:sym typeface="Consolas"/>
              </a:rPr>
              <a:t>"I don't know that...AHHH [Bridgekeeper was thrown over bridge]"</a:t>
            </a:r>
            <a:r>
              <a:rPr lang="en-US">
                <a:latin typeface="Consolas"/>
                <a:ea typeface="Consolas"/>
                <a:cs typeface="Consolas"/>
                <a:sym typeface="Consolas"/>
              </a:rPr>
              <a:t>)</a:t>
            </a:r>
            <a:endParaRPr/>
          </a:p>
          <a:p>
            <a:pPr marL="742950" lvl="1" indent="-514350" algn="l" rtl="0">
              <a:lnSpc>
                <a:spcPct val="100000"/>
              </a:lnSpc>
              <a:spcBef>
                <a:spcPts val="400"/>
              </a:spcBef>
              <a:spcAft>
                <a:spcPts val="0"/>
              </a:spcAft>
              <a:buClr>
                <a:srgbClr val="FF9900"/>
              </a:buClr>
              <a:buSzPts val="1800"/>
              <a:buFont typeface="Quattrocento Sans"/>
              <a:buAutoNum type="arabicPeriod"/>
            </a:pPr>
            <a:r>
              <a:rPr lang="en-US">
                <a:solidFill>
                  <a:srgbClr val="0000FF"/>
                </a:solidFill>
                <a:latin typeface="Consolas"/>
                <a:ea typeface="Consolas"/>
                <a:cs typeface="Consolas"/>
                <a:sym typeface="Consolas"/>
              </a:rPr>
              <a:t>   else</a:t>
            </a:r>
            <a:r>
              <a:rPr lang="en-US">
                <a:latin typeface="Consolas"/>
                <a:ea typeface="Consolas"/>
                <a:cs typeface="Consolas"/>
                <a:sym typeface="Consolas"/>
              </a:rPr>
              <a:t>:</a:t>
            </a:r>
            <a:endParaRPr/>
          </a:p>
          <a:p>
            <a:pPr marL="742950" lvl="1" indent="-514350" algn="l" rtl="0">
              <a:lnSpc>
                <a:spcPct val="100000"/>
              </a:lnSpc>
              <a:spcBef>
                <a:spcPts val="400"/>
              </a:spcBef>
              <a:spcAft>
                <a:spcPts val="0"/>
              </a:spcAft>
              <a:buClr>
                <a:srgbClr val="FF9900"/>
              </a:buClr>
              <a:buSzPts val="1800"/>
              <a:buFont typeface="Quattrocento Sans"/>
              <a:buAutoNum type="arabicPeriod"/>
            </a:pPr>
            <a:r>
              <a:rPr lang="en-US">
                <a:solidFill>
                  <a:srgbClr val="0000FF"/>
                </a:solidFill>
                <a:latin typeface="Consolas"/>
                <a:ea typeface="Consolas"/>
                <a:cs typeface="Consolas"/>
                <a:sym typeface="Consolas"/>
              </a:rPr>
              <a:t>      print</a:t>
            </a:r>
            <a:r>
              <a:rPr lang="en-US">
                <a:latin typeface="Consolas"/>
                <a:ea typeface="Consolas"/>
                <a:cs typeface="Consolas"/>
                <a:sym typeface="Consolas"/>
              </a:rPr>
              <a:t>(</a:t>
            </a:r>
            <a:r>
              <a:rPr lang="en-US">
                <a:solidFill>
                  <a:srgbClr val="FF0000"/>
                </a:solidFill>
                <a:latin typeface="Consolas"/>
                <a:ea typeface="Consolas"/>
                <a:cs typeface="Consolas"/>
                <a:sym typeface="Consolas"/>
              </a:rPr>
              <a:t>"[you were thrown over bridge]"</a:t>
            </a:r>
            <a:r>
              <a:rPr lang="en-US">
                <a:latin typeface="Consolas"/>
                <a:ea typeface="Consolas"/>
                <a:cs typeface="Consolas"/>
                <a:sym typeface="Consolas"/>
              </a:rPr>
              <a:t>)</a:t>
            </a:r>
            <a:endParaRPr/>
          </a:p>
          <a:p>
            <a:pPr marL="631825" lvl="0" indent="0" algn="l" rtl="0">
              <a:lnSpc>
                <a:spcPct val="100000"/>
              </a:lnSpc>
              <a:spcBef>
                <a:spcPts val="0"/>
              </a:spcBef>
              <a:spcAft>
                <a:spcPts val="0"/>
              </a:spcAft>
              <a:buClr>
                <a:schemeClr val="accent4"/>
              </a:buClr>
              <a:buSzPts val="2160"/>
              <a:buNone/>
            </a:pPr>
            <a:endParaRPr sz="2400">
              <a:latin typeface="Consolas"/>
              <a:ea typeface="Consolas"/>
              <a:cs typeface="Consolas"/>
              <a:sym typeface="Consolas"/>
            </a:endParaRPr>
          </a:p>
          <a:p>
            <a:pPr marL="228600" lvl="0" indent="-91440" algn="l" rtl="0">
              <a:lnSpc>
                <a:spcPct val="100000"/>
              </a:lnSpc>
              <a:spcBef>
                <a:spcPts val="480"/>
              </a:spcBef>
              <a:spcAft>
                <a:spcPts val="0"/>
              </a:spcAft>
              <a:buClr>
                <a:schemeClr val="dk1"/>
              </a:buClr>
              <a:buSzPts val="2160"/>
              <a:buNone/>
            </a:pPr>
            <a:endParaRPr sz="2400">
              <a:latin typeface="Consolas"/>
              <a:ea typeface="Consolas"/>
              <a:cs typeface="Consolas"/>
              <a:sym typeface="Consolas"/>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Lab – Example 2</a:t>
            </a:r>
            <a:endParaRPr/>
          </a:p>
        </p:txBody>
      </p:sp>
      <p:sp>
        <p:nvSpPr>
          <p:cNvPr id="465" name="Google Shape;465;p8"/>
          <p:cNvSpPr txBox="1">
            <a:spLocks noGrp="1"/>
          </p:cNvSpPr>
          <p:nvPr>
            <p:ph type="body" idx="1"/>
          </p:nvPr>
        </p:nvSpPr>
        <p:spPr>
          <a:xfrm>
            <a:off x="588263" y="1012031"/>
            <a:ext cx="11018700" cy="55155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a:t>Follow the flow of execution in the following programs and predict what will happen for each one</a:t>
            </a:r>
            <a:endParaRPr>
              <a:latin typeface="Consolas"/>
              <a:ea typeface="Consolas"/>
              <a:cs typeface="Consolas"/>
              <a:sym typeface="Consolas"/>
            </a:endParaRPr>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a:latin typeface="Consolas"/>
                <a:ea typeface="Consolas"/>
                <a:cs typeface="Consolas"/>
                <a:sym typeface="Consolas"/>
              </a:rPr>
              <a:t>user_input = </a:t>
            </a:r>
            <a:r>
              <a:rPr lang="en-US" sz="1400">
                <a:solidFill>
                  <a:srgbClr val="CC0099"/>
                </a:solidFill>
                <a:latin typeface="Consolas"/>
                <a:ea typeface="Consolas"/>
                <a:cs typeface="Consolas"/>
                <a:sym typeface="Consolas"/>
              </a:rPr>
              <a:t>input</a:t>
            </a:r>
            <a:r>
              <a:rPr lang="en-US" sz="1400">
                <a:latin typeface="Consolas"/>
                <a:ea typeface="Consolas"/>
                <a:cs typeface="Consolas"/>
                <a:sym typeface="Consolas"/>
              </a:rPr>
              <a:t>(</a:t>
            </a:r>
            <a:r>
              <a:rPr lang="en-US" sz="1400">
                <a:solidFill>
                  <a:srgbClr val="FF0000"/>
                </a:solidFill>
                <a:latin typeface="Consolas"/>
                <a:ea typeface="Consolas"/>
                <a:cs typeface="Consolas"/>
                <a:sym typeface="Consolas"/>
              </a:rPr>
              <a:t>"What is your favorite color"</a:t>
            </a:r>
            <a:r>
              <a:rPr lang="en-US" sz="1400">
                <a:latin typeface="Consolas"/>
                <a:ea typeface="Consolas"/>
                <a:cs typeface="Consolas"/>
                <a:sym typeface="Consolas"/>
              </a:rPr>
              <a:t>):</a:t>
            </a:r>
            <a:endParaRPr/>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a:solidFill>
                  <a:srgbClr val="0000FF"/>
                </a:solidFill>
                <a:latin typeface="Consolas"/>
                <a:ea typeface="Consolas"/>
                <a:cs typeface="Consolas"/>
                <a:sym typeface="Consolas"/>
              </a:rPr>
              <a:t>if</a:t>
            </a:r>
            <a:r>
              <a:rPr lang="en-US" sz="1400">
                <a:latin typeface="Consolas"/>
                <a:ea typeface="Consolas"/>
                <a:cs typeface="Consolas"/>
                <a:sym typeface="Consolas"/>
              </a:rPr>
              <a:t> user_input == </a:t>
            </a:r>
            <a:r>
              <a:rPr lang="en-US" sz="1400">
                <a:solidFill>
                  <a:srgbClr val="FF0000"/>
                </a:solidFill>
                <a:latin typeface="Consolas"/>
                <a:ea typeface="Consolas"/>
                <a:cs typeface="Consolas"/>
                <a:sym typeface="Consolas"/>
              </a:rPr>
              <a:t>'blue’</a:t>
            </a:r>
            <a:r>
              <a:rPr lang="en-US" sz="1400">
                <a:latin typeface="Consolas"/>
                <a:ea typeface="Consolas"/>
                <a:cs typeface="Consolas"/>
                <a:sym typeface="Consolas"/>
              </a:rPr>
              <a:t>:</a:t>
            </a:r>
            <a:endParaRPr/>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a:solidFill>
                  <a:srgbClr val="0000FF"/>
                </a:solidFill>
                <a:latin typeface="Consolas"/>
                <a:ea typeface="Consolas"/>
                <a:cs typeface="Consolas"/>
                <a:sym typeface="Consolas"/>
              </a:rPr>
              <a:t>   print</a:t>
            </a:r>
            <a:r>
              <a:rPr lang="en-US" sz="1400">
                <a:latin typeface="Consolas"/>
                <a:ea typeface="Consolas"/>
                <a:cs typeface="Consolas"/>
                <a:sym typeface="Consolas"/>
              </a:rPr>
              <a:t>(</a:t>
            </a:r>
            <a:r>
              <a:rPr lang="en-US" sz="1400">
                <a:solidFill>
                  <a:srgbClr val="FF0000"/>
                </a:solidFill>
                <a:latin typeface="Consolas"/>
                <a:ea typeface="Consolas"/>
                <a:cs typeface="Consolas"/>
                <a:sym typeface="Consolas"/>
              </a:rPr>
              <a:t>"Blueskadoo"</a:t>
            </a:r>
            <a:r>
              <a:rPr lang="en-US" sz="1400">
                <a:latin typeface="Consolas"/>
                <a:ea typeface="Consolas"/>
                <a:cs typeface="Consolas"/>
                <a:sym typeface="Consolas"/>
              </a:rPr>
              <a:t>)</a:t>
            </a:r>
            <a:endParaRPr/>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a:solidFill>
                  <a:srgbClr val="0000FF"/>
                </a:solidFill>
                <a:latin typeface="Consolas"/>
                <a:ea typeface="Consolas"/>
                <a:cs typeface="Consolas"/>
                <a:sym typeface="Consolas"/>
              </a:rPr>
              <a:t>elif</a:t>
            </a:r>
            <a:r>
              <a:rPr lang="en-US" sz="1400">
                <a:latin typeface="Consolas"/>
                <a:ea typeface="Consolas"/>
                <a:cs typeface="Consolas"/>
                <a:sym typeface="Consolas"/>
              </a:rPr>
              <a:t> user_input == </a:t>
            </a:r>
            <a:r>
              <a:rPr lang="en-US" sz="1400">
                <a:solidFill>
                  <a:srgbClr val="FF0000"/>
                </a:solidFill>
                <a:latin typeface="Consolas"/>
                <a:ea typeface="Consolas"/>
                <a:cs typeface="Consolas"/>
                <a:sym typeface="Consolas"/>
              </a:rPr>
              <a:t>"red"</a:t>
            </a:r>
            <a:r>
              <a:rPr lang="en-US" sz="1400">
                <a:latin typeface="Consolas"/>
                <a:ea typeface="Consolas"/>
                <a:cs typeface="Consolas"/>
                <a:sym typeface="Consolas"/>
              </a:rPr>
              <a:t>:</a:t>
            </a:r>
            <a:endParaRPr/>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a:solidFill>
                  <a:srgbClr val="0000FF"/>
                </a:solidFill>
                <a:latin typeface="Consolas"/>
                <a:ea typeface="Consolas"/>
                <a:cs typeface="Consolas"/>
                <a:sym typeface="Consolas"/>
              </a:rPr>
              <a:t>   print</a:t>
            </a:r>
            <a:r>
              <a:rPr lang="en-US" sz="1400">
                <a:latin typeface="Consolas"/>
                <a:ea typeface="Consolas"/>
                <a:cs typeface="Consolas"/>
                <a:sym typeface="Consolas"/>
              </a:rPr>
              <a:t>(</a:t>
            </a:r>
            <a:r>
              <a:rPr lang="en-US" sz="1400">
                <a:solidFill>
                  <a:srgbClr val="FF0000"/>
                </a:solidFill>
                <a:latin typeface="Consolas"/>
                <a:ea typeface="Consolas"/>
                <a:cs typeface="Consolas"/>
                <a:sym typeface="Consolas"/>
              </a:rPr>
              <a:t>"Roses are red!"</a:t>
            </a:r>
            <a:r>
              <a:rPr lang="en-US" sz="1400">
                <a:latin typeface="Consolas"/>
                <a:ea typeface="Consolas"/>
                <a:cs typeface="Consolas"/>
                <a:sym typeface="Consolas"/>
              </a:rPr>
              <a:t>)</a:t>
            </a:r>
            <a:endParaRPr/>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a:solidFill>
                  <a:srgbClr val="0000FF"/>
                </a:solidFill>
                <a:latin typeface="Consolas"/>
                <a:ea typeface="Consolas"/>
                <a:cs typeface="Consolas"/>
                <a:sym typeface="Consolas"/>
              </a:rPr>
              <a:t>elif</a:t>
            </a:r>
            <a:r>
              <a:rPr lang="en-US" sz="1400">
                <a:latin typeface="Consolas"/>
                <a:ea typeface="Consolas"/>
                <a:cs typeface="Consolas"/>
                <a:sym typeface="Consolas"/>
              </a:rPr>
              <a:t> user_input == </a:t>
            </a:r>
            <a:r>
              <a:rPr lang="en-US" sz="1400">
                <a:solidFill>
                  <a:srgbClr val="FF0000"/>
                </a:solidFill>
                <a:latin typeface="Consolas"/>
                <a:ea typeface="Consolas"/>
                <a:cs typeface="Consolas"/>
                <a:sym typeface="Consolas"/>
              </a:rPr>
              <a:t>"yellow"</a:t>
            </a:r>
            <a:r>
              <a:rPr lang="en-US" sz="1400">
                <a:latin typeface="Consolas"/>
                <a:ea typeface="Consolas"/>
                <a:cs typeface="Consolas"/>
                <a:sym typeface="Consolas"/>
              </a:rPr>
              <a:t>:</a:t>
            </a:r>
            <a:endParaRPr/>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a:solidFill>
                  <a:srgbClr val="0000FF"/>
                </a:solidFill>
                <a:latin typeface="Consolas"/>
                <a:ea typeface="Consolas"/>
                <a:cs typeface="Consolas"/>
                <a:sym typeface="Consolas"/>
              </a:rPr>
              <a:t>   print</a:t>
            </a:r>
            <a:r>
              <a:rPr lang="en-US" sz="1400">
                <a:latin typeface="Consolas"/>
                <a:ea typeface="Consolas"/>
                <a:cs typeface="Consolas"/>
                <a:sym typeface="Consolas"/>
              </a:rPr>
              <a:t>(</a:t>
            </a:r>
            <a:r>
              <a:rPr lang="en-US" sz="1400">
                <a:solidFill>
                  <a:srgbClr val="FF0000"/>
                </a:solidFill>
                <a:latin typeface="Consolas"/>
                <a:ea typeface="Consolas"/>
                <a:cs typeface="Consolas"/>
                <a:sym typeface="Consolas"/>
              </a:rPr>
              <a:t>"Mellow Yellow"</a:t>
            </a:r>
            <a:r>
              <a:rPr lang="en-US" sz="1400">
                <a:latin typeface="Consolas"/>
                <a:ea typeface="Consolas"/>
                <a:cs typeface="Consolas"/>
                <a:sym typeface="Consolas"/>
              </a:rPr>
              <a:t>)</a:t>
            </a:r>
            <a:endParaRPr/>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a:solidFill>
                  <a:srgbClr val="0000FF"/>
                </a:solidFill>
                <a:latin typeface="Consolas"/>
                <a:ea typeface="Consolas"/>
                <a:cs typeface="Consolas"/>
                <a:sym typeface="Consolas"/>
              </a:rPr>
              <a:t>elif</a:t>
            </a:r>
            <a:r>
              <a:rPr lang="en-US" sz="1400">
                <a:latin typeface="Consolas"/>
                <a:ea typeface="Consolas"/>
                <a:cs typeface="Consolas"/>
                <a:sym typeface="Consolas"/>
              </a:rPr>
              <a:t> user_input == </a:t>
            </a:r>
            <a:r>
              <a:rPr lang="en-US" sz="1400">
                <a:solidFill>
                  <a:srgbClr val="FF0000"/>
                </a:solidFill>
                <a:latin typeface="Consolas"/>
                <a:ea typeface="Consolas"/>
                <a:cs typeface="Consolas"/>
                <a:sym typeface="Consolas"/>
              </a:rPr>
              <a:t>"green"</a:t>
            </a:r>
            <a:r>
              <a:rPr lang="en-US" sz="1400">
                <a:latin typeface="Consolas"/>
                <a:ea typeface="Consolas"/>
                <a:cs typeface="Consolas"/>
                <a:sym typeface="Consolas"/>
              </a:rPr>
              <a:t>:</a:t>
            </a:r>
            <a:endParaRPr/>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a:solidFill>
                  <a:srgbClr val="0000FF"/>
                </a:solidFill>
                <a:latin typeface="Consolas"/>
                <a:ea typeface="Consolas"/>
                <a:cs typeface="Consolas"/>
                <a:sym typeface="Consolas"/>
              </a:rPr>
              <a:t>   print</a:t>
            </a:r>
            <a:r>
              <a:rPr lang="en-US" sz="1400">
                <a:latin typeface="Consolas"/>
                <a:ea typeface="Consolas"/>
                <a:cs typeface="Consolas"/>
                <a:sym typeface="Consolas"/>
              </a:rPr>
              <a:t>(</a:t>
            </a:r>
            <a:r>
              <a:rPr lang="en-US" sz="1400">
                <a:solidFill>
                  <a:srgbClr val="FF0000"/>
                </a:solidFill>
                <a:latin typeface="Consolas"/>
                <a:ea typeface="Consolas"/>
                <a:cs typeface="Consolas"/>
                <a:sym typeface="Consolas"/>
              </a:rPr>
              <a:t>"Green Machine"</a:t>
            </a:r>
            <a:r>
              <a:rPr lang="en-US" sz="1400">
                <a:latin typeface="Consolas"/>
                <a:ea typeface="Consolas"/>
                <a:cs typeface="Consolas"/>
                <a:sym typeface="Consolas"/>
              </a:rPr>
              <a:t>)</a:t>
            </a:r>
            <a:endParaRPr/>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a:solidFill>
                  <a:srgbClr val="0000FF"/>
                </a:solidFill>
                <a:latin typeface="Consolas"/>
                <a:ea typeface="Consolas"/>
                <a:cs typeface="Consolas"/>
                <a:sym typeface="Consolas"/>
              </a:rPr>
              <a:t>elif</a:t>
            </a:r>
            <a:r>
              <a:rPr lang="en-US" sz="1400">
                <a:latin typeface="Consolas"/>
                <a:ea typeface="Consolas"/>
                <a:cs typeface="Consolas"/>
                <a:sym typeface="Consolas"/>
              </a:rPr>
              <a:t> user_input == </a:t>
            </a:r>
            <a:r>
              <a:rPr lang="en-US" sz="1400">
                <a:solidFill>
                  <a:srgbClr val="FF0000"/>
                </a:solidFill>
                <a:latin typeface="Consolas"/>
                <a:ea typeface="Consolas"/>
                <a:cs typeface="Consolas"/>
                <a:sym typeface="Consolas"/>
              </a:rPr>
              <a:t>"orange"</a:t>
            </a:r>
            <a:r>
              <a:rPr lang="en-US" sz="1400">
                <a:latin typeface="Consolas"/>
                <a:ea typeface="Consolas"/>
                <a:cs typeface="Consolas"/>
                <a:sym typeface="Consolas"/>
              </a:rPr>
              <a:t>:</a:t>
            </a:r>
            <a:endParaRPr/>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a:solidFill>
                  <a:srgbClr val="0000FF"/>
                </a:solidFill>
                <a:latin typeface="Consolas"/>
                <a:ea typeface="Consolas"/>
                <a:cs typeface="Consolas"/>
                <a:sym typeface="Consolas"/>
              </a:rPr>
              <a:t>   print</a:t>
            </a:r>
            <a:r>
              <a:rPr lang="en-US" sz="1400">
                <a:latin typeface="Consolas"/>
                <a:ea typeface="Consolas"/>
                <a:cs typeface="Consolas"/>
                <a:sym typeface="Consolas"/>
              </a:rPr>
              <a:t>(</a:t>
            </a:r>
            <a:r>
              <a:rPr lang="en-US" sz="1400">
                <a:solidFill>
                  <a:srgbClr val="FF0000"/>
                </a:solidFill>
                <a:latin typeface="Consolas"/>
                <a:ea typeface="Consolas"/>
                <a:cs typeface="Consolas"/>
                <a:sym typeface="Consolas"/>
              </a:rPr>
              <a:t>"Orange you glad I didn't say banana."</a:t>
            </a:r>
            <a:r>
              <a:rPr lang="en-US" sz="1400">
                <a:latin typeface="Consolas"/>
                <a:ea typeface="Consolas"/>
                <a:cs typeface="Consolas"/>
                <a:sym typeface="Consolas"/>
              </a:rPr>
              <a:t>)</a:t>
            </a:r>
            <a:endParaRPr/>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a:solidFill>
                  <a:srgbClr val="0000FF"/>
                </a:solidFill>
                <a:latin typeface="Consolas"/>
                <a:ea typeface="Consolas"/>
                <a:cs typeface="Consolas"/>
                <a:sym typeface="Consolas"/>
              </a:rPr>
              <a:t>elif</a:t>
            </a:r>
            <a:r>
              <a:rPr lang="en-US" sz="1400">
                <a:latin typeface="Consolas"/>
                <a:ea typeface="Consolas"/>
                <a:cs typeface="Consolas"/>
                <a:sym typeface="Consolas"/>
              </a:rPr>
              <a:t> user_input == </a:t>
            </a:r>
            <a:r>
              <a:rPr lang="en-US" sz="1400">
                <a:solidFill>
                  <a:srgbClr val="FF0000"/>
                </a:solidFill>
                <a:latin typeface="Consolas"/>
                <a:ea typeface="Consolas"/>
                <a:cs typeface="Consolas"/>
                <a:sym typeface="Consolas"/>
              </a:rPr>
              <a:t>"black"</a:t>
            </a:r>
            <a:r>
              <a:rPr lang="en-US" sz="1400">
                <a:latin typeface="Consolas"/>
                <a:ea typeface="Consolas"/>
                <a:cs typeface="Consolas"/>
                <a:sym typeface="Consolas"/>
              </a:rPr>
              <a:t>:</a:t>
            </a:r>
            <a:endParaRPr/>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a:solidFill>
                  <a:srgbClr val="0000FF"/>
                </a:solidFill>
                <a:latin typeface="Consolas"/>
                <a:ea typeface="Consolas"/>
                <a:cs typeface="Consolas"/>
                <a:sym typeface="Consolas"/>
              </a:rPr>
              <a:t>   print</a:t>
            </a:r>
            <a:r>
              <a:rPr lang="en-US" sz="1400">
                <a:latin typeface="Consolas"/>
                <a:ea typeface="Consolas"/>
                <a:cs typeface="Consolas"/>
                <a:sym typeface="Consolas"/>
              </a:rPr>
              <a:t>(</a:t>
            </a:r>
            <a:r>
              <a:rPr lang="en-US" sz="1400">
                <a:solidFill>
                  <a:srgbClr val="FF0000"/>
                </a:solidFill>
                <a:latin typeface="Consolas"/>
                <a:ea typeface="Consolas"/>
                <a:cs typeface="Consolas"/>
                <a:sym typeface="Consolas"/>
              </a:rPr>
              <a:t>"I see a red door and I want it painted black"</a:t>
            </a:r>
            <a:r>
              <a:rPr lang="en-US" sz="1400">
                <a:latin typeface="Consolas"/>
                <a:ea typeface="Consolas"/>
                <a:cs typeface="Consolas"/>
                <a:sym typeface="Consolas"/>
              </a:rPr>
              <a:t>)</a:t>
            </a:r>
            <a:endParaRPr/>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a:solidFill>
                  <a:srgbClr val="0000FF"/>
                </a:solidFill>
                <a:latin typeface="Consolas"/>
                <a:ea typeface="Consolas"/>
                <a:cs typeface="Consolas"/>
                <a:sym typeface="Consolas"/>
              </a:rPr>
              <a:t>elif</a:t>
            </a:r>
            <a:r>
              <a:rPr lang="en-US" sz="1400">
                <a:latin typeface="Consolas"/>
                <a:ea typeface="Consolas"/>
                <a:cs typeface="Consolas"/>
                <a:sym typeface="Consolas"/>
              </a:rPr>
              <a:t> user_input == </a:t>
            </a:r>
            <a:r>
              <a:rPr lang="en-US" sz="1400">
                <a:solidFill>
                  <a:srgbClr val="FF0000"/>
                </a:solidFill>
                <a:latin typeface="Consolas"/>
                <a:ea typeface="Consolas"/>
                <a:cs typeface="Consolas"/>
                <a:sym typeface="Consolas"/>
              </a:rPr>
              <a:t>"purple"</a:t>
            </a:r>
            <a:r>
              <a:rPr lang="en-US" sz="1400">
                <a:latin typeface="Consolas"/>
                <a:ea typeface="Consolas"/>
                <a:cs typeface="Consolas"/>
                <a:sym typeface="Consolas"/>
              </a:rPr>
              <a:t>:</a:t>
            </a:r>
            <a:endParaRPr/>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a:solidFill>
                  <a:srgbClr val="0000FF"/>
                </a:solidFill>
                <a:latin typeface="Consolas"/>
                <a:ea typeface="Consolas"/>
                <a:cs typeface="Consolas"/>
                <a:sym typeface="Consolas"/>
              </a:rPr>
              <a:t>   print</a:t>
            </a:r>
            <a:r>
              <a:rPr lang="en-US" sz="1400">
                <a:latin typeface="Consolas"/>
                <a:ea typeface="Consolas"/>
                <a:cs typeface="Consolas"/>
                <a:sym typeface="Consolas"/>
              </a:rPr>
              <a:t>(</a:t>
            </a:r>
            <a:r>
              <a:rPr lang="en-US" sz="1400">
                <a:solidFill>
                  <a:srgbClr val="FF0000"/>
                </a:solidFill>
                <a:latin typeface="Consolas"/>
                <a:ea typeface="Consolas"/>
                <a:cs typeface="Consolas"/>
                <a:sym typeface="Consolas"/>
              </a:rPr>
              <a:t>"And we'll never be royalllssss"</a:t>
            </a:r>
            <a:r>
              <a:rPr lang="en-US" sz="1400">
                <a:latin typeface="Consolas"/>
                <a:ea typeface="Consolas"/>
                <a:cs typeface="Consolas"/>
                <a:sym typeface="Consolas"/>
              </a:rPr>
              <a:t>)</a:t>
            </a:r>
            <a:endParaRPr/>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a:solidFill>
                  <a:srgbClr val="0000FF"/>
                </a:solidFill>
                <a:latin typeface="Consolas"/>
                <a:ea typeface="Consolas"/>
                <a:cs typeface="Consolas"/>
                <a:sym typeface="Consolas"/>
              </a:rPr>
              <a:t>elif</a:t>
            </a:r>
            <a:r>
              <a:rPr lang="en-US" sz="1400">
                <a:latin typeface="Consolas"/>
                <a:ea typeface="Consolas"/>
                <a:cs typeface="Consolas"/>
                <a:sym typeface="Consolas"/>
              </a:rPr>
              <a:t> user_input == </a:t>
            </a:r>
            <a:r>
              <a:rPr lang="en-US" sz="1400">
                <a:solidFill>
                  <a:srgbClr val="FF0000"/>
                </a:solidFill>
                <a:latin typeface="Consolas"/>
                <a:ea typeface="Consolas"/>
                <a:cs typeface="Consolas"/>
                <a:sym typeface="Consolas"/>
              </a:rPr>
              <a:t>"pink"</a:t>
            </a:r>
            <a:r>
              <a:rPr lang="en-US" sz="1400">
                <a:latin typeface="Consolas"/>
                <a:ea typeface="Consolas"/>
                <a:cs typeface="Consolas"/>
                <a:sym typeface="Consolas"/>
              </a:rPr>
              <a:t>:</a:t>
            </a:r>
            <a:endParaRPr/>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a:solidFill>
                  <a:srgbClr val="0000FF"/>
                </a:solidFill>
                <a:latin typeface="Consolas"/>
                <a:ea typeface="Consolas"/>
                <a:cs typeface="Consolas"/>
                <a:sym typeface="Consolas"/>
              </a:rPr>
              <a:t>   print</a:t>
            </a:r>
            <a:r>
              <a:rPr lang="en-US" sz="1400">
                <a:latin typeface="Consolas"/>
                <a:ea typeface="Consolas"/>
                <a:cs typeface="Consolas"/>
                <a:sym typeface="Consolas"/>
              </a:rPr>
              <a:t>(</a:t>
            </a:r>
            <a:r>
              <a:rPr lang="en-US" sz="1400">
                <a:solidFill>
                  <a:srgbClr val="FF0000"/>
                </a:solidFill>
                <a:latin typeface="Consolas"/>
                <a:ea typeface="Consolas"/>
                <a:cs typeface="Consolas"/>
                <a:sym typeface="Consolas"/>
              </a:rPr>
              <a:t>"Pinky- and the Brain"</a:t>
            </a:r>
            <a:r>
              <a:rPr lang="en-US" sz="1400">
                <a:latin typeface="Consolas"/>
                <a:ea typeface="Consolas"/>
                <a:cs typeface="Consolas"/>
                <a:sym typeface="Consolas"/>
              </a:rPr>
              <a:t>)</a:t>
            </a:r>
            <a:endParaRPr/>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a:solidFill>
                  <a:srgbClr val="0000FF"/>
                </a:solidFill>
                <a:latin typeface="Consolas"/>
                <a:ea typeface="Consolas"/>
                <a:cs typeface="Consolas"/>
                <a:sym typeface="Consolas"/>
              </a:rPr>
              <a:t>else</a:t>
            </a:r>
            <a:r>
              <a:rPr lang="en-US" sz="1400">
                <a:latin typeface="Consolas"/>
                <a:ea typeface="Consolas"/>
                <a:cs typeface="Consolas"/>
                <a:sym typeface="Consolas"/>
              </a:rPr>
              <a:t>:</a:t>
            </a:r>
            <a:endParaRPr/>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a:solidFill>
                  <a:srgbClr val="0000FF"/>
                </a:solidFill>
                <a:latin typeface="Consolas"/>
                <a:ea typeface="Consolas"/>
                <a:cs typeface="Consolas"/>
                <a:sym typeface="Consolas"/>
              </a:rPr>
              <a:t>   print</a:t>
            </a:r>
            <a:r>
              <a:rPr lang="en-US" sz="1400">
                <a:latin typeface="Consolas"/>
                <a:ea typeface="Consolas"/>
                <a:cs typeface="Consolas"/>
                <a:sym typeface="Consolas"/>
              </a:rPr>
              <a:t>(</a:t>
            </a:r>
            <a:r>
              <a:rPr lang="en-US" sz="1400">
                <a:solidFill>
                  <a:srgbClr val="FF0000"/>
                </a:solidFill>
                <a:latin typeface="Consolas"/>
                <a:ea typeface="Consolas"/>
                <a:cs typeface="Consolas"/>
                <a:sym typeface="Consolas"/>
              </a:rPr>
              <a:t>"I don't recognize that color. Is it even...??"</a:t>
            </a:r>
            <a:r>
              <a:rPr lang="en-US" sz="1400">
                <a:latin typeface="Consolas"/>
                <a:ea typeface="Consolas"/>
                <a:cs typeface="Consolas"/>
                <a:sym typeface="Consolas"/>
              </a:rPr>
              <a:t>)</a:t>
            </a:r>
            <a:endParaRPr/>
          </a:p>
        </p:txBody>
      </p:sp>
    </p:spTree>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981</Words>
  <Application>Microsoft Office PowerPoint</Application>
  <PresentationFormat>Widescreen</PresentationFormat>
  <Paragraphs>129</Paragraphs>
  <Slides>12</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Noto Sans Symbols</vt:lpstr>
      <vt:lpstr>Calibri</vt:lpstr>
      <vt:lpstr>Quattrocento Sans</vt:lpstr>
      <vt:lpstr>Consolas</vt:lpstr>
      <vt:lpstr>Microsoft Philanthropies TEALS</vt:lpstr>
      <vt:lpstr>Microsoft Philanthropies TEALS</vt:lpstr>
      <vt:lpstr>Lesson 2.03: Conditionals </vt:lpstr>
      <vt:lpstr>Conditionals </vt:lpstr>
      <vt:lpstr>Today’s Plan </vt:lpstr>
      <vt:lpstr>Do Now </vt:lpstr>
      <vt:lpstr>Lesson 2.03 Part 1</vt:lpstr>
      <vt:lpstr>Lesson 2.03 Part 2 </vt:lpstr>
      <vt:lpstr>Lesson 2.03 Part 3 </vt:lpstr>
      <vt:lpstr>Lab – Example 1</vt:lpstr>
      <vt:lpstr>Lab – Example 2</vt:lpstr>
      <vt:lpstr>Lab 2.03 - Triangle</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2.03: Conditionals </dc:title>
  <cp:lastModifiedBy>Greene, David</cp:lastModifiedBy>
  <cp:revision>2</cp:revision>
  <dcterms:created xsi:type="dcterms:W3CDTF">2019-12-20T16:58:14Z</dcterms:created>
  <dcterms:modified xsi:type="dcterms:W3CDTF">2021-03-03T14:30:27Z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27AE9A9F-1517-4202-82FA-259B4E2F73E9</vt:lpwstr>
  </property>
  <property fmtid="{D5CDD505-2E9C-101B-9397-08002B2CF9AE}" pid="4" name="ArticulatePath">
    <vt:lpwstr>Intro Python 2.03 TEALS</vt:lpwstr>
  </property>
</Properties>
</file>