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15"/>
  </p:notesMasterIdLst>
  <p:sldIdLst>
    <p:sldId id="256" r:id="rId3"/>
    <p:sldId id="257" r:id="rId4"/>
    <p:sldId id="258" r:id="rId5"/>
    <p:sldId id="259" r:id="rId6"/>
    <p:sldId id="260" r:id="rId7"/>
    <p:sldId id="261" r:id="rId8"/>
    <p:sldId id="262" r:id="rId9"/>
    <p:sldId id="265" r:id="rId10"/>
    <p:sldId id="263" r:id="rId11"/>
    <p:sldId id="264" r:id="rId12"/>
    <p:sldId id="266" r:id="rId13"/>
    <p:sldId id="267"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Consolas" panose="020B0609020204030204" pitchFamily="49" charset="0"/>
      <p:regular r:id="rId20"/>
      <p:bold r:id="rId21"/>
      <p:italic r:id="rId22"/>
      <p:boldItalic r:id="rId23"/>
    </p:embeddedFont>
    <p:embeddedFont>
      <p:font typeface="Quattrocento Sans"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gCe1JGnfulp0JUXhqzLshFXyUe0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3" name="Google Shape;40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p1: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406" name="Google Shape;406;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1/25/2021 2:57 PM</a:t>
            </a:r>
            <a:endParaRPr/>
          </a:p>
        </p:txBody>
      </p:sp>
      <p:sp>
        <p:nvSpPr>
          <p:cNvPr id="407" name="Google Shape;40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9" name="Google Shape;46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If we use only the Python syntax covered so far in the course, the "print their favorite food" task will require a long series of if / </a:t>
            </a:r>
            <a:r>
              <a:rPr lang="en-US" dirty="0" err="1"/>
              <a:t>elif</a:t>
            </a:r>
            <a:r>
              <a:rPr lang="en-US" dirty="0"/>
              <a:t> statements.</a:t>
            </a:r>
            <a:br>
              <a:rPr lang="en-US" dirty="0"/>
            </a:br>
            <a:br>
              <a:rPr lang="en-US" dirty="0"/>
            </a:br>
            <a:r>
              <a:rPr lang="en-US" dirty="0"/>
              <a:t>It would be much better to be able to write shorter code that does not rely on the list being a specific length.  This will become possible in 2.06 when loops are introduced.  </a:t>
            </a:r>
            <a:endParaRPr dirty="0"/>
          </a:p>
        </p:txBody>
      </p:sp>
      <p:sp>
        <p:nvSpPr>
          <p:cNvPr id="470" name="Google Shape;470;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0" name="Google Shape;49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0" name="Google Shape;49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5858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6" name="Google Shape;42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 name="Google Shape;427;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3" name="Google Shape;43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4" name="Google Shape;434;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0" name="Google Shape;44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1" name="Google Shape;44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7" name="Google Shape;44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Before moving on the lab go over, do an example of changing an element in a list</a:t>
            </a:r>
            <a:endParaRPr/>
          </a:p>
        </p:txBody>
      </p:sp>
      <p:sp>
        <p:nvSpPr>
          <p:cNvPr id="448" name="Google Shape;448;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9" name="Google Shape;47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An element of a list can be another list, just as easily as it can be an integer, float, string, Boolean value, etc. </a:t>
            </a:r>
            <a:endParaRPr dirty="0"/>
          </a:p>
        </p:txBody>
      </p:sp>
      <p:sp>
        <p:nvSpPr>
          <p:cNvPr id="480" name="Google Shape;480;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4" name="Google Shape;45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5" name="Google Shape;455;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13"/>
        <p:cNvGrpSpPr/>
        <p:nvPr/>
      </p:nvGrpSpPr>
      <p:grpSpPr>
        <a:xfrm>
          <a:off x="0" y="0"/>
          <a:ext cx="0" cy="0"/>
          <a:chOff x="0" y="0"/>
          <a:chExt cx="0" cy="0"/>
        </a:xfrm>
      </p:grpSpPr>
      <p:pic>
        <p:nvPicPr>
          <p:cNvPr id="14" name="Google Shape;14;p15"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15" name="Google Shape;15;p15"/>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15"/>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lumn Non-bulleted text">
  <p:cSld name="Two Column Non-bulleted text">
    <p:spTree>
      <p:nvGrpSpPr>
        <p:cNvPr id="1" name="Shape 54"/>
        <p:cNvGrpSpPr/>
        <p:nvPr/>
      </p:nvGrpSpPr>
      <p:grpSpPr>
        <a:xfrm>
          <a:off x="0" y="0"/>
          <a:ext cx="0" cy="0"/>
          <a:chOff x="0" y="0"/>
          <a:chExt cx="0" cy="0"/>
        </a:xfrm>
      </p:grpSpPr>
      <p:sp>
        <p:nvSpPr>
          <p:cNvPr id="55" name="Google Shape;55;p2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3"/>
          <p:cNvSpPr txBox="1">
            <a:spLocks noGrp="1"/>
          </p:cNvSpPr>
          <p:nvPr>
            <p:ph type="body" idx="1"/>
          </p:nvPr>
        </p:nvSpPr>
        <p:spPr>
          <a:xfrm>
            <a:off x="584200"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dk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Font typeface="Noto Sans Symbols"/>
              <a:buNone/>
              <a:defRPr sz="2000" b="0"/>
            </a:lvl2pPr>
            <a:lvl3pPr marL="1371600" lvl="2" indent="-228600" algn="l">
              <a:lnSpc>
                <a:spcPct val="100000"/>
              </a:lnSpc>
              <a:spcBef>
                <a:spcPts val="320"/>
              </a:spcBef>
              <a:spcAft>
                <a:spcPts val="0"/>
              </a:spcAft>
              <a:buClr>
                <a:schemeClr val="dk1"/>
              </a:buClr>
              <a:buSzPts val="1440"/>
              <a:buFont typeface="Noto Sans Symbols"/>
              <a:buNone/>
              <a:defRPr sz="1600" b="0"/>
            </a:lvl3pPr>
            <a:lvl4pPr marL="1828800" lvl="3" indent="-228600" algn="l">
              <a:lnSpc>
                <a:spcPct val="100000"/>
              </a:lnSpc>
              <a:spcBef>
                <a:spcPts val="280"/>
              </a:spcBef>
              <a:spcAft>
                <a:spcPts val="0"/>
              </a:spcAft>
              <a:buClr>
                <a:schemeClr val="dk1"/>
              </a:buClr>
              <a:buSzPts val="1260"/>
              <a:buFont typeface="Noto Sans Symbols"/>
              <a:buNone/>
              <a:defRPr sz="1400" b="0"/>
            </a:lvl4pPr>
            <a:lvl5pPr marL="2286000" lvl="4" indent="-228600" algn="l">
              <a:lnSpc>
                <a:spcPct val="100000"/>
              </a:lnSpc>
              <a:spcBef>
                <a:spcPts val="280"/>
              </a:spcBef>
              <a:spcAft>
                <a:spcPts val="0"/>
              </a:spcAft>
              <a:buClr>
                <a:schemeClr val="dk1"/>
              </a:buClr>
              <a:buSzPts val="1260"/>
              <a:buFont typeface="Noto Sans Symbols"/>
              <a:buNone/>
              <a:defRPr sz="14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7" name="Google Shape;57;p23"/>
          <p:cNvSpPr txBox="1">
            <a:spLocks noGrp="1"/>
          </p:cNvSpPr>
          <p:nvPr>
            <p:ph type="body" idx="2"/>
          </p:nvPr>
        </p:nvSpPr>
        <p:spPr>
          <a:xfrm>
            <a:off x="6397171"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dk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Font typeface="Noto Sans Symbols"/>
              <a:buNone/>
              <a:defRPr sz="2000" b="0"/>
            </a:lvl2pPr>
            <a:lvl3pPr marL="1371600" lvl="2" indent="-228600" algn="l">
              <a:lnSpc>
                <a:spcPct val="100000"/>
              </a:lnSpc>
              <a:spcBef>
                <a:spcPts val="320"/>
              </a:spcBef>
              <a:spcAft>
                <a:spcPts val="0"/>
              </a:spcAft>
              <a:buClr>
                <a:schemeClr val="dk1"/>
              </a:buClr>
              <a:buSzPts val="1440"/>
              <a:buFont typeface="Noto Sans Symbols"/>
              <a:buNone/>
              <a:defRPr sz="1600" b="0"/>
            </a:lvl3pPr>
            <a:lvl4pPr marL="1828800" lvl="3" indent="-228600" algn="l">
              <a:lnSpc>
                <a:spcPct val="100000"/>
              </a:lnSpc>
              <a:spcBef>
                <a:spcPts val="280"/>
              </a:spcBef>
              <a:spcAft>
                <a:spcPts val="0"/>
              </a:spcAft>
              <a:buClr>
                <a:schemeClr val="dk1"/>
              </a:buClr>
              <a:buSzPts val="1260"/>
              <a:buFont typeface="Noto Sans Symbols"/>
              <a:buNone/>
              <a:defRPr sz="1400" b="0"/>
            </a:lvl4pPr>
            <a:lvl5pPr marL="2286000" lvl="4" indent="-228600" algn="l">
              <a:lnSpc>
                <a:spcPct val="100000"/>
              </a:lnSpc>
              <a:spcBef>
                <a:spcPts val="280"/>
              </a:spcBef>
              <a:spcAft>
                <a:spcPts val="0"/>
              </a:spcAft>
              <a:buClr>
                <a:schemeClr val="dk1"/>
              </a:buClr>
              <a:buSzPts val="1260"/>
              <a:buFont typeface="Noto Sans Symbols"/>
              <a:buNone/>
              <a:defRPr sz="14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enda_1">
  <p:cSld name="Agenda_1">
    <p:spTree>
      <p:nvGrpSpPr>
        <p:cNvPr id="1" name="Shape 60"/>
        <p:cNvGrpSpPr/>
        <p:nvPr/>
      </p:nvGrpSpPr>
      <p:grpSpPr>
        <a:xfrm>
          <a:off x="0" y="0"/>
          <a:ext cx="0" cy="0"/>
          <a:chOff x="0" y="0"/>
          <a:chExt cx="0" cy="0"/>
        </a:xfrm>
      </p:grpSpPr>
      <p:sp>
        <p:nvSpPr>
          <p:cNvPr id="61" name="Google Shape;61;p25"/>
          <p:cNvSpPr/>
          <p:nvPr/>
        </p:nvSpPr>
        <p:spPr>
          <a:xfrm>
            <a:off x="7407275" y="0"/>
            <a:ext cx="4784721"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62" name="Google Shape;62;p25"/>
          <p:cNvSpPr txBox="1">
            <a:spLocks noGrp="1"/>
          </p:cNvSpPr>
          <p:nvPr>
            <p:ph type="title"/>
          </p:nvPr>
        </p:nvSpPr>
        <p:spPr>
          <a:xfrm>
            <a:off x="3749039" y="457200"/>
            <a:ext cx="3413761" cy="70104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63" name="Google Shape;63;p25"/>
          <p:cNvCxnSpPr/>
          <p:nvPr/>
        </p:nvCxnSpPr>
        <p:spPr>
          <a:xfrm rot="10800000">
            <a:off x="3596639" y="6035040"/>
            <a:ext cx="0" cy="822960"/>
          </a:xfrm>
          <a:prstGeom prst="straightConnector1">
            <a:avLst/>
          </a:prstGeom>
          <a:noFill/>
          <a:ln w="28575" cap="flat" cmpd="sng">
            <a:solidFill>
              <a:schemeClr val="accent1"/>
            </a:solidFill>
            <a:prstDash val="solid"/>
            <a:round/>
            <a:headEnd type="none" w="sm" len="sm"/>
            <a:tailEnd type="none" w="sm" len="sm"/>
          </a:ln>
        </p:spPr>
      </p:cxnSp>
      <p:cxnSp>
        <p:nvCxnSpPr>
          <p:cNvPr id="64" name="Google Shape;64;p25"/>
          <p:cNvCxnSpPr/>
          <p:nvPr/>
        </p:nvCxnSpPr>
        <p:spPr>
          <a:xfrm rot="10800000">
            <a:off x="7254240" y="0"/>
            <a:ext cx="0" cy="1463040"/>
          </a:xfrm>
          <a:prstGeom prst="straightConnector1">
            <a:avLst/>
          </a:prstGeom>
          <a:noFill/>
          <a:ln w="28575" cap="flat" cmpd="sng">
            <a:solidFill>
              <a:schemeClr val="accent1"/>
            </a:solidFill>
            <a:prstDash val="solid"/>
            <a:round/>
            <a:headEnd type="none" w="sm" len="sm"/>
            <a:tailEnd type="none" w="sm" len="sm"/>
          </a:ln>
        </p:spPr>
      </p:cxnSp>
      <p:sp>
        <p:nvSpPr>
          <p:cNvPr id="65" name="Google Shape;65;p25"/>
          <p:cNvSpPr txBox="1">
            <a:spLocks noGrp="1"/>
          </p:cNvSpPr>
          <p:nvPr>
            <p:ph type="body" idx="1"/>
          </p:nvPr>
        </p:nvSpPr>
        <p:spPr>
          <a:xfrm>
            <a:off x="7475218" y="63976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6" name="Google Shape;66;p25"/>
          <p:cNvSpPr txBox="1">
            <a:spLocks noGrp="1"/>
          </p:cNvSpPr>
          <p:nvPr>
            <p:ph type="body" idx="2"/>
          </p:nvPr>
        </p:nvSpPr>
        <p:spPr>
          <a:xfrm>
            <a:off x="7475218" y="2207306"/>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7" name="Google Shape;67;p25"/>
          <p:cNvSpPr txBox="1">
            <a:spLocks noGrp="1"/>
          </p:cNvSpPr>
          <p:nvPr>
            <p:ph type="body" idx="3"/>
          </p:nvPr>
        </p:nvSpPr>
        <p:spPr>
          <a:xfrm>
            <a:off x="7475218" y="381504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8" name="Google Shape;68;p25"/>
          <p:cNvSpPr txBox="1">
            <a:spLocks noGrp="1"/>
          </p:cNvSpPr>
          <p:nvPr>
            <p:ph type="body" idx="4"/>
          </p:nvPr>
        </p:nvSpPr>
        <p:spPr>
          <a:xfrm>
            <a:off x="7475218" y="5352441"/>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9" name="Google Shape;69;p25"/>
          <p:cNvSpPr txBox="1">
            <a:spLocks noGrp="1"/>
          </p:cNvSpPr>
          <p:nvPr>
            <p:ph type="body" idx="5"/>
          </p:nvPr>
        </p:nvSpPr>
        <p:spPr>
          <a:xfrm>
            <a:off x="3749675" y="1401762"/>
            <a:ext cx="3413125" cy="5080057"/>
          </a:xfrm>
          <a:prstGeom prst="rect">
            <a:avLst/>
          </a:prstGeom>
          <a:noFill/>
          <a:ln>
            <a:noFill/>
          </a:ln>
        </p:spPr>
        <p:txBody>
          <a:bodyPr spcFirstLastPara="1" wrap="square" lIns="0" tIns="0" rIns="0" bIns="0" anchor="t" anchorCtr="0">
            <a:spAutoFit/>
          </a:bodyPr>
          <a:lstStyle>
            <a:lvl1pPr marL="457200" marR="0" lvl="0" indent="-228600" algn="l">
              <a:lnSpc>
                <a:spcPct val="100000"/>
              </a:lnSpc>
              <a:spcBef>
                <a:spcPts val="1800"/>
              </a:spcBef>
              <a:spcAft>
                <a:spcPts val="0"/>
              </a:spcAft>
              <a:buClr>
                <a:schemeClr val="dk1"/>
              </a:buClr>
              <a:buSzPts val="2000"/>
              <a:buFont typeface="Quattrocento Sans"/>
              <a:buNone/>
              <a:defRPr sz="2000"/>
            </a:lvl1pPr>
            <a:lvl2pPr marL="914400" lvl="1" indent="-342900" algn="l">
              <a:lnSpc>
                <a:spcPct val="100000"/>
              </a:lnSpc>
              <a:spcBef>
                <a:spcPts val="400"/>
              </a:spcBef>
              <a:spcAft>
                <a:spcPts val="0"/>
              </a:spcAft>
              <a:buClr>
                <a:schemeClr val="dk1"/>
              </a:buClr>
              <a:buSzPts val="1800"/>
              <a:buChar char="·"/>
              <a:defRPr sz="2000"/>
            </a:lvl2pPr>
            <a:lvl3pPr marL="1371600" lvl="2" indent="-342900" algn="l">
              <a:lnSpc>
                <a:spcPct val="100000"/>
              </a:lnSpc>
              <a:spcBef>
                <a:spcPts val="400"/>
              </a:spcBef>
              <a:spcAft>
                <a:spcPts val="0"/>
              </a:spcAft>
              <a:buClr>
                <a:schemeClr val="dk1"/>
              </a:buClr>
              <a:buSzPts val="1800"/>
              <a:buChar char="·"/>
              <a:defRPr sz="2000"/>
            </a:lvl3pPr>
            <a:lvl4pPr marL="1828800" lvl="3" indent="-342900" algn="l">
              <a:lnSpc>
                <a:spcPct val="100000"/>
              </a:lnSpc>
              <a:spcBef>
                <a:spcPts val="400"/>
              </a:spcBef>
              <a:spcAft>
                <a:spcPts val="0"/>
              </a:spcAft>
              <a:buClr>
                <a:schemeClr val="dk1"/>
              </a:buClr>
              <a:buSzPts val="1800"/>
              <a:buChar char="·"/>
              <a:defRPr sz="2000"/>
            </a:lvl4pPr>
            <a:lvl5pPr marL="2286000" lvl="4" indent="-342900" algn="l">
              <a:lnSpc>
                <a:spcPct val="100000"/>
              </a:lnSpc>
              <a:spcBef>
                <a:spcPts val="400"/>
              </a:spcBef>
              <a:spcAft>
                <a:spcPts val="0"/>
              </a:spcAft>
              <a:buClr>
                <a:schemeClr val="dk1"/>
              </a:buClr>
              <a:buSzPts val="1800"/>
              <a:buChar char="·"/>
              <a:defRPr sz="20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70" name="Google Shape;70;p25"/>
          <p:cNvGrpSpPr/>
          <p:nvPr/>
        </p:nvGrpSpPr>
        <p:grpSpPr>
          <a:xfrm>
            <a:off x="7407275" y="1447800"/>
            <a:ext cx="599440" cy="4724400"/>
            <a:chOff x="7406640" y="1447800"/>
            <a:chExt cx="599440" cy="4724400"/>
          </a:xfrm>
        </p:grpSpPr>
        <p:cxnSp>
          <p:nvCxnSpPr>
            <p:cNvPr id="71" name="Google Shape;71;p25"/>
            <p:cNvCxnSpPr/>
            <p:nvPr/>
          </p:nvCxnSpPr>
          <p:spPr>
            <a:xfrm>
              <a:off x="7406640" y="1447800"/>
              <a:ext cx="599440" cy="0"/>
            </a:xfrm>
            <a:prstGeom prst="straightConnector1">
              <a:avLst/>
            </a:prstGeom>
            <a:noFill/>
            <a:ln w="28575" cap="flat" cmpd="sng">
              <a:solidFill>
                <a:schemeClr val="lt1"/>
              </a:solidFill>
              <a:prstDash val="solid"/>
              <a:round/>
              <a:headEnd type="none" w="sm" len="sm"/>
              <a:tailEnd type="none" w="sm" len="sm"/>
            </a:ln>
          </p:spPr>
        </p:cxnSp>
        <p:cxnSp>
          <p:nvCxnSpPr>
            <p:cNvPr id="72" name="Google Shape;72;p25"/>
            <p:cNvCxnSpPr/>
            <p:nvPr/>
          </p:nvCxnSpPr>
          <p:spPr>
            <a:xfrm>
              <a:off x="7406640" y="3022600"/>
              <a:ext cx="599440" cy="0"/>
            </a:xfrm>
            <a:prstGeom prst="straightConnector1">
              <a:avLst/>
            </a:prstGeom>
            <a:noFill/>
            <a:ln w="28575" cap="flat" cmpd="sng">
              <a:solidFill>
                <a:schemeClr val="lt1"/>
              </a:solidFill>
              <a:prstDash val="solid"/>
              <a:round/>
              <a:headEnd type="none" w="sm" len="sm"/>
              <a:tailEnd type="none" w="sm" len="sm"/>
            </a:ln>
          </p:spPr>
        </p:cxnSp>
        <p:cxnSp>
          <p:nvCxnSpPr>
            <p:cNvPr id="73" name="Google Shape;73;p25"/>
            <p:cNvCxnSpPr/>
            <p:nvPr/>
          </p:nvCxnSpPr>
          <p:spPr>
            <a:xfrm>
              <a:off x="7406640" y="4627880"/>
              <a:ext cx="599440" cy="0"/>
            </a:xfrm>
            <a:prstGeom prst="straightConnector1">
              <a:avLst/>
            </a:prstGeom>
            <a:noFill/>
            <a:ln w="28575" cap="flat" cmpd="sng">
              <a:solidFill>
                <a:schemeClr val="lt1"/>
              </a:solidFill>
              <a:prstDash val="solid"/>
              <a:round/>
              <a:headEnd type="none" w="sm" len="sm"/>
              <a:tailEnd type="none" w="sm" len="sm"/>
            </a:ln>
          </p:spPr>
        </p:cxnSp>
        <p:cxnSp>
          <p:nvCxnSpPr>
            <p:cNvPr id="74" name="Google Shape;74;p25"/>
            <p:cNvCxnSpPr/>
            <p:nvPr/>
          </p:nvCxnSpPr>
          <p:spPr>
            <a:xfrm>
              <a:off x="7406640" y="6172200"/>
              <a:ext cx="599440" cy="0"/>
            </a:xfrm>
            <a:prstGeom prst="straightConnector1">
              <a:avLst/>
            </a:prstGeom>
            <a:noFill/>
            <a:ln w="28575" cap="flat" cmpd="sng">
              <a:solidFill>
                <a:schemeClr val="lt1"/>
              </a:solidFill>
              <a:prstDash val="solid"/>
              <a:round/>
              <a:headEnd type="none" w="sm" len="sm"/>
              <a:tailEnd type="none" w="sm" len="sm"/>
            </a:ln>
          </p:spPr>
        </p:cxnSp>
      </p:grpSp>
      <p:sp>
        <p:nvSpPr>
          <p:cNvPr id="75" name="Google Shape;75;p25"/>
          <p:cNvSpPr>
            <a:spLocks noGrp="1"/>
          </p:cNvSpPr>
          <p:nvPr>
            <p:ph type="pic" idx="6"/>
          </p:nvPr>
        </p:nvSpPr>
        <p:spPr>
          <a:xfrm>
            <a:off x="0" y="0"/>
            <a:ext cx="3413125" cy="6858000"/>
          </a:xfrm>
          <a:prstGeom prst="rect">
            <a:avLst/>
          </a:prstGeom>
          <a:blipFill rotWithShape="1">
            <a:blip r:embed="rId2">
              <a:alphaModFix/>
            </a:blip>
            <a:stretch>
              <a:fillRect/>
            </a:stretch>
          </a:blipFill>
          <a:ln>
            <a:noFill/>
          </a:ln>
        </p:spPr>
        <p:txBody>
          <a:bodyPr spcFirstLastPara="1" wrap="square" lIns="0" tIns="146302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76" name="Google Shape;76;p25"/>
          <p:cNvSpPr txBox="1">
            <a:spLocks noGrp="1"/>
          </p:cNvSpPr>
          <p:nvPr>
            <p:ph type="body" idx="7"/>
          </p:nvPr>
        </p:nvSpPr>
        <p:spPr>
          <a:xfrm>
            <a:off x="8169697" y="29348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5"/>
          <p:cNvSpPr txBox="1">
            <a:spLocks noGrp="1"/>
          </p:cNvSpPr>
          <p:nvPr>
            <p:ph type="body" idx="8"/>
          </p:nvPr>
        </p:nvSpPr>
        <p:spPr>
          <a:xfrm>
            <a:off x="8169697" y="188307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 name="Google Shape;78;p25"/>
          <p:cNvSpPr txBox="1">
            <a:spLocks noGrp="1"/>
          </p:cNvSpPr>
          <p:nvPr>
            <p:ph type="body" idx="9"/>
          </p:nvPr>
        </p:nvSpPr>
        <p:spPr>
          <a:xfrm>
            <a:off x="8169697" y="347266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 name="Google Shape;79;p25"/>
          <p:cNvSpPr txBox="1">
            <a:spLocks noGrp="1"/>
          </p:cNvSpPr>
          <p:nvPr>
            <p:ph type="body" idx="13"/>
          </p:nvPr>
        </p:nvSpPr>
        <p:spPr>
          <a:xfrm>
            <a:off x="8169697" y="5062254"/>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genda_2">
  <p:cSld name="Agenda_2">
    <p:spTree>
      <p:nvGrpSpPr>
        <p:cNvPr id="1" name="Shape 80"/>
        <p:cNvGrpSpPr/>
        <p:nvPr/>
      </p:nvGrpSpPr>
      <p:grpSpPr>
        <a:xfrm>
          <a:off x="0" y="0"/>
          <a:ext cx="0" cy="0"/>
          <a:chOff x="0" y="0"/>
          <a:chExt cx="0" cy="0"/>
        </a:xfrm>
      </p:grpSpPr>
      <p:sp>
        <p:nvSpPr>
          <p:cNvPr id="81" name="Google Shape;81;p26"/>
          <p:cNvSpPr/>
          <p:nvPr/>
        </p:nvSpPr>
        <p:spPr>
          <a:xfrm>
            <a:off x="6699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82" name="Google Shape;82;p26"/>
          <p:cNvSpPr/>
          <p:nvPr/>
        </p:nvSpPr>
        <p:spPr>
          <a:xfrm>
            <a:off x="3472392"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83" name="Google Shape;83;p26"/>
          <p:cNvSpPr/>
          <p:nvPr/>
        </p:nvSpPr>
        <p:spPr>
          <a:xfrm>
            <a:off x="6274859"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84" name="Google Shape;84;p26"/>
          <p:cNvSpPr/>
          <p:nvPr/>
        </p:nvSpPr>
        <p:spPr>
          <a:xfrm>
            <a:off x="90773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85" name="Google Shape;85;p26"/>
          <p:cNvSpPr txBox="1">
            <a:spLocks noGrp="1"/>
          </p:cNvSpPr>
          <p:nvPr>
            <p:ph type="title"/>
          </p:nvPr>
        </p:nvSpPr>
        <p:spPr>
          <a:xfrm>
            <a:off x="670559" y="457200"/>
            <a:ext cx="10938829" cy="67056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86" name="Google Shape;86;p26"/>
          <p:cNvCxnSpPr/>
          <p:nvPr/>
        </p:nvCxnSpPr>
        <p:spPr>
          <a:xfrm>
            <a:off x="584199"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7" name="Google Shape;87;p26"/>
          <p:cNvCxnSpPr/>
          <p:nvPr/>
        </p:nvCxnSpPr>
        <p:spPr>
          <a:xfrm>
            <a:off x="3382152"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8" name="Google Shape;88;p26"/>
          <p:cNvCxnSpPr/>
          <p:nvPr/>
        </p:nvCxnSpPr>
        <p:spPr>
          <a:xfrm>
            <a:off x="6180104"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9" name="Google Shape;89;p26"/>
          <p:cNvCxnSpPr/>
          <p:nvPr/>
        </p:nvCxnSpPr>
        <p:spPr>
          <a:xfrm>
            <a:off x="8978057" y="4175761"/>
            <a:ext cx="0" cy="838198"/>
          </a:xfrm>
          <a:prstGeom prst="straightConnector1">
            <a:avLst/>
          </a:prstGeom>
          <a:noFill/>
          <a:ln w="28575" cap="flat" cmpd="sng">
            <a:solidFill>
              <a:schemeClr val="accent1"/>
            </a:solidFill>
            <a:prstDash val="solid"/>
            <a:round/>
            <a:headEnd type="none" w="sm" len="sm"/>
            <a:tailEnd type="none" w="sm" len="sm"/>
          </a:ln>
        </p:spPr>
      </p:cxnSp>
      <p:sp>
        <p:nvSpPr>
          <p:cNvPr id="90" name="Google Shape;90;p26"/>
          <p:cNvSpPr>
            <a:spLocks noGrp="1"/>
          </p:cNvSpPr>
          <p:nvPr>
            <p:ph type="pic" idx="2"/>
          </p:nvPr>
        </p:nvSpPr>
        <p:spPr>
          <a:xfrm>
            <a:off x="0" y="1436687"/>
            <a:ext cx="12192000" cy="2567939"/>
          </a:xfrm>
          <a:prstGeom prst="rect">
            <a:avLst/>
          </a:prstGeom>
          <a:blipFill rotWithShape="1">
            <a:blip r:embed="rId2">
              <a:alphaModFix/>
            </a:blip>
            <a:stretch>
              <a:fillRect/>
            </a:stretch>
          </a:blipFill>
          <a:ln>
            <a:noFill/>
          </a:ln>
        </p:spPr>
        <p:txBody>
          <a:bodyPr spcFirstLastPara="1" wrap="square" lIns="640075" tIns="0" rIns="0" bIns="0" anchor="ctr" anchorCtr="0">
            <a:noAutofit/>
          </a:bodyPr>
          <a:lstStyle>
            <a:lvl1pPr marR="0" lvl="0" algn="l"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91" name="Google Shape;91;p26"/>
          <p:cNvSpPr txBox="1">
            <a:spLocks noGrp="1"/>
          </p:cNvSpPr>
          <p:nvPr>
            <p:ph type="body" idx="1"/>
          </p:nvPr>
        </p:nvSpPr>
        <p:spPr>
          <a:xfrm>
            <a:off x="582613"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2" name="Google Shape;92;p26"/>
          <p:cNvSpPr txBox="1">
            <a:spLocks noGrp="1"/>
          </p:cNvSpPr>
          <p:nvPr>
            <p:ph type="body" idx="3"/>
          </p:nvPr>
        </p:nvSpPr>
        <p:spPr>
          <a:xfrm>
            <a:off x="3381094"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3" name="Google Shape;93;p26"/>
          <p:cNvSpPr txBox="1">
            <a:spLocks noGrp="1"/>
          </p:cNvSpPr>
          <p:nvPr>
            <p:ph type="body" idx="4"/>
          </p:nvPr>
        </p:nvSpPr>
        <p:spPr>
          <a:xfrm>
            <a:off x="6179575"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4" name="Google Shape;94;p26"/>
          <p:cNvSpPr txBox="1">
            <a:spLocks noGrp="1"/>
          </p:cNvSpPr>
          <p:nvPr>
            <p:ph type="body" idx="5"/>
          </p:nvPr>
        </p:nvSpPr>
        <p:spPr>
          <a:xfrm>
            <a:off x="8978057"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4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Layout_1">
  <p:cSld name="Layout_1">
    <p:spTree>
      <p:nvGrpSpPr>
        <p:cNvPr id="1" name="Shape 95"/>
        <p:cNvGrpSpPr/>
        <p:nvPr/>
      </p:nvGrpSpPr>
      <p:grpSpPr>
        <a:xfrm>
          <a:off x="0" y="0"/>
          <a:ext cx="0" cy="0"/>
          <a:chOff x="0" y="0"/>
          <a:chExt cx="0" cy="0"/>
        </a:xfrm>
      </p:grpSpPr>
      <p:sp>
        <p:nvSpPr>
          <p:cNvPr id="96" name="Google Shape;96;p27"/>
          <p:cNvSpPr/>
          <p:nvPr/>
        </p:nvSpPr>
        <p:spPr>
          <a:xfrm>
            <a:off x="5165563" y="2158211"/>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rgbClr val="FFFFFF"/>
              </a:solidFill>
              <a:latin typeface="Quattrocento Sans"/>
              <a:ea typeface="Quattrocento Sans"/>
              <a:cs typeface="Quattrocento Sans"/>
              <a:sym typeface="Quattrocento Sans"/>
            </a:endParaRPr>
          </a:p>
        </p:txBody>
      </p:sp>
      <p:sp>
        <p:nvSpPr>
          <p:cNvPr id="97" name="Google Shape;97;p27"/>
          <p:cNvSpPr/>
          <p:nvPr/>
        </p:nvSpPr>
        <p:spPr>
          <a:xfrm>
            <a:off x="5165563" y="4378762"/>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rgbClr val="FFFFFF"/>
              </a:solidFill>
              <a:latin typeface="Quattrocento Sans"/>
              <a:ea typeface="Quattrocento Sans"/>
              <a:cs typeface="Quattrocento Sans"/>
              <a:sym typeface="Quattrocento Sans"/>
            </a:endParaRPr>
          </a:p>
        </p:txBody>
      </p:sp>
      <p:sp>
        <p:nvSpPr>
          <p:cNvPr id="98" name="Google Shape;98;p27"/>
          <p:cNvSpPr/>
          <p:nvPr/>
        </p:nvSpPr>
        <p:spPr>
          <a:xfrm rot="-5400000">
            <a:off x="6269622"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rgbClr val="FFFFFF"/>
              </a:solidFill>
              <a:latin typeface="Quattrocento Sans"/>
              <a:ea typeface="Quattrocento Sans"/>
              <a:cs typeface="Quattrocento Sans"/>
              <a:sym typeface="Quattrocento Sans"/>
            </a:endParaRPr>
          </a:p>
        </p:txBody>
      </p:sp>
      <p:sp>
        <p:nvSpPr>
          <p:cNvPr id="99" name="Google Shape;99;p27"/>
          <p:cNvSpPr/>
          <p:nvPr/>
        </p:nvSpPr>
        <p:spPr>
          <a:xfrm rot="-5400000">
            <a:off x="4076244"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rgbClr val="FFFFFF"/>
              </a:solidFill>
              <a:latin typeface="Quattrocento Sans"/>
              <a:ea typeface="Quattrocento Sans"/>
              <a:cs typeface="Quattrocento Sans"/>
              <a:sym typeface="Quattrocento Sans"/>
            </a:endParaRPr>
          </a:p>
        </p:txBody>
      </p:sp>
      <p:sp>
        <p:nvSpPr>
          <p:cNvPr id="100" name="Google Shape;100;p2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01" name="Google Shape;101;p27"/>
          <p:cNvGrpSpPr/>
          <p:nvPr/>
        </p:nvGrpSpPr>
        <p:grpSpPr>
          <a:xfrm>
            <a:off x="1" y="3228301"/>
            <a:ext cx="3962400" cy="2367280"/>
            <a:chOff x="3444239" y="3274021"/>
            <a:chExt cx="518161" cy="2367280"/>
          </a:xfrm>
        </p:grpSpPr>
        <p:cxnSp>
          <p:nvCxnSpPr>
            <p:cNvPr id="102" name="Google Shape;102;p27"/>
            <p:cNvCxnSpPr/>
            <p:nvPr/>
          </p:nvCxnSpPr>
          <p:spPr>
            <a:xfrm rot="10800000">
              <a:off x="3444239" y="3274021"/>
              <a:ext cx="518161" cy="0"/>
            </a:xfrm>
            <a:prstGeom prst="straightConnector1">
              <a:avLst/>
            </a:prstGeom>
            <a:noFill/>
            <a:ln w="9525" cap="flat" cmpd="sng">
              <a:solidFill>
                <a:srgbClr val="BFBFBF"/>
              </a:solidFill>
              <a:prstDash val="solid"/>
              <a:round/>
              <a:headEnd type="none" w="sm" len="sm"/>
              <a:tailEnd type="none" w="sm" len="sm"/>
            </a:ln>
          </p:spPr>
        </p:cxnSp>
        <p:cxnSp>
          <p:nvCxnSpPr>
            <p:cNvPr id="103" name="Google Shape;103;p27"/>
            <p:cNvCxnSpPr/>
            <p:nvPr/>
          </p:nvCxnSpPr>
          <p:spPr>
            <a:xfrm rot="10800000">
              <a:off x="3444239" y="5641301"/>
              <a:ext cx="518161" cy="0"/>
            </a:xfrm>
            <a:prstGeom prst="straightConnector1">
              <a:avLst/>
            </a:prstGeom>
            <a:noFill/>
            <a:ln w="9525" cap="flat" cmpd="sng">
              <a:solidFill>
                <a:srgbClr val="BFBFBF"/>
              </a:solidFill>
              <a:prstDash val="solid"/>
              <a:round/>
              <a:headEnd type="none" w="sm" len="sm"/>
              <a:tailEnd type="none" w="sm" len="sm"/>
            </a:ln>
          </p:spPr>
        </p:cxnSp>
      </p:grpSp>
      <p:grpSp>
        <p:nvGrpSpPr>
          <p:cNvPr id="104" name="Google Shape;104;p27"/>
          <p:cNvGrpSpPr/>
          <p:nvPr/>
        </p:nvGrpSpPr>
        <p:grpSpPr>
          <a:xfrm>
            <a:off x="8188962" y="3228301"/>
            <a:ext cx="4003041" cy="2367280"/>
            <a:chOff x="8188959" y="3274021"/>
            <a:chExt cx="518161" cy="2367280"/>
          </a:xfrm>
        </p:grpSpPr>
        <p:cxnSp>
          <p:nvCxnSpPr>
            <p:cNvPr id="105" name="Google Shape;105;p27"/>
            <p:cNvCxnSpPr/>
            <p:nvPr/>
          </p:nvCxnSpPr>
          <p:spPr>
            <a:xfrm rot="10800000">
              <a:off x="8188959" y="3274021"/>
              <a:ext cx="518161" cy="0"/>
            </a:xfrm>
            <a:prstGeom prst="straightConnector1">
              <a:avLst/>
            </a:prstGeom>
            <a:noFill/>
            <a:ln w="9525" cap="flat" cmpd="sng">
              <a:solidFill>
                <a:srgbClr val="BFBFBF"/>
              </a:solidFill>
              <a:prstDash val="solid"/>
              <a:round/>
              <a:headEnd type="none" w="sm" len="sm"/>
              <a:tailEnd type="none" w="sm" len="sm"/>
            </a:ln>
          </p:spPr>
        </p:cxnSp>
        <p:cxnSp>
          <p:nvCxnSpPr>
            <p:cNvPr id="106" name="Google Shape;106;p27"/>
            <p:cNvCxnSpPr/>
            <p:nvPr/>
          </p:nvCxnSpPr>
          <p:spPr>
            <a:xfrm rot="10800000">
              <a:off x="8188959" y="5641301"/>
              <a:ext cx="518161" cy="0"/>
            </a:xfrm>
            <a:prstGeom prst="straightConnector1">
              <a:avLst/>
            </a:prstGeom>
            <a:noFill/>
            <a:ln w="9525" cap="flat" cmpd="sng">
              <a:solidFill>
                <a:srgbClr val="BFBFBF"/>
              </a:solidFill>
              <a:prstDash val="solid"/>
              <a:round/>
              <a:headEnd type="none" w="sm" len="sm"/>
              <a:tailEnd type="none" w="sm" len="sm"/>
            </a:ln>
          </p:spPr>
        </p:cxnSp>
      </p:grpSp>
      <p:sp>
        <p:nvSpPr>
          <p:cNvPr id="107" name="Google Shape;107;p27"/>
          <p:cNvSpPr txBox="1">
            <a:spLocks noGrp="1"/>
          </p:cNvSpPr>
          <p:nvPr>
            <p:ph type="body" idx="1"/>
          </p:nvPr>
        </p:nvSpPr>
        <p:spPr>
          <a:xfrm>
            <a:off x="588963" y="2003424"/>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dk1"/>
              </a:buClr>
              <a:buSzPts val="1440"/>
              <a:buNone/>
              <a:defRPr sz="1600">
                <a:solidFill>
                  <a:schemeClr val="dk1"/>
                </a:solidFill>
              </a:defRPr>
            </a:lvl1pPr>
            <a:lvl2pPr marL="914400" lvl="1" indent="-228600" algn="r">
              <a:lnSpc>
                <a:spcPct val="100000"/>
              </a:lnSpc>
              <a:spcBef>
                <a:spcPts val="0"/>
              </a:spcBef>
              <a:spcAft>
                <a:spcPts val="0"/>
              </a:spcAft>
              <a:buClr>
                <a:schemeClr val="dk1"/>
              </a:buClr>
              <a:buSzPts val="1440"/>
              <a:buNone/>
              <a:defRPr sz="1600">
                <a:solidFill>
                  <a:schemeClr val="dk1"/>
                </a:solidFill>
              </a:defRPr>
            </a:lvl2pPr>
            <a:lvl3pPr marL="1371600" lvl="2" indent="-228600" algn="r">
              <a:lnSpc>
                <a:spcPct val="100000"/>
              </a:lnSpc>
              <a:spcBef>
                <a:spcPts val="0"/>
              </a:spcBef>
              <a:spcAft>
                <a:spcPts val="0"/>
              </a:spcAft>
              <a:buClr>
                <a:schemeClr val="dk1"/>
              </a:buClr>
              <a:buSzPts val="1440"/>
              <a:buNone/>
              <a:defRPr sz="1600">
                <a:solidFill>
                  <a:schemeClr val="dk1"/>
                </a:solidFill>
              </a:defRPr>
            </a:lvl3pPr>
            <a:lvl4pPr marL="1828800" lvl="3" indent="-228600" algn="r">
              <a:lnSpc>
                <a:spcPct val="100000"/>
              </a:lnSpc>
              <a:spcBef>
                <a:spcPts val="0"/>
              </a:spcBef>
              <a:spcAft>
                <a:spcPts val="0"/>
              </a:spcAft>
              <a:buClr>
                <a:schemeClr val="dk1"/>
              </a:buClr>
              <a:buSzPts val="1440"/>
              <a:buNone/>
              <a:defRPr sz="1600">
                <a:solidFill>
                  <a:schemeClr val="dk1"/>
                </a:solidFill>
              </a:defRPr>
            </a:lvl4pPr>
            <a:lvl5pPr marL="2286000" lvl="4" indent="-228600" algn="r">
              <a:lnSpc>
                <a:spcPct val="100000"/>
              </a:lnSpc>
              <a:spcBef>
                <a:spcPts val="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8" name="Google Shape;108;p27"/>
          <p:cNvSpPr txBox="1">
            <a:spLocks noGrp="1"/>
          </p:cNvSpPr>
          <p:nvPr>
            <p:ph type="body" idx="2"/>
          </p:nvPr>
        </p:nvSpPr>
        <p:spPr>
          <a:xfrm>
            <a:off x="588963" y="4364659"/>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dk1"/>
              </a:buClr>
              <a:buSzPts val="1440"/>
              <a:buNone/>
              <a:defRPr sz="1600">
                <a:solidFill>
                  <a:schemeClr val="dk1"/>
                </a:solidFill>
              </a:defRPr>
            </a:lvl1pPr>
            <a:lvl2pPr marL="914400" lvl="1" indent="-228600" algn="r">
              <a:lnSpc>
                <a:spcPct val="100000"/>
              </a:lnSpc>
              <a:spcBef>
                <a:spcPts val="0"/>
              </a:spcBef>
              <a:spcAft>
                <a:spcPts val="0"/>
              </a:spcAft>
              <a:buClr>
                <a:schemeClr val="dk1"/>
              </a:buClr>
              <a:buSzPts val="1440"/>
              <a:buNone/>
              <a:defRPr sz="1600">
                <a:solidFill>
                  <a:schemeClr val="dk1"/>
                </a:solidFill>
              </a:defRPr>
            </a:lvl2pPr>
            <a:lvl3pPr marL="1371600" lvl="2" indent="-228600" algn="r">
              <a:lnSpc>
                <a:spcPct val="100000"/>
              </a:lnSpc>
              <a:spcBef>
                <a:spcPts val="0"/>
              </a:spcBef>
              <a:spcAft>
                <a:spcPts val="0"/>
              </a:spcAft>
              <a:buClr>
                <a:schemeClr val="dk1"/>
              </a:buClr>
              <a:buSzPts val="1440"/>
              <a:buNone/>
              <a:defRPr sz="1600">
                <a:solidFill>
                  <a:schemeClr val="dk1"/>
                </a:solidFill>
              </a:defRPr>
            </a:lvl3pPr>
            <a:lvl4pPr marL="1828800" lvl="3" indent="-228600" algn="r">
              <a:lnSpc>
                <a:spcPct val="100000"/>
              </a:lnSpc>
              <a:spcBef>
                <a:spcPts val="0"/>
              </a:spcBef>
              <a:spcAft>
                <a:spcPts val="0"/>
              </a:spcAft>
              <a:buClr>
                <a:schemeClr val="dk1"/>
              </a:buClr>
              <a:buSzPts val="1440"/>
              <a:buNone/>
              <a:defRPr sz="1600">
                <a:solidFill>
                  <a:schemeClr val="dk1"/>
                </a:solidFill>
              </a:defRPr>
            </a:lvl4pPr>
            <a:lvl5pPr marL="2286000" lvl="4" indent="-228600" algn="r">
              <a:lnSpc>
                <a:spcPct val="100000"/>
              </a:lnSpc>
              <a:spcBef>
                <a:spcPts val="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9" name="Google Shape;109;p27"/>
          <p:cNvSpPr txBox="1">
            <a:spLocks noGrp="1"/>
          </p:cNvSpPr>
          <p:nvPr>
            <p:ph type="body" idx="3"/>
          </p:nvPr>
        </p:nvSpPr>
        <p:spPr>
          <a:xfrm>
            <a:off x="8170863" y="2003425"/>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dk1"/>
              </a:buClr>
              <a:buSzPts val="1440"/>
              <a:buNone/>
              <a:defRPr sz="1600">
                <a:solidFill>
                  <a:schemeClr val="dk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0" name="Google Shape;110;p27"/>
          <p:cNvSpPr txBox="1">
            <a:spLocks noGrp="1"/>
          </p:cNvSpPr>
          <p:nvPr>
            <p:ph type="body" idx="4"/>
          </p:nvPr>
        </p:nvSpPr>
        <p:spPr>
          <a:xfrm>
            <a:off x="8170863" y="4364660"/>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dk1"/>
              </a:buClr>
              <a:buSzPts val="1440"/>
              <a:buNone/>
              <a:defRPr sz="1600">
                <a:solidFill>
                  <a:schemeClr val="dk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1" name="Google Shape;111;p27"/>
          <p:cNvSpPr/>
          <p:nvPr/>
        </p:nvSpPr>
        <p:spPr>
          <a:xfrm>
            <a:off x="4305441" y="1992050"/>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112" name="Google Shape;112;p27"/>
          <p:cNvSpPr/>
          <p:nvPr/>
        </p:nvSpPr>
        <p:spPr>
          <a:xfrm>
            <a:off x="6501563" y="1992050"/>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113" name="Google Shape;113;p27"/>
          <p:cNvSpPr/>
          <p:nvPr/>
        </p:nvSpPr>
        <p:spPr>
          <a:xfrm>
            <a:off x="4305441" y="4213908"/>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114" name="Google Shape;114;p27"/>
          <p:cNvSpPr/>
          <p:nvPr/>
        </p:nvSpPr>
        <p:spPr>
          <a:xfrm>
            <a:off x="6501563" y="4213908"/>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yout_2">
  <p:cSld name="Layout_2">
    <p:spTree>
      <p:nvGrpSpPr>
        <p:cNvPr id="1" name="Shape 115"/>
        <p:cNvGrpSpPr/>
        <p:nvPr/>
      </p:nvGrpSpPr>
      <p:grpSpPr>
        <a:xfrm>
          <a:off x="0" y="0"/>
          <a:ext cx="0" cy="0"/>
          <a:chOff x="0" y="0"/>
          <a:chExt cx="0" cy="0"/>
        </a:xfrm>
      </p:grpSpPr>
      <p:sp>
        <p:nvSpPr>
          <p:cNvPr id="116" name="Google Shape;116;p2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28"/>
          <p:cNvSpPr/>
          <p:nvPr/>
        </p:nvSpPr>
        <p:spPr>
          <a:xfrm>
            <a:off x="701898" y="1432560"/>
            <a:ext cx="2679258" cy="2020149"/>
          </a:xfrm>
          <a:custGeom>
            <a:avLst/>
            <a:gdLst/>
            <a:ahLst/>
            <a:cxnLst/>
            <a:rect l="l" t="t" r="r" b="b"/>
            <a:pathLst>
              <a:path w="829" h="624" extrusionOk="0">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Quattrocento Sans"/>
              <a:ea typeface="Quattrocento Sans"/>
              <a:cs typeface="Quattrocento Sans"/>
              <a:sym typeface="Quattrocento Sans"/>
            </a:endParaRPr>
          </a:p>
        </p:txBody>
      </p:sp>
      <p:sp>
        <p:nvSpPr>
          <p:cNvPr id="118" name="Google Shape;118;p28"/>
          <p:cNvSpPr/>
          <p:nvPr/>
        </p:nvSpPr>
        <p:spPr>
          <a:xfrm>
            <a:off x="366396" y="2900678"/>
            <a:ext cx="1896420" cy="2893406"/>
          </a:xfrm>
          <a:custGeom>
            <a:avLst/>
            <a:gdLst/>
            <a:ahLst/>
            <a:cxnLst/>
            <a:rect l="l" t="t" r="r" b="b"/>
            <a:pathLst>
              <a:path w="587" h="893" extrusionOk="0">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Quattrocento Sans"/>
              <a:ea typeface="Quattrocento Sans"/>
              <a:cs typeface="Quattrocento Sans"/>
              <a:sym typeface="Quattrocento Sans"/>
            </a:endParaRPr>
          </a:p>
        </p:txBody>
      </p:sp>
      <p:sp>
        <p:nvSpPr>
          <p:cNvPr id="119" name="Google Shape;119;p28"/>
          <p:cNvSpPr/>
          <p:nvPr/>
        </p:nvSpPr>
        <p:spPr>
          <a:xfrm>
            <a:off x="1568017" y="4818510"/>
            <a:ext cx="2810129" cy="1625162"/>
          </a:xfrm>
          <a:custGeom>
            <a:avLst/>
            <a:gdLst/>
            <a:ahLst/>
            <a:cxnLst/>
            <a:rect l="l" t="t" r="r" b="b"/>
            <a:pathLst>
              <a:path w="870" h="502" extrusionOk="0">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Quattrocento Sans"/>
              <a:ea typeface="Quattrocento Sans"/>
              <a:cs typeface="Quattrocento Sans"/>
              <a:sym typeface="Quattrocento Sans"/>
            </a:endParaRPr>
          </a:p>
        </p:txBody>
      </p:sp>
      <p:sp>
        <p:nvSpPr>
          <p:cNvPr id="120" name="Google Shape;120;p28"/>
          <p:cNvSpPr/>
          <p:nvPr/>
        </p:nvSpPr>
        <p:spPr>
          <a:xfrm>
            <a:off x="3633378" y="3143381"/>
            <a:ext cx="1974942" cy="2672117"/>
          </a:xfrm>
          <a:custGeom>
            <a:avLst/>
            <a:gdLst/>
            <a:ahLst/>
            <a:cxnLst/>
            <a:rect l="l" t="t" r="r" b="b"/>
            <a:pathLst>
              <a:path w="612" h="825" extrusionOk="0">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Quattrocento Sans"/>
              <a:ea typeface="Quattrocento Sans"/>
              <a:cs typeface="Quattrocento Sans"/>
              <a:sym typeface="Quattrocento Sans"/>
            </a:endParaRPr>
          </a:p>
        </p:txBody>
      </p:sp>
      <p:sp>
        <p:nvSpPr>
          <p:cNvPr id="121" name="Google Shape;121;p28"/>
          <p:cNvSpPr/>
          <p:nvPr/>
        </p:nvSpPr>
        <p:spPr>
          <a:xfrm>
            <a:off x="3028998" y="1432560"/>
            <a:ext cx="2255717" cy="2291406"/>
          </a:xfrm>
          <a:custGeom>
            <a:avLst/>
            <a:gdLst/>
            <a:ahLst/>
            <a:cxnLst/>
            <a:rect l="l" t="t" r="r" b="b"/>
            <a:pathLst>
              <a:path w="699" h="708" extrusionOk="0">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Quattrocento Sans"/>
              <a:ea typeface="Quattrocento Sans"/>
              <a:cs typeface="Quattrocento Sans"/>
              <a:sym typeface="Quattrocento Sans"/>
            </a:endParaRPr>
          </a:p>
        </p:txBody>
      </p:sp>
      <p:sp>
        <p:nvSpPr>
          <p:cNvPr id="122" name="Google Shape;122;p28"/>
          <p:cNvSpPr/>
          <p:nvPr/>
        </p:nvSpPr>
        <p:spPr>
          <a:xfrm>
            <a:off x="1513290" y="2558038"/>
            <a:ext cx="2952895" cy="2810125"/>
          </a:xfrm>
          <a:custGeom>
            <a:avLst/>
            <a:gdLst/>
            <a:ahLst/>
            <a:cxnLst/>
            <a:rect l="l" t="t" r="r" b="b"/>
            <a:pathLst>
              <a:path w="914" h="868" extrusionOk="0">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Quattrocento Sans"/>
              <a:ea typeface="Quattrocento Sans"/>
              <a:cs typeface="Quattrocento Sans"/>
              <a:sym typeface="Quattrocento Sans"/>
            </a:endParaRPr>
          </a:p>
        </p:txBody>
      </p:sp>
      <p:sp>
        <p:nvSpPr>
          <p:cNvPr id="123" name="Google Shape;123;p28"/>
          <p:cNvSpPr txBox="1">
            <a:spLocks noGrp="1"/>
          </p:cNvSpPr>
          <p:nvPr>
            <p:ph type="body" idx="1"/>
          </p:nvPr>
        </p:nvSpPr>
        <p:spPr>
          <a:xfrm>
            <a:off x="162568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4" name="Google Shape;124;p28"/>
          <p:cNvSpPr txBox="1">
            <a:spLocks noGrp="1"/>
          </p:cNvSpPr>
          <p:nvPr>
            <p:ph type="body" idx="2"/>
          </p:nvPr>
        </p:nvSpPr>
        <p:spPr>
          <a:xfrm>
            <a:off x="351477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5" name="Google Shape;125;p28"/>
          <p:cNvSpPr txBox="1">
            <a:spLocks noGrp="1"/>
          </p:cNvSpPr>
          <p:nvPr>
            <p:ph type="body" idx="3"/>
          </p:nvPr>
        </p:nvSpPr>
        <p:spPr>
          <a:xfrm>
            <a:off x="4308595"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2"/>
              </a:buClr>
              <a:buSzPts val="1440"/>
              <a:buNone/>
              <a:defRPr sz="1600">
                <a:solidFill>
                  <a:schemeClr val="accent2"/>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6" name="Google Shape;126;p28"/>
          <p:cNvSpPr txBox="1">
            <a:spLocks noGrp="1"/>
          </p:cNvSpPr>
          <p:nvPr>
            <p:ph type="body" idx="4"/>
          </p:nvPr>
        </p:nvSpPr>
        <p:spPr>
          <a:xfrm>
            <a:off x="640947"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7" name="Google Shape;127;p28"/>
          <p:cNvSpPr txBox="1">
            <a:spLocks noGrp="1"/>
          </p:cNvSpPr>
          <p:nvPr>
            <p:ph type="body" idx="5"/>
          </p:nvPr>
        </p:nvSpPr>
        <p:spPr>
          <a:xfrm>
            <a:off x="2462970" y="5579787"/>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8" name="Google Shape;128;p28"/>
          <p:cNvSpPr txBox="1">
            <a:spLocks noGrp="1"/>
          </p:cNvSpPr>
          <p:nvPr>
            <p:ph type="body" idx="6"/>
          </p:nvPr>
        </p:nvSpPr>
        <p:spPr>
          <a:xfrm>
            <a:off x="5821363" y="1431925"/>
            <a:ext cx="5784850" cy="914400"/>
          </a:xfrm>
          <a:prstGeom prst="rect">
            <a:avLst/>
          </a:prstGeom>
          <a:solidFill>
            <a:schemeClr val="lt2"/>
          </a:solidFill>
          <a:ln>
            <a:noFill/>
          </a:ln>
          <a:effectLst>
            <a:outerShdw dist="50800" dir="10800000" algn="r" rotWithShape="0">
              <a:schemeClr val="accent1"/>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9" name="Google Shape;129;p28"/>
          <p:cNvSpPr txBox="1">
            <a:spLocks noGrp="1"/>
          </p:cNvSpPr>
          <p:nvPr>
            <p:ph type="body" idx="7"/>
          </p:nvPr>
        </p:nvSpPr>
        <p:spPr>
          <a:xfrm>
            <a:off x="5821363" y="2466906"/>
            <a:ext cx="5784850" cy="914400"/>
          </a:xfrm>
          <a:prstGeom prst="rect">
            <a:avLst/>
          </a:prstGeom>
          <a:solidFill>
            <a:schemeClr val="lt2"/>
          </a:solidFill>
          <a:ln>
            <a:noFill/>
          </a:ln>
          <a:effectLst>
            <a:outerShdw dist="50800" dir="10800000" algn="r" rotWithShape="0">
              <a:schemeClr val="accent2"/>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0" name="Google Shape;130;p28"/>
          <p:cNvSpPr txBox="1">
            <a:spLocks noGrp="1"/>
          </p:cNvSpPr>
          <p:nvPr>
            <p:ph type="body" idx="8"/>
          </p:nvPr>
        </p:nvSpPr>
        <p:spPr>
          <a:xfrm>
            <a:off x="5821363" y="3501887"/>
            <a:ext cx="5784850" cy="914400"/>
          </a:xfrm>
          <a:prstGeom prst="rect">
            <a:avLst/>
          </a:prstGeom>
          <a:solidFill>
            <a:schemeClr val="lt2"/>
          </a:solidFill>
          <a:ln>
            <a:noFill/>
          </a:ln>
          <a:effectLst>
            <a:outerShdw dist="50800" dir="10800000" algn="r" rotWithShape="0">
              <a:schemeClr val="accent3"/>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1" name="Google Shape;131;p28"/>
          <p:cNvSpPr txBox="1">
            <a:spLocks noGrp="1"/>
          </p:cNvSpPr>
          <p:nvPr>
            <p:ph type="body" idx="9"/>
          </p:nvPr>
        </p:nvSpPr>
        <p:spPr>
          <a:xfrm>
            <a:off x="5821363" y="4536868"/>
            <a:ext cx="5784850" cy="914400"/>
          </a:xfrm>
          <a:prstGeom prst="rect">
            <a:avLst/>
          </a:prstGeom>
          <a:solidFill>
            <a:schemeClr val="lt2"/>
          </a:solidFill>
          <a:ln>
            <a:noFill/>
          </a:ln>
          <a:effectLst>
            <a:outerShdw dist="50800" dir="10800000" algn="r" rotWithShape="0">
              <a:schemeClr val="accent4"/>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2" name="Google Shape;132;p28"/>
          <p:cNvSpPr txBox="1">
            <a:spLocks noGrp="1"/>
          </p:cNvSpPr>
          <p:nvPr>
            <p:ph type="body" idx="13"/>
          </p:nvPr>
        </p:nvSpPr>
        <p:spPr>
          <a:xfrm>
            <a:off x="5821363" y="5571849"/>
            <a:ext cx="5784850" cy="914400"/>
          </a:xfrm>
          <a:prstGeom prst="rect">
            <a:avLst/>
          </a:prstGeom>
          <a:solidFill>
            <a:schemeClr val="lt2"/>
          </a:solidFill>
          <a:ln>
            <a:noFill/>
          </a:ln>
          <a:effectLst>
            <a:outerShdw dist="50800" dir="10800000" algn="r" rotWithShape="0">
              <a:schemeClr val="accent5"/>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Layout_3">
  <p:cSld name="Layout_3">
    <p:spTree>
      <p:nvGrpSpPr>
        <p:cNvPr id="1" name="Shape 133"/>
        <p:cNvGrpSpPr/>
        <p:nvPr/>
      </p:nvGrpSpPr>
      <p:grpSpPr>
        <a:xfrm>
          <a:off x="0" y="0"/>
          <a:ext cx="0" cy="0"/>
          <a:chOff x="0" y="0"/>
          <a:chExt cx="0" cy="0"/>
        </a:xfrm>
      </p:grpSpPr>
      <p:sp>
        <p:nvSpPr>
          <p:cNvPr id="134" name="Google Shape;134;p29"/>
          <p:cNvSpPr txBox="1">
            <a:spLocks noGrp="1"/>
          </p:cNvSpPr>
          <p:nvPr>
            <p:ph type="body" idx="1"/>
          </p:nvPr>
        </p:nvSpPr>
        <p:spPr>
          <a:xfrm>
            <a:off x="671513"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5" name="Google Shape;135;p29"/>
          <p:cNvSpPr txBox="1">
            <a:spLocks noGrp="1"/>
          </p:cNvSpPr>
          <p:nvPr>
            <p:ph type="body" idx="2"/>
          </p:nvPr>
        </p:nvSpPr>
        <p:spPr>
          <a:xfrm>
            <a:off x="3472586"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6" name="Google Shape;136;p29"/>
          <p:cNvSpPr txBox="1">
            <a:spLocks noGrp="1"/>
          </p:cNvSpPr>
          <p:nvPr>
            <p:ph type="body" idx="3"/>
          </p:nvPr>
        </p:nvSpPr>
        <p:spPr>
          <a:xfrm>
            <a:off x="6273659"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7" name="Google Shape;137;p29"/>
          <p:cNvSpPr txBox="1">
            <a:spLocks noGrp="1"/>
          </p:cNvSpPr>
          <p:nvPr>
            <p:ph type="body" idx="4"/>
          </p:nvPr>
        </p:nvSpPr>
        <p:spPr>
          <a:xfrm>
            <a:off x="9074732"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8" name="Google Shape;138;p2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39" name="Google Shape;139;p29"/>
          <p:cNvCxnSpPr/>
          <p:nvPr/>
        </p:nvCxnSpPr>
        <p:spPr>
          <a:xfrm>
            <a:off x="584199"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0" name="Google Shape;140;p29"/>
          <p:cNvCxnSpPr/>
          <p:nvPr/>
        </p:nvCxnSpPr>
        <p:spPr>
          <a:xfrm>
            <a:off x="3382152"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1" name="Google Shape;141;p29"/>
          <p:cNvCxnSpPr/>
          <p:nvPr/>
        </p:nvCxnSpPr>
        <p:spPr>
          <a:xfrm>
            <a:off x="6180105"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2" name="Google Shape;142;p29"/>
          <p:cNvCxnSpPr/>
          <p:nvPr/>
        </p:nvCxnSpPr>
        <p:spPr>
          <a:xfrm>
            <a:off x="8978057" y="1261834"/>
            <a:ext cx="0" cy="618401"/>
          </a:xfrm>
          <a:prstGeom prst="straightConnector1">
            <a:avLst/>
          </a:prstGeom>
          <a:noFill/>
          <a:ln w="28575" cap="flat" cmpd="sng">
            <a:solidFill>
              <a:schemeClr val="accent1"/>
            </a:solidFill>
            <a:prstDash val="solid"/>
            <a:round/>
            <a:headEnd type="none" w="sm" len="sm"/>
            <a:tailEnd type="none" w="sm" len="sm"/>
          </a:ln>
        </p:spPr>
      </p:cxnSp>
      <p:sp>
        <p:nvSpPr>
          <p:cNvPr id="143" name="Google Shape;143;p29"/>
          <p:cNvSpPr txBox="1">
            <a:spLocks noGrp="1"/>
          </p:cNvSpPr>
          <p:nvPr>
            <p:ph type="body" idx="5"/>
          </p:nvPr>
        </p:nvSpPr>
        <p:spPr>
          <a:xfrm>
            <a:off x="671513"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4" name="Google Shape;144;p29"/>
          <p:cNvSpPr txBox="1">
            <a:spLocks noGrp="1"/>
          </p:cNvSpPr>
          <p:nvPr>
            <p:ph type="body" idx="6"/>
          </p:nvPr>
        </p:nvSpPr>
        <p:spPr>
          <a:xfrm>
            <a:off x="3472586"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5" name="Google Shape;145;p29"/>
          <p:cNvSpPr txBox="1">
            <a:spLocks noGrp="1"/>
          </p:cNvSpPr>
          <p:nvPr>
            <p:ph type="body" idx="7"/>
          </p:nvPr>
        </p:nvSpPr>
        <p:spPr>
          <a:xfrm>
            <a:off x="6273657" y="1982787"/>
            <a:ext cx="2544763"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29"/>
          <p:cNvSpPr txBox="1">
            <a:spLocks noGrp="1"/>
          </p:cNvSpPr>
          <p:nvPr>
            <p:ph type="body" idx="8"/>
          </p:nvPr>
        </p:nvSpPr>
        <p:spPr>
          <a:xfrm>
            <a:off x="9074732"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Layout_4">
  <p:cSld name="Layout_4">
    <p:spTree>
      <p:nvGrpSpPr>
        <p:cNvPr id="1" name="Shape 147"/>
        <p:cNvGrpSpPr/>
        <p:nvPr/>
      </p:nvGrpSpPr>
      <p:grpSpPr>
        <a:xfrm>
          <a:off x="0" y="0"/>
          <a:ext cx="0" cy="0"/>
          <a:chOff x="0" y="0"/>
          <a:chExt cx="0" cy="0"/>
        </a:xfrm>
      </p:grpSpPr>
      <p:sp>
        <p:nvSpPr>
          <p:cNvPr id="148" name="Google Shape;148;p30"/>
          <p:cNvSpPr txBox="1">
            <a:spLocks noGrp="1"/>
          </p:cNvSpPr>
          <p:nvPr>
            <p:ph type="body" idx="1"/>
          </p:nvPr>
        </p:nvSpPr>
        <p:spPr>
          <a:xfrm>
            <a:off x="584200"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9" name="Google Shape;149;p30"/>
          <p:cNvSpPr txBox="1">
            <a:spLocks noGrp="1"/>
          </p:cNvSpPr>
          <p:nvPr>
            <p:ph type="body" idx="2"/>
          </p:nvPr>
        </p:nvSpPr>
        <p:spPr>
          <a:xfrm>
            <a:off x="4332805"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30"/>
          <p:cNvSpPr txBox="1">
            <a:spLocks noGrp="1"/>
          </p:cNvSpPr>
          <p:nvPr>
            <p:ph type="body" idx="3"/>
          </p:nvPr>
        </p:nvSpPr>
        <p:spPr>
          <a:xfrm>
            <a:off x="8081411"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1" name="Google Shape;151;p3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2" name="Google Shape;152;p30"/>
          <p:cNvSpPr/>
          <p:nvPr/>
        </p:nvSpPr>
        <p:spPr>
          <a:xfrm>
            <a:off x="0" y="1475740"/>
            <a:ext cx="12192000" cy="23622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153" name="Google Shape;153;p30"/>
          <p:cNvSpPr/>
          <p:nvPr/>
        </p:nvSpPr>
        <p:spPr>
          <a:xfrm>
            <a:off x="987033"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154" name="Google Shape;154;p30"/>
          <p:cNvSpPr/>
          <p:nvPr/>
        </p:nvSpPr>
        <p:spPr>
          <a:xfrm>
            <a:off x="4735639"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155" name="Google Shape;155;p30"/>
          <p:cNvSpPr/>
          <p:nvPr/>
        </p:nvSpPr>
        <p:spPr>
          <a:xfrm>
            <a:off x="8484245"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156" name="Google Shape;156;p30"/>
          <p:cNvSpPr/>
          <p:nvPr/>
        </p:nvSpPr>
        <p:spPr>
          <a:xfrm>
            <a:off x="4175469"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157" name="Google Shape;157;p30"/>
          <p:cNvSpPr/>
          <p:nvPr/>
        </p:nvSpPr>
        <p:spPr>
          <a:xfrm>
            <a:off x="7924074"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cxnSp>
        <p:nvCxnSpPr>
          <p:cNvPr id="158" name="Google Shape;158;p30"/>
          <p:cNvCxnSpPr/>
          <p:nvPr/>
        </p:nvCxnSpPr>
        <p:spPr>
          <a:xfrm rot="10800000">
            <a:off x="584199"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159" name="Google Shape;159;p30"/>
          <p:cNvCxnSpPr/>
          <p:nvPr/>
        </p:nvCxnSpPr>
        <p:spPr>
          <a:xfrm rot="10800000">
            <a:off x="4332805"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160" name="Google Shape;160;p30"/>
          <p:cNvCxnSpPr/>
          <p:nvPr/>
        </p:nvCxnSpPr>
        <p:spPr>
          <a:xfrm rot="10800000">
            <a:off x="8081411" y="6250329"/>
            <a:ext cx="660247" cy="0"/>
          </a:xfrm>
          <a:prstGeom prst="straightConnector1">
            <a:avLst/>
          </a:prstGeom>
          <a:noFill/>
          <a:ln w="28575" cap="flat" cmpd="sng">
            <a:solidFill>
              <a:schemeClr val="accent1"/>
            </a:solidFill>
            <a:prstDash val="solid"/>
            <a:round/>
            <a:headEnd type="none" w="sm" len="sm"/>
            <a:tailEnd type="none" w="sm" len="sm"/>
          </a:ln>
        </p:spPr>
      </p:cxnSp>
      <p:sp>
        <p:nvSpPr>
          <p:cNvPr id="161" name="Google Shape;161;p30"/>
          <p:cNvSpPr>
            <a:spLocks noGrp="1"/>
          </p:cNvSpPr>
          <p:nvPr>
            <p:ph type="pic" idx="4"/>
          </p:nvPr>
        </p:nvSpPr>
        <p:spPr>
          <a:xfrm>
            <a:off x="1249605"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2" name="Google Shape;162;p30"/>
          <p:cNvSpPr>
            <a:spLocks noGrp="1"/>
          </p:cNvSpPr>
          <p:nvPr>
            <p:ph type="pic" idx="5"/>
          </p:nvPr>
        </p:nvSpPr>
        <p:spPr>
          <a:xfrm>
            <a:off x="4998211"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3" name="Google Shape;163;p30"/>
          <p:cNvSpPr>
            <a:spLocks noGrp="1"/>
          </p:cNvSpPr>
          <p:nvPr>
            <p:ph type="pic" idx="6"/>
          </p:nvPr>
        </p:nvSpPr>
        <p:spPr>
          <a:xfrm>
            <a:off x="8746817"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Layout_5">
  <p:cSld name="Layout_5">
    <p:spTree>
      <p:nvGrpSpPr>
        <p:cNvPr id="1" name="Shape 164"/>
        <p:cNvGrpSpPr/>
        <p:nvPr/>
      </p:nvGrpSpPr>
      <p:grpSpPr>
        <a:xfrm>
          <a:off x="0" y="0"/>
          <a:ext cx="0" cy="0"/>
          <a:chOff x="0" y="0"/>
          <a:chExt cx="0" cy="0"/>
        </a:xfrm>
      </p:grpSpPr>
      <p:sp>
        <p:nvSpPr>
          <p:cNvPr id="165" name="Google Shape;165;p31"/>
          <p:cNvSpPr>
            <a:spLocks noGrp="1"/>
          </p:cNvSpPr>
          <p:nvPr>
            <p:ph type="pic" idx="2"/>
          </p:nvPr>
        </p:nvSpPr>
        <p:spPr>
          <a:xfrm>
            <a:off x="7292975" y="0"/>
            <a:ext cx="4899025" cy="685800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6" name="Google Shape;166;p3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67" name="Google Shape;167;p31"/>
          <p:cNvCxnSpPr/>
          <p:nvPr/>
        </p:nvCxnSpPr>
        <p:spPr>
          <a:xfrm rot="10800000">
            <a:off x="584200" y="6412375"/>
            <a:ext cx="6705379" cy="0"/>
          </a:xfrm>
          <a:prstGeom prst="straightConnector1">
            <a:avLst/>
          </a:prstGeom>
          <a:noFill/>
          <a:ln w="28575" cap="flat" cmpd="sng">
            <a:solidFill>
              <a:schemeClr val="accent1"/>
            </a:solidFill>
            <a:prstDash val="solid"/>
            <a:round/>
            <a:headEnd type="none" w="sm" len="sm"/>
            <a:tailEnd type="none" w="sm" len="sm"/>
          </a:ln>
        </p:spPr>
      </p:cxnSp>
      <p:sp>
        <p:nvSpPr>
          <p:cNvPr id="168" name="Google Shape;168;p31"/>
          <p:cNvSpPr txBox="1">
            <a:spLocks noGrp="1"/>
          </p:cNvSpPr>
          <p:nvPr>
            <p:ph type="body" idx="1"/>
          </p:nvPr>
        </p:nvSpPr>
        <p:spPr>
          <a:xfrm>
            <a:off x="584200" y="1333500"/>
            <a:ext cx="6365239" cy="472744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dk1"/>
              </a:buClr>
              <a:buSzPts val="1980"/>
              <a:buNone/>
              <a:defRPr sz="2200"/>
            </a:lvl1pPr>
            <a:lvl2pPr marL="914400" lvl="1" indent="-228600" algn="l">
              <a:lnSpc>
                <a:spcPct val="100000"/>
              </a:lnSpc>
              <a:spcBef>
                <a:spcPts val="440"/>
              </a:spcBef>
              <a:spcAft>
                <a:spcPts val="0"/>
              </a:spcAft>
              <a:buClr>
                <a:schemeClr val="dk1"/>
              </a:buClr>
              <a:buSzPts val="1980"/>
              <a:buNone/>
              <a:defRPr sz="2200"/>
            </a:lvl2pPr>
            <a:lvl3pPr marL="1371600" lvl="2" indent="-228600" algn="l">
              <a:lnSpc>
                <a:spcPct val="100000"/>
              </a:lnSpc>
              <a:spcBef>
                <a:spcPts val="440"/>
              </a:spcBef>
              <a:spcAft>
                <a:spcPts val="0"/>
              </a:spcAft>
              <a:buClr>
                <a:schemeClr val="dk1"/>
              </a:buClr>
              <a:buSzPts val="1980"/>
              <a:buNone/>
              <a:defRPr sz="2200"/>
            </a:lvl3pPr>
            <a:lvl4pPr marL="1828800" lvl="3" indent="-228600" algn="l">
              <a:lnSpc>
                <a:spcPct val="100000"/>
              </a:lnSpc>
              <a:spcBef>
                <a:spcPts val="440"/>
              </a:spcBef>
              <a:spcAft>
                <a:spcPts val="0"/>
              </a:spcAft>
              <a:buClr>
                <a:schemeClr val="dk1"/>
              </a:buClr>
              <a:buSzPts val="1980"/>
              <a:buNone/>
              <a:defRPr sz="2200"/>
            </a:lvl4pPr>
            <a:lvl5pPr marL="2286000" lvl="4" indent="-228600" algn="l">
              <a:lnSpc>
                <a:spcPct val="100000"/>
              </a:lnSpc>
              <a:spcBef>
                <a:spcPts val="440"/>
              </a:spcBef>
              <a:spcAft>
                <a:spcPts val="0"/>
              </a:spcAft>
              <a:buClr>
                <a:schemeClr val="dk1"/>
              </a:buClr>
              <a:buSzPts val="1980"/>
              <a:buNone/>
              <a:defRPr sz="2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Layout_6">
  <p:cSld name="Layout_6">
    <p:spTree>
      <p:nvGrpSpPr>
        <p:cNvPr id="1" name="Shape 169"/>
        <p:cNvGrpSpPr/>
        <p:nvPr/>
      </p:nvGrpSpPr>
      <p:grpSpPr>
        <a:xfrm>
          <a:off x="0" y="0"/>
          <a:ext cx="0" cy="0"/>
          <a:chOff x="0" y="0"/>
          <a:chExt cx="0" cy="0"/>
        </a:xfrm>
      </p:grpSpPr>
      <p:sp>
        <p:nvSpPr>
          <p:cNvPr id="170" name="Google Shape;170;p32"/>
          <p:cNvSpPr>
            <a:spLocks noGrp="1"/>
          </p:cNvSpPr>
          <p:nvPr>
            <p:ph type="pic" idx="2"/>
          </p:nvPr>
        </p:nvSpPr>
        <p:spPr>
          <a:xfrm>
            <a:off x="9120988" y="0"/>
            <a:ext cx="3071012" cy="3321748"/>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1" name="Google Shape;171;p3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32"/>
          <p:cNvSpPr>
            <a:spLocks noGrp="1"/>
          </p:cNvSpPr>
          <p:nvPr>
            <p:ph type="pic" idx="3"/>
          </p:nvPr>
        </p:nvSpPr>
        <p:spPr>
          <a:xfrm>
            <a:off x="9715499" y="3440575"/>
            <a:ext cx="2476500" cy="3123738"/>
          </a:xfrm>
          <a:prstGeom prst="rect">
            <a:avLst/>
          </a:prstGeom>
          <a:blipFill rotWithShape="1">
            <a:blip r:embed="rId3">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3" name="Google Shape;173;p32"/>
          <p:cNvSpPr>
            <a:spLocks noGrp="1"/>
          </p:cNvSpPr>
          <p:nvPr>
            <p:ph type="pic" idx="4"/>
          </p:nvPr>
        </p:nvSpPr>
        <p:spPr>
          <a:xfrm>
            <a:off x="6522752" y="292100"/>
            <a:ext cx="2476500" cy="3027847"/>
          </a:xfrm>
          <a:prstGeom prst="rect">
            <a:avLst/>
          </a:prstGeom>
          <a:blipFill rotWithShape="1">
            <a:blip r:embed="rId4">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4" name="Google Shape;174;p32"/>
          <p:cNvSpPr>
            <a:spLocks noGrp="1"/>
          </p:cNvSpPr>
          <p:nvPr>
            <p:ph type="pic" idx="5"/>
          </p:nvPr>
        </p:nvSpPr>
        <p:spPr>
          <a:xfrm>
            <a:off x="6499708" y="3440575"/>
            <a:ext cx="3071012" cy="3417425"/>
          </a:xfrm>
          <a:prstGeom prst="rect">
            <a:avLst/>
          </a:prstGeom>
          <a:blipFill rotWithShape="1">
            <a:blip r:embed="rId5">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5" name="Google Shape;175;p32"/>
          <p:cNvSpPr txBox="1">
            <a:spLocks noGrp="1"/>
          </p:cNvSpPr>
          <p:nvPr>
            <p:ph type="body" idx="1"/>
          </p:nvPr>
        </p:nvSpPr>
        <p:spPr>
          <a:xfrm>
            <a:off x="588263" y="1333500"/>
            <a:ext cx="5657850" cy="5155257"/>
          </a:xfrm>
          <a:prstGeom prst="rect">
            <a:avLst/>
          </a:prstGeom>
          <a:noFill/>
          <a:ln>
            <a:noFill/>
          </a:ln>
        </p:spPr>
        <p:txBody>
          <a:bodyPr spcFirstLastPara="1" wrap="square" lIns="0" tIns="0" rIns="0" bIns="0" anchor="t" anchorCtr="0">
            <a:spAutoFit/>
          </a:bodyPr>
          <a:lstStyle>
            <a:lvl1pPr marL="457200" marR="0" lvl="0" indent="-330200" algn="l">
              <a:lnSpc>
                <a:spcPct val="100000"/>
              </a:lnSpc>
              <a:spcBef>
                <a:spcPts val="600"/>
              </a:spcBef>
              <a:spcAft>
                <a:spcPts val="0"/>
              </a:spcAft>
              <a:buClr>
                <a:srgbClr val="000000"/>
              </a:buClr>
              <a:buSzPts val="1600"/>
              <a:buFont typeface="Arial"/>
              <a:buChar char="•"/>
              <a:defRPr sz="1600" b="0" i="0" u="none" strike="noStrike" cap="none">
                <a:solidFill>
                  <a:srgbClr val="000000"/>
                </a:solidFill>
              </a:defRPr>
            </a:lvl1pPr>
            <a:lvl2pPr marL="914400" lvl="1" indent="-320040" algn="l">
              <a:lnSpc>
                <a:spcPct val="100000"/>
              </a:lnSpc>
              <a:spcBef>
                <a:spcPts val="600"/>
              </a:spcBef>
              <a:spcAft>
                <a:spcPts val="0"/>
              </a:spcAft>
              <a:buClr>
                <a:schemeClr val="dk1"/>
              </a:buClr>
              <a:buSzPts val="1440"/>
              <a:buChar char="·"/>
              <a:defRPr sz="1600"/>
            </a:lvl2pPr>
            <a:lvl3pPr marL="1371600" lvl="2" indent="-320039" algn="l">
              <a:lnSpc>
                <a:spcPct val="100000"/>
              </a:lnSpc>
              <a:spcBef>
                <a:spcPts val="600"/>
              </a:spcBef>
              <a:spcAft>
                <a:spcPts val="0"/>
              </a:spcAft>
              <a:buClr>
                <a:schemeClr val="dk1"/>
              </a:buClr>
              <a:buSzPts val="1440"/>
              <a:buChar char="·"/>
              <a:defRPr sz="1600"/>
            </a:lvl3pPr>
            <a:lvl4pPr marL="1828800" lvl="3" indent="-320039" algn="l">
              <a:lnSpc>
                <a:spcPct val="100000"/>
              </a:lnSpc>
              <a:spcBef>
                <a:spcPts val="600"/>
              </a:spcBef>
              <a:spcAft>
                <a:spcPts val="0"/>
              </a:spcAft>
              <a:buClr>
                <a:schemeClr val="dk1"/>
              </a:buClr>
              <a:buSzPts val="1440"/>
              <a:buChar char="·"/>
              <a:defRPr sz="1600"/>
            </a:lvl4pPr>
            <a:lvl5pPr marL="2286000" lvl="4" indent="-228600" algn="l">
              <a:lnSpc>
                <a:spcPct val="100000"/>
              </a:lnSpc>
              <a:spcBef>
                <a:spcPts val="600"/>
              </a:spcBef>
              <a:spcAft>
                <a:spcPts val="0"/>
              </a:spcAft>
              <a:buClr>
                <a:schemeClr val="dk1"/>
              </a:buClr>
              <a:buSzPts val="1440"/>
              <a:buNone/>
              <a:defRPr sz="1600"/>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6"/>
          <p:cNvSpPr txBox="1">
            <a:spLocks noGrp="1"/>
          </p:cNvSpPr>
          <p:nvPr>
            <p:ph type="body" idx="1"/>
          </p:nvPr>
        </p:nvSpPr>
        <p:spPr>
          <a:xfrm>
            <a:off x="584200" y="1435100"/>
            <a:ext cx="11018838"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Layout_7">
  <p:cSld name="Layout_7">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8" name="Google Shape;178;p33"/>
          <p:cNvSpPr/>
          <p:nvPr/>
        </p:nvSpPr>
        <p:spPr>
          <a:xfrm>
            <a:off x="0" y="4190035"/>
            <a:ext cx="12192000" cy="266796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179" name="Google Shape;179;p33"/>
          <p:cNvSpPr/>
          <p:nvPr/>
        </p:nvSpPr>
        <p:spPr>
          <a:xfrm>
            <a:off x="2579173"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180" name="Google Shape;180;p33"/>
          <p:cNvSpPr/>
          <p:nvPr/>
        </p:nvSpPr>
        <p:spPr>
          <a:xfrm>
            <a:off x="6508779"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181" name="Google Shape;181;p33"/>
          <p:cNvSpPr/>
          <p:nvPr/>
        </p:nvSpPr>
        <p:spPr>
          <a:xfrm>
            <a:off x="10452160"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182" name="Google Shape;182;p33"/>
          <p:cNvSpPr/>
          <p:nvPr/>
        </p:nvSpPr>
        <p:spPr>
          <a:xfrm>
            <a:off x="8055980"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183" name="Google Shape;183;p33"/>
          <p:cNvSpPr/>
          <p:nvPr/>
        </p:nvSpPr>
        <p:spPr>
          <a:xfrm>
            <a:off x="4123895"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184" name="Google Shape;184;p33"/>
          <p:cNvSpPr txBox="1">
            <a:spLocks noGrp="1"/>
          </p:cNvSpPr>
          <p:nvPr>
            <p:ph type="body" idx="1"/>
          </p:nvPr>
        </p:nvSpPr>
        <p:spPr>
          <a:xfrm>
            <a:off x="550863"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33"/>
          <p:cNvSpPr txBox="1">
            <a:spLocks noGrp="1"/>
          </p:cNvSpPr>
          <p:nvPr>
            <p:ph type="body" idx="2"/>
          </p:nvPr>
        </p:nvSpPr>
        <p:spPr>
          <a:xfrm>
            <a:off x="4490546"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6" name="Google Shape;186;p33"/>
          <p:cNvSpPr txBox="1">
            <a:spLocks noGrp="1"/>
          </p:cNvSpPr>
          <p:nvPr>
            <p:ph type="body" idx="3"/>
          </p:nvPr>
        </p:nvSpPr>
        <p:spPr>
          <a:xfrm>
            <a:off x="8430229"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7" name="Google Shape;187;p33"/>
          <p:cNvSpPr>
            <a:spLocks noGrp="1"/>
          </p:cNvSpPr>
          <p:nvPr>
            <p:ph type="pic" idx="4"/>
          </p:nvPr>
        </p:nvSpPr>
        <p:spPr>
          <a:xfrm>
            <a:off x="571018"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8" name="Google Shape;188;p33"/>
          <p:cNvSpPr>
            <a:spLocks noGrp="1"/>
          </p:cNvSpPr>
          <p:nvPr>
            <p:ph type="pic" idx="5"/>
          </p:nvPr>
        </p:nvSpPr>
        <p:spPr>
          <a:xfrm>
            <a:off x="449998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9" name="Google Shape;189;p33"/>
          <p:cNvSpPr>
            <a:spLocks noGrp="1"/>
          </p:cNvSpPr>
          <p:nvPr>
            <p:ph type="pic" idx="6"/>
          </p:nvPr>
        </p:nvSpPr>
        <p:spPr>
          <a:xfrm>
            <a:off x="842895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eam intro_1">
  <p:cSld name="Team intro_1">
    <p:spTree>
      <p:nvGrpSpPr>
        <p:cNvPr id="1" name="Shape 190"/>
        <p:cNvGrpSpPr/>
        <p:nvPr/>
      </p:nvGrpSpPr>
      <p:grpSpPr>
        <a:xfrm>
          <a:off x="0" y="0"/>
          <a:ext cx="0" cy="0"/>
          <a:chOff x="0" y="0"/>
          <a:chExt cx="0" cy="0"/>
        </a:xfrm>
      </p:grpSpPr>
      <p:sp>
        <p:nvSpPr>
          <p:cNvPr id="191" name="Google Shape;191;p3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2" name="Google Shape;192;p34"/>
          <p:cNvSpPr>
            <a:spLocks noGrp="1"/>
          </p:cNvSpPr>
          <p:nvPr>
            <p:ph type="pic" idx="2"/>
          </p:nvPr>
        </p:nvSpPr>
        <p:spPr>
          <a:xfrm>
            <a:off x="600105" y="1863010"/>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3" name="Google Shape;193;p34"/>
          <p:cNvSpPr>
            <a:spLocks noGrp="1"/>
          </p:cNvSpPr>
          <p:nvPr>
            <p:ph type="pic" idx="3"/>
          </p:nvPr>
        </p:nvSpPr>
        <p:spPr>
          <a:xfrm>
            <a:off x="2852609"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4" name="Google Shape;194;p34"/>
          <p:cNvSpPr>
            <a:spLocks noGrp="1"/>
          </p:cNvSpPr>
          <p:nvPr>
            <p:ph type="pic" idx="4"/>
          </p:nvPr>
        </p:nvSpPr>
        <p:spPr>
          <a:xfrm>
            <a:off x="5105113"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5" name="Google Shape;195;p34"/>
          <p:cNvSpPr>
            <a:spLocks noGrp="1"/>
          </p:cNvSpPr>
          <p:nvPr>
            <p:ph type="pic" idx="5"/>
          </p:nvPr>
        </p:nvSpPr>
        <p:spPr>
          <a:xfrm>
            <a:off x="7357617"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6" name="Google Shape;196;p34"/>
          <p:cNvSpPr>
            <a:spLocks noGrp="1"/>
          </p:cNvSpPr>
          <p:nvPr>
            <p:ph type="pic" idx="6"/>
          </p:nvPr>
        </p:nvSpPr>
        <p:spPr>
          <a:xfrm>
            <a:off x="9610122"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7" name="Google Shape;197;p34"/>
          <p:cNvSpPr/>
          <p:nvPr/>
        </p:nvSpPr>
        <p:spPr>
          <a:xfrm>
            <a:off x="67382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198" name="Google Shape;198;p34"/>
          <p:cNvSpPr/>
          <p:nvPr/>
        </p:nvSpPr>
        <p:spPr>
          <a:xfrm>
            <a:off x="2929287"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199" name="Google Shape;199;p34"/>
          <p:cNvSpPr/>
          <p:nvPr/>
        </p:nvSpPr>
        <p:spPr>
          <a:xfrm>
            <a:off x="518475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200" name="Google Shape;200;p34"/>
          <p:cNvSpPr/>
          <p:nvPr/>
        </p:nvSpPr>
        <p:spPr>
          <a:xfrm>
            <a:off x="7440217"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201" name="Google Shape;201;p34"/>
          <p:cNvSpPr/>
          <p:nvPr/>
        </p:nvSpPr>
        <p:spPr>
          <a:xfrm>
            <a:off x="969568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202" name="Google Shape;202;p34"/>
          <p:cNvSpPr txBox="1">
            <a:spLocks noGrp="1"/>
          </p:cNvSpPr>
          <p:nvPr>
            <p:ph type="body" idx="1"/>
          </p:nvPr>
        </p:nvSpPr>
        <p:spPr>
          <a:xfrm>
            <a:off x="780062"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3" name="Google Shape;203;p34"/>
          <p:cNvSpPr txBox="1">
            <a:spLocks noGrp="1"/>
          </p:cNvSpPr>
          <p:nvPr>
            <p:ph type="body" idx="7"/>
          </p:nvPr>
        </p:nvSpPr>
        <p:spPr>
          <a:xfrm>
            <a:off x="780062"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04" name="Google Shape;204;p34"/>
          <p:cNvGrpSpPr/>
          <p:nvPr/>
        </p:nvGrpSpPr>
        <p:grpSpPr>
          <a:xfrm>
            <a:off x="588262" y="4059104"/>
            <a:ext cx="562936" cy="1051917"/>
            <a:chOff x="588262" y="4109720"/>
            <a:chExt cx="562936" cy="1051917"/>
          </a:xfrm>
        </p:grpSpPr>
        <p:sp>
          <p:nvSpPr>
            <p:cNvPr id="205" name="Google Shape;205;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cxnSp>
          <p:nvCxnSpPr>
            <p:cNvPr id="206" name="Google Shape;206;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07" name="Google Shape;207;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08" name="Google Shape;208;p34"/>
          <p:cNvSpPr txBox="1">
            <a:spLocks noGrp="1"/>
          </p:cNvSpPr>
          <p:nvPr>
            <p:ph type="body" idx="8"/>
          </p:nvPr>
        </p:nvSpPr>
        <p:spPr>
          <a:xfrm>
            <a:off x="3032566"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34"/>
          <p:cNvSpPr txBox="1">
            <a:spLocks noGrp="1"/>
          </p:cNvSpPr>
          <p:nvPr>
            <p:ph type="body" idx="9"/>
          </p:nvPr>
        </p:nvSpPr>
        <p:spPr>
          <a:xfrm>
            <a:off x="3032566"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10" name="Google Shape;210;p34"/>
          <p:cNvGrpSpPr/>
          <p:nvPr/>
        </p:nvGrpSpPr>
        <p:grpSpPr>
          <a:xfrm>
            <a:off x="2843727" y="4059104"/>
            <a:ext cx="562936" cy="1051917"/>
            <a:chOff x="588262" y="4109720"/>
            <a:chExt cx="562936" cy="1051917"/>
          </a:xfrm>
        </p:grpSpPr>
        <p:sp>
          <p:nvSpPr>
            <p:cNvPr id="211" name="Google Shape;211;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cxnSp>
          <p:nvCxnSpPr>
            <p:cNvPr id="212" name="Google Shape;212;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13" name="Google Shape;213;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14" name="Google Shape;214;p34"/>
          <p:cNvSpPr txBox="1">
            <a:spLocks noGrp="1"/>
          </p:cNvSpPr>
          <p:nvPr>
            <p:ph type="body" idx="13"/>
          </p:nvPr>
        </p:nvSpPr>
        <p:spPr>
          <a:xfrm>
            <a:off x="5285070"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34"/>
          <p:cNvSpPr txBox="1">
            <a:spLocks noGrp="1"/>
          </p:cNvSpPr>
          <p:nvPr>
            <p:ph type="body" idx="14"/>
          </p:nvPr>
        </p:nvSpPr>
        <p:spPr>
          <a:xfrm>
            <a:off x="5285070"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16" name="Google Shape;216;p34"/>
          <p:cNvGrpSpPr/>
          <p:nvPr/>
        </p:nvGrpSpPr>
        <p:grpSpPr>
          <a:xfrm>
            <a:off x="5099192" y="4059104"/>
            <a:ext cx="562936" cy="1051917"/>
            <a:chOff x="588262" y="4109720"/>
            <a:chExt cx="562936" cy="1051917"/>
          </a:xfrm>
        </p:grpSpPr>
        <p:sp>
          <p:nvSpPr>
            <p:cNvPr id="217" name="Google Shape;217;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cxnSp>
          <p:nvCxnSpPr>
            <p:cNvPr id="218" name="Google Shape;218;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19" name="Google Shape;219;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20" name="Google Shape;220;p34"/>
          <p:cNvSpPr txBox="1">
            <a:spLocks noGrp="1"/>
          </p:cNvSpPr>
          <p:nvPr>
            <p:ph type="body" idx="15"/>
          </p:nvPr>
        </p:nvSpPr>
        <p:spPr>
          <a:xfrm>
            <a:off x="7537574"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1" name="Google Shape;221;p34"/>
          <p:cNvSpPr txBox="1">
            <a:spLocks noGrp="1"/>
          </p:cNvSpPr>
          <p:nvPr>
            <p:ph type="body" idx="16"/>
          </p:nvPr>
        </p:nvSpPr>
        <p:spPr>
          <a:xfrm>
            <a:off x="7537574"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22" name="Google Shape;222;p34"/>
          <p:cNvGrpSpPr/>
          <p:nvPr/>
        </p:nvGrpSpPr>
        <p:grpSpPr>
          <a:xfrm>
            <a:off x="7354657" y="4059104"/>
            <a:ext cx="562936" cy="1051917"/>
            <a:chOff x="588262" y="4109720"/>
            <a:chExt cx="562936" cy="1051917"/>
          </a:xfrm>
        </p:grpSpPr>
        <p:sp>
          <p:nvSpPr>
            <p:cNvPr id="223" name="Google Shape;223;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cxnSp>
          <p:nvCxnSpPr>
            <p:cNvPr id="224" name="Google Shape;224;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25" name="Google Shape;225;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26" name="Google Shape;226;p34"/>
          <p:cNvSpPr txBox="1">
            <a:spLocks noGrp="1"/>
          </p:cNvSpPr>
          <p:nvPr>
            <p:ph type="body" idx="17"/>
          </p:nvPr>
        </p:nvSpPr>
        <p:spPr>
          <a:xfrm>
            <a:off x="9790079"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7" name="Google Shape;227;p34"/>
          <p:cNvSpPr txBox="1">
            <a:spLocks noGrp="1"/>
          </p:cNvSpPr>
          <p:nvPr>
            <p:ph type="body" idx="18"/>
          </p:nvPr>
        </p:nvSpPr>
        <p:spPr>
          <a:xfrm>
            <a:off x="9790079"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28" name="Google Shape;228;p34"/>
          <p:cNvGrpSpPr/>
          <p:nvPr/>
        </p:nvGrpSpPr>
        <p:grpSpPr>
          <a:xfrm>
            <a:off x="9610122" y="4059104"/>
            <a:ext cx="562936" cy="1051917"/>
            <a:chOff x="588262" y="4109720"/>
            <a:chExt cx="562936" cy="1051917"/>
          </a:xfrm>
        </p:grpSpPr>
        <p:sp>
          <p:nvSpPr>
            <p:cNvPr id="229" name="Google Shape;229;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cxnSp>
          <p:nvCxnSpPr>
            <p:cNvPr id="230" name="Google Shape;230;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31" name="Google Shape;231;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eam intro_2">
  <p:cSld name="Team intro_2">
    <p:spTree>
      <p:nvGrpSpPr>
        <p:cNvPr id="1" name="Shape 232"/>
        <p:cNvGrpSpPr/>
        <p:nvPr/>
      </p:nvGrpSpPr>
      <p:grpSpPr>
        <a:xfrm>
          <a:off x="0" y="0"/>
          <a:ext cx="0" cy="0"/>
          <a:chOff x="0" y="0"/>
          <a:chExt cx="0" cy="0"/>
        </a:xfrm>
      </p:grpSpPr>
      <p:sp>
        <p:nvSpPr>
          <p:cNvPr id="233" name="Google Shape;233;p35"/>
          <p:cNvSpPr/>
          <p:nvPr/>
        </p:nvSpPr>
        <p:spPr>
          <a:xfrm>
            <a:off x="483605"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234" name="Google Shape;234;p35"/>
          <p:cNvSpPr/>
          <p:nvPr/>
        </p:nvSpPr>
        <p:spPr>
          <a:xfrm>
            <a:off x="2745634"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235" name="Google Shape;235;p35"/>
          <p:cNvSpPr/>
          <p:nvPr/>
        </p:nvSpPr>
        <p:spPr>
          <a:xfrm>
            <a:off x="5007663"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236" name="Google Shape;236;p35"/>
          <p:cNvSpPr/>
          <p:nvPr/>
        </p:nvSpPr>
        <p:spPr>
          <a:xfrm>
            <a:off x="726969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237" name="Google Shape;237;p35"/>
          <p:cNvSpPr/>
          <p:nvPr/>
        </p:nvSpPr>
        <p:spPr>
          <a:xfrm>
            <a:off x="953172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238" name="Google Shape;238;p35"/>
          <p:cNvSpPr/>
          <p:nvPr/>
        </p:nvSpPr>
        <p:spPr>
          <a:xfrm>
            <a:off x="0" y="2912951"/>
            <a:ext cx="12192000" cy="27537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239" name="Google Shape;239;p3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0" name="Google Shape;240;p35"/>
          <p:cNvSpPr>
            <a:spLocks noGrp="1"/>
          </p:cNvSpPr>
          <p:nvPr>
            <p:ph type="pic" idx="2"/>
          </p:nvPr>
        </p:nvSpPr>
        <p:spPr>
          <a:xfrm>
            <a:off x="600105"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1" name="Google Shape;241;p35"/>
          <p:cNvSpPr>
            <a:spLocks noGrp="1"/>
          </p:cNvSpPr>
          <p:nvPr>
            <p:ph type="pic" idx="3"/>
          </p:nvPr>
        </p:nvSpPr>
        <p:spPr>
          <a:xfrm>
            <a:off x="2862134"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2" name="Google Shape;242;p35"/>
          <p:cNvSpPr>
            <a:spLocks noGrp="1"/>
          </p:cNvSpPr>
          <p:nvPr>
            <p:ph type="pic" idx="4"/>
          </p:nvPr>
        </p:nvSpPr>
        <p:spPr>
          <a:xfrm>
            <a:off x="5124163"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3" name="Google Shape;243;p35"/>
          <p:cNvSpPr>
            <a:spLocks noGrp="1"/>
          </p:cNvSpPr>
          <p:nvPr>
            <p:ph type="pic" idx="5"/>
          </p:nvPr>
        </p:nvSpPr>
        <p:spPr>
          <a:xfrm>
            <a:off x="738619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4" name="Google Shape;244;p35"/>
          <p:cNvSpPr>
            <a:spLocks noGrp="1"/>
          </p:cNvSpPr>
          <p:nvPr>
            <p:ph type="pic" idx="6"/>
          </p:nvPr>
        </p:nvSpPr>
        <p:spPr>
          <a:xfrm>
            <a:off x="964822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5" name="Google Shape;245;p35"/>
          <p:cNvSpPr txBox="1">
            <a:spLocks noGrp="1"/>
          </p:cNvSpPr>
          <p:nvPr>
            <p:ph type="body" idx="1"/>
          </p:nvPr>
        </p:nvSpPr>
        <p:spPr>
          <a:xfrm>
            <a:off x="651382"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6" name="Google Shape;246;p35"/>
          <p:cNvSpPr txBox="1">
            <a:spLocks noGrp="1"/>
          </p:cNvSpPr>
          <p:nvPr>
            <p:ph type="body" idx="7"/>
          </p:nvPr>
        </p:nvSpPr>
        <p:spPr>
          <a:xfrm>
            <a:off x="651382"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7" name="Google Shape;247;p35"/>
          <p:cNvSpPr txBox="1">
            <a:spLocks noGrp="1"/>
          </p:cNvSpPr>
          <p:nvPr>
            <p:ph type="body" idx="8"/>
          </p:nvPr>
        </p:nvSpPr>
        <p:spPr>
          <a:xfrm>
            <a:off x="2913411"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35"/>
          <p:cNvSpPr txBox="1">
            <a:spLocks noGrp="1"/>
          </p:cNvSpPr>
          <p:nvPr>
            <p:ph type="body" idx="9"/>
          </p:nvPr>
        </p:nvSpPr>
        <p:spPr>
          <a:xfrm>
            <a:off x="2913411"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9" name="Google Shape;249;p35"/>
          <p:cNvSpPr txBox="1">
            <a:spLocks noGrp="1"/>
          </p:cNvSpPr>
          <p:nvPr>
            <p:ph type="body" idx="13"/>
          </p:nvPr>
        </p:nvSpPr>
        <p:spPr>
          <a:xfrm>
            <a:off x="5175440"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0" name="Google Shape;250;p35"/>
          <p:cNvSpPr txBox="1">
            <a:spLocks noGrp="1"/>
          </p:cNvSpPr>
          <p:nvPr>
            <p:ph type="body" idx="14"/>
          </p:nvPr>
        </p:nvSpPr>
        <p:spPr>
          <a:xfrm>
            <a:off x="5175440"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1" name="Google Shape;251;p35"/>
          <p:cNvSpPr txBox="1">
            <a:spLocks noGrp="1"/>
          </p:cNvSpPr>
          <p:nvPr>
            <p:ph type="body" idx="15"/>
          </p:nvPr>
        </p:nvSpPr>
        <p:spPr>
          <a:xfrm>
            <a:off x="743746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2" name="Google Shape;252;p35"/>
          <p:cNvSpPr txBox="1">
            <a:spLocks noGrp="1"/>
          </p:cNvSpPr>
          <p:nvPr>
            <p:ph type="body" idx="16"/>
          </p:nvPr>
        </p:nvSpPr>
        <p:spPr>
          <a:xfrm>
            <a:off x="743746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3" name="Google Shape;253;p35"/>
          <p:cNvSpPr txBox="1">
            <a:spLocks noGrp="1"/>
          </p:cNvSpPr>
          <p:nvPr>
            <p:ph type="body" idx="17"/>
          </p:nvPr>
        </p:nvSpPr>
        <p:spPr>
          <a:xfrm>
            <a:off x="969949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4" name="Google Shape;254;p35"/>
          <p:cNvSpPr txBox="1">
            <a:spLocks noGrp="1"/>
          </p:cNvSpPr>
          <p:nvPr>
            <p:ph type="body" idx="18"/>
          </p:nvPr>
        </p:nvSpPr>
        <p:spPr>
          <a:xfrm>
            <a:off x="969949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mall title - half page">
  <p:cSld name="Small title - half page">
    <p:spTree>
      <p:nvGrpSpPr>
        <p:cNvPr id="1" name="Shape 255"/>
        <p:cNvGrpSpPr/>
        <p:nvPr/>
      </p:nvGrpSpPr>
      <p:grpSpPr>
        <a:xfrm>
          <a:off x="0" y="0"/>
          <a:ext cx="0" cy="0"/>
          <a:chOff x="0" y="0"/>
          <a:chExt cx="0" cy="0"/>
        </a:xfrm>
      </p:grpSpPr>
      <p:sp>
        <p:nvSpPr>
          <p:cNvPr id="256" name="Google Shape;256;p36"/>
          <p:cNvSpPr txBox="1">
            <a:spLocks noGrp="1"/>
          </p:cNvSpPr>
          <p:nvPr>
            <p:ph type="title"/>
          </p:nvPr>
        </p:nvSpPr>
        <p:spPr>
          <a:xfrm>
            <a:off x="584200" y="457200"/>
            <a:ext cx="5508419" cy="372410"/>
          </a:xfrm>
          <a:prstGeom prst="rect">
            <a:avLst/>
          </a:prstGeom>
          <a:noFill/>
          <a:ln>
            <a:noFill/>
          </a:ln>
        </p:spPr>
        <p:txBody>
          <a:bodyPr spcFirstLastPara="1" wrap="square" lIns="0" tIns="64000" rIns="0" bIns="0" anchor="t" anchorCtr="0">
            <a:spAutoFit/>
          </a:bodyPr>
          <a:lstStyle>
            <a:lvl1pPr lvl="0" algn="l">
              <a:lnSpc>
                <a:spcPct val="100000"/>
              </a:lnSpc>
              <a:spcBef>
                <a:spcPts val="0"/>
              </a:spcBef>
              <a:spcAft>
                <a:spcPts val="0"/>
              </a:spcAft>
              <a:buClr>
                <a:schemeClr val="dk1"/>
              </a:buClr>
              <a:buSzPts val="2000"/>
              <a:buFont typeface="Quattrocento Sans"/>
              <a:buNone/>
              <a:defRPr sz="2000">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Square Photo ">
  <p:cSld name="Title - Square Photo ">
    <p:spTree>
      <p:nvGrpSpPr>
        <p:cNvPr id="1" name="Shape 257"/>
        <p:cNvGrpSpPr/>
        <p:nvPr/>
      </p:nvGrpSpPr>
      <p:grpSpPr>
        <a:xfrm>
          <a:off x="0" y="0"/>
          <a:ext cx="0" cy="0"/>
          <a:chOff x="0" y="0"/>
          <a:chExt cx="0" cy="0"/>
        </a:xfrm>
      </p:grpSpPr>
      <p:sp>
        <p:nvSpPr>
          <p:cNvPr id="258" name="Google Shape;258;p37"/>
          <p:cNvSpPr txBox="1">
            <a:spLocks noGrp="1"/>
          </p:cNvSpPr>
          <p:nvPr>
            <p:ph type="body" idx="1"/>
          </p:nvPr>
        </p:nvSpPr>
        <p:spPr>
          <a:xfrm>
            <a:off x="584200" y="3535540"/>
            <a:ext cx="4162425" cy="273349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dk1"/>
              </a:buClr>
              <a:buSzPts val="1980"/>
              <a:buNone/>
              <a:defRPr sz="220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None/>
              <a:defRPr/>
            </a:lvl2pPr>
            <a:lvl3pPr marL="1371600" lvl="2" indent="-228600" algn="l">
              <a:lnSpc>
                <a:spcPct val="100000"/>
              </a:lnSpc>
              <a:spcBef>
                <a:spcPts val="320"/>
              </a:spcBef>
              <a:spcAft>
                <a:spcPts val="0"/>
              </a:spcAft>
              <a:buClr>
                <a:schemeClr val="dk1"/>
              </a:buClr>
              <a:buSzPts val="1440"/>
              <a:buNone/>
              <a:defRPr/>
            </a:lvl3pPr>
            <a:lvl4pPr marL="1828800" lvl="3" indent="-228600" algn="l">
              <a:lnSpc>
                <a:spcPct val="100000"/>
              </a:lnSpc>
              <a:spcBef>
                <a:spcPts val="280"/>
              </a:spcBef>
              <a:spcAft>
                <a:spcPts val="0"/>
              </a:spcAft>
              <a:buClr>
                <a:schemeClr val="dk1"/>
              </a:buClr>
              <a:buSzPts val="1260"/>
              <a:buNone/>
              <a:defRPr/>
            </a:lvl4pPr>
            <a:lvl5pPr marL="2286000" lvl="4" indent="-228600" algn="l">
              <a:lnSpc>
                <a:spcPct val="100000"/>
              </a:lnSpc>
              <a:spcBef>
                <a:spcPts val="280"/>
              </a:spcBef>
              <a:spcAft>
                <a:spcPts val="0"/>
              </a:spcAft>
              <a:buClr>
                <a:schemeClr val="dk1"/>
              </a:buClr>
              <a:buSzPts val="126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9" name="Google Shape;259;p37"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0" name="Google Shape;260;p37"/>
          <p:cNvSpPr txBox="1">
            <a:spLocks noGrp="1"/>
          </p:cNvSpPr>
          <p:nvPr>
            <p:ph type="title"/>
          </p:nvPr>
        </p:nvSpPr>
        <p:spPr>
          <a:xfrm>
            <a:off x="588263" y="588963"/>
            <a:ext cx="4158362" cy="253523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904">
          <p15:clr>
            <a:srgbClr val="5ACBF0"/>
          </p15:clr>
        </p15:guide>
        <p15:guide id="3" orient="horz" pos="1968">
          <p15:clr>
            <a:srgbClr val="5ACBF0"/>
          </p15:clr>
        </p15:guide>
        <p15:guide id="4" orient="horz" pos="2226">
          <p15:clr>
            <a:srgbClr val="5ACBF0"/>
          </p15:clr>
        </p15:guide>
        <p15:guide id="5" pos="3729">
          <p15:clr>
            <a:srgbClr val="C35EA4"/>
          </p15:clr>
        </p15:guide>
        <p15:guide id="6" pos="2993">
          <p15:clr>
            <a:srgbClr val="5ACBF0"/>
          </p15:clr>
        </p15:guide>
        <p15:guide id="7" pos="354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quare Photo ">
  <p:cSld name="Square Photo ">
    <p:spTree>
      <p:nvGrpSpPr>
        <p:cNvPr id="1" name="Shape 261"/>
        <p:cNvGrpSpPr/>
        <p:nvPr/>
      </p:nvGrpSpPr>
      <p:grpSpPr>
        <a:xfrm>
          <a:off x="0" y="0"/>
          <a:ext cx="0" cy="0"/>
          <a:chOff x="0" y="0"/>
          <a:chExt cx="0" cy="0"/>
        </a:xfrm>
      </p:grpSpPr>
      <p:sp>
        <p:nvSpPr>
          <p:cNvPr id="262" name="Google Shape;262;p38"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3" name="Google Shape;263;p38"/>
          <p:cNvSpPr txBox="1">
            <a:spLocks noGrp="1"/>
          </p:cNvSpPr>
          <p:nvPr>
            <p:ph type="title"/>
          </p:nvPr>
        </p:nvSpPr>
        <p:spPr>
          <a:xfrm>
            <a:off x="588263" y="585788"/>
            <a:ext cx="4159950" cy="568324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2160">
          <p15:clr>
            <a:srgbClr val="FBAE40"/>
          </p15:clr>
        </p15:guide>
        <p15:guide id="3" pos="2991">
          <p15:clr>
            <a:srgbClr val="5ACBF0"/>
          </p15:clr>
        </p15:guide>
        <p15:guide id="4" pos="3728">
          <p15:clr>
            <a:srgbClr val="C35EA4"/>
          </p15:clr>
        </p15:guide>
        <p15:guide id="5" pos="3544">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quare Photo 2">
  <p:cSld name="Square Photo 2">
    <p:spTree>
      <p:nvGrpSpPr>
        <p:cNvPr id="1" name="Shape 264"/>
        <p:cNvGrpSpPr/>
        <p:nvPr/>
      </p:nvGrpSpPr>
      <p:grpSpPr>
        <a:xfrm>
          <a:off x="0" y="0"/>
          <a:ext cx="0" cy="0"/>
          <a:chOff x="0" y="0"/>
          <a:chExt cx="0" cy="0"/>
        </a:xfrm>
      </p:grpSpPr>
      <p:sp>
        <p:nvSpPr>
          <p:cNvPr id="265" name="Google Shape;265;p39"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6" name="Google Shape;266;p39"/>
          <p:cNvSpPr txBox="1">
            <a:spLocks noGrp="1"/>
          </p:cNvSpPr>
          <p:nvPr>
            <p:ph type="title"/>
          </p:nvPr>
        </p:nvSpPr>
        <p:spPr>
          <a:xfrm>
            <a:off x="588263" y="2996526"/>
            <a:ext cx="4163125" cy="327251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2800"/>
              <a:buFont typeface="Quattrocento Sans"/>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1877">
          <p15:clr>
            <a:srgbClr val="5ACBF0"/>
          </p15:clr>
        </p15:guide>
        <p15:guide id="3" pos="3731">
          <p15:clr>
            <a:srgbClr val="C35EA4"/>
          </p15:clr>
        </p15:guide>
        <p15:guide id="4" pos="2993">
          <p15:clr>
            <a:srgbClr val="5ACBF0"/>
          </p15:clr>
        </p15:guide>
        <p15:guide id="5" pos="3547">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op horizontal photo and title">
  <p:cSld name="Top horizontal photo and title">
    <p:spTree>
      <p:nvGrpSpPr>
        <p:cNvPr id="1" name="Shape 267"/>
        <p:cNvGrpSpPr/>
        <p:nvPr/>
      </p:nvGrpSpPr>
      <p:grpSpPr>
        <a:xfrm>
          <a:off x="0" y="0"/>
          <a:ext cx="0" cy="0"/>
          <a:chOff x="0" y="0"/>
          <a:chExt cx="0" cy="0"/>
        </a:xfrm>
      </p:grpSpPr>
      <p:sp>
        <p:nvSpPr>
          <p:cNvPr id="268" name="Google Shape;268;p40" descr="This photo is a 'placeholder' only. Drag or drop your photo here, or click and tap the center to insert a photo."/>
          <p:cNvSpPr>
            <a:spLocks noGrp="1"/>
          </p:cNvSpPr>
          <p:nvPr>
            <p:ph type="pic" idx="2"/>
          </p:nvPr>
        </p:nvSpPr>
        <p:spPr>
          <a:xfrm>
            <a:off x="0" y="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9" name="Google Shape;269;p40"/>
          <p:cNvSpPr txBox="1">
            <a:spLocks noGrp="1"/>
          </p:cNvSpPr>
          <p:nvPr>
            <p:ph type="title"/>
          </p:nvPr>
        </p:nvSpPr>
        <p:spPr>
          <a:xfrm>
            <a:off x="588263" y="5157216"/>
            <a:ext cx="11018520" cy="1111822"/>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0">
          <p15:clr>
            <a:srgbClr val="5ACBF0"/>
          </p15:clr>
        </p15:guide>
        <p15:guide id="2" orient="horz" pos="360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ottom horizontal photo and title">
  <p:cSld name="Bottom horizontal photo and title">
    <p:spTree>
      <p:nvGrpSpPr>
        <p:cNvPr id="1" name="Shape 270"/>
        <p:cNvGrpSpPr/>
        <p:nvPr/>
      </p:nvGrpSpPr>
      <p:grpSpPr>
        <a:xfrm>
          <a:off x="0" y="0"/>
          <a:ext cx="0" cy="0"/>
          <a:chOff x="0" y="0"/>
          <a:chExt cx="0" cy="0"/>
        </a:xfrm>
      </p:grpSpPr>
      <p:sp>
        <p:nvSpPr>
          <p:cNvPr id="271" name="Google Shape;271;p41" descr="This photo is a 'placeholder' only. Drag or drop your photo here, or click and tap the center to insert a photo."/>
          <p:cNvSpPr>
            <a:spLocks noGrp="1"/>
          </p:cNvSpPr>
          <p:nvPr>
            <p:ph type="pic" idx="2"/>
          </p:nvPr>
        </p:nvSpPr>
        <p:spPr>
          <a:xfrm>
            <a:off x="-2381" y="228600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2" name="Google Shape;272;p41"/>
          <p:cNvSpPr txBox="1">
            <a:spLocks noGrp="1"/>
          </p:cNvSpPr>
          <p:nvPr>
            <p:ph type="title"/>
          </p:nvPr>
        </p:nvSpPr>
        <p:spPr>
          <a:xfrm>
            <a:off x="588263" y="585788"/>
            <a:ext cx="11018520" cy="1114996"/>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440">
          <p15:clr>
            <a:srgbClr val="5ACBF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picture content">
  <p:cSld name="Two picture content">
    <p:spTree>
      <p:nvGrpSpPr>
        <p:cNvPr id="1" name="Shape 273"/>
        <p:cNvGrpSpPr/>
        <p:nvPr/>
      </p:nvGrpSpPr>
      <p:grpSpPr>
        <a:xfrm>
          <a:off x="0" y="0"/>
          <a:ext cx="0" cy="0"/>
          <a:chOff x="0" y="0"/>
          <a:chExt cx="0" cy="0"/>
        </a:xfrm>
      </p:grpSpPr>
      <p:sp>
        <p:nvSpPr>
          <p:cNvPr id="274" name="Google Shape;274;p42"/>
          <p:cNvSpPr txBox="1">
            <a:spLocks noGrp="1"/>
          </p:cNvSpPr>
          <p:nvPr>
            <p:ph type="body" idx="1"/>
          </p:nvPr>
        </p:nvSpPr>
        <p:spPr>
          <a:xfrm>
            <a:off x="584199"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5" name="Google Shape;275;p42" descr="This photo is a 'placeholder' only. Drag or drop your photo here, or click and tap the center to insert a photo."/>
          <p:cNvSpPr>
            <a:spLocks noGrp="1"/>
          </p:cNvSpPr>
          <p:nvPr>
            <p:ph type="pic" idx="2"/>
          </p:nvPr>
        </p:nvSpPr>
        <p:spPr>
          <a:xfrm>
            <a:off x="582612"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6" name="Google Shape;276;p42"/>
          <p:cNvSpPr txBox="1">
            <a:spLocks noGrp="1"/>
          </p:cNvSpPr>
          <p:nvPr>
            <p:ph type="body" idx="3"/>
          </p:nvPr>
        </p:nvSpPr>
        <p:spPr>
          <a:xfrm>
            <a:off x="6241860"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7" name="Google Shape;277;p42" descr="This photo is a 'placeholder' only. Drag or drop your photo here, or click and tap the center to insert a photo."/>
          <p:cNvSpPr>
            <a:spLocks noGrp="1"/>
          </p:cNvSpPr>
          <p:nvPr>
            <p:ph type="pic" idx="4"/>
          </p:nvPr>
        </p:nvSpPr>
        <p:spPr>
          <a:xfrm>
            <a:off x="6239255"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8" name="Google Shape;278;p42"/>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3749">
          <p15:clr>
            <a:srgbClr val="5ACBF0"/>
          </p15:clr>
        </p15:guide>
        <p15:guide id="5" pos="393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24"/>
        <p:cNvGrpSpPr/>
        <p:nvPr/>
      </p:nvGrpSpPr>
      <p:grpSpPr>
        <a:xfrm>
          <a:off x="0" y="0"/>
          <a:ext cx="0" cy="0"/>
          <a:chOff x="0" y="0"/>
          <a:chExt cx="0" cy="0"/>
        </a:xfrm>
      </p:grpSpPr>
      <p:sp>
        <p:nvSpPr>
          <p:cNvPr id="25" name="Google Shape;25;p17"/>
          <p:cNvSpPr txBox="1">
            <a:spLocks noGrp="1"/>
          </p:cNvSpPr>
          <p:nvPr>
            <p:ph type="title"/>
          </p:nvPr>
        </p:nvSpPr>
        <p:spPr>
          <a:xfrm>
            <a:off x="584200" y="2305840"/>
            <a:ext cx="3468956" cy="396319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7"/>
          <p:cNvSpPr txBox="1">
            <a:spLocks noGrp="1"/>
          </p:cNvSpPr>
          <p:nvPr>
            <p:ph type="body" idx="1"/>
          </p:nvPr>
        </p:nvSpPr>
        <p:spPr>
          <a:xfrm>
            <a:off x="4646104" y="2447038"/>
            <a:ext cx="6961188" cy="3821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80"/>
              </a:spcBef>
              <a:spcAft>
                <a:spcPts val="0"/>
              </a:spcAft>
              <a:buClr>
                <a:schemeClr val="dk1"/>
              </a:buClr>
              <a:buSzPts val="2160"/>
              <a:buNone/>
              <a:defRPr sz="24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27" name="Google Shape;27;p17"/>
          <p:cNvCxnSpPr/>
          <p:nvPr/>
        </p:nvCxnSpPr>
        <p:spPr>
          <a:xfrm>
            <a:off x="588263" y="2017713"/>
            <a:ext cx="3477325" cy="0"/>
          </a:xfrm>
          <a:prstGeom prst="straightConnector1">
            <a:avLst/>
          </a:prstGeom>
          <a:noFill/>
          <a:ln w="28575" cap="flat" cmpd="sng">
            <a:solidFill>
              <a:schemeClr val="accent1"/>
            </a:solidFill>
            <a:prstDash val="solid"/>
            <a:round/>
            <a:headEnd type="none" w="sm" len="sm"/>
            <a:tailEnd type="none" w="sm" len="sm"/>
          </a:ln>
        </p:spPr>
      </p:cxnSp>
      <p:cxnSp>
        <p:nvCxnSpPr>
          <p:cNvPr id="28" name="Google Shape;28;p17"/>
          <p:cNvCxnSpPr/>
          <p:nvPr/>
        </p:nvCxnSpPr>
        <p:spPr>
          <a:xfrm>
            <a:off x="4648200" y="2017713"/>
            <a:ext cx="6961188" cy="0"/>
          </a:xfrm>
          <a:prstGeom prst="straightConnector1">
            <a:avLst/>
          </a:prstGeom>
          <a:noFill/>
          <a:ln w="12700" cap="flat" cmpd="sng">
            <a:solidFill>
              <a:schemeClr val="dk1"/>
            </a:solidFill>
            <a:prstDash val="solid"/>
            <a:round/>
            <a:headEnd type="none" w="sm" len="sm"/>
            <a:tailEnd type="none" w="sm" len="sm"/>
          </a:ln>
        </p:spPr>
      </p:cxnSp>
    </p:spTree>
  </p:cSld>
  <p:clrMapOvr>
    <a:masterClrMapping/>
  </p:clrMapOvr>
  <p:transition>
    <p:fade/>
  </p:transition>
  <p:extLst>
    <p:ext uri="{DCECCB84-F9BA-43D5-87BE-67443E8EF086}">
      <p15:sldGuideLst xmlns:p15="http://schemas.microsoft.com/office/powerpoint/2012/main">
        <p15:guide id="1" pos="2561">
          <p15:clr>
            <a:srgbClr val="5ACBF0"/>
          </p15:clr>
        </p15:guide>
        <p15:guide id="2" pos="2744">
          <p15:clr>
            <a:srgbClr val="5ACBF0"/>
          </p15:clr>
        </p15:guide>
        <p15:guide id="3" orient="horz" pos="905">
          <p15:clr>
            <a:srgbClr val="5ACBF0"/>
          </p15:clr>
        </p15:guide>
        <p15:guide id="4" orient="horz" pos="1271">
          <p15:clr>
            <a:srgbClr val="5ACBF0"/>
          </p15:clr>
        </p15:guide>
        <p15:guide id="5" orient="horz" pos="1728">
          <p15:clr>
            <a:srgbClr val="FBAE40"/>
          </p15:clr>
        </p15:guide>
        <p15:guide id="6" pos="2928">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ree picture content">
  <p:cSld name="Three picture content">
    <p:spTree>
      <p:nvGrpSpPr>
        <p:cNvPr id="1" name="Shape 279"/>
        <p:cNvGrpSpPr/>
        <p:nvPr/>
      </p:nvGrpSpPr>
      <p:grpSpPr>
        <a:xfrm>
          <a:off x="0" y="0"/>
          <a:ext cx="0" cy="0"/>
          <a:chOff x="0" y="0"/>
          <a:chExt cx="0" cy="0"/>
        </a:xfrm>
      </p:grpSpPr>
      <p:sp>
        <p:nvSpPr>
          <p:cNvPr id="280" name="Google Shape;280;p43"/>
          <p:cNvSpPr txBox="1">
            <a:spLocks noGrp="1"/>
          </p:cNvSpPr>
          <p:nvPr>
            <p:ph type="body" idx="1"/>
          </p:nvPr>
        </p:nvSpPr>
        <p:spPr>
          <a:xfrm>
            <a:off x="582613"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1" name="Google Shape;281;p43" descr="This photo is a 'placeholder' only. Drag or drop your photo here, or click and tap the center to insert a photo."/>
          <p:cNvSpPr>
            <a:spLocks noGrp="1"/>
          </p:cNvSpPr>
          <p:nvPr>
            <p:ph type="pic" idx="2"/>
          </p:nvPr>
        </p:nvSpPr>
        <p:spPr>
          <a:xfrm>
            <a:off x="582612"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2" name="Google Shape;282;p43"/>
          <p:cNvSpPr txBox="1">
            <a:spLocks noGrp="1"/>
          </p:cNvSpPr>
          <p:nvPr>
            <p:ph type="body" idx="3"/>
          </p:nvPr>
        </p:nvSpPr>
        <p:spPr>
          <a:xfrm>
            <a:off x="4358640"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3" name="Google Shape;283;p43" descr="This photo is a 'placeholder' only. Drag or drop your photo here, or click and tap the center to insert a photo."/>
          <p:cNvSpPr>
            <a:spLocks noGrp="1"/>
          </p:cNvSpPr>
          <p:nvPr>
            <p:ph type="pic" idx="4"/>
          </p:nvPr>
        </p:nvSpPr>
        <p:spPr>
          <a:xfrm>
            <a:off x="4358640"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4" name="Google Shape;284;p43"/>
          <p:cNvSpPr txBox="1">
            <a:spLocks noGrp="1"/>
          </p:cNvSpPr>
          <p:nvPr>
            <p:ph type="body" idx="5"/>
          </p:nvPr>
        </p:nvSpPr>
        <p:spPr>
          <a:xfrm>
            <a:off x="8134351"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5" name="Google Shape;285;p43" descr="This photo is a 'placeholder' only. Drag or drop your photo here, or click and tap the center to insert a photo."/>
          <p:cNvSpPr>
            <a:spLocks noGrp="1"/>
          </p:cNvSpPr>
          <p:nvPr>
            <p:ph type="pic" idx="6"/>
          </p:nvPr>
        </p:nvSpPr>
        <p:spPr>
          <a:xfrm>
            <a:off x="8132063"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6" name="Google Shape;286;p43"/>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2557">
          <p15:clr>
            <a:srgbClr val="5ACBF0"/>
          </p15:clr>
        </p15:guide>
        <p15:guide id="5" pos="2744">
          <p15:clr>
            <a:srgbClr val="5ACBF0"/>
          </p15:clr>
        </p15:guide>
        <p15:guide id="6" pos="4936">
          <p15:clr>
            <a:srgbClr val="5ACBF0"/>
          </p15:clr>
        </p15:guide>
        <p15:guide id="7" pos="5123">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Four picture content">
  <p:cSld name="Four picture content">
    <p:spTree>
      <p:nvGrpSpPr>
        <p:cNvPr id="1" name="Shape 287"/>
        <p:cNvGrpSpPr/>
        <p:nvPr/>
      </p:nvGrpSpPr>
      <p:grpSpPr>
        <a:xfrm>
          <a:off x="0" y="0"/>
          <a:ext cx="0" cy="0"/>
          <a:chOff x="0" y="0"/>
          <a:chExt cx="0" cy="0"/>
        </a:xfrm>
      </p:grpSpPr>
      <p:sp>
        <p:nvSpPr>
          <p:cNvPr id="288" name="Google Shape;288;p44"/>
          <p:cNvSpPr txBox="1">
            <a:spLocks noGrp="1"/>
          </p:cNvSpPr>
          <p:nvPr>
            <p:ph type="body" idx="1"/>
          </p:nvPr>
        </p:nvSpPr>
        <p:spPr>
          <a:xfrm>
            <a:off x="582613"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9" name="Google Shape;289;p44" descr="This photo is a 'placeholder' only. Drag or drop your photo here, or click and tap the center to insert a photo."/>
          <p:cNvSpPr>
            <a:spLocks noGrp="1"/>
          </p:cNvSpPr>
          <p:nvPr>
            <p:ph type="pic" idx="2"/>
          </p:nvPr>
        </p:nvSpPr>
        <p:spPr>
          <a:xfrm>
            <a:off x="582612"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0" name="Google Shape;290;p44"/>
          <p:cNvSpPr txBox="1">
            <a:spLocks noGrp="1"/>
          </p:cNvSpPr>
          <p:nvPr>
            <p:ph type="body" idx="3"/>
          </p:nvPr>
        </p:nvSpPr>
        <p:spPr>
          <a:xfrm>
            <a:off x="3413908"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1" name="Google Shape;291;p44" descr="This photo is a 'placeholder' only. Drag or drop your photo here, or click and tap the center to insert a photo."/>
          <p:cNvSpPr>
            <a:spLocks noGrp="1"/>
          </p:cNvSpPr>
          <p:nvPr>
            <p:ph type="pic" idx="4"/>
          </p:nvPr>
        </p:nvSpPr>
        <p:spPr>
          <a:xfrm>
            <a:off x="3413908"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2" name="Google Shape;292;p44"/>
          <p:cNvSpPr txBox="1">
            <a:spLocks noGrp="1"/>
          </p:cNvSpPr>
          <p:nvPr>
            <p:ph type="body" idx="5"/>
          </p:nvPr>
        </p:nvSpPr>
        <p:spPr>
          <a:xfrm>
            <a:off x="6245204"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3" name="Google Shape;293;p44" descr="This photo is a 'placeholder' only. Drag or drop your photo here, or click and tap the center to insert a photo."/>
          <p:cNvSpPr>
            <a:spLocks noGrp="1"/>
          </p:cNvSpPr>
          <p:nvPr>
            <p:ph type="pic" idx="6"/>
          </p:nvPr>
        </p:nvSpPr>
        <p:spPr>
          <a:xfrm>
            <a:off x="6245204"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4" name="Google Shape;294;p44"/>
          <p:cNvSpPr txBox="1">
            <a:spLocks noGrp="1"/>
          </p:cNvSpPr>
          <p:nvPr>
            <p:ph type="body" idx="7"/>
          </p:nvPr>
        </p:nvSpPr>
        <p:spPr>
          <a:xfrm>
            <a:off x="9076500"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5" name="Google Shape;295;p44" descr="This photo is a 'placeholder' only. Drag or drop your photo here, or click and tap the center to insert a photo."/>
          <p:cNvSpPr>
            <a:spLocks noGrp="1"/>
          </p:cNvSpPr>
          <p:nvPr>
            <p:ph type="pic" idx="8"/>
          </p:nvPr>
        </p:nvSpPr>
        <p:spPr>
          <a:xfrm>
            <a:off x="9076500"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6" name="Google Shape;296;p44"/>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993">
          <p15:clr>
            <a:srgbClr val="5ACBF0"/>
          </p15:clr>
        </p15:guide>
        <p15:guide id="2" orient="horz" pos="1276">
          <p15:clr>
            <a:srgbClr val="5ACBF0"/>
          </p15:clr>
        </p15:guide>
        <p15:guide id="3" orient="horz" pos="288">
          <p15:clr>
            <a:srgbClr val="5ACBF0"/>
          </p15:clr>
        </p15:guide>
        <p15:guide id="4" pos="1963">
          <p15:clr>
            <a:srgbClr val="5ACBF0"/>
          </p15:clr>
        </p15:guide>
        <p15:guide id="5" pos="2150">
          <p15:clr>
            <a:srgbClr val="5ACBF0"/>
          </p15:clr>
        </p15:guide>
        <p15:guide id="6" pos="3746">
          <p15:clr>
            <a:srgbClr val="5ACBF0"/>
          </p15:clr>
        </p15:guide>
        <p15:guide id="7" pos="3934">
          <p15:clr>
            <a:srgbClr val="5ACBF0"/>
          </p15:clr>
        </p15:guide>
        <p15:guide id="8" pos="5530">
          <p15:clr>
            <a:srgbClr val="5ACBF0"/>
          </p15:clr>
        </p15:guide>
        <p15:guide id="9" pos="571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creenshot and caption">
  <p:cSld name="Screenshot and caption">
    <p:spTree>
      <p:nvGrpSpPr>
        <p:cNvPr id="1" name="Shape 297"/>
        <p:cNvGrpSpPr/>
        <p:nvPr/>
      </p:nvGrpSpPr>
      <p:grpSpPr>
        <a:xfrm>
          <a:off x="0" y="0"/>
          <a:ext cx="0" cy="0"/>
          <a:chOff x="0" y="0"/>
          <a:chExt cx="0" cy="0"/>
        </a:xfrm>
      </p:grpSpPr>
      <p:sp>
        <p:nvSpPr>
          <p:cNvPr id="298" name="Google Shape;298;p4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9" name="Google Shape;299;p45"/>
          <p:cNvSpPr txBox="1">
            <a:spLocks noGrp="1"/>
          </p:cNvSpPr>
          <p:nvPr>
            <p:ph type="body" idx="1"/>
          </p:nvPr>
        </p:nvSpPr>
        <p:spPr>
          <a:xfrm>
            <a:off x="8115300" y="2017713"/>
            <a:ext cx="3494088" cy="425132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00"/>
              </a:spcBef>
              <a:spcAft>
                <a:spcPts val="0"/>
              </a:spcAft>
              <a:buClr>
                <a:schemeClr val="dk1"/>
              </a:buClr>
              <a:buSzPts val="1800"/>
              <a:buFont typeface="Quattrocento Sans"/>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0" name="Google Shape;300;p45" descr="This screenshot is a 'placeholder' only. Drag or drop your screen shot here, or click and tap the center to insert a photo."/>
          <p:cNvSpPr>
            <a:spLocks noGrp="1"/>
          </p:cNvSpPr>
          <p:nvPr>
            <p:ph type="pic" idx="2"/>
          </p:nvPr>
        </p:nvSpPr>
        <p:spPr>
          <a:xfrm>
            <a:off x="582612" y="1436688"/>
            <a:ext cx="7253288" cy="483235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200"/>
              </a:spcBef>
              <a:spcAft>
                <a:spcPts val="0"/>
              </a:spcAft>
              <a:buClr>
                <a:srgbClr val="000000"/>
              </a:buClr>
              <a:buSzPts val="900"/>
              <a:buFont typeface="Noto Sans Symbols"/>
              <a:buNone/>
              <a:defRPr sz="1000" b="1"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4937">
          <p15:clr>
            <a:srgbClr val="5ACBF0"/>
          </p15:clr>
        </p15:guide>
        <p15:guide id="2" pos="5112">
          <p15:clr>
            <a:srgbClr val="5ACBF0"/>
          </p15:clr>
        </p15:guide>
        <p15:guide id="3" orient="horz" pos="905">
          <p15:clr>
            <a:srgbClr val="5ACBF0"/>
          </p15:clr>
        </p15:guide>
        <p15:guide id="4" orient="horz" pos="1271">
          <p15:clr>
            <a:srgbClr val="5ACBF0"/>
          </p15:clr>
        </p15:guide>
        <p15:guide id="5"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side by side">
  <p:cSld name="Title and text side by side">
    <p:spTree>
      <p:nvGrpSpPr>
        <p:cNvPr id="1" name="Shape 301"/>
        <p:cNvGrpSpPr/>
        <p:nvPr/>
      </p:nvGrpSpPr>
      <p:grpSpPr>
        <a:xfrm>
          <a:off x="0" y="0"/>
          <a:ext cx="0" cy="0"/>
          <a:chOff x="0" y="0"/>
          <a:chExt cx="0" cy="0"/>
        </a:xfrm>
      </p:grpSpPr>
      <p:sp>
        <p:nvSpPr>
          <p:cNvPr id="302" name="Google Shape;302;p46"/>
          <p:cNvSpPr/>
          <p:nvPr/>
        </p:nvSpPr>
        <p:spPr>
          <a:xfrm>
            <a:off x="0" y="0"/>
            <a:ext cx="4356100" cy="6858000"/>
          </a:xfrm>
          <a:prstGeom prst="rect">
            <a:avLst/>
          </a:prstGeom>
          <a:solidFill>
            <a:schemeClr val="dk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303" name="Google Shape;303;p46"/>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sz="28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4" name="Google Shape;304;p46"/>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3600"/>
              <a:buFont typeface="Quattrocento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side by side 3">
  <p:cSld name="Title and text side by side 3">
    <p:spTree>
      <p:nvGrpSpPr>
        <p:cNvPr id="1" name="Shape 305"/>
        <p:cNvGrpSpPr/>
        <p:nvPr/>
      </p:nvGrpSpPr>
      <p:grpSpPr>
        <a:xfrm>
          <a:off x="0" y="0"/>
          <a:ext cx="0" cy="0"/>
          <a:chOff x="0" y="0"/>
          <a:chExt cx="0" cy="0"/>
        </a:xfrm>
      </p:grpSpPr>
      <p:sp>
        <p:nvSpPr>
          <p:cNvPr id="306" name="Google Shape;306;p47"/>
          <p:cNvSpPr/>
          <p:nvPr/>
        </p:nvSpPr>
        <p:spPr>
          <a:xfrm>
            <a:off x="0" y="0"/>
            <a:ext cx="4356100" cy="6858000"/>
          </a:xfrm>
          <a:prstGeom prst="rect">
            <a:avLst/>
          </a:prstGeom>
          <a:solidFill>
            <a:schemeClr val="l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307" name="Google Shape;307;p47"/>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sz="28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8" name="Google Shape;308;p47"/>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ext side by side 2">
  <p:cSld name="Title and text side by side 2">
    <p:spTree>
      <p:nvGrpSpPr>
        <p:cNvPr id="1" name="Shape 309"/>
        <p:cNvGrpSpPr/>
        <p:nvPr/>
      </p:nvGrpSpPr>
      <p:grpSpPr>
        <a:xfrm>
          <a:off x="0" y="0"/>
          <a:ext cx="0" cy="0"/>
          <a:chOff x="0" y="0"/>
          <a:chExt cx="0" cy="0"/>
        </a:xfrm>
      </p:grpSpPr>
      <p:cxnSp>
        <p:nvCxnSpPr>
          <p:cNvPr id="310" name="Google Shape;310;p48"/>
          <p:cNvCxnSpPr/>
          <p:nvPr/>
        </p:nvCxnSpPr>
        <p:spPr>
          <a:xfrm>
            <a:off x="4356100" y="2578100"/>
            <a:ext cx="0" cy="1701800"/>
          </a:xfrm>
          <a:prstGeom prst="straightConnector1">
            <a:avLst/>
          </a:prstGeom>
          <a:noFill/>
          <a:ln w="28575" cap="flat" cmpd="sng">
            <a:solidFill>
              <a:schemeClr val="accent1"/>
            </a:solidFill>
            <a:prstDash val="solid"/>
            <a:round/>
            <a:headEnd type="none" w="sm" len="sm"/>
            <a:tailEnd type="none" w="sm" len="sm"/>
          </a:ln>
        </p:spPr>
      </p:cxnSp>
      <p:sp>
        <p:nvSpPr>
          <p:cNvPr id="311" name="Google Shape;311;p48"/>
          <p:cNvSpPr txBox="1">
            <a:spLocks noGrp="1"/>
          </p:cNvSpPr>
          <p:nvPr>
            <p:ph type="body" idx="1"/>
          </p:nvPr>
        </p:nvSpPr>
        <p:spPr>
          <a:xfrm>
            <a:off x="4941888" y="585788"/>
            <a:ext cx="6667500" cy="5683249"/>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2" name="Google Shape;312;p48"/>
          <p:cNvSpPr txBox="1">
            <a:spLocks noGrp="1"/>
          </p:cNvSpPr>
          <p:nvPr>
            <p:ph type="title"/>
          </p:nvPr>
        </p:nvSpPr>
        <p:spPr>
          <a:xfrm>
            <a:off x="588263" y="585788"/>
            <a:ext cx="318202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orient="horz" pos="2160">
          <p15:clr>
            <a:srgbClr val="FDE53C"/>
          </p15:clr>
        </p15:guide>
        <p15:guide id="3" pos="2376">
          <p15:clr>
            <a:srgbClr val="5ACBF0"/>
          </p15:clr>
        </p15:guide>
        <p15:guide id="4" pos="311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Demo slide">
  <p:cSld name="Demo slide">
    <p:bg>
      <p:bgPr>
        <a:solidFill>
          <a:schemeClr val="dk2"/>
        </a:solidFill>
        <a:effectLst/>
      </p:bgPr>
    </p:bg>
    <p:spTree>
      <p:nvGrpSpPr>
        <p:cNvPr id="1" name="Shape 313"/>
        <p:cNvGrpSpPr/>
        <p:nvPr/>
      </p:nvGrpSpPr>
      <p:grpSpPr>
        <a:xfrm>
          <a:off x="0" y="0"/>
          <a:ext cx="0" cy="0"/>
          <a:chOff x="0" y="0"/>
          <a:chExt cx="0" cy="0"/>
        </a:xfrm>
      </p:grpSpPr>
      <p:sp>
        <p:nvSpPr>
          <p:cNvPr id="314" name="Google Shape;314;p49"/>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9"/>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Font typeface="Arial"/>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Demo slide 2">
  <p:cSld name="Demo slide 2">
    <p:bg>
      <p:bgPr>
        <a:solidFill>
          <a:schemeClr val="lt1"/>
        </a:solidFill>
        <a:effectLst/>
      </p:bgPr>
    </p:bg>
    <p:spTree>
      <p:nvGrpSpPr>
        <p:cNvPr id="1" name="Shape 316"/>
        <p:cNvGrpSpPr/>
        <p:nvPr/>
      </p:nvGrpSpPr>
      <p:grpSpPr>
        <a:xfrm>
          <a:off x="0" y="0"/>
          <a:ext cx="0" cy="0"/>
          <a:chOff x="0" y="0"/>
          <a:chExt cx="0" cy="0"/>
        </a:xfrm>
      </p:grpSpPr>
      <p:sp>
        <p:nvSpPr>
          <p:cNvPr id="317" name="Google Shape;317;p50"/>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8" name="Google Shape;318;p50"/>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Font typeface="Arial"/>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Title">
  <p:cSld name="Section Title">
    <p:bg>
      <p:bgPr>
        <a:solidFill>
          <a:schemeClr val="dk2"/>
        </a:solidFill>
        <a:effectLst/>
      </p:bgPr>
    </p:bg>
    <p:spTree>
      <p:nvGrpSpPr>
        <p:cNvPr id="1" name="Shape 319"/>
        <p:cNvGrpSpPr/>
        <p:nvPr/>
      </p:nvGrpSpPr>
      <p:grpSpPr>
        <a:xfrm>
          <a:off x="0" y="0"/>
          <a:ext cx="0" cy="0"/>
          <a:chOff x="0" y="0"/>
          <a:chExt cx="0" cy="0"/>
        </a:xfrm>
      </p:grpSpPr>
      <p:sp>
        <p:nvSpPr>
          <p:cNvPr id="320" name="Google Shape;320;p51"/>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hank you slide">
  <p:cSld name="Thank you slide">
    <p:bg>
      <p:bgPr>
        <a:solidFill>
          <a:schemeClr val="dk2"/>
        </a:solidFill>
        <a:effectLst/>
      </p:bgPr>
    </p:bg>
    <p:spTree>
      <p:nvGrpSpPr>
        <p:cNvPr id="1" name="Shape 321"/>
        <p:cNvGrpSpPr/>
        <p:nvPr/>
      </p:nvGrpSpPr>
      <p:grpSpPr>
        <a:xfrm>
          <a:off x="0" y="0"/>
          <a:ext cx="0" cy="0"/>
          <a:chOff x="0" y="0"/>
          <a:chExt cx="0" cy="0"/>
        </a:xfrm>
      </p:grpSpPr>
      <p:sp>
        <p:nvSpPr>
          <p:cNvPr id="322" name="Google Shape;322;p52"/>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quare photo 2">
  <p:cSld name="Title square photo 2">
    <p:bg>
      <p:bgPr>
        <a:solidFill>
          <a:schemeClr val="lt1"/>
        </a:solidFill>
        <a:effectLst/>
      </p:bgPr>
    </p:bg>
    <p:spTree>
      <p:nvGrpSpPr>
        <p:cNvPr id="1" name="Shape 29"/>
        <p:cNvGrpSpPr/>
        <p:nvPr/>
      </p:nvGrpSpPr>
      <p:grpSpPr>
        <a:xfrm>
          <a:off x="0" y="0"/>
          <a:ext cx="0" cy="0"/>
          <a:chOff x="0" y="0"/>
          <a:chExt cx="0" cy="0"/>
        </a:xfrm>
      </p:grpSpPr>
      <p:pic>
        <p:nvPicPr>
          <p:cNvPr id="30" name="Google Shape;30;p18" descr="Microsoft logo, gray text version"/>
          <p:cNvPicPr preferRelativeResize="0"/>
          <p:nvPr/>
        </p:nvPicPr>
        <p:blipFill rotWithShape="1">
          <a:blip r:embed="rId2">
            <a:alphaModFix/>
          </a:blip>
          <a:srcRect/>
          <a:stretch/>
        </p:blipFill>
        <p:spPr>
          <a:xfrm>
            <a:off x="584200" y="585788"/>
            <a:ext cx="1366440" cy="292608"/>
          </a:xfrm>
          <a:prstGeom prst="rect">
            <a:avLst/>
          </a:prstGeom>
          <a:noFill/>
          <a:ln>
            <a:noFill/>
          </a:ln>
        </p:spPr>
      </p:pic>
      <p:sp>
        <p:nvSpPr>
          <p:cNvPr id="31" name="Google Shape;31;p18"/>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accent1"/>
              </a:buClr>
              <a:buSzPts val="3600"/>
              <a:buFont typeface="Quattrocento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8"/>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18"/>
          <p:cNvSpPr>
            <a:spLocks noGrp="1"/>
          </p:cNvSpPr>
          <p:nvPr>
            <p:ph type="pic" idx="2"/>
          </p:nvPr>
        </p:nvSpPr>
        <p:spPr>
          <a:xfrm>
            <a:off x="5334000" y="0"/>
            <a:ext cx="6858000" cy="6858000"/>
          </a:xfrm>
          <a:prstGeom prst="rect">
            <a:avLst/>
          </a:prstGeom>
          <a:blipFill rotWithShape="1">
            <a:blip r:embed="rId3">
              <a:alphaModFix/>
            </a:blip>
            <a:stretch>
              <a:fillRect/>
            </a:stretch>
          </a:blipFill>
          <a:ln>
            <a:noFill/>
          </a:ln>
        </p:spPr>
        <p:txBody>
          <a:bodyPr spcFirstLastPara="1" wrap="square" lIns="0" tIns="1645900" rIns="0" bIns="0" anchor="t" anchorCtr="0">
            <a:noAutofit/>
          </a:bodyPr>
          <a:lstStyle>
            <a:lvl1pPr marR="0" lvl="0" algn="ctr" rtl="0">
              <a:lnSpc>
                <a:spcPct val="100000"/>
              </a:lnSpc>
              <a:spcBef>
                <a:spcPts val="560"/>
              </a:spcBef>
              <a:spcAft>
                <a:spcPts val="0"/>
              </a:spcAft>
              <a:buClr>
                <a:schemeClr val="dk1"/>
              </a:buClr>
              <a:buSzPts val="2520"/>
              <a:buFont typeface="Noto Sans Symbols"/>
              <a:buNone/>
              <a:defRPr sz="28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Title 2">
  <p:cSld name="Section Title 2">
    <p:bg>
      <p:bgPr>
        <a:solidFill>
          <a:schemeClr val="lt1"/>
        </a:solidFill>
        <a:effectLst/>
      </p:bgPr>
    </p:bg>
    <p:spTree>
      <p:nvGrpSpPr>
        <p:cNvPr id="1" name="Shape 323"/>
        <p:cNvGrpSpPr/>
        <p:nvPr/>
      </p:nvGrpSpPr>
      <p:grpSpPr>
        <a:xfrm>
          <a:off x="0" y="0"/>
          <a:ext cx="0" cy="0"/>
          <a:chOff x="0" y="0"/>
          <a:chExt cx="0" cy="0"/>
        </a:xfrm>
      </p:grpSpPr>
      <p:sp>
        <p:nvSpPr>
          <p:cNvPr id="324" name="Google Shape;324;p53"/>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25"/>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Layout_8">
  <p:cSld name="Layout_8">
    <p:spTree>
      <p:nvGrpSpPr>
        <p:cNvPr id="1" name="Shape 326"/>
        <p:cNvGrpSpPr/>
        <p:nvPr/>
      </p:nvGrpSpPr>
      <p:grpSpPr>
        <a:xfrm>
          <a:off x="0" y="0"/>
          <a:ext cx="0" cy="0"/>
          <a:chOff x="0" y="0"/>
          <a:chExt cx="0" cy="0"/>
        </a:xfrm>
      </p:grpSpPr>
      <p:sp>
        <p:nvSpPr>
          <p:cNvPr id="327" name="Google Shape;327;p55"/>
          <p:cNvSpPr txBox="1">
            <a:spLocks noGrp="1"/>
          </p:cNvSpPr>
          <p:nvPr>
            <p:ph type="body" idx="1"/>
          </p:nvPr>
        </p:nvSpPr>
        <p:spPr>
          <a:xfrm>
            <a:off x="3349888" y="194014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8" name="Google Shape;328;p55"/>
          <p:cNvSpPr txBox="1">
            <a:spLocks noGrp="1"/>
          </p:cNvSpPr>
          <p:nvPr>
            <p:ph type="body" idx="2"/>
          </p:nvPr>
        </p:nvSpPr>
        <p:spPr>
          <a:xfrm>
            <a:off x="3349888" y="490602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9" name="Google Shape;329;p55"/>
          <p:cNvSpPr txBox="1">
            <a:spLocks noGrp="1"/>
          </p:cNvSpPr>
          <p:nvPr>
            <p:ph type="body" idx="3"/>
          </p:nvPr>
        </p:nvSpPr>
        <p:spPr>
          <a:xfrm>
            <a:off x="3349888" y="45720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0" name="Google Shape;330;p55"/>
          <p:cNvSpPr txBox="1">
            <a:spLocks noGrp="1"/>
          </p:cNvSpPr>
          <p:nvPr>
            <p:ph type="body" idx="4"/>
          </p:nvPr>
        </p:nvSpPr>
        <p:spPr>
          <a:xfrm>
            <a:off x="3349888" y="342308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1" name="Google Shape;331;p55"/>
          <p:cNvSpPr/>
          <p:nvPr/>
        </p:nvSpPr>
        <p:spPr>
          <a:xfrm>
            <a:off x="1" y="613459"/>
            <a:ext cx="5939482" cy="5507578"/>
          </a:xfrm>
          <a:custGeom>
            <a:avLst/>
            <a:gdLst/>
            <a:ahLst/>
            <a:cxnLst/>
            <a:rect l="l" t="t" r="r" b="b"/>
            <a:pathLst>
              <a:path w="5939482" h="5507578" extrusionOk="0">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32" name="Google Shape;332;p55"/>
          <p:cNvSpPr>
            <a:spLocks noGrp="1"/>
          </p:cNvSpPr>
          <p:nvPr>
            <p:ph type="pic" idx="5"/>
          </p:nvPr>
        </p:nvSpPr>
        <p:spPr>
          <a:xfrm>
            <a:off x="0" y="808038"/>
            <a:ext cx="3348038" cy="512032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33" name="Google Shape;333;p55"/>
          <p:cNvSpPr/>
          <p:nvPr/>
        </p:nvSpPr>
        <p:spPr>
          <a:xfrm>
            <a:off x="3349888" y="1309250"/>
            <a:ext cx="2902632" cy="2058671"/>
          </a:xfrm>
          <a:custGeom>
            <a:avLst/>
            <a:gdLst/>
            <a:ahLst/>
            <a:cxnLst/>
            <a:rect l="l" t="t" r="r" b="b"/>
            <a:pathLst>
              <a:path w="2292" h="1621" extrusionOk="0">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34" name="Google Shape;334;p55"/>
          <p:cNvSpPr/>
          <p:nvPr/>
        </p:nvSpPr>
        <p:spPr>
          <a:xfrm>
            <a:off x="3349888" y="457200"/>
            <a:ext cx="2053279" cy="2910721"/>
          </a:xfrm>
          <a:custGeom>
            <a:avLst/>
            <a:gdLst/>
            <a:ahLst/>
            <a:cxnLst/>
            <a:rect l="l" t="t" r="r" b="b"/>
            <a:pathLst>
              <a:path w="1621" h="2292" extrusionOk="0">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35" name="Google Shape;335;p55"/>
          <p:cNvSpPr/>
          <p:nvPr/>
        </p:nvSpPr>
        <p:spPr>
          <a:xfrm>
            <a:off x="3349888" y="3367920"/>
            <a:ext cx="2902632" cy="2055975"/>
          </a:xfrm>
          <a:custGeom>
            <a:avLst/>
            <a:gdLst/>
            <a:ahLst/>
            <a:cxnLst/>
            <a:rect l="l" t="t" r="r" b="b"/>
            <a:pathLst>
              <a:path w="2292" h="1620" extrusionOk="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36" name="Google Shape;336;p55"/>
          <p:cNvSpPr/>
          <p:nvPr/>
        </p:nvSpPr>
        <p:spPr>
          <a:xfrm>
            <a:off x="3349888" y="3367920"/>
            <a:ext cx="2053279" cy="2909373"/>
          </a:xfrm>
          <a:custGeom>
            <a:avLst/>
            <a:gdLst/>
            <a:ahLst/>
            <a:cxnLst/>
            <a:rect l="l" t="t" r="r" b="b"/>
            <a:pathLst>
              <a:path w="1621" h="2292" extrusionOk="0">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37" name="Google Shape;337;p55"/>
          <p:cNvSpPr/>
          <p:nvPr/>
        </p:nvSpPr>
        <p:spPr>
          <a:xfrm>
            <a:off x="4370875" y="2511729"/>
            <a:ext cx="1483647" cy="47322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600" b="1">
              <a:solidFill>
                <a:schemeClr val="lt1"/>
              </a:solidFill>
              <a:latin typeface="Quattrocento Sans"/>
              <a:ea typeface="Quattrocento Sans"/>
              <a:cs typeface="Quattrocento Sans"/>
              <a:sym typeface="Quattrocento Sans"/>
            </a:endParaRPr>
          </a:p>
        </p:txBody>
      </p:sp>
      <p:sp>
        <p:nvSpPr>
          <p:cNvPr id="338" name="Google Shape;338;p55"/>
          <p:cNvSpPr txBox="1">
            <a:spLocks noGrp="1"/>
          </p:cNvSpPr>
          <p:nvPr>
            <p:ph type="body" idx="6"/>
          </p:nvPr>
        </p:nvSpPr>
        <p:spPr>
          <a:xfrm>
            <a:off x="3597275" y="123134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9" name="Google Shape;339;p55"/>
          <p:cNvSpPr txBox="1">
            <a:spLocks noGrp="1"/>
          </p:cNvSpPr>
          <p:nvPr>
            <p:ph type="body" idx="7"/>
          </p:nvPr>
        </p:nvSpPr>
        <p:spPr>
          <a:xfrm>
            <a:off x="4465716" y="243530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0" name="Google Shape;340;p55"/>
          <p:cNvSpPr txBox="1">
            <a:spLocks noGrp="1"/>
          </p:cNvSpPr>
          <p:nvPr>
            <p:ph type="body" idx="8"/>
          </p:nvPr>
        </p:nvSpPr>
        <p:spPr>
          <a:xfrm>
            <a:off x="4465716" y="385262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1" name="Google Shape;341;p55"/>
          <p:cNvSpPr txBox="1">
            <a:spLocks noGrp="1"/>
          </p:cNvSpPr>
          <p:nvPr>
            <p:ph type="body" idx="9"/>
          </p:nvPr>
        </p:nvSpPr>
        <p:spPr>
          <a:xfrm>
            <a:off x="3597275" y="504134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55"/>
          <p:cNvSpPr txBox="1">
            <a:spLocks noGrp="1"/>
          </p:cNvSpPr>
          <p:nvPr>
            <p:ph type="body" idx="13"/>
          </p:nvPr>
        </p:nvSpPr>
        <p:spPr>
          <a:xfrm>
            <a:off x="0" y="4290826"/>
            <a:ext cx="3348038" cy="1637534"/>
          </a:xfrm>
          <a:prstGeom prst="rect">
            <a:avLst/>
          </a:prstGeom>
          <a:solidFill>
            <a:schemeClr val="accent1">
              <a:alpha val="80000"/>
            </a:schemeClr>
          </a:solidFill>
          <a:ln>
            <a:noFill/>
          </a:ln>
        </p:spPr>
        <p:txBody>
          <a:bodyPr spcFirstLastPara="1" wrap="square" lIns="0" tIns="0" rIns="182875" bIns="0" anchor="ctr" anchorCtr="0">
            <a:spAutoFit/>
          </a:bodyPr>
          <a:lstStyle>
            <a:lvl1pPr marL="457200" marR="0" lvl="0" indent="-228600" algn="r">
              <a:lnSpc>
                <a:spcPct val="100000"/>
              </a:lnSpc>
              <a:spcBef>
                <a:spcPts val="0"/>
              </a:spcBef>
              <a:spcAft>
                <a:spcPts val="0"/>
              </a:spcAft>
              <a:buClr>
                <a:schemeClr val="lt1"/>
              </a:buClr>
              <a:buSzPts val="1800"/>
              <a:buFont typeface="Quattrocento Sans"/>
              <a:buNone/>
              <a:defRPr sz="18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3" name="Google Shape;343;p55"/>
          <p:cNvSpPr/>
          <p:nvPr/>
        </p:nvSpPr>
        <p:spPr>
          <a:xfrm>
            <a:off x="11561200" y="45720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344" name="Google Shape;344;p55"/>
          <p:cNvSpPr/>
          <p:nvPr/>
        </p:nvSpPr>
        <p:spPr>
          <a:xfrm>
            <a:off x="11561200" y="194014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345" name="Google Shape;345;p55"/>
          <p:cNvSpPr/>
          <p:nvPr/>
        </p:nvSpPr>
        <p:spPr>
          <a:xfrm>
            <a:off x="11561200" y="342308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346" name="Google Shape;346;p55"/>
          <p:cNvSpPr/>
          <p:nvPr/>
        </p:nvSpPr>
        <p:spPr>
          <a:xfrm>
            <a:off x="11561200" y="490602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Layout_9">
  <p:cSld name="Layout_9">
    <p:spTree>
      <p:nvGrpSpPr>
        <p:cNvPr id="1" name="Shape 347"/>
        <p:cNvGrpSpPr/>
        <p:nvPr/>
      </p:nvGrpSpPr>
      <p:grpSpPr>
        <a:xfrm>
          <a:off x="0" y="0"/>
          <a:ext cx="0" cy="0"/>
          <a:chOff x="0" y="0"/>
          <a:chExt cx="0" cy="0"/>
        </a:xfrm>
      </p:grpSpPr>
      <p:sp>
        <p:nvSpPr>
          <p:cNvPr id="348" name="Google Shape;348;p56"/>
          <p:cNvSpPr>
            <a:spLocks noGrp="1"/>
          </p:cNvSpPr>
          <p:nvPr>
            <p:ph type="pic" idx="2"/>
          </p:nvPr>
        </p:nvSpPr>
        <p:spPr>
          <a:xfrm>
            <a:off x="-1" y="-1"/>
            <a:ext cx="5700433" cy="6858001"/>
          </a:xfrm>
          <a:prstGeom prst="rect">
            <a:avLst/>
          </a:prstGeom>
          <a:blipFill rotWithShape="1">
            <a:blip r:embed="rId2">
              <a:alphaModFix/>
            </a:blip>
            <a:stretch>
              <a:fillRect/>
            </a:stretch>
          </a:blipFill>
          <a:ln>
            <a:noFill/>
          </a:ln>
        </p:spPr>
        <p:txBody>
          <a:bodyPr spcFirstLastPara="1" wrap="square" lIns="0" tIns="548625" rIns="0" bIns="0" anchor="t" anchorCtr="0">
            <a:noAutofit/>
          </a:bodyPr>
          <a:lstStyle>
            <a:lvl1pPr marR="0" lvl="0" algn="ctr" rtl="0">
              <a:lnSpc>
                <a:spcPct val="100000"/>
              </a:lnSpc>
              <a:spcBef>
                <a:spcPts val="400"/>
              </a:spcBef>
              <a:spcAft>
                <a:spcPts val="0"/>
              </a:spcAft>
              <a:buClr>
                <a:schemeClr val="lt1"/>
              </a:buClr>
              <a:buSzPts val="1800"/>
              <a:buFont typeface="Noto Sans Symbols"/>
              <a:buNone/>
              <a:defRPr sz="20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49" name="Google Shape;349;p56"/>
          <p:cNvSpPr/>
          <p:nvPr/>
        </p:nvSpPr>
        <p:spPr>
          <a:xfrm flipH="1">
            <a:off x="6458206" y="1060939"/>
            <a:ext cx="219722" cy="466240"/>
          </a:xfrm>
          <a:custGeom>
            <a:avLst/>
            <a:gdLst/>
            <a:ahLst/>
            <a:cxnLst/>
            <a:rect l="l" t="t" r="r" b="b"/>
            <a:pathLst>
              <a:path w="390525" h="828675" extrusionOk="0">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50" name="Google Shape;350;p56"/>
          <p:cNvSpPr/>
          <p:nvPr/>
        </p:nvSpPr>
        <p:spPr>
          <a:xfrm flipH="1">
            <a:off x="6172031" y="1060939"/>
            <a:ext cx="219722" cy="466240"/>
          </a:xfrm>
          <a:custGeom>
            <a:avLst/>
            <a:gdLst/>
            <a:ahLst/>
            <a:cxnLst/>
            <a:rect l="l" t="t" r="r" b="b"/>
            <a:pathLst>
              <a:path w="390525" h="828675" extrusionOk="0">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51" name="Google Shape;351;p56"/>
          <p:cNvSpPr txBox="1">
            <a:spLocks noGrp="1"/>
          </p:cNvSpPr>
          <p:nvPr>
            <p:ph type="body" idx="1"/>
          </p:nvPr>
        </p:nvSpPr>
        <p:spPr>
          <a:xfrm>
            <a:off x="6391275" y="1798638"/>
            <a:ext cx="5021263" cy="2585323"/>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00"/>
              </a:spcBef>
              <a:spcAft>
                <a:spcPts val="0"/>
              </a:spcAft>
              <a:buClr>
                <a:schemeClr val="dk1"/>
              </a:buClr>
              <a:buSzPts val="2160"/>
              <a:buNone/>
              <a:defRPr sz="2400" i="0"/>
            </a:lvl1pPr>
            <a:lvl2pPr marL="914400" lvl="1" indent="-228600" algn="l">
              <a:lnSpc>
                <a:spcPct val="100000"/>
              </a:lnSpc>
              <a:spcBef>
                <a:spcPts val="1200"/>
              </a:spcBef>
              <a:spcAft>
                <a:spcPts val="0"/>
              </a:spcAft>
              <a:buClr>
                <a:schemeClr val="dk1"/>
              </a:buClr>
              <a:buSzPts val="2160"/>
              <a:buNone/>
              <a:defRPr sz="2400" i="1"/>
            </a:lvl2pPr>
            <a:lvl3pPr marL="1371600" lvl="2" indent="-228600" algn="l">
              <a:lnSpc>
                <a:spcPct val="100000"/>
              </a:lnSpc>
              <a:spcBef>
                <a:spcPts val="1200"/>
              </a:spcBef>
              <a:spcAft>
                <a:spcPts val="0"/>
              </a:spcAft>
              <a:buClr>
                <a:schemeClr val="dk1"/>
              </a:buClr>
              <a:buSzPts val="2160"/>
              <a:buNone/>
              <a:defRPr sz="2400" i="1"/>
            </a:lvl3pPr>
            <a:lvl4pPr marL="1828800" lvl="3" indent="-228600" algn="l">
              <a:lnSpc>
                <a:spcPct val="100000"/>
              </a:lnSpc>
              <a:spcBef>
                <a:spcPts val="1200"/>
              </a:spcBef>
              <a:spcAft>
                <a:spcPts val="0"/>
              </a:spcAft>
              <a:buClr>
                <a:schemeClr val="dk1"/>
              </a:buClr>
              <a:buSzPts val="2160"/>
              <a:buNone/>
              <a:defRPr sz="2400" i="1"/>
            </a:lvl4pPr>
            <a:lvl5pPr marL="2286000" lvl="4" indent="-228600" algn="l">
              <a:lnSpc>
                <a:spcPct val="100000"/>
              </a:lnSpc>
              <a:spcBef>
                <a:spcPts val="1200"/>
              </a:spcBef>
              <a:spcAft>
                <a:spcPts val="0"/>
              </a:spcAft>
              <a:buClr>
                <a:schemeClr val="dk1"/>
              </a:buClr>
              <a:buSzPts val="2160"/>
              <a:buNone/>
              <a:defRPr sz="2400" i="1"/>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2" name="Google Shape;352;p56"/>
          <p:cNvSpPr txBox="1">
            <a:spLocks noGrp="1"/>
          </p:cNvSpPr>
          <p:nvPr>
            <p:ph type="body" idx="3"/>
          </p:nvPr>
        </p:nvSpPr>
        <p:spPr>
          <a:xfrm>
            <a:off x="9183688" y="5194300"/>
            <a:ext cx="3008312" cy="554038"/>
          </a:xfrm>
          <a:prstGeom prst="rect">
            <a:avLst/>
          </a:prstGeom>
          <a:solidFill>
            <a:schemeClr val="accent1"/>
          </a:solidFill>
          <a:ln>
            <a:noFill/>
          </a:ln>
        </p:spPr>
        <p:txBody>
          <a:bodyPr spcFirstLastPara="1" wrap="square" lIns="182875" tIns="91425" rIns="182875" bIns="91425" anchor="ctr" anchorCtr="0">
            <a:noAutofit/>
          </a:bodyPr>
          <a:lstStyle>
            <a:lvl1pPr marL="457200" lvl="0" indent="-2286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None/>
              <a:defRPr sz="2000">
                <a:solidFill>
                  <a:schemeClr val="lt1"/>
                </a:solidFill>
              </a:defRPr>
            </a:lvl2pPr>
            <a:lvl3pPr marL="1371600" lvl="2" indent="-228600" algn="l">
              <a:lnSpc>
                <a:spcPct val="100000"/>
              </a:lnSpc>
              <a:spcBef>
                <a:spcPts val="400"/>
              </a:spcBef>
              <a:spcAft>
                <a:spcPts val="0"/>
              </a:spcAft>
              <a:buClr>
                <a:schemeClr val="lt1"/>
              </a:buClr>
              <a:buSzPts val="1800"/>
              <a:buNone/>
              <a:defRPr sz="2000">
                <a:solidFill>
                  <a:schemeClr val="lt1"/>
                </a:solidFill>
              </a:defRPr>
            </a:lvl3pPr>
            <a:lvl4pPr marL="1828800" lvl="3" indent="-228600" algn="l">
              <a:lnSpc>
                <a:spcPct val="100000"/>
              </a:lnSpc>
              <a:spcBef>
                <a:spcPts val="400"/>
              </a:spcBef>
              <a:spcAft>
                <a:spcPts val="0"/>
              </a:spcAft>
              <a:buClr>
                <a:schemeClr val="lt1"/>
              </a:buClr>
              <a:buSzPts val="1800"/>
              <a:buNone/>
              <a:defRPr sz="2000">
                <a:solidFill>
                  <a:schemeClr val="lt1"/>
                </a:solidFill>
              </a:defRPr>
            </a:lvl4pPr>
            <a:lvl5pPr marL="2286000" lvl="4" indent="-228600" algn="l">
              <a:lnSpc>
                <a:spcPct val="100000"/>
              </a:lnSpc>
              <a:spcBef>
                <a:spcPts val="400"/>
              </a:spcBef>
              <a:spcAft>
                <a:spcPts val="0"/>
              </a:spcAft>
              <a:buClr>
                <a:schemeClr val="lt1"/>
              </a:buClr>
              <a:buSzPts val="1800"/>
              <a:buNone/>
              <a:defRPr sz="20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hank you_1">
  <p:cSld name="Thank you_1">
    <p:spTree>
      <p:nvGrpSpPr>
        <p:cNvPr id="1" name="Shape 353"/>
        <p:cNvGrpSpPr/>
        <p:nvPr/>
      </p:nvGrpSpPr>
      <p:grpSpPr>
        <a:xfrm>
          <a:off x="0" y="0"/>
          <a:ext cx="0" cy="0"/>
          <a:chOff x="0" y="0"/>
          <a:chExt cx="0" cy="0"/>
        </a:xfrm>
      </p:grpSpPr>
      <p:sp>
        <p:nvSpPr>
          <p:cNvPr id="354" name="Google Shape;354;p57"/>
          <p:cNvSpPr/>
          <p:nvPr/>
        </p:nvSpPr>
        <p:spPr>
          <a:xfrm>
            <a:off x="281354" y="0"/>
            <a:ext cx="3985846"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355" name="Google Shape;355;p57"/>
          <p:cNvSpPr>
            <a:spLocks noGrp="1"/>
          </p:cNvSpPr>
          <p:nvPr>
            <p:ph type="pic" idx="2"/>
          </p:nvPr>
        </p:nvSpPr>
        <p:spPr>
          <a:xfrm>
            <a:off x="4267200" y="0"/>
            <a:ext cx="7924799" cy="6858000"/>
          </a:xfrm>
          <a:prstGeom prst="rect">
            <a:avLst/>
          </a:prstGeom>
          <a:blipFill rotWithShape="1">
            <a:blip r:embed="rId2">
              <a:alphaModFix/>
            </a:blip>
            <a:stretch>
              <a:fillRect/>
            </a:stretch>
          </a:blipFill>
          <a:ln>
            <a:noFill/>
          </a:ln>
        </p:spPr>
        <p:txBody>
          <a:bodyPr spcFirstLastPara="1" wrap="square" lIns="0" tIns="640075" rIns="0" bIns="0" anchor="t" anchorCtr="0">
            <a:noAutofit/>
          </a:bodyPr>
          <a:lstStyle>
            <a:lvl1pPr marR="0" lvl="0" algn="ctr" rtl="0">
              <a:lnSpc>
                <a:spcPct val="100000"/>
              </a:lnSpc>
              <a:spcBef>
                <a:spcPts val="560"/>
              </a:spcBef>
              <a:spcAft>
                <a:spcPts val="0"/>
              </a:spcAft>
              <a:buClr>
                <a:schemeClr val="lt1"/>
              </a:buClr>
              <a:buSzPts val="2520"/>
              <a:buFont typeface="Noto Sans Symbols"/>
              <a:buNone/>
              <a:defRPr sz="2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56" name="Google Shape;356;p57"/>
          <p:cNvSpPr txBox="1">
            <a:spLocks noGrp="1"/>
          </p:cNvSpPr>
          <p:nvPr>
            <p:ph type="body" idx="1"/>
          </p:nvPr>
        </p:nvSpPr>
        <p:spPr>
          <a:xfrm>
            <a:off x="0" y="2438401"/>
            <a:ext cx="3985846" cy="2157045"/>
          </a:xfrm>
          <a:prstGeom prst="rect">
            <a:avLst/>
          </a:prstGeom>
          <a:solidFill>
            <a:schemeClr val="accent1"/>
          </a:solidFill>
          <a:ln>
            <a:noFill/>
          </a:ln>
        </p:spPr>
        <p:txBody>
          <a:bodyPr spcFirstLastPara="1" wrap="square" lIns="0" tIns="0" rIns="0" bIns="0" anchor="ctr" anchorCtr="0">
            <a:noAutofit/>
          </a:bodyPr>
          <a:lstStyle>
            <a:lvl1pPr marL="457200" marR="0" lvl="0" indent="-228600" algn="ctr">
              <a:lnSpc>
                <a:spcPct val="100000"/>
              </a:lnSpc>
              <a:spcBef>
                <a:spcPts val="0"/>
              </a:spcBef>
              <a:spcAft>
                <a:spcPts val="0"/>
              </a:spcAft>
              <a:buClr>
                <a:schemeClr val="lt1"/>
              </a:buClr>
              <a:buSzPts val="5400"/>
              <a:buFont typeface="Quattrocento Sans"/>
              <a:buNone/>
              <a:defRPr sz="54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960"/>
              </a:spcBef>
              <a:spcAft>
                <a:spcPts val="0"/>
              </a:spcAft>
              <a:buClr>
                <a:schemeClr val="lt1"/>
              </a:buClr>
              <a:buSzPts val="4320"/>
              <a:buNone/>
              <a:defRPr sz="4800">
                <a:solidFill>
                  <a:schemeClr val="lt1"/>
                </a:solidFill>
              </a:defRPr>
            </a:lvl2pPr>
            <a:lvl3pPr marL="1371600" lvl="2" indent="-228600" algn="ctr">
              <a:lnSpc>
                <a:spcPct val="100000"/>
              </a:lnSpc>
              <a:spcBef>
                <a:spcPts val="960"/>
              </a:spcBef>
              <a:spcAft>
                <a:spcPts val="0"/>
              </a:spcAft>
              <a:buClr>
                <a:schemeClr val="lt1"/>
              </a:buClr>
              <a:buSzPts val="4320"/>
              <a:buNone/>
              <a:defRPr sz="4800">
                <a:solidFill>
                  <a:schemeClr val="lt1"/>
                </a:solidFill>
              </a:defRPr>
            </a:lvl3pPr>
            <a:lvl4pPr marL="1828800" lvl="3" indent="-228600" algn="ctr">
              <a:lnSpc>
                <a:spcPct val="100000"/>
              </a:lnSpc>
              <a:spcBef>
                <a:spcPts val="960"/>
              </a:spcBef>
              <a:spcAft>
                <a:spcPts val="0"/>
              </a:spcAft>
              <a:buClr>
                <a:schemeClr val="lt1"/>
              </a:buClr>
              <a:buSzPts val="4320"/>
              <a:buNone/>
              <a:defRPr sz="4800">
                <a:solidFill>
                  <a:schemeClr val="lt1"/>
                </a:solidFill>
              </a:defRPr>
            </a:lvl4pPr>
            <a:lvl5pPr marL="2286000" lvl="4" indent="-228600" algn="ctr">
              <a:lnSpc>
                <a:spcPct val="100000"/>
              </a:lnSpc>
              <a:spcBef>
                <a:spcPts val="960"/>
              </a:spcBef>
              <a:spcAft>
                <a:spcPts val="0"/>
              </a:spcAft>
              <a:buClr>
                <a:schemeClr val="lt1"/>
              </a:buClr>
              <a:buSzPts val="4320"/>
              <a:buNone/>
              <a:defRPr sz="48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hank you_2">
  <p:cSld name="Thank you_2">
    <p:spTree>
      <p:nvGrpSpPr>
        <p:cNvPr id="1" name="Shape 357"/>
        <p:cNvGrpSpPr/>
        <p:nvPr/>
      </p:nvGrpSpPr>
      <p:grpSpPr>
        <a:xfrm>
          <a:off x="0" y="0"/>
          <a:ext cx="0" cy="0"/>
          <a:chOff x="0" y="0"/>
          <a:chExt cx="0" cy="0"/>
        </a:xfrm>
      </p:grpSpPr>
      <p:sp>
        <p:nvSpPr>
          <p:cNvPr id="358" name="Google Shape;358;p58"/>
          <p:cNvSpPr>
            <a:spLocks noGrp="1"/>
          </p:cNvSpPr>
          <p:nvPr>
            <p:ph type="pic" idx="2"/>
          </p:nvPr>
        </p:nvSpPr>
        <p:spPr>
          <a:xfrm>
            <a:off x="0" y="0"/>
            <a:ext cx="2865438"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59" name="Google Shape;359;p58"/>
          <p:cNvSpPr>
            <a:spLocks noGrp="1"/>
          </p:cNvSpPr>
          <p:nvPr>
            <p:ph type="pic" idx="3"/>
          </p:nvPr>
        </p:nvSpPr>
        <p:spPr>
          <a:xfrm>
            <a:off x="2865120" y="0"/>
            <a:ext cx="301752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0" name="Google Shape;360;p58"/>
          <p:cNvSpPr>
            <a:spLocks noGrp="1"/>
          </p:cNvSpPr>
          <p:nvPr>
            <p:ph type="pic" idx="4"/>
          </p:nvPr>
        </p:nvSpPr>
        <p:spPr>
          <a:xfrm>
            <a:off x="5882640" y="0"/>
            <a:ext cx="630936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1" name="Google Shape;361;p58"/>
          <p:cNvSpPr>
            <a:spLocks noGrp="1"/>
          </p:cNvSpPr>
          <p:nvPr>
            <p:ph type="pic" idx="5"/>
          </p:nvPr>
        </p:nvSpPr>
        <p:spPr>
          <a:xfrm>
            <a:off x="0" y="3456432"/>
            <a:ext cx="3505200" cy="3401568"/>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2" name="Google Shape;362;p58"/>
          <p:cNvSpPr>
            <a:spLocks noGrp="1"/>
          </p:cNvSpPr>
          <p:nvPr>
            <p:ph type="pic" idx="6"/>
          </p:nvPr>
        </p:nvSpPr>
        <p:spPr>
          <a:xfrm>
            <a:off x="8680704" y="3455489"/>
            <a:ext cx="3511296" cy="1691464"/>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3" name="Google Shape;363;p58"/>
          <p:cNvSpPr>
            <a:spLocks noGrp="1"/>
          </p:cNvSpPr>
          <p:nvPr>
            <p:ph type="pic" idx="7"/>
          </p:nvPr>
        </p:nvSpPr>
        <p:spPr>
          <a:xfrm>
            <a:off x="8680704" y="5146953"/>
            <a:ext cx="3511296" cy="1711047"/>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4" name="Google Shape;364;p58"/>
          <p:cNvSpPr txBox="1">
            <a:spLocks noGrp="1"/>
          </p:cNvSpPr>
          <p:nvPr>
            <p:ph type="body" idx="1"/>
          </p:nvPr>
        </p:nvSpPr>
        <p:spPr>
          <a:xfrm>
            <a:off x="3505199" y="3456432"/>
            <a:ext cx="5193792" cy="3401568"/>
          </a:xfrm>
          <a:prstGeom prst="rect">
            <a:avLst/>
          </a:prstGeom>
          <a:solidFill>
            <a:schemeClr val="accent1"/>
          </a:solidFill>
          <a:ln>
            <a:noFill/>
          </a:ln>
        </p:spPr>
        <p:txBody>
          <a:bodyPr spcFirstLastPara="1" wrap="square" lIns="182875" tIns="91425" rIns="182875" bIns="91425" anchor="ctr" anchorCtr="0">
            <a:noAutofit/>
          </a:bodyPr>
          <a:lstStyle>
            <a:lvl1pPr marL="457200" marR="0" lvl="0" indent="-228600" algn="ctr">
              <a:lnSpc>
                <a:spcPct val="100000"/>
              </a:lnSpc>
              <a:spcBef>
                <a:spcPts val="0"/>
              </a:spcBef>
              <a:spcAft>
                <a:spcPts val="0"/>
              </a:spcAft>
              <a:buClr>
                <a:schemeClr val="lt1"/>
              </a:buClr>
              <a:buSzPts val="6000"/>
              <a:buFont typeface="Quattrocento Sans"/>
              <a:buNone/>
              <a:defRPr sz="6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1000"/>
              </a:spcBef>
              <a:spcAft>
                <a:spcPts val="0"/>
              </a:spcAft>
              <a:buClr>
                <a:schemeClr val="lt1"/>
              </a:buClr>
              <a:buSzPts val="4500"/>
              <a:buNone/>
              <a:defRPr sz="5000">
                <a:solidFill>
                  <a:schemeClr val="lt1"/>
                </a:solidFill>
              </a:defRPr>
            </a:lvl2pPr>
            <a:lvl3pPr marL="1371600" lvl="2" indent="-228600" algn="ctr">
              <a:lnSpc>
                <a:spcPct val="100000"/>
              </a:lnSpc>
              <a:spcBef>
                <a:spcPts val="1000"/>
              </a:spcBef>
              <a:spcAft>
                <a:spcPts val="0"/>
              </a:spcAft>
              <a:buClr>
                <a:schemeClr val="lt1"/>
              </a:buClr>
              <a:buSzPts val="4500"/>
              <a:buNone/>
              <a:defRPr sz="5000">
                <a:solidFill>
                  <a:schemeClr val="lt1"/>
                </a:solidFill>
              </a:defRPr>
            </a:lvl3pPr>
            <a:lvl4pPr marL="1828800" lvl="3" indent="-228600" algn="ctr">
              <a:lnSpc>
                <a:spcPct val="100000"/>
              </a:lnSpc>
              <a:spcBef>
                <a:spcPts val="1000"/>
              </a:spcBef>
              <a:spcAft>
                <a:spcPts val="0"/>
              </a:spcAft>
              <a:buClr>
                <a:schemeClr val="lt1"/>
              </a:buClr>
              <a:buSzPts val="4500"/>
              <a:buNone/>
              <a:defRPr sz="5000">
                <a:solidFill>
                  <a:schemeClr val="lt1"/>
                </a:solidFill>
              </a:defRPr>
            </a:lvl4pPr>
            <a:lvl5pPr marL="2286000" lvl="4" indent="-228600" algn="ctr">
              <a:lnSpc>
                <a:spcPct val="100000"/>
              </a:lnSpc>
              <a:spcBef>
                <a:spcPts val="1000"/>
              </a:spcBef>
              <a:spcAft>
                <a:spcPts val="0"/>
              </a:spcAft>
              <a:buClr>
                <a:schemeClr val="lt1"/>
              </a:buClr>
              <a:buSzPts val="4500"/>
              <a:buNone/>
              <a:defRPr sz="50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2">
  <p:cSld name="Blank 2">
    <p:bg>
      <p:bgPr>
        <a:solidFill>
          <a:schemeClr val="dk2"/>
        </a:solidFill>
        <a:effectLst/>
      </p:bgPr>
    </p:bg>
    <p:spTree>
      <p:nvGrpSpPr>
        <p:cNvPr id="1" name="Shape 365"/>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Developer Code Layout">
  <p:cSld name="Developer Code Layout">
    <p:spTree>
      <p:nvGrpSpPr>
        <p:cNvPr id="1" name="Shape 366"/>
        <p:cNvGrpSpPr/>
        <p:nvPr/>
      </p:nvGrpSpPr>
      <p:grpSpPr>
        <a:xfrm>
          <a:off x="0" y="0"/>
          <a:ext cx="0" cy="0"/>
          <a:chOff x="0" y="0"/>
          <a:chExt cx="0" cy="0"/>
        </a:xfrm>
      </p:grpSpPr>
      <p:sp>
        <p:nvSpPr>
          <p:cNvPr id="367" name="Google Shape;367;p6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8" name="Google Shape;368;p60" descr="This layout should only be used for developer code. The font used is a monospace font which is ideal for showing code."/>
          <p:cNvSpPr txBox="1">
            <a:spLocks noGrp="1"/>
          </p:cNvSpPr>
          <p:nvPr>
            <p:ph type="body" idx="1"/>
          </p:nvPr>
        </p:nvSpPr>
        <p:spPr>
          <a:xfrm>
            <a:off x="588263" y="1436688"/>
            <a:ext cx="11018520" cy="190821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dk1"/>
              </a:buClr>
              <a:buSzPts val="2520"/>
              <a:buNone/>
              <a:defRPr sz="2800">
                <a:solidFill>
                  <a:schemeClr val="dk1"/>
                </a:solidFill>
                <a:latin typeface="Consolas"/>
                <a:ea typeface="Consolas"/>
                <a:cs typeface="Consolas"/>
                <a:sym typeface="Consolas"/>
              </a:defRPr>
            </a:lvl1pPr>
            <a:lvl2pPr marL="914400" lvl="1" indent="-2286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2pPr>
            <a:lvl3pPr marL="1371600" lvl="2" indent="-228600" algn="l">
              <a:lnSpc>
                <a:spcPct val="100000"/>
              </a:lnSpc>
              <a:spcBef>
                <a:spcPts val="400"/>
              </a:spcBef>
              <a:spcAft>
                <a:spcPts val="0"/>
              </a:spcAft>
              <a:buClr>
                <a:schemeClr val="dk1"/>
              </a:buClr>
              <a:buSzPts val="1800"/>
              <a:buNone/>
              <a:defRPr sz="2000">
                <a:solidFill>
                  <a:schemeClr val="dk1"/>
                </a:solidFill>
                <a:latin typeface="Consolas"/>
                <a:ea typeface="Consolas"/>
                <a:cs typeface="Consolas"/>
                <a:sym typeface="Consolas"/>
              </a:defRPr>
            </a:lvl3pPr>
            <a:lvl4pPr marL="1828800" lvl="3" indent="-2286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4pPr>
            <a:lvl5pPr marL="2286000" lvl="4" indent="-2286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losing logo slide">
  <p:cSld name="Closing logo slide">
    <p:bg>
      <p:bgPr>
        <a:solidFill>
          <a:schemeClr val="dk2"/>
        </a:solidFill>
        <a:effectLst/>
      </p:bgPr>
    </p:bg>
    <p:spTree>
      <p:nvGrpSpPr>
        <p:cNvPr id="1" name="Shape 369"/>
        <p:cNvGrpSpPr/>
        <p:nvPr/>
      </p:nvGrpSpPr>
      <p:grpSpPr>
        <a:xfrm>
          <a:off x="0" y="0"/>
          <a:ext cx="0" cy="0"/>
          <a:chOff x="0" y="0"/>
          <a:chExt cx="0" cy="0"/>
        </a:xfrm>
      </p:grpSpPr>
      <p:pic>
        <p:nvPicPr>
          <p:cNvPr id="370" name="Google Shape;370;p61"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371" name="Google Shape;371;p61" descr="This is a copyright notice that should be included on the final slide."/>
          <p:cNvSpPr txBox="1"/>
          <p:nvPr/>
        </p:nvSpPr>
        <p:spPr>
          <a:xfrm>
            <a:off x="584200" y="6161316"/>
            <a:ext cx="4482124" cy="107722"/>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a:solidFill>
                  <a:schemeClr val="lt1"/>
                </a:solidFill>
                <a:latin typeface="Quattrocento Sans"/>
                <a:ea typeface="Quattrocento Sans"/>
                <a:cs typeface="Quattrocento Sans"/>
                <a:sym typeface="Quattrocento Sans"/>
              </a:rPr>
              <a:t>© Copyright Microsoft Corporation. All rights reserved. </a:t>
            </a:r>
            <a:endParaRPr/>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ck Notes slide Layout">
  <p:cSld name="Black Notes slide Layout">
    <p:bg>
      <p:bgPr>
        <a:solidFill>
          <a:srgbClr val="000000"/>
        </a:solidFill>
        <a:effectLst/>
      </p:bgPr>
    </p:bg>
    <p:spTree>
      <p:nvGrpSpPr>
        <p:cNvPr id="1" name="Shape 372"/>
        <p:cNvGrpSpPr/>
        <p:nvPr/>
      </p:nvGrpSpPr>
      <p:grpSpPr>
        <a:xfrm>
          <a:off x="0" y="0"/>
          <a:ext cx="0" cy="0"/>
          <a:chOff x="0" y="0"/>
          <a:chExt cx="0" cy="0"/>
        </a:xfrm>
      </p:grpSpPr>
      <p:sp>
        <p:nvSpPr>
          <p:cNvPr id="373" name="Google Shape;373;p6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b="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4" name="Google Shape;374;p62"/>
          <p:cNvSpPr txBox="1">
            <a:spLocks noGrp="1"/>
          </p:cNvSpPr>
          <p:nvPr>
            <p:ph type="body" idx="1"/>
          </p:nvPr>
        </p:nvSpPr>
        <p:spPr>
          <a:xfrm>
            <a:off x="584200" y="1436688"/>
            <a:ext cx="11018838" cy="2215991"/>
          </a:xfrm>
          <a:prstGeom prst="rect">
            <a:avLst/>
          </a:prstGeom>
          <a:noFill/>
          <a:ln>
            <a:noFill/>
          </a:ln>
        </p:spPr>
        <p:txBody>
          <a:bodyPr spcFirstLastPara="1" wrap="square" lIns="0" tIns="0" rIns="0" bIns="0" anchor="t" anchorCtr="0">
            <a:spAutoFit/>
          </a:bodyPr>
          <a:lstStyle>
            <a:lvl1pPr marL="457200" lvl="0" indent="-434340" algn="l">
              <a:lnSpc>
                <a:spcPct val="100000"/>
              </a:lnSpc>
              <a:spcBef>
                <a:spcPts val="720"/>
              </a:spcBef>
              <a:spcAft>
                <a:spcPts val="0"/>
              </a:spcAft>
              <a:buClr>
                <a:schemeClr val="lt1"/>
              </a:buClr>
              <a:buSzPts val="3240"/>
              <a:buChar char="·"/>
              <a:defRPr sz="3600">
                <a:latin typeface="Quattrocento Sans"/>
                <a:ea typeface="Quattrocento Sans"/>
                <a:cs typeface="Quattrocento Sans"/>
                <a:sym typeface="Quattrocento Sans"/>
              </a:defRPr>
            </a:lvl1pPr>
            <a:lvl2pPr marL="914400" lvl="1" indent="-388619" algn="l">
              <a:lnSpc>
                <a:spcPct val="100000"/>
              </a:lnSpc>
              <a:spcBef>
                <a:spcPts val="560"/>
              </a:spcBef>
              <a:spcAft>
                <a:spcPts val="0"/>
              </a:spcAft>
              <a:buClr>
                <a:schemeClr val="lt1"/>
              </a:buClr>
              <a:buSzPts val="2520"/>
              <a:buChar char="·"/>
              <a:defRPr sz="2800">
                <a:latin typeface="Quattrocento Sans"/>
                <a:ea typeface="Quattrocento Sans"/>
                <a:cs typeface="Quattrocento Sans"/>
                <a:sym typeface="Quattrocento Sans"/>
              </a:defRPr>
            </a:lvl2pPr>
            <a:lvl3pPr marL="1371600" lvl="2" indent="-365760" algn="l">
              <a:lnSpc>
                <a:spcPct val="100000"/>
              </a:lnSpc>
              <a:spcBef>
                <a:spcPts val="480"/>
              </a:spcBef>
              <a:spcAft>
                <a:spcPts val="0"/>
              </a:spcAft>
              <a:buClr>
                <a:schemeClr val="lt1"/>
              </a:buClr>
              <a:buSzPts val="2160"/>
              <a:buChar char="·"/>
              <a:defRPr sz="2400">
                <a:latin typeface="Quattrocento Sans"/>
                <a:ea typeface="Quattrocento Sans"/>
                <a:cs typeface="Quattrocento Sans"/>
                <a:sym typeface="Quattrocento Sans"/>
              </a:defRPr>
            </a:lvl3pPr>
            <a:lvl4pPr marL="1828800" lvl="3" indent="-342900" algn="l">
              <a:lnSpc>
                <a:spcPct val="100000"/>
              </a:lnSpc>
              <a:spcBef>
                <a:spcPts val="400"/>
              </a:spcBef>
              <a:spcAft>
                <a:spcPts val="0"/>
              </a:spcAft>
              <a:buClr>
                <a:schemeClr val="lt1"/>
              </a:buClr>
              <a:buSzPts val="1800"/>
              <a:buChar char="·"/>
              <a:defRPr sz="2000">
                <a:latin typeface="Quattrocento Sans"/>
                <a:ea typeface="Quattrocento Sans"/>
                <a:cs typeface="Quattrocento Sans"/>
                <a:sym typeface="Quattrocento Sans"/>
              </a:defRPr>
            </a:lvl4pPr>
            <a:lvl5pPr marL="2286000" lvl="4" indent="-331470" algn="l">
              <a:lnSpc>
                <a:spcPct val="100000"/>
              </a:lnSpc>
              <a:spcBef>
                <a:spcPts val="360"/>
              </a:spcBef>
              <a:spcAft>
                <a:spcPts val="0"/>
              </a:spcAft>
              <a:buClr>
                <a:schemeClr val="lt1"/>
              </a:buClr>
              <a:buSzPts val="1620"/>
              <a:buChar char="·"/>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375" name="Google Shape;375;p62"/>
          <p:cNvSpPr txBox="1">
            <a:spLocks noGrp="1"/>
          </p:cNvSpPr>
          <p:nvPr>
            <p:ph type="body" idx="2"/>
          </p:nvPr>
        </p:nvSpPr>
        <p:spPr>
          <a:xfrm>
            <a:off x="1" y="6269038"/>
            <a:ext cx="12192000" cy="588963"/>
          </a:xfrm>
          <a:prstGeom prst="rect">
            <a:avLst/>
          </a:prstGeom>
          <a:solidFill>
            <a:srgbClr val="FFFF99"/>
          </a:solidFill>
          <a:ln>
            <a:noFill/>
          </a:ln>
        </p:spPr>
        <p:txBody>
          <a:bodyPr spcFirstLastPara="1" wrap="square" lIns="155450" tIns="77725" rIns="155450" bIns="45700" anchor="b" anchorCtr="0">
            <a:noAutofit/>
          </a:bodyPr>
          <a:lstStyle>
            <a:lvl1pPr marL="457200" lvl="0" indent="-228600" algn="r">
              <a:lnSpc>
                <a:spcPct val="100000"/>
              </a:lnSpc>
              <a:spcBef>
                <a:spcPts val="740"/>
              </a:spcBef>
              <a:spcAft>
                <a:spcPts val="0"/>
              </a:spcAft>
              <a:buClr>
                <a:srgbClr val="000000"/>
              </a:buClr>
              <a:buSzPts val="3330"/>
              <a:buFont typeface="Arial"/>
              <a:buNone/>
              <a:defRPr sz="3700">
                <a:solidFill>
                  <a:srgbClr val="000000"/>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square photo 2">
  <p:cSld name="1_Title square photo 2">
    <p:bg>
      <p:bgPr>
        <a:solidFill>
          <a:schemeClr val="dk2"/>
        </a:solidFill>
        <a:effectLst/>
      </p:bgPr>
    </p:bg>
    <p:spTree>
      <p:nvGrpSpPr>
        <p:cNvPr id="1" name="Shape 34"/>
        <p:cNvGrpSpPr/>
        <p:nvPr/>
      </p:nvGrpSpPr>
      <p:grpSpPr>
        <a:xfrm>
          <a:off x="0" y="0"/>
          <a:ext cx="0" cy="0"/>
          <a:chOff x="0" y="0"/>
          <a:chExt cx="0" cy="0"/>
        </a:xfrm>
      </p:grpSpPr>
      <p:sp>
        <p:nvSpPr>
          <p:cNvPr id="35" name="Google Shape;35;p19"/>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9"/>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 name="Google Shape;37;p19"/>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1645900" rIns="0" bIns="0" anchor="t" anchorCtr="0">
            <a:noAutofit/>
          </a:bodyPr>
          <a:lstStyle>
            <a:lvl1pPr marR="0" lvl="0" algn="ctr" rtl="0">
              <a:lnSpc>
                <a:spcPct val="100000"/>
              </a:lnSpc>
              <a:spcBef>
                <a:spcPts val="560"/>
              </a:spcBef>
              <a:spcAft>
                <a:spcPts val="0"/>
              </a:spcAft>
              <a:buClr>
                <a:schemeClr val="dk1"/>
              </a:buClr>
              <a:buSzPts val="2520"/>
              <a:buFont typeface="Noto Sans Symbols"/>
              <a:buNone/>
              <a:defRPr sz="28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38" name="Google Shape;38;p19" descr="Microsoft logo white text version"/>
          <p:cNvPicPr preferRelativeResize="0"/>
          <p:nvPr/>
        </p:nvPicPr>
        <p:blipFill rotWithShape="1">
          <a:blip r:embed="rId3">
            <a:alphaModFix/>
          </a:blip>
          <a:srcRect/>
          <a:stretch/>
        </p:blipFill>
        <p:spPr>
          <a:xfrm>
            <a:off x="584200" y="585788"/>
            <a:ext cx="1366245" cy="29260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Icon library">
  <p:cSld name="Icon library">
    <p:spTree>
      <p:nvGrpSpPr>
        <p:cNvPr id="1" name="Shape 376"/>
        <p:cNvGrpSpPr/>
        <p:nvPr/>
      </p:nvGrpSpPr>
      <p:grpSpPr>
        <a:xfrm>
          <a:off x="0" y="0"/>
          <a:ext cx="0" cy="0"/>
          <a:chOff x="0" y="0"/>
          <a:chExt cx="0" cy="0"/>
        </a:xfrm>
      </p:grpSpPr>
      <p:sp>
        <p:nvSpPr>
          <p:cNvPr id="377" name="Google Shape;377;p63"/>
          <p:cNvSpPr txBox="1">
            <a:spLocks noGrp="1"/>
          </p:cNvSpPr>
          <p:nvPr>
            <p:ph type="title"/>
          </p:nvPr>
        </p:nvSpPr>
        <p:spPr>
          <a:xfrm>
            <a:off x="3263546" y="425183"/>
            <a:ext cx="5288906" cy="120674"/>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rgbClr val="666666"/>
              </a:buClr>
              <a:buSzPts val="784"/>
              <a:buFont typeface="Quattrocento Sans"/>
              <a:buNone/>
              <a:defRPr sz="784">
                <a:solidFill>
                  <a:srgbClr val="666666"/>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8" name="Google Shape;378;p63"/>
          <p:cNvSpPr txBox="1"/>
          <p:nvPr/>
        </p:nvSpPr>
        <p:spPr>
          <a:xfrm>
            <a:off x="445198" y="431201"/>
            <a:ext cx="2065142" cy="10863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rgbClr val="666666"/>
              </a:buClr>
              <a:buSzPts val="784"/>
              <a:buFont typeface="Quattrocento Sans"/>
              <a:buNone/>
            </a:pPr>
            <a:r>
              <a:rPr lang="en-US" sz="784" b="0" cap="none">
                <a:solidFill>
                  <a:srgbClr val="666666"/>
                </a:solidFill>
                <a:latin typeface="Quattrocento Sans"/>
                <a:ea typeface="Quattrocento Sans"/>
                <a:cs typeface="Quattrocento Sans"/>
                <a:sym typeface="Quattrocento Sans"/>
              </a:rPr>
              <a:t>Monoline icons / PowerPoint</a:t>
            </a:r>
            <a:endParaRPr sz="784" b="0" cap="none">
              <a:solidFill>
                <a:srgbClr val="666666"/>
              </a:solidFill>
              <a:latin typeface="Quattrocento Sans"/>
              <a:ea typeface="Quattrocento Sans"/>
              <a:cs typeface="Quattrocento Sans"/>
              <a:sym typeface="Quattrocento Sans"/>
            </a:endParaRPr>
          </a:p>
        </p:txBody>
      </p:sp>
      <p:grpSp>
        <p:nvGrpSpPr>
          <p:cNvPr id="379" name="Google Shape;379;p63"/>
          <p:cNvGrpSpPr/>
          <p:nvPr/>
        </p:nvGrpSpPr>
        <p:grpSpPr>
          <a:xfrm>
            <a:off x="11023167" y="412549"/>
            <a:ext cx="719065" cy="153377"/>
            <a:chOff x="4846638" y="3441700"/>
            <a:chExt cx="5910262" cy="1260475"/>
          </a:xfrm>
        </p:grpSpPr>
        <p:sp>
          <p:nvSpPr>
            <p:cNvPr id="380" name="Google Shape;380;p63"/>
            <p:cNvSpPr/>
            <p:nvPr/>
          </p:nvSpPr>
          <p:spPr>
            <a:xfrm>
              <a:off x="6484938" y="3636963"/>
              <a:ext cx="4271962" cy="823913"/>
            </a:xfrm>
            <a:custGeom>
              <a:avLst/>
              <a:gdLst/>
              <a:ahLst/>
              <a:cxnLst/>
              <a:rect l="l" t="t" r="r" b="b"/>
              <a:pathLst>
                <a:path w="1139" h="220" extrusionOk="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1" name="Google Shape;381;p63"/>
            <p:cNvSpPr/>
            <p:nvPr/>
          </p:nvSpPr>
          <p:spPr>
            <a:xfrm>
              <a:off x="4846638" y="3441700"/>
              <a:ext cx="600075" cy="600075"/>
            </a:xfrm>
            <a:prstGeom prst="rect">
              <a:avLst/>
            </a:prstGeom>
            <a:solidFill>
              <a:srgbClr val="F250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2" name="Google Shape;382;p63"/>
            <p:cNvSpPr/>
            <p:nvPr/>
          </p:nvSpPr>
          <p:spPr>
            <a:xfrm>
              <a:off x="5510213" y="3441700"/>
              <a:ext cx="596900" cy="600075"/>
            </a:xfrm>
            <a:prstGeom prst="rect">
              <a:avLst/>
            </a:prstGeom>
            <a:solidFill>
              <a:srgbClr val="7FBA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3" name="Google Shape;383;p63"/>
            <p:cNvSpPr/>
            <p:nvPr/>
          </p:nvSpPr>
          <p:spPr>
            <a:xfrm>
              <a:off x="4846638" y="4102100"/>
              <a:ext cx="600075" cy="600075"/>
            </a:xfrm>
            <a:prstGeom prst="rect">
              <a:avLst/>
            </a:prstGeom>
            <a:solidFill>
              <a:srgbClr val="00A4E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4" name="Google Shape;384;p63"/>
            <p:cNvSpPr/>
            <p:nvPr/>
          </p:nvSpPr>
          <p:spPr>
            <a:xfrm>
              <a:off x="5510213" y="4102100"/>
              <a:ext cx="596900" cy="600075"/>
            </a:xfrm>
            <a:prstGeom prst="rect">
              <a:avLst/>
            </a:prstGeom>
            <a:solidFill>
              <a:srgbClr val="FFB9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gr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385"/>
        <p:cNvGrpSpPr/>
        <p:nvPr/>
      </p:nvGrpSpPr>
      <p:grpSpPr>
        <a:xfrm>
          <a:off x="0" y="0"/>
          <a:ext cx="0" cy="0"/>
          <a:chOff x="0" y="0"/>
          <a:chExt cx="0" cy="0"/>
        </a:xfrm>
      </p:grpSpPr>
      <p:sp>
        <p:nvSpPr>
          <p:cNvPr id="386" name="Google Shape;386;p64"/>
          <p:cNvSpPr txBox="1">
            <a:spLocks noGrp="1"/>
          </p:cNvSpPr>
          <p:nvPr>
            <p:ph type="ctrTitle"/>
          </p:nvPr>
        </p:nvSpPr>
        <p:spPr>
          <a:xfrm>
            <a:off x="1524000" y="1122363"/>
            <a:ext cx="9144000" cy="2387600"/>
          </a:xfrm>
          <a:prstGeom prst="rect">
            <a:avLst/>
          </a:prstGeom>
          <a:noFill/>
          <a:ln>
            <a:noFill/>
          </a:ln>
        </p:spPr>
        <p:txBody>
          <a:bodyPr spcFirstLastPara="1" wrap="square" lIns="0" tIns="0" rIns="0" bIns="0" anchor="b" anchorCtr="0">
            <a:spAutoFit/>
          </a:bodyPr>
          <a:lstStyle>
            <a:lvl1pPr lvl="0" algn="ctr">
              <a:lnSpc>
                <a:spcPct val="100000"/>
              </a:lnSpc>
              <a:spcBef>
                <a:spcPts val="0"/>
              </a:spcBef>
              <a:spcAft>
                <a:spcPts val="0"/>
              </a:spcAft>
              <a:buClr>
                <a:schemeClr val="dk1"/>
              </a:buClr>
              <a:buSzPts val="6000"/>
              <a:buFont typeface="Quattrocento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7" name="Google Shape;387;p64"/>
          <p:cNvSpPr txBox="1">
            <a:spLocks noGrp="1"/>
          </p:cNvSpPr>
          <p:nvPr>
            <p:ph type="subTitle" idx="1"/>
          </p:nvPr>
        </p:nvSpPr>
        <p:spPr>
          <a:xfrm>
            <a:off x="1524000" y="3602038"/>
            <a:ext cx="9144000" cy="1655762"/>
          </a:xfrm>
          <a:prstGeom prst="rect">
            <a:avLst/>
          </a:prstGeom>
          <a:noFill/>
          <a:ln>
            <a:noFill/>
          </a:ln>
        </p:spPr>
        <p:txBody>
          <a:bodyPr spcFirstLastPara="1" wrap="square" lIns="0" tIns="0" rIns="0" bIns="0" anchor="t" anchorCtr="0">
            <a:spAutoFit/>
          </a:bodyPr>
          <a:lstStyle>
            <a:lvl1pPr lvl="0" algn="ctr">
              <a:lnSpc>
                <a:spcPct val="100000"/>
              </a:lnSpc>
              <a:spcBef>
                <a:spcPts val="480"/>
              </a:spcBef>
              <a:spcAft>
                <a:spcPts val="0"/>
              </a:spcAft>
              <a:buClr>
                <a:schemeClr val="dk1"/>
              </a:buClr>
              <a:buSzPts val="2160"/>
              <a:buNone/>
              <a:defRPr sz="2400"/>
            </a:lvl1pPr>
            <a:lvl2pPr lvl="1" algn="ctr">
              <a:lnSpc>
                <a:spcPct val="100000"/>
              </a:lnSpc>
              <a:spcBef>
                <a:spcPts val="400"/>
              </a:spcBef>
              <a:spcAft>
                <a:spcPts val="0"/>
              </a:spcAft>
              <a:buClr>
                <a:schemeClr val="dk1"/>
              </a:buClr>
              <a:buSzPts val="1800"/>
              <a:buNone/>
              <a:defRPr sz="2000"/>
            </a:lvl2pPr>
            <a:lvl3pPr lvl="2" algn="ctr">
              <a:lnSpc>
                <a:spcPct val="100000"/>
              </a:lnSpc>
              <a:spcBef>
                <a:spcPts val="360"/>
              </a:spcBef>
              <a:spcAft>
                <a:spcPts val="0"/>
              </a:spcAft>
              <a:buClr>
                <a:schemeClr val="dk1"/>
              </a:buClr>
              <a:buSzPts val="1620"/>
              <a:buNone/>
              <a:defRPr sz="1800"/>
            </a:lvl3pPr>
            <a:lvl4pPr lvl="3" algn="ctr">
              <a:lnSpc>
                <a:spcPct val="100000"/>
              </a:lnSpc>
              <a:spcBef>
                <a:spcPts val="320"/>
              </a:spcBef>
              <a:spcAft>
                <a:spcPts val="0"/>
              </a:spcAft>
              <a:buClr>
                <a:schemeClr val="dk1"/>
              </a:buClr>
              <a:buSzPts val="1440"/>
              <a:buNone/>
              <a:defRPr sz="1600"/>
            </a:lvl4pPr>
            <a:lvl5pPr lvl="4" algn="ctr">
              <a:lnSpc>
                <a:spcPct val="100000"/>
              </a:lnSpc>
              <a:spcBef>
                <a:spcPts val="320"/>
              </a:spcBef>
              <a:spcAft>
                <a:spcPts val="0"/>
              </a:spcAft>
              <a:buClr>
                <a:schemeClr val="dk1"/>
              </a:buClr>
              <a:buSzPts val="1440"/>
              <a:buNone/>
              <a:defRPr sz="1600"/>
            </a:lvl5pPr>
            <a:lvl6pPr lvl="5" algn="ctr">
              <a:spcBef>
                <a:spcPts val="320"/>
              </a:spcBef>
              <a:spcAft>
                <a:spcPts val="0"/>
              </a:spcAft>
              <a:buClr>
                <a:schemeClr val="dk1"/>
              </a:buClr>
              <a:buSzPts val="1600"/>
              <a:buNone/>
              <a:defRPr sz="1600"/>
            </a:lvl6pPr>
            <a:lvl7pPr lvl="6" algn="ctr">
              <a:spcBef>
                <a:spcPts val="320"/>
              </a:spcBef>
              <a:spcAft>
                <a:spcPts val="0"/>
              </a:spcAft>
              <a:buClr>
                <a:schemeClr val="dk1"/>
              </a:buClr>
              <a:buSzPts val="1600"/>
              <a:buNone/>
              <a:defRPr sz="1600"/>
            </a:lvl7pPr>
            <a:lvl8pPr lvl="7" algn="ctr">
              <a:spcBef>
                <a:spcPts val="320"/>
              </a:spcBef>
              <a:spcAft>
                <a:spcPts val="0"/>
              </a:spcAft>
              <a:buClr>
                <a:schemeClr val="dk1"/>
              </a:buClr>
              <a:buSzPts val="1600"/>
              <a:buNone/>
              <a:defRPr sz="1600"/>
            </a:lvl8pPr>
            <a:lvl9pPr lvl="8" algn="ctr">
              <a:spcBef>
                <a:spcPts val="320"/>
              </a:spcBef>
              <a:spcAft>
                <a:spcPts val="0"/>
              </a:spcAft>
              <a:buClr>
                <a:schemeClr val="dk1"/>
              </a:buClr>
              <a:buSzPts val="1600"/>
              <a:buNone/>
              <a:defRPr sz="1600"/>
            </a:lvl9pPr>
          </a:lstStyle>
          <a:p>
            <a:endParaRPr/>
          </a:p>
        </p:txBody>
      </p:sp>
      <p:sp>
        <p:nvSpPr>
          <p:cNvPr id="388" name="Google Shape;388;p6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89" name="Google Shape;389;p6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0" name="Google Shape;390;p6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765">
                <a:solidFill>
                  <a:schemeClr val="dk1"/>
                </a:solidFill>
                <a:latin typeface="Quattrocento Sans"/>
                <a:ea typeface="Quattrocento Sans"/>
                <a:cs typeface="Quattrocento Sans"/>
                <a:sym typeface="Quattrocento Sans"/>
              </a:defRPr>
            </a:lvl1pPr>
            <a:lvl2pPr marL="0" marR="0" lvl="1" indent="0" algn="l" rtl="0">
              <a:spcBef>
                <a:spcPts val="0"/>
              </a:spcBef>
              <a:buNone/>
              <a:defRPr sz="1765">
                <a:solidFill>
                  <a:schemeClr val="dk1"/>
                </a:solidFill>
                <a:latin typeface="Quattrocento Sans"/>
                <a:ea typeface="Quattrocento Sans"/>
                <a:cs typeface="Quattrocento Sans"/>
                <a:sym typeface="Quattrocento Sans"/>
              </a:defRPr>
            </a:lvl2pPr>
            <a:lvl3pPr marL="0" marR="0" lvl="2" indent="0" algn="l" rtl="0">
              <a:spcBef>
                <a:spcPts val="0"/>
              </a:spcBef>
              <a:buNone/>
              <a:defRPr sz="1765">
                <a:solidFill>
                  <a:schemeClr val="dk1"/>
                </a:solidFill>
                <a:latin typeface="Quattrocento Sans"/>
                <a:ea typeface="Quattrocento Sans"/>
                <a:cs typeface="Quattrocento Sans"/>
                <a:sym typeface="Quattrocento Sans"/>
              </a:defRPr>
            </a:lvl3pPr>
            <a:lvl4pPr marL="0" marR="0" lvl="3" indent="0" algn="l" rtl="0">
              <a:spcBef>
                <a:spcPts val="0"/>
              </a:spcBef>
              <a:buNone/>
              <a:defRPr sz="1765">
                <a:solidFill>
                  <a:schemeClr val="dk1"/>
                </a:solidFill>
                <a:latin typeface="Quattrocento Sans"/>
                <a:ea typeface="Quattrocento Sans"/>
                <a:cs typeface="Quattrocento Sans"/>
                <a:sym typeface="Quattrocento Sans"/>
              </a:defRPr>
            </a:lvl4pPr>
            <a:lvl5pPr marL="0" marR="0" lvl="4" indent="0" algn="l" rtl="0">
              <a:spcBef>
                <a:spcPts val="0"/>
              </a:spcBef>
              <a:buNone/>
              <a:defRPr sz="1765">
                <a:solidFill>
                  <a:schemeClr val="dk1"/>
                </a:solidFill>
                <a:latin typeface="Quattrocento Sans"/>
                <a:ea typeface="Quattrocento Sans"/>
                <a:cs typeface="Quattrocento Sans"/>
                <a:sym typeface="Quattrocento Sans"/>
              </a:defRPr>
            </a:lvl5pPr>
            <a:lvl6pPr marL="0" marR="0" lvl="5" indent="0" algn="l" rtl="0">
              <a:spcBef>
                <a:spcPts val="0"/>
              </a:spcBef>
              <a:buNone/>
              <a:defRPr sz="1765">
                <a:solidFill>
                  <a:schemeClr val="dk1"/>
                </a:solidFill>
                <a:latin typeface="Quattrocento Sans"/>
                <a:ea typeface="Quattrocento Sans"/>
                <a:cs typeface="Quattrocento Sans"/>
                <a:sym typeface="Quattrocento Sans"/>
              </a:defRPr>
            </a:lvl6pPr>
            <a:lvl7pPr marL="0" marR="0" lvl="6" indent="0" algn="l" rtl="0">
              <a:spcBef>
                <a:spcPts val="0"/>
              </a:spcBef>
              <a:buNone/>
              <a:defRPr sz="1765">
                <a:solidFill>
                  <a:schemeClr val="dk1"/>
                </a:solidFill>
                <a:latin typeface="Quattrocento Sans"/>
                <a:ea typeface="Quattrocento Sans"/>
                <a:cs typeface="Quattrocento Sans"/>
                <a:sym typeface="Quattrocento Sans"/>
              </a:defRPr>
            </a:lvl7pPr>
            <a:lvl8pPr marL="0" marR="0" lvl="7" indent="0" algn="l" rtl="0">
              <a:spcBef>
                <a:spcPts val="0"/>
              </a:spcBef>
              <a:buNone/>
              <a:defRPr sz="1765">
                <a:solidFill>
                  <a:schemeClr val="dk1"/>
                </a:solidFill>
                <a:latin typeface="Quattrocento Sans"/>
                <a:ea typeface="Quattrocento Sans"/>
                <a:cs typeface="Quattrocento Sans"/>
                <a:sym typeface="Quattrocento Sans"/>
              </a:defRPr>
            </a:lvl8pPr>
            <a:lvl9pPr marL="0" marR="0" lvl="8" indent="0" algn="l" rtl="0">
              <a:spcBef>
                <a:spcPts val="0"/>
              </a:spcBef>
              <a:buNone/>
              <a:defRPr sz="1765">
                <a:solidFill>
                  <a:schemeClr val="dk1"/>
                </a:solidFill>
                <a:latin typeface="Quattrocento Sans"/>
                <a:ea typeface="Quattrocento Sans"/>
                <a:cs typeface="Quattrocento Sans"/>
                <a:sym typeface="Quattrocento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391"/>
        <p:cNvGrpSpPr/>
        <p:nvPr/>
      </p:nvGrpSpPr>
      <p:grpSpPr>
        <a:xfrm>
          <a:off x="0" y="0"/>
          <a:ext cx="0" cy="0"/>
          <a:chOff x="0" y="0"/>
          <a:chExt cx="0" cy="0"/>
        </a:xfrm>
      </p:grpSpPr>
      <p:sp>
        <p:nvSpPr>
          <p:cNvPr id="392" name="Google Shape;392;p6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3" name="Google Shape;393;p65"/>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4" name="Google Shape;394;p65"/>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5" name="Google Shape;395;p65"/>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6" name="Google Shape;396;p65"/>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765">
                <a:solidFill>
                  <a:schemeClr val="dk1"/>
                </a:solidFill>
                <a:latin typeface="Quattrocento Sans"/>
                <a:ea typeface="Quattrocento Sans"/>
                <a:cs typeface="Quattrocento Sans"/>
                <a:sym typeface="Quattrocento Sans"/>
              </a:defRPr>
            </a:lvl1pPr>
            <a:lvl2pPr marL="0" marR="0" lvl="1" indent="0" algn="l" rtl="0">
              <a:spcBef>
                <a:spcPts val="0"/>
              </a:spcBef>
              <a:buNone/>
              <a:defRPr sz="1765">
                <a:solidFill>
                  <a:schemeClr val="dk1"/>
                </a:solidFill>
                <a:latin typeface="Quattrocento Sans"/>
                <a:ea typeface="Quattrocento Sans"/>
                <a:cs typeface="Quattrocento Sans"/>
                <a:sym typeface="Quattrocento Sans"/>
              </a:defRPr>
            </a:lvl2pPr>
            <a:lvl3pPr marL="0" marR="0" lvl="2" indent="0" algn="l" rtl="0">
              <a:spcBef>
                <a:spcPts val="0"/>
              </a:spcBef>
              <a:buNone/>
              <a:defRPr sz="1765">
                <a:solidFill>
                  <a:schemeClr val="dk1"/>
                </a:solidFill>
                <a:latin typeface="Quattrocento Sans"/>
                <a:ea typeface="Quattrocento Sans"/>
                <a:cs typeface="Quattrocento Sans"/>
                <a:sym typeface="Quattrocento Sans"/>
              </a:defRPr>
            </a:lvl3pPr>
            <a:lvl4pPr marL="0" marR="0" lvl="3" indent="0" algn="l" rtl="0">
              <a:spcBef>
                <a:spcPts val="0"/>
              </a:spcBef>
              <a:buNone/>
              <a:defRPr sz="1765">
                <a:solidFill>
                  <a:schemeClr val="dk1"/>
                </a:solidFill>
                <a:latin typeface="Quattrocento Sans"/>
                <a:ea typeface="Quattrocento Sans"/>
                <a:cs typeface="Quattrocento Sans"/>
                <a:sym typeface="Quattrocento Sans"/>
              </a:defRPr>
            </a:lvl4pPr>
            <a:lvl5pPr marL="0" marR="0" lvl="4" indent="0" algn="l" rtl="0">
              <a:spcBef>
                <a:spcPts val="0"/>
              </a:spcBef>
              <a:buNone/>
              <a:defRPr sz="1765">
                <a:solidFill>
                  <a:schemeClr val="dk1"/>
                </a:solidFill>
                <a:latin typeface="Quattrocento Sans"/>
                <a:ea typeface="Quattrocento Sans"/>
                <a:cs typeface="Quattrocento Sans"/>
                <a:sym typeface="Quattrocento Sans"/>
              </a:defRPr>
            </a:lvl5pPr>
            <a:lvl6pPr marL="0" marR="0" lvl="5" indent="0" algn="l" rtl="0">
              <a:spcBef>
                <a:spcPts val="0"/>
              </a:spcBef>
              <a:buNone/>
              <a:defRPr sz="1765">
                <a:solidFill>
                  <a:schemeClr val="dk1"/>
                </a:solidFill>
                <a:latin typeface="Quattrocento Sans"/>
                <a:ea typeface="Quattrocento Sans"/>
                <a:cs typeface="Quattrocento Sans"/>
                <a:sym typeface="Quattrocento Sans"/>
              </a:defRPr>
            </a:lvl6pPr>
            <a:lvl7pPr marL="0" marR="0" lvl="6" indent="0" algn="l" rtl="0">
              <a:spcBef>
                <a:spcPts val="0"/>
              </a:spcBef>
              <a:buNone/>
              <a:defRPr sz="1765">
                <a:solidFill>
                  <a:schemeClr val="dk1"/>
                </a:solidFill>
                <a:latin typeface="Quattrocento Sans"/>
                <a:ea typeface="Quattrocento Sans"/>
                <a:cs typeface="Quattrocento Sans"/>
                <a:sym typeface="Quattrocento Sans"/>
              </a:defRPr>
            </a:lvl7pPr>
            <a:lvl8pPr marL="0" marR="0" lvl="7" indent="0" algn="l" rtl="0">
              <a:spcBef>
                <a:spcPts val="0"/>
              </a:spcBef>
              <a:buNone/>
              <a:defRPr sz="1765">
                <a:solidFill>
                  <a:schemeClr val="dk1"/>
                </a:solidFill>
                <a:latin typeface="Quattrocento Sans"/>
                <a:ea typeface="Quattrocento Sans"/>
                <a:cs typeface="Quattrocento Sans"/>
                <a:sym typeface="Quattrocento Sans"/>
              </a:defRPr>
            </a:lvl8pPr>
            <a:lvl9pPr marL="0" marR="0" lvl="8" indent="0" algn="l" rtl="0">
              <a:spcBef>
                <a:spcPts val="0"/>
              </a:spcBef>
              <a:buNone/>
              <a:defRPr sz="1765">
                <a:solidFill>
                  <a:schemeClr val="dk1"/>
                </a:solidFill>
                <a:latin typeface="Quattrocento Sans"/>
                <a:ea typeface="Quattrocento Sans"/>
                <a:cs typeface="Quattrocento Sans"/>
                <a:sym typeface="Quattrocento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2_Title Slide">
  <p:cSld name="2_Title Slide">
    <p:bg>
      <p:bgPr>
        <a:solidFill>
          <a:schemeClr val="dk2"/>
        </a:solidFill>
        <a:effectLst/>
      </p:bgPr>
    </p:bg>
    <p:spTree>
      <p:nvGrpSpPr>
        <p:cNvPr id="1" name="Shape 397"/>
        <p:cNvGrpSpPr/>
        <p:nvPr/>
      </p:nvGrpSpPr>
      <p:grpSpPr>
        <a:xfrm>
          <a:off x="0" y="0"/>
          <a:ext cx="0" cy="0"/>
          <a:chOff x="0" y="0"/>
          <a:chExt cx="0" cy="0"/>
        </a:xfrm>
      </p:grpSpPr>
      <p:pic>
        <p:nvPicPr>
          <p:cNvPr id="398" name="Google Shape;398;p66"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399" name="Google Shape;399;p66"/>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0" name="Google Shape;400;p66"/>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39"/>
        <p:cNvGrpSpPr/>
        <p:nvPr/>
      </p:nvGrpSpPr>
      <p:grpSpPr>
        <a:xfrm>
          <a:off x="0" y="0"/>
          <a:ext cx="0" cy="0"/>
          <a:chOff x="0" y="0"/>
          <a:chExt cx="0" cy="0"/>
        </a:xfrm>
      </p:grpSpPr>
      <p:pic>
        <p:nvPicPr>
          <p:cNvPr id="40" name="Google Shape;40;p14"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41" name="Google Shape;41;p14"/>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2">
  <p:cSld name="Title Slide 2">
    <p:bg>
      <p:bgPr>
        <a:solidFill>
          <a:schemeClr val="lt1"/>
        </a:solidFill>
        <a:effectLst/>
      </p:bgPr>
    </p:bg>
    <p:spTree>
      <p:nvGrpSpPr>
        <p:cNvPr id="1" name="Shape 43"/>
        <p:cNvGrpSpPr/>
        <p:nvPr/>
      </p:nvGrpSpPr>
      <p:grpSpPr>
        <a:xfrm>
          <a:off x="0" y="0"/>
          <a:ext cx="0" cy="0"/>
          <a:chOff x="0" y="0"/>
          <a:chExt cx="0" cy="0"/>
        </a:xfrm>
      </p:grpSpPr>
      <p:pic>
        <p:nvPicPr>
          <p:cNvPr id="44" name="Google Shape;44;p20" descr="Microsoft logo, gray text version"/>
          <p:cNvPicPr preferRelativeResize="0"/>
          <p:nvPr/>
        </p:nvPicPr>
        <p:blipFill rotWithShape="1">
          <a:blip r:embed="rId2">
            <a:alphaModFix/>
          </a:blip>
          <a:srcRect/>
          <a:stretch/>
        </p:blipFill>
        <p:spPr>
          <a:xfrm>
            <a:off x="584200" y="585788"/>
            <a:ext cx="1366440" cy="292608"/>
          </a:xfrm>
          <a:prstGeom prst="rect">
            <a:avLst/>
          </a:prstGeom>
          <a:noFill/>
          <a:ln>
            <a:noFill/>
          </a:ln>
        </p:spPr>
      </p:pic>
      <p:sp>
        <p:nvSpPr>
          <p:cNvPr id="45" name="Google Shape;45;p20"/>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0"/>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mp; Non-bulleted text">
  <p:cSld name="Title &amp; Non-bulleted text">
    <p:spTree>
      <p:nvGrpSpPr>
        <p:cNvPr id="1" name="Shape 47"/>
        <p:cNvGrpSpPr/>
        <p:nvPr/>
      </p:nvGrpSpPr>
      <p:grpSpPr>
        <a:xfrm>
          <a:off x="0" y="0"/>
          <a:ext cx="0" cy="0"/>
          <a:chOff x="0" y="0"/>
          <a:chExt cx="0" cy="0"/>
        </a:xfrm>
      </p:grpSpPr>
      <p:sp>
        <p:nvSpPr>
          <p:cNvPr id="48" name="Google Shape;48;p2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1"/>
          <p:cNvSpPr txBox="1">
            <a:spLocks noGrp="1"/>
          </p:cNvSpPr>
          <p:nvPr>
            <p:ph type="body" idx="1"/>
          </p:nvPr>
        </p:nvSpPr>
        <p:spPr>
          <a:xfrm>
            <a:off x="586390" y="1434370"/>
            <a:ext cx="11018520" cy="230832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dk1"/>
              </a:buClr>
              <a:buSzPts val="2520"/>
              <a:buNone/>
              <a:defRPr/>
            </a:lvl1pPr>
            <a:lvl2pPr marL="914400" lvl="1" indent="-228600" algn="l">
              <a:lnSpc>
                <a:spcPct val="100000"/>
              </a:lnSpc>
              <a:spcBef>
                <a:spcPts val="400"/>
              </a:spcBef>
              <a:spcAft>
                <a:spcPts val="0"/>
              </a:spcAft>
              <a:buClr>
                <a:schemeClr val="dk1"/>
              </a:buClr>
              <a:buSzPts val="1800"/>
              <a:buNone/>
              <a:defRPr/>
            </a:lvl2pPr>
            <a:lvl3pPr marL="1371600" lvl="2" indent="-228600" algn="l">
              <a:lnSpc>
                <a:spcPct val="100000"/>
              </a:lnSpc>
              <a:spcBef>
                <a:spcPts val="320"/>
              </a:spcBef>
              <a:spcAft>
                <a:spcPts val="0"/>
              </a:spcAft>
              <a:buClr>
                <a:schemeClr val="dk1"/>
              </a:buClr>
              <a:buSzPts val="1440"/>
              <a:buNone/>
              <a:defRPr/>
            </a:lvl3pPr>
            <a:lvl4pPr marL="1828800" lvl="3" indent="-228600" algn="l">
              <a:lnSpc>
                <a:spcPct val="100000"/>
              </a:lnSpc>
              <a:spcBef>
                <a:spcPts val="280"/>
              </a:spcBef>
              <a:spcAft>
                <a:spcPts val="0"/>
              </a:spcAft>
              <a:buClr>
                <a:schemeClr val="dk1"/>
              </a:buClr>
              <a:buSzPts val="1260"/>
              <a:buNone/>
              <a:defRPr/>
            </a:lvl4pPr>
            <a:lvl5pPr marL="2286000" lvl="4" indent="-228600" algn="l">
              <a:lnSpc>
                <a:spcPct val="100000"/>
              </a:lnSpc>
              <a:spcBef>
                <a:spcPts val="280"/>
              </a:spcBef>
              <a:spcAft>
                <a:spcPts val="0"/>
              </a:spcAft>
              <a:buClr>
                <a:schemeClr val="dk1"/>
              </a:buClr>
              <a:buSzPts val="126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lumn Bullet text">
  <p:cSld name="Two Column Bullet text">
    <p:spTree>
      <p:nvGrpSpPr>
        <p:cNvPr id="1" name="Shape 50"/>
        <p:cNvGrpSpPr/>
        <p:nvPr/>
      </p:nvGrpSpPr>
      <p:grpSpPr>
        <a:xfrm>
          <a:off x="0" y="0"/>
          <a:ext cx="0" cy="0"/>
          <a:chOff x="0" y="0"/>
          <a:chExt cx="0" cy="0"/>
        </a:xfrm>
      </p:grpSpPr>
      <p:sp>
        <p:nvSpPr>
          <p:cNvPr id="51" name="Google Shape;51;p2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22"/>
          <p:cNvSpPr txBox="1">
            <a:spLocks noGrp="1"/>
          </p:cNvSpPr>
          <p:nvPr>
            <p:ph type="body" idx="1"/>
          </p:nvPr>
        </p:nvSpPr>
        <p:spPr>
          <a:xfrm>
            <a:off x="584200" y="1435100"/>
            <a:ext cx="5211763"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3" name="Google Shape;53;p22"/>
          <p:cNvSpPr txBox="1">
            <a:spLocks noGrp="1"/>
          </p:cNvSpPr>
          <p:nvPr>
            <p:ph type="body" idx="2"/>
          </p:nvPr>
        </p:nvSpPr>
        <p:spPr>
          <a:xfrm>
            <a:off x="6389688" y="1435100"/>
            <a:ext cx="5219700"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4.xml"/><Relationship Id="rId18" Type="http://schemas.openxmlformats.org/officeDocument/2006/relationships/slideLayout" Target="../slideLayouts/slideLayout19.xml"/><Relationship Id="rId26" Type="http://schemas.openxmlformats.org/officeDocument/2006/relationships/slideLayout" Target="../slideLayouts/slideLayout27.xml"/><Relationship Id="rId39" Type="http://schemas.openxmlformats.org/officeDocument/2006/relationships/slideLayout" Target="../slideLayouts/slideLayout40.xml"/><Relationship Id="rId3" Type="http://schemas.openxmlformats.org/officeDocument/2006/relationships/slideLayout" Target="../slideLayouts/slideLayout4.xml"/><Relationship Id="rId21" Type="http://schemas.openxmlformats.org/officeDocument/2006/relationships/slideLayout" Target="../slideLayouts/slideLayout22.xml"/><Relationship Id="rId34" Type="http://schemas.openxmlformats.org/officeDocument/2006/relationships/slideLayout" Target="../slideLayouts/slideLayout35.xml"/><Relationship Id="rId42" Type="http://schemas.openxmlformats.org/officeDocument/2006/relationships/slideLayout" Target="../slideLayouts/slideLayout43.xml"/><Relationship Id="rId47" Type="http://schemas.openxmlformats.org/officeDocument/2006/relationships/slideLayout" Target="../slideLayouts/slideLayout48.xml"/><Relationship Id="rId50" Type="http://schemas.openxmlformats.org/officeDocument/2006/relationships/slideLayout" Target="../slideLayouts/slideLayout51.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5" Type="http://schemas.openxmlformats.org/officeDocument/2006/relationships/slideLayout" Target="../slideLayouts/slideLayout26.xml"/><Relationship Id="rId33" Type="http://schemas.openxmlformats.org/officeDocument/2006/relationships/slideLayout" Target="../slideLayouts/slideLayout34.xml"/><Relationship Id="rId38" Type="http://schemas.openxmlformats.org/officeDocument/2006/relationships/slideLayout" Target="../slideLayouts/slideLayout39.xml"/><Relationship Id="rId46" Type="http://schemas.openxmlformats.org/officeDocument/2006/relationships/slideLayout" Target="../slideLayouts/slideLayout47.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29" Type="http://schemas.openxmlformats.org/officeDocument/2006/relationships/slideLayout" Target="../slideLayouts/slideLayout30.xml"/><Relationship Id="rId41" Type="http://schemas.openxmlformats.org/officeDocument/2006/relationships/slideLayout" Target="../slideLayouts/slideLayout42.xml"/><Relationship Id="rId54"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24" Type="http://schemas.openxmlformats.org/officeDocument/2006/relationships/slideLayout" Target="../slideLayouts/slideLayout25.xml"/><Relationship Id="rId32" Type="http://schemas.openxmlformats.org/officeDocument/2006/relationships/slideLayout" Target="../slideLayouts/slideLayout33.xml"/><Relationship Id="rId37" Type="http://schemas.openxmlformats.org/officeDocument/2006/relationships/slideLayout" Target="../slideLayouts/slideLayout38.xml"/><Relationship Id="rId40" Type="http://schemas.openxmlformats.org/officeDocument/2006/relationships/slideLayout" Target="../slideLayouts/slideLayout41.xml"/><Relationship Id="rId45" Type="http://schemas.openxmlformats.org/officeDocument/2006/relationships/slideLayout" Target="../slideLayouts/slideLayout46.xml"/><Relationship Id="rId53" Type="http://schemas.openxmlformats.org/officeDocument/2006/relationships/theme" Target="../theme/theme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slideLayout" Target="../slideLayouts/slideLayout24.xml"/><Relationship Id="rId28" Type="http://schemas.openxmlformats.org/officeDocument/2006/relationships/slideLayout" Target="../slideLayouts/slideLayout29.xml"/><Relationship Id="rId36" Type="http://schemas.openxmlformats.org/officeDocument/2006/relationships/slideLayout" Target="../slideLayouts/slideLayout37.xml"/><Relationship Id="rId49" Type="http://schemas.openxmlformats.org/officeDocument/2006/relationships/slideLayout" Target="../slideLayouts/slideLayout50.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31" Type="http://schemas.openxmlformats.org/officeDocument/2006/relationships/slideLayout" Target="../slideLayouts/slideLayout32.xml"/><Relationship Id="rId44" Type="http://schemas.openxmlformats.org/officeDocument/2006/relationships/slideLayout" Target="../slideLayouts/slideLayout45.xml"/><Relationship Id="rId52" Type="http://schemas.openxmlformats.org/officeDocument/2006/relationships/slideLayout" Target="../slideLayouts/slideLayout53.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 Id="rId27" Type="http://schemas.openxmlformats.org/officeDocument/2006/relationships/slideLayout" Target="../slideLayouts/slideLayout28.xml"/><Relationship Id="rId30" Type="http://schemas.openxmlformats.org/officeDocument/2006/relationships/slideLayout" Target="../slideLayouts/slideLayout31.xml"/><Relationship Id="rId35" Type="http://schemas.openxmlformats.org/officeDocument/2006/relationships/slideLayout" Target="../slideLayouts/slideLayout36.xml"/><Relationship Id="rId43" Type="http://schemas.openxmlformats.org/officeDocument/2006/relationships/slideLayout" Target="../slideLayouts/slideLayout44.xml"/><Relationship Id="rId48" Type="http://schemas.openxmlformats.org/officeDocument/2006/relationships/slideLayout" Target="../slideLayouts/slideLayout49.xml"/><Relationship Id="rId8" Type="http://schemas.openxmlformats.org/officeDocument/2006/relationships/slideLayout" Target="../slideLayouts/slideLayout9.xml"/><Relationship Id="rId51"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3600"/>
              <a:buFont typeface="Quattrocento Sans"/>
              <a:buNone/>
              <a:defRPr sz="3600" b="0" i="0" u="none" strike="noStrike"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lt1"/>
              </a:buClr>
              <a:buSzPts val="2520"/>
              <a:buFont typeface="Noto Sans Symbols"/>
              <a:buChar char="·"/>
              <a:defRPr sz="2800" b="0" i="0" u="none" strike="noStrike" cap="none">
                <a:solidFill>
                  <a:schemeClr val="lt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pic>
        <p:nvPicPr>
          <p:cNvPr id="12" name="Google Shape;12;p13" descr="These are Microsoft Brand colors. The color bar is placed to the side of the Theme master so that it will be visible on all slides. Users can use the 'eye dropper' color tools under Color Fill Shape, Color Fill line etc. to easily select Brand colors. "/>
          <p:cNvPicPr preferRelativeResize="0"/>
          <p:nvPr/>
        </p:nvPicPr>
        <p:blipFill rotWithShape="1">
          <a:blip r:embed="rId3">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3600"/>
              <a:buFont typeface="Quattrocento Sans"/>
              <a:buNone/>
              <a:defRPr sz="3600" b="0"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12"/>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dk1"/>
              </a:buClr>
              <a:buSzPts val="2520"/>
              <a:buFont typeface="Noto Sans Symbols"/>
              <a:buChar char="·"/>
              <a:defRPr sz="2800" b="0" i="0" u="none" strike="noStrike" cap="none">
                <a:solidFill>
                  <a:schemeClr val="dk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20" name="Google Shape;20;p12" descr="These are Microsoft Brand colors. The color bar is placed to the side of the Theme master so that it will be visible on all slides. Users can use the 'eye dropper' color tools under Color Fill Shape, Color Fill line etc. to easily select Brand colors. "/>
          <p:cNvPicPr preferRelativeResize="0"/>
          <p:nvPr/>
        </p:nvPicPr>
        <p:blipFill rotWithShape="1">
          <a:blip r:embed="rId54">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 id="2147483691" r:id="rId41"/>
    <p:sldLayoutId id="2147483692" r:id="rId42"/>
    <p:sldLayoutId id="2147483693" r:id="rId43"/>
    <p:sldLayoutId id="2147483694" r:id="rId44"/>
    <p:sldLayoutId id="2147483695" r:id="rId45"/>
    <p:sldLayoutId id="2147483696" r:id="rId46"/>
    <p:sldLayoutId id="2147483697" r:id="rId47"/>
    <p:sldLayoutId id="2147483698" r:id="rId48"/>
    <p:sldLayoutId id="2147483699" r:id="rId49"/>
    <p:sldLayoutId id="2147483700" r:id="rId50"/>
    <p:sldLayoutId id="2147483701" r:id="rId51"/>
    <p:sldLayoutId id="2147483702" r:id="rId52"/>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ealsk12.github.io/2nd-semester-introduction-to-computer-science/units/2_unit/04_lesson/Starter_food_chooser.py"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Shape 408"/>
        <p:cNvGrpSpPr/>
        <p:nvPr/>
      </p:nvGrpSpPr>
      <p:grpSpPr>
        <a:xfrm>
          <a:off x="0" y="0"/>
          <a:ext cx="0" cy="0"/>
          <a:chOff x="0" y="0"/>
          <a:chExt cx="0" cy="0"/>
        </a:xfrm>
      </p:grpSpPr>
      <p:sp>
        <p:nvSpPr>
          <p:cNvPr id="409" name="Google Shape;409;p1"/>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30E5D0"/>
              </a:buClr>
              <a:buSzPts val="3600"/>
              <a:buFont typeface="Quattrocento Sans"/>
              <a:buNone/>
            </a:pPr>
            <a:r>
              <a:rPr lang="en-US"/>
              <a:t>Lesson 2.04: Lists</a:t>
            </a:r>
            <a:endParaRPr/>
          </a:p>
        </p:txBody>
      </p:sp>
      <p:sp>
        <p:nvSpPr>
          <p:cNvPr id="410" name="Google Shape;410;p1"/>
          <p:cNvSpPr txBox="1">
            <a:spLocks noGrp="1"/>
          </p:cNvSpPr>
          <p:nvPr>
            <p:ph type="body" idx="1"/>
          </p:nvPr>
        </p:nvSpPr>
        <p:spPr>
          <a:xfrm>
            <a:off x="584200" y="3962400"/>
            <a:ext cx="9144000" cy="101566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lt1"/>
              </a:buClr>
              <a:buSzPts val="1980"/>
              <a:buNone/>
            </a:pPr>
            <a:r>
              <a:rPr lang="en-US"/>
              <a:t>Microsoft Philanthropies TEALS Program</a:t>
            </a:r>
            <a:endParaRPr/>
          </a:p>
          <a:p>
            <a:pPr marL="0" lvl="0" indent="0" algn="l" rtl="0">
              <a:lnSpc>
                <a:spcPct val="100000"/>
              </a:lnSpc>
              <a:spcBef>
                <a:spcPts val="0"/>
              </a:spcBef>
              <a:spcAft>
                <a:spcPts val="0"/>
              </a:spcAft>
              <a:buClr>
                <a:schemeClr val="lt1"/>
              </a:buClr>
              <a:buSzPts val="1980"/>
              <a:buNone/>
            </a:pPr>
            <a:r>
              <a:rPr lang="en-US"/>
              <a:t>Introduction to Computer Science</a:t>
            </a:r>
            <a:endParaRPr/>
          </a:p>
          <a:p>
            <a:pPr marL="0" lvl="0" indent="0" algn="l" rtl="0">
              <a:lnSpc>
                <a:spcPct val="100000"/>
              </a:lnSpc>
              <a:spcBef>
                <a:spcPts val="0"/>
              </a:spcBef>
              <a:spcAft>
                <a:spcPts val="0"/>
              </a:spcAft>
              <a:buClr>
                <a:schemeClr val="lt1"/>
              </a:buClr>
              <a:buSzPts val="1980"/>
              <a:buNone/>
            </a:pPr>
            <a:r>
              <a:rPr lang="en-US"/>
              <a:t>Semester 2</a:t>
            </a:r>
            <a:endParaRPr/>
          </a:p>
        </p:txBody>
      </p:sp>
      <p:pic>
        <p:nvPicPr>
          <p:cNvPr id="411" name="Google Shape;411;p1" descr="Creative Commons Copyright. Prohibited Commercial Use. Microsoft Philanthropies TEALS Program"/>
          <p:cNvPicPr preferRelativeResize="0"/>
          <p:nvPr/>
        </p:nvPicPr>
        <p:blipFill rotWithShape="1">
          <a:blip r:embed="rId3">
            <a:alphaModFix/>
          </a:blip>
          <a:srcRect/>
          <a:stretch/>
        </p:blipFill>
        <p:spPr>
          <a:xfrm>
            <a:off x="9002536" y="6372049"/>
            <a:ext cx="3105150" cy="3905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Create Game</a:t>
            </a:r>
            <a:endParaRPr/>
          </a:p>
        </p:txBody>
      </p:sp>
      <p:sp>
        <p:nvSpPr>
          <p:cNvPr id="473" name="Google Shape;473;p9"/>
          <p:cNvSpPr txBox="1">
            <a:spLocks noGrp="1"/>
          </p:cNvSpPr>
          <p:nvPr>
            <p:ph type="body" idx="1"/>
          </p:nvPr>
        </p:nvSpPr>
        <p:spPr>
          <a:xfrm>
            <a:off x="584200" y="1118919"/>
            <a:ext cx="11018700" cy="17238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dirty="0"/>
              <a:t>Re-create the Game Show game, this time using lists and indexes:</a:t>
            </a:r>
            <a:endParaRPr dirty="0"/>
          </a:p>
          <a:p>
            <a:pPr marL="974725" lvl="0" indent="-342900" algn="l" rtl="0">
              <a:lnSpc>
                <a:spcPct val="100000"/>
              </a:lnSpc>
              <a:spcBef>
                <a:spcPts val="0"/>
              </a:spcBef>
              <a:spcAft>
                <a:spcPts val="0"/>
              </a:spcAft>
              <a:buClr>
                <a:schemeClr val="accent4"/>
              </a:buClr>
              <a:buSzPts val="2520"/>
              <a:buChar char="·"/>
            </a:pPr>
            <a:r>
              <a:rPr lang="en-US" dirty="0"/>
              <a:t>Declare 10 prizes. Store them in a list.</a:t>
            </a:r>
            <a:endParaRPr dirty="0"/>
          </a:p>
          <a:p>
            <a:pPr marL="974725" lvl="0" indent="-342900" algn="l" rtl="0">
              <a:lnSpc>
                <a:spcPct val="100000"/>
              </a:lnSpc>
              <a:spcBef>
                <a:spcPts val="0"/>
              </a:spcBef>
              <a:spcAft>
                <a:spcPts val="0"/>
              </a:spcAft>
              <a:buClr>
                <a:schemeClr val="accent4"/>
              </a:buClr>
              <a:buSzPts val="2520"/>
              <a:buChar char="·"/>
            </a:pPr>
            <a:r>
              <a:rPr lang="en-US" dirty="0"/>
              <a:t>User picks a number.</a:t>
            </a:r>
            <a:endParaRPr dirty="0"/>
          </a:p>
          <a:p>
            <a:pPr marL="974725" lvl="0" indent="-342900" algn="l" rtl="0">
              <a:lnSpc>
                <a:spcPct val="100000"/>
              </a:lnSpc>
              <a:spcBef>
                <a:spcPts val="0"/>
              </a:spcBef>
              <a:spcAft>
                <a:spcPts val="0"/>
              </a:spcAft>
              <a:buClr>
                <a:schemeClr val="accent4"/>
              </a:buClr>
              <a:buSzPts val="2520"/>
              <a:buChar char="·"/>
            </a:pPr>
            <a:r>
              <a:rPr lang="en-US" dirty="0"/>
              <a:t>Print the prize associated with the door the user picked.</a:t>
            </a:r>
            <a:endParaRPr dirty="0"/>
          </a:p>
        </p:txBody>
      </p:sp>
      <p:sp>
        <p:nvSpPr>
          <p:cNvPr id="474" name="Google Shape;474;p9"/>
          <p:cNvSpPr txBox="1"/>
          <p:nvPr/>
        </p:nvSpPr>
        <p:spPr>
          <a:xfrm>
            <a:off x="584518" y="2950189"/>
            <a:ext cx="11018520" cy="55399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3600"/>
              <a:buFont typeface="Quattrocento Sans"/>
              <a:buNone/>
            </a:pPr>
            <a:r>
              <a:rPr lang="en-US" sz="3600" b="0" i="0" u="none" strike="noStrike" cap="none">
                <a:solidFill>
                  <a:schemeClr val="dk1"/>
                </a:solidFill>
                <a:latin typeface="Quattrocento Sans"/>
                <a:ea typeface="Quattrocento Sans"/>
                <a:cs typeface="Quattrocento Sans"/>
                <a:sym typeface="Quattrocento Sans"/>
              </a:rPr>
              <a:t>Create a Quiz</a:t>
            </a:r>
            <a:endParaRPr/>
          </a:p>
        </p:txBody>
      </p:sp>
      <p:sp>
        <p:nvSpPr>
          <p:cNvPr id="475" name="Google Shape;475;p9"/>
          <p:cNvSpPr txBox="1"/>
          <p:nvPr/>
        </p:nvSpPr>
        <p:spPr>
          <a:xfrm>
            <a:off x="584201" y="3611908"/>
            <a:ext cx="11226900" cy="30168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2520"/>
              <a:buFont typeface="Noto Sans Symbols"/>
              <a:buNone/>
            </a:pPr>
            <a:r>
              <a:rPr lang="en-US" sz="2800" b="0" i="0" u="none" strike="noStrike" cap="none" dirty="0">
                <a:solidFill>
                  <a:schemeClr val="dk1"/>
                </a:solidFill>
                <a:latin typeface="Quattrocento Sans"/>
                <a:ea typeface="Quattrocento Sans"/>
                <a:cs typeface="Quattrocento Sans"/>
                <a:sym typeface="Quattrocento Sans"/>
              </a:rPr>
              <a:t>Create a food quiz using lists and indexes:</a:t>
            </a:r>
            <a:endParaRPr dirty="0"/>
          </a:p>
          <a:p>
            <a:pPr marL="974725" marR="0" lvl="0" indent="-342900" algn="l" rtl="0">
              <a:lnSpc>
                <a:spcPct val="100000"/>
              </a:lnSpc>
              <a:spcBef>
                <a:spcPts val="0"/>
              </a:spcBef>
              <a:spcAft>
                <a:spcPts val="0"/>
              </a:spcAft>
              <a:buClr>
                <a:schemeClr val="dk1"/>
              </a:buClr>
              <a:buSzPts val="2520"/>
              <a:buFont typeface="Noto Sans Symbols"/>
              <a:buChar char="·"/>
            </a:pPr>
            <a:r>
              <a:rPr lang="en-US" sz="2800" b="0" i="0" u="none" strike="noStrike" cap="none" dirty="0">
                <a:solidFill>
                  <a:schemeClr val="dk1"/>
                </a:solidFill>
                <a:latin typeface="Quattrocento Sans"/>
                <a:ea typeface="Quattrocento Sans"/>
                <a:cs typeface="Quattrocento Sans"/>
                <a:sym typeface="Quattrocento Sans"/>
              </a:rPr>
              <a:t>List of 6 different foods.</a:t>
            </a:r>
            <a:endParaRPr dirty="0"/>
          </a:p>
          <a:p>
            <a:pPr marL="974725" marR="0" lvl="0" indent="-342900" algn="l" rtl="0">
              <a:lnSpc>
                <a:spcPct val="100000"/>
              </a:lnSpc>
              <a:spcBef>
                <a:spcPts val="0"/>
              </a:spcBef>
              <a:spcAft>
                <a:spcPts val="0"/>
              </a:spcAft>
              <a:buClr>
                <a:schemeClr val="dk1"/>
              </a:buClr>
              <a:buSzPts val="2520"/>
              <a:buFont typeface="Noto Sans Symbols"/>
              <a:buChar char="·"/>
            </a:pPr>
            <a:r>
              <a:rPr lang="en-US" sz="2800" b="0" i="0" u="none" strike="noStrike" cap="none" dirty="0">
                <a:solidFill>
                  <a:schemeClr val="dk1"/>
                </a:solidFill>
                <a:latin typeface="Quattrocento Sans"/>
                <a:ea typeface="Quattrocento Sans"/>
                <a:cs typeface="Quattrocento Sans"/>
                <a:sym typeface="Quattrocento Sans"/>
              </a:rPr>
              <a:t>Ask the user 8 </a:t>
            </a:r>
            <a:r>
              <a:rPr lang="en-US" sz="2800" dirty="0">
                <a:solidFill>
                  <a:schemeClr val="dk1"/>
                </a:solidFill>
                <a:latin typeface="Quattrocento Sans"/>
                <a:ea typeface="Quattrocento Sans"/>
                <a:cs typeface="Quattrocento Sans"/>
                <a:sym typeface="Quattrocento Sans"/>
              </a:rPr>
              <a:t>general</a:t>
            </a:r>
            <a:r>
              <a:rPr lang="en-US" sz="2800" b="0" i="0" u="none" strike="noStrike" cap="none" dirty="0">
                <a:solidFill>
                  <a:schemeClr val="dk1"/>
                </a:solidFill>
                <a:latin typeface="Quattrocento Sans"/>
                <a:ea typeface="Quattrocento Sans"/>
                <a:cs typeface="Quattrocento Sans"/>
                <a:sym typeface="Quattrocento Sans"/>
              </a:rPr>
              <a:t> questions to find out what their favorite food i</a:t>
            </a:r>
            <a:r>
              <a:rPr lang="en-US" sz="2800" dirty="0">
                <a:solidFill>
                  <a:schemeClr val="dk1"/>
                </a:solidFill>
                <a:latin typeface="Quattrocento Sans"/>
                <a:ea typeface="Quattrocento Sans"/>
                <a:cs typeface="Quattrocento Sans"/>
                <a:sym typeface="Quattrocento Sans"/>
              </a:rPr>
              <a:t>s</a:t>
            </a:r>
            <a:r>
              <a:rPr lang="en-US" sz="2800" b="0" i="0" u="none" strike="noStrike" cap="none" dirty="0">
                <a:solidFill>
                  <a:schemeClr val="dk1"/>
                </a:solidFill>
                <a:latin typeface="Quattrocento Sans"/>
                <a:ea typeface="Quattrocento Sans"/>
                <a:cs typeface="Quattrocento Sans"/>
                <a:sym typeface="Quattrocento Sans"/>
              </a:rPr>
              <a:t> out of the list.</a:t>
            </a:r>
            <a:endParaRPr dirty="0"/>
          </a:p>
          <a:p>
            <a:pPr marL="974725" marR="0" lvl="0" indent="-342900" algn="l" rtl="0">
              <a:lnSpc>
                <a:spcPct val="100000"/>
              </a:lnSpc>
              <a:spcBef>
                <a:spcPts val="0"/>
              </a:spcBef>
              <a:spcAft>
                <a:spcPts val="0"/>
              </a:spcAft>
              <a:buClr>
                <a:schemeClr val="dk1"/>
              </a:buClr>
              <a:buSzPts val="2520"/>
              <a:buFont typeface="Noto Sans Symbols"/>
              <a:buChar char="·"/>
            </a:pPr>
            <a:r>
              <a:rPr lang="en-US" sz="2800" b="0" i="0" u="none" strike="noStrike" cap="none" dirty="0">
                <a:solidFill>
                  <a:schemeClr val="dk1"/>
                </a:solidFill>
                <a:latin typeface="Quattrocento Sans"/>
                <a:ea typeface="Quattrocento Sans"/>
                <a:cs typeface="Quattrocento Sans"/>
                <a:sym typeface="Quattrocento Sans"/>
              </a:rPr>
              <a:t>Update a score list for each food. Print out the user's favorite food.</a:t>
            </a:r>
            <a:endParaRPr dirty="0"/>
          </a:p>
          <a:p>
            <a:pPr marL="974725" marR="0" lvl="0" indent="-342900" algn="l" rtl="0">
              <a:lnSpc>
                <a:spcPct val="100000"/>
              </a:lnSpc>
              <a:spcBef>
                <a:spcPts val="0"/>
              </a:spcBef>
              <a:spcAft>
                <a:spcPts val="0"/>
              </a:spcAft>
              <a:buClr>
                <a:schemeClr val="dk1"/>
              </a:buClr>
              <a:buSzPts val="2520"/>
              <a:buFont typeface="Noto Sans Symbols"/>
              <a:buChar char="·"/>
            </a:pPr>
            <a:r>
              <a:rPr lang="en-US" sz="2800" b="1" i="0" u="none" strike="noStrike" cap="none" dirty="0">
                <a:solidFill>
                  <a:schemeClr val="dk1"/>
                </a:solidFill>
                <a:latin typeface="Quattrocento Sans"/>
                <a:ea typeface="Quattrocento Sans"/>
                <a:cs typeface="Quattrocento Sans"/>
                <a:sym typeface="Quattrocento Sans"/>
              </a:rPr>
              <a:t>Hint: </a:t>
            </a:r>
            <a:r>
              <a:rPr lang="en-US" sz="2800" b="0" i="0" u="none" strike="noStrike" cap="none" dirty="0">
                <a:solidFill>
                  <a:schemeClr val="dk1"/>
                </a:solidFill>
                <a:latin typeface="Quattrocento Sans"/>
                <a:ea typeface="Quattrocento Sans"/>
                <a:cs typeface="Quattrocento Sans"/>
                <a:sym typeface="Quattrocento Sans"/>
              </a:rPr>
              <a:t>Use a search engine to look up </a:t>
            </a:r>
            <a:r>
              <a:rPr lang="en-US" sz="2800" dirty="0">
                <a:solidFill>
                  <a:schemeClr val="dk1"/>
                </a:solidFill>
                <a:latin typeface="Quattrocento Sans"/>
                <a:ea typeface="Quattrocento Sans"/>
                <a:cs typeface="Quattrocento Sans"/>
                <a:sym typeface="Quattrocento Sans"/>
              </a:rPr>
              <a:t>an efficient way to find </a:t>
            </a:r>
            <a:r>
              <a:rPr lang="en-US" sz="2800" b="0" i="0" u="none" strike="noStrike" cap="none" dirty="0">
                <a:solidFill>
                  <a:schemeClr val="dk1"/>
                </a:solidFill>
                <a:latin typeface="Quattrocento Sans"/>
                <a:ea typeface="Quattrocento Sans"/>
                <a:cs typeface="Quattrocento Sans"/>
                <a:sym typeface="Quattrocento Sans"/>
              </a:rPr>
              <a:t>the largest number in a </a:t>
            </a:r>
            <a:r>
              <a:rPr lang="en-US" sz="2800" dirty="0">
                <a:solidFill>
                  <a:schemeClr val="dk1"/>
                </a:solidFill>
                <a:latin typeface="Quattrocento Sans"/>
                <a:ea typeface="Quattrocento Sans"/>
                <a:cs typeface="Quattrocento Sans"/>
                <a:sym typeface="Quattrocento Sans"/>
              </a:rPr>
              <a:t>P</a:t>
            </a:r>
            <a:r>
              <a:rPr lang="en-US" sz="2800" b="0" i="0" u="none" strike="noStrike" cap="none" dirty="0">
                <a:solidFill>
                  <a:schemeClr val="dk1"/>
                </a:solidFill>
                <a:latin typeface="Quattrocento Sans"/>
                <a:ea typeface="Quattrocento Sans"/>
                <a:cs typeface="Quattrocento Sans"/>
                <a:sym typeface="Quattrocento Sans"/>
              </a:rPr>
              <a:t>ython list.</a:t>
            </a:r>
            <a:endParaRPr dirty="0"/>
          </a:p>
        </p:txBody>
      </p:sp>
      <p:sp>
        <p:nvSpPr>
          <p:cNvPr id="476" name="Google Shape;476;p9"/>
          <p:cNvSpPr txBox="1"/>
          <p:nvPr/>
        </p:nvSpPr>
        <p:spPr>
          <a:xfrm>
            <a:off x="7711396" y="229882"/>
            <a:ext cx="389164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0" i="0" u="sng" strike="noStrike" cap="none">
                <a:solidFill>
                  <a:srgbClr val="3388AA"/>
                </a:solidFill>
                <a:latin typeface="Quattrocento Sans"/>
                <a:ea typeface="Quattrocento Sans"/>
                <a:cs typeface="Quattrocento Sans"/>
                <a:sym typeface="Quattrocento Sans"/>
                <a:hlinkClick r:id="rId3">
                  <a:extLst>
                    <a:ext uri="{A12FA001-AC4F-418D-AE19-62706E023703}">
                      <ahyp:hlinkClr xmlns:ahyp="http://schemas.microsoft.com/office/drawing/2018/hyperlinkcolor" val="tx"/>
                    </a:ext>
                  </a:extLst>
                </a:hlinkClick>
              </a:rPr>
              <a:t>Starter code here</a:t>
            </a:r>
            <a:endParaRPr sz="3600">
              <a:solidFill>
                <a:schemeClr val="dk1"/>
              </a:solidFill>
              <a:latin typeface="Quattrocento Sans"/>
              <a:ea typeface="Quattrocento Sans"/>
              <a:cs typeface="Quattrocento Sans"/>
              <a:sym typeface="Quattrocento Sans"/>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1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t>Bonus</a:t>
            </a:r>
            <a:endParaRPr dirty="0"/>
          </a:p>
        </p:txBody>
      </p:sp>
      <p:sp>
        <p:nvSpPr>
          <p:cNvPr id="493" name="Google Shape;493;p11"/>
          <p:cNvSpPr txBox="1">
            <a:spLocks noGrp="1"/>
          </p:cNvSpPr>
          <p:nvPr>
            <p:ph type="body" idx="1"/>
          </p:nvPr>
        </p:nvSpPr>
        <p:spPr>
          <a:xfrm>
            <a:off x="584200" y="1435100"/>
            <a:ext cx="11018838" cy="3877985"/>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dirty="0"/>
              <a:t>Use the score list to print out the user's second favorite food as well as the favorite.</a:t>
            </a:r>
          </a:p>
          <a:p>
            <a:pPr marL="0" lvl="0" indent="0" algn="l" rtl="0">
              <a:lnSpc>
                <a:spcPct val="100000"/>
              </a:lnSpc>
              <a:spcBef>
                <a:spcPts val="0"/>
              </a:spcBef>
              <a:spcAft>
                <a:spcPts val="0"/>
              </a:spcAft>
              <a:buClr>
                <a:schemeClr val="dk1"/>
              </a:buClr>
              <a:buSzPts val="2520"/>
              <a:buNone/>
            </a:pPr>
            <a:endParaRPr lang="en-US" dirty="0"/>
          </a:p>
          <a:p>
            <a:pPr marL="0" lvl="0" indent="0" algn="l" rtl="0">
              <a:lnSpc>
                <a:spcPct val="100000"/>
              </a:lnSpc>
              <a:spcBef>
                <a:spcPts val="0"/>
              </a:spcBef>
              <a:spcAft>
                <a:spcPts val="0"/>
              </a:spcAft>
              <a:buClr>
                <a:schemeClr val="dk1"/>
              </a:buClr>
              <a:buSzPts val="2520"/>
              <a:buNone/>
            </a:pPr>
            <a:r>
              <a:rPr lang="en-US" dirty="0"/>
              <a:t>Tied scores can be handled in any reasonable way -- e.g., print the tied-score food item earliest on the list as the "favorite", and the next item as the "second favorite".</a:t>
            </a:r>
          </a:p>
          <a:p>
            <a:pPr marL="0" lvl="0" indent="0" algn="l" rtl="0">
              <a:lnSpc>
                <a:spcPct val="100000"/>
              </a:lnSpc>
              <a:spcBef>
                <a:spcPts val="0"/>
              </a:spcBef>
              <a:spcAft>
                <a:spcPts val="0"/>
              </a:spcAft>
              <a:buClr>
                <a:schemeClr val="dk1"/>
              </a:buClr>
              <a:buSzPts val="2520"/>
              <a:buNone/>
            </a:pPr>
            <a:endParaRPr lang="en-US" dirty="0"/>
          </a:p>
          <a:p>
            <a:pPr marL="0" lvl="0" indent="0" algn="l" rtl="0">
              <a:lnSpc>
                <a:spcPct val="100000"/>
              </a:lnSpc>
              <a:spcBef>
                <a:spcPts val="0"/>
              </a:spcBef>
              <a:spcAft>
                <a:spcPts val="0"/>
              </a:spcAft>
              <a:buClr>
                <a:schemeClr val="dk1"/>
              </a:buClr>
              <a:buSzPts val="2520"/>
              <a:buNone/>
            </a:pPr>
            <a:r>
              <a:rPr lang="en-US" dirty="0"/>
              <a:t>Alternatively, check for the existence of a tie, and acknowledge that situation when it happens by printing a separate message.</a:t>
            </a:r>
            <a:endParaRPr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1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Exit Ticket</a:t>
            </a:r>
            <a:endParaRPr/>
          </a:p>
        </p:txBody>
      </p:sp>
      <p:sp>
        <p:nvSpPr>
          <p:cNvPr id="493" name="Google Shape;493;p11"/>
          <p:cNvSpPr txBox="1">
            <a:spLocks noGrp="1"/>
          </p:cNvSpPr>
          <p:nvPr>
            <p:ph type="body" idx="1"/>
          </p:nvPr>
        </p:nvSpPr>
        <p:spPr>
          <a:xfrm>
            <a:off x="584200" y="1435100"/>
            <a:ext cx="11018838" cy="430887"/>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a:t>In your notebook, write down two things you learned today.</a:t>
            </a:r>
            <a:endParaRPr/>
          </a:p>
        </p:txBody>
      </p:sp>
    </p:spTree>
    <p:extLst>
      <p:ext uri="{BB962C8B-B14F-4D97-AF65-F5344CB8AC3E}">
        <p14:creationId xmlns:p14="http://schemas.microsoft.com/office/powerpoint/2010/main" val="35886680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Lists</a:t>
            </a:r>
            <a:endParaRPr/>
          </a:p>
        </p:txBody>
      </p:sp>
      <p:sp>
        <p:nvSpPr>
          <p:cNvPr id="417" name="Google Shape;417;p2"/>
          <p:cNvSpPr txBox="1">
            <a:spLocks noGrp="1"/>
          </p:cNvSpPr>
          <p:nvPr>
            <p:ph type="body" idx="1"/>
          </p:nvPr>
        </p:nvSpPr>
        <p:spPr>
          <a:xfrm>
            <a:off x="584200" y="1435100"/>
            <a:ext cx="11018838" cy="2499146"/>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b="1"/>
              <a:t>After this lesson, you will be able to...</a:t>
            </a:r>
            <a:endParaRPr/>
          </a:p>
          <a:p>
            <a:pPr marL="342900" lvl="0" indent="-342900" algn="l" rtl="0">
              <a:lnSpc>
                <a:spcPct val="100000"/>
              </a:lnSpc>
              <a:spcBef>
                <a:spcPts val="560"/>
              </a:spcBef>
              <a:spcAft>
                <a:spcPts val="0"/>
              </a:spcAft>
              <a:buClr>
                <a:schemeClr val="dk1"/>
              </a:buClr>
              <a:buSzPts val="2520"/>
              <a:buFont typeface="Arial"/>
              <a:buChar char="•"/>
            </a:pPr>
            <a:r>
              <a:rPr lang="en-US"/>
              <a:t>Define and identify </a:t>
            </a:r>
            <a:r>
              <a:rPr lang="en-US" b="1"/>
              <a:t>list, item, index, integer.</a:t>
            </a:r>
            <a:endParaRPr/>
          </a:p>
          <a:p>
            <a:pPr marL="342900" lvl="0" indent="-342900" algn="l" rtl="0">
              <a:lnSpc>
                <a:spcPct val="100000"/>
              </a:lnSpc>
              <a:spcBef>
                <a:spcPts val="560"/>
              </a:spcBef>
              <a:spcAft>
                <a:spcPts val="0"/>
              </a:spcAft>
              <a:buClr>
                <a:schemeClr val="dk1"/>
              </a:buClr>
              <a:buSzPts val="2520"/>
              <a:buFont typeface="Arial"/>
              <a:buChar char="•"/>
            </a:pPr>
            <a:r>
              <a:rPr lang="en-US"/>
              <a:t>Be able to access items from a list using the index .</a:t>
            </a:r>
            <a:endParaRPr/>
          </a:p>
          <a:p>
            <a:pPr marL="342900" lvl="0" indent="-342900" algn="l" rtl="0">
              <a:lnSpc>
                <a:spcPct val="100000"/>
              </a:lnSpc>
              <a:spcBef>
                <a:spcPts val="560"/>
              </a:spcBef>
              <a:spcAft>
                <a:spcPts val="0"/>
              </a:spcAft>
              <a:buClr>
                <a:schemeClr val="dk1"/>
              </a:buClr>
              <a:buSzPts val="2520"/>
              <a:buFont typeface="Arial"/>
              <a:buChar char="•"/>
            </a:pPr>
            <a:r>
              <a:rPr lang="en-US"/>
              <a:t>Create lists of different types.</a:t>
            </a:r>
            <a:endParaRPr/>
          </a:p>
          <a:p>
            <a:pPr marL="342900" lvl="0" indent="-342900" algn="l" rtl="0">
              <a:lnSpc>
                <a:spcPct val="100000"/>
              </a:lnSpc>
              <a:spcBef>
                <a:spcPts val="560"/>
              </a:spcBef>
              <a:spcAft>
                <a:spcPts val="0"/>
              </a:spcAft>
              <a:buClr>
                <a:schemeClr val="dk1"/>
              </a:buClr>
              <a:buSzPts val="2520"/>
              <a:buFont typeface="Arial"/>
              <a:buChar char="•"/>
            </a:pPr>
            <a:r>
              <a:rPr lang="en-US"/>
              <a:t>Use the length function.</a:t>
            </a:r>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
          <p:cNvSpPr txBox="1">
            <a:spLocks noGrp="1"/>
          </p:cNvSpPr>
          <p:nvPr>
            <p:ph type="title"/>
          </p:nvPr>
        </p:nvSpPr>
        <p:spPr>
          <a:xfrm>
            <a:off x="584200" y="2305840"/>
            <a:ext cx="3468956" cy="1107996"/>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Today’s Plan</a:t>
            </a:r>
            <a:br>
              <a:rPr lang="en-US"/>
            </a:br>
            <a:endParaRPr/>
          </a:p>
        </p:txBody>
      </p:sp>
      <p:sp>
        <p:nvSpPr>
          <p:cNvPr id="423" name="Google Shape;423;p3"/>
          <p:cNvSpPr txBox="1">
            <a:spLocks noGrp="1"/>
          </p:cNvSpPr>
          <p:nvPr>
            <p:ph type="body" idx="1"/>
          </p:nvPr>
        </p:nvSpPr>
        <p:spPr>
          <a:xfrm>
            <a:off x="4646104" y="2447038"/>
            <a:ext cx="6961188" cy="275767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a:t>Do Now</a:t>
            </a:r>
            <a:endParaRPr/>
          </a:p>
          <a:p>
            <a:pPr marL="0" lvl="0" indent="0" algn="l" rtl="0">
              <a:lnSpc>
                <a:spcPct val="100000"/>
              </a:lnSpc>
              <a:spcBef>
                <a:spcPts val="1680"/>
              </a:spcBef>
              <a:spcAft>
                <a:spcPts val="0"/>
              </a:spcAft>
              <a:buClr>
                <a:schemeClr val="dk1"/>
              </a:buClr>
              <a:buSzPts val="2160"/>
              <a:buNone/>
            </a:pPr>
            <a:r>
              <a:rPr lang="en-US"/>
              <a:t>Lesson</a:t>
            </a:r>
            <a:endParaRPr/>
          </a:p>
          <a:p>
            <a:pPr marL="0" lvl="0" indent="0" algn="l" rtl="0">
              <a:lnSpc>
                <a:spcPct val="100000"/>
              </a:lnSpc>
              <a:spcBef>
                <a:spcPts val="1680"/>
              </a:spcBef>
              <a:spcAft>
                <a:spcPts val="0"/>
              </a:spcAft>
              <a:buClr>
                <a:schemeClr val="dk1"/>
              </a:buClr>
              <a:buSzPts val="2160"/>
              <a:buNone/>
            </a:pPr>
            <a:r>
              <a:rPr lang="en-US"/>
              <a:t>Lab</a:t>
            </a:r>
            <a:endParaRPr/>
          </a:p>
          <a:p>
            <a:pPr marL="0" lvl="0" indent="0" algn="l" rtl="0">
              <a:lnSpc>
                <a:spcPct val="100000"/>
              </a:lnSpc>
              <a:spcBef>
                <a:spcPts val="1680"/>
              </a:spcBef>
              <a:spcAft>
                <a:spcPts val="0"/>
              </a:spcAft>
              <a:buClr>
                <a:schemeClr val="dk1"/>
              </a:buClr>
              <a:buSzPts val="2160"/>
              <a:buNone/>
            </a:pPr>
            <a:r>
              <a:rPr lang="en-US"/>
              <a:t>Debrief </a:t>
            </a:r>
            <a:endParaRPr/>
          </a:p>
          <a:p>
            <a:pPr marL="0" lvl="0" indent="0" algn="l" rtl="0">
              <a:lnSpc>
                <a:spcPct val="100000"/>
              </a:lnSpc>
              <a:spcBef>
                <a:spcPts val="1680"/>
              </a:spcBef>
              <a:spcAft>
                <a:spcPts val="0"/>
              </a:spcAft>
              <a:buClr>
                <a:schemeClr val="dk1"/>
              </a:buClr>
              <a:buSzPts val="2160"/>
              <a:buNone/>
            </a:pPr>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Do Now – Part 1</a:t>
            </a:r>
            <a:endParaRPr/>
          </a:p>
        </p:txBody>
      </p:sp>
      <p:sp>
        <p:nvSpPr>
          <p:cNvPr id="430" name="Google Shape;430;p4"/>
          <p:cNvSpPr txBox="1">
            <a:spLocks noGrp="1"/>
          </p:cNvSpPr>
          <p:nvPr>
            <p:ph type="body" idx="1"/>
          </p:nvPr>
        </p:nvSpPr>
        <p:spPr>
          <a:xfrm>
            <a:off x="584200" y="1435100"/>
            <a:ext cx="11018700" cy="4648500"/>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0"/>
              </a:spcBef>
              <a:spcAft>
                <a:spcPts val="0"/>
              </a:spcAft>
              <a:buClr>
                <a:schemeClr val="dk1"/>
              </a:buClr>
              <a:buSzPts val="2160"/>
              <a:buChar char="·"/>
            </a:pPr>
            <a:r>
              <a:rPr lang="en-US" sz="2400" dirty="0"/>
              <a:t>Write down in your notebook one thing you learned in yesterday's class.</a:t>
            </a:r>
            <a:endParaRPr dirty="0"/>
          </a:p>
          <a:p>
            <a:pPr marL="228600" lvl="0" indent="-228600" algn="l" rtl="0">
              <a:lnSpc>
                <a:spcPct val="100000"/>
              </a:lnSpc>
              <a:spcBef>
                <a:spcPts val="480"/>
              </a:spcBef>
              <a:spcAft>
                <a:spcPts val="0"/>
              </a:spcAft>
              <a:buClr>
                <a:schemeClr val="dk1"/>
              </a:buClr>
              <a:buSzPts val="2160"/>
              <a:buChar char="·"/>
            </a:pPr>
            <a:r>
              <a:rPr lang="en-US" sz="2400" dirty="0"/>
              <a:t>In the console type in the following:</a:t>
            </a:r>
            <a:endParaRPr dirty="0"/>
          </a:p>
          <a:p>
            <a:pPr marL="0" lvl="0" indent="0" algn="l" rtl="0">
              <a:lnSpc>
                <a:spcPct val="100000"/>
              </a:lnSpc>
              <a:spcBef>
                <a:spcPts val="480"/>
              </a:spcBef>
              <a:spcAft>
                <a:spcPts val="0"/>
              </a:spcAft>
              <a:buClr>
                <a:schemeClr val="dk1"/>
              </a:buClr>
              <a:buSzPts val="2160"/>
              <a:buNone/>
            </a:pPr>
            <a:endParaRPr sz="2400" dirty="0">
              <a:solidFill>
                <a:srgbClr val="0000FF"/>
              </a:solidFill>
              <a:latin typeface="Consolas"/>
              <a:ea typeface="Consolas"/>
              <a:cs typeface="Consolas"/>
              <a:sym typeface="Consolas"/>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err="1">
                <a:latin typeface="Consolas"/>
                <a:ea typeface="Consolas"/>
                <a:cs typeface="Consolas"/>
                <a:sym typeface="Consolas"/>
              </a:rPr>
              <a:t>a_list</a:t>
            </a:r>
            <a:r>
              <a:rPr lang="en-US" sz="2400" dirty="0">
                <a:latin typeface="Consolas"/>
                <a:ea typeface="Consolas"/>
                <a:cs typeface="Consolas"/>
                <a:sym typeface="Consolas"/>
              </a:rPr>
              <a:t> = [</a:t>
            </a:r>
            <a:r>
              <a:rPr lang="en-US" sz="2400" dirty="0">
                <a:solidFill>
                  <a:srgbClr val="FF0000"/>
                </a:solidFill>
                <a:latin typeface="Consolas"/>
                <a:ea typeface="Consolas"/>
                <a:cs typeface="Consolas"/>
                <a:sym typeface="Consolas"/>
              </a:rPr>
              <a:t>'a'</a:t>
            </a:r>
            <a:r>
              <a:rPr lang="en-US" sz="2400" dirty="0">
                <a:latin typeface="Consolas"/>
                <a:ea typeface="Consolas"/>
                <a:cs typeface="Consolas"/>
                <a:sym typeface="Consolas"/>
              </a:rPr>
              <a:t>,</a:t>
            </a:r>
            <a:r>
              <a:rPr lang="en-US" sz="2400" dirty="0">
                <a:solidFill>
                  <a:srgbClr val="FF0000"/>
                </a:solidFill>
                <a:latin typeface="Consolas"/>
                <a:ea typeface="Consolas"/>
                <a:cs typeface="Consolas"/>
                <a:sym typeface="Consolas"/>
              </a:rPr>
              <a:t> 'b'</a:t>
            </a:r>
            <a:r>
              <a:rPr lang="en-US" sz="2400" dirty="0">
                <a:latin typeface="Consolas"/>
                <a:ea typeface="Consolas"/>
                <a:cs typeface="Consolas"/>
                <a:sym typeface="Consolas"/>
              </a:rPr>
              <a:t>,</a:t>
            </a:r>
            <a:r>
              <a:rPr lang="en-US" sz="2400" dirty="0">
                <a:solidFill>
                  <a:srgbClr val="FF0000"/>
                </a:solidFill>
                <a:latin typeface="Consolas"/>
                <a:ea typeface="Consolas"/>
                <a:cs typeface="Consolas"/>
                <a:sym typeface="Consolas"/>
              </a:rPr>
              <a:t> 'c'</a:t>
            </a:r>
            <a:r>
              <a:rPr lang="en-US" sz="2400" dirty="0">
                <a:latin typeface="Consolas"/>
                <a:ea typeface="Consolas"/>
                <a:cs typeface="Consolas"/>
                <a:sym typeface="Consolas"/>
              </a:rPr>
              <a:t>,</a:t>
            </a:r>
            <a:r>
              <a:rPr lang="en-US" sz="2400" dirty="0">
                <a:solidFill>
                  <a:srgbClr val="FF0000"/>
                </a:solidFill>
                <a:latin typeface="Consolas"/>
                <a:ea typeface="Consolas"/>
                <a:cs typeface="Consolas"/>
                <a:sym typeface="Consolas"/>
              </a:rPr>
              <a:t> 'd'</a:t>
            </a:r>
            <a:r>
              <a:rPr lang="en-US" sz="2400" dirty="0">
                <a:latin typeface="Consolas"/>
                <a:ea typeface="Consolas"/>
                <a:cs typeface="Consolas"/>
                <a:sym typeface="Consolas"/>
              </a:rPr>
              <a:t>,</a:t>
            </a:r>
            <a:r>
              <a:rPr lang="en-US" sz="2400" dirty="0">
                <a:solidFill>
                  <a:srgbClr val="FF0000"/>
                </a:solidFill>
                <a:latin typeface="Consolas"/>
                <a:ea typeface="Consolas"/>
                <a:cs typeface="Consolas"/>
                <a:sym typeface="Consolas"/>
              </a:rPr>
              <a:t> 'e'</a:t>
            </a:r>
            <a:r>
              <a:rPr lang="en-US" sz="2400" dirty="0">
                <a:latin typeface="Consolas"/>
                <a:ea typeface="Consolas"/>
                <a:cs typeface="Consolas"/>
                <a:sym typeface="Consolas"/>
              </a:rPr>
              <a:t>]</a:t>
            </a:r>
            <a:endParaRPr dirty="0"/>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a:ea typeface="Consolas"/>
                <a:cs typeface="Consolas"/>
                <a:sym typeface="Consolas"/>
              </a:rPr>
              <a:t>print</a:t>
            </a:r>
            <a:r>
              <a:rPr lang="en-US" sz="2400" dirty="0">
                <a:latin typeface="Consolas"/>
                <a:ea typeface="Consolas"/>
                <a:cs typeface="Consolas"/>
                <a:sym typeface="Consolas"/>
              </a:rPr>
              <a:t>(</a:t>
            </a:r>
            <a:r>
              <a:rPr lang="en-US" sz="2400" dirty="0" err="1">
                <a:solidFill>
                  <a:srgbClr val="7030A0"/>
                </a:solidFill>
                <a:latin typeface="Consolas"/>
                <a:ea typeface="Consolas"/>
                <a:cs typeface="Consolas"/>
                <a:sym typeface="Consolas"/>
              </a:rPr>
              <a:t>len</a:t>
            </a:r>
            <a:r>
              <a:rPr lang="en-US" sz="2400" dirty="0">
                <a:latin typeface="Consolas"/>
                <a:ea typeface="Consolas"/>
                <a:cs typeface="Consolas"/>
                <a:sym typeface="Consolas"/>
              </a:rPr>
              <a:t>(</a:t>
            </a:r>
            <a:r>
              <a:rPr lang="en-US" sz="2400" dirty="0" err="1">
                <a:latin typeface="Consolas"/>
                <a:ea typeface="Consolas"/>
                <a:cs typeface="Consolas"/>
                <a:sym typeface="Consolas"/>
              </a:rPr>
              <a:t>a_list</a:t>
            </a:r>
            <a:r>
              <a:rPr lang="en-US" sz="2400" dirty="0">
                <a:latin typeface="Consolas"/>
                <a:ea typeface="Consolas"/>
                <a:cs typeface="Consolas"/>
                <a:sym typeface="Consolas"/>
              </a:rPr>
              <a:t>))</a:t>
            </a:r>
            <a:endParaRPr dirty="0"/>
          </a:p>
          <a:p>
            <a:pPr marL="631825" lvl="0" indent="0" algn="l" rtl="0">
              <a:lnSpc>
                <a:spcPct val="100000"/>
              </a:lnSpc>
              <a:spcBef>
                <a:spcPts val="0"/>
              </a:spcBef>
              <a:spcAft>
                <a:spcPts val="0"/>
              </a:spcAft>
              <a:buClr>
                <a:srgbClr val="C57A15"/>
              </a:buClr>
              <a:buSzPts val="2160"/>
              <a:buNone/>
            </a:pPr>
            <a:endParaRPr sz="2400" b="1" dirty="0">
              <a:latin typeface="Consolas"/>
              <a:ea typeface="Consolas"/>
              <a:cs typeface="Consolas"/>
              <a:sym typeface="Consolas"/>
            </a:endParaRPr>
          </a:p>
          <a:p>
            <a:pPr marL="631825" lvl="0" indent="0" algn="l" rtl="0">
              <a:lnSpc>
                <a:spcPct val="100000"/>
              </a:lnSpc>
              <a:spcBef>
                <a:spcPts val="0"/>
              </a:spcBef>
              <a:spcAft>
                <a:spcPts val="0"/>
              </a:spcAft>
              <a:buClr>
                <a:srgbClr val="C57A15"/>
              </a:buClr>
              <a:buSzPts val="2160"/>
              <a:buNone/>
            </a:pPr>
            <a:endParaRPr sz="2400" b="1" dirty="0">
              <a:latin typeface="Consolas"/>
              <a:ea typeface="Consolas"/>
              <a:cs typeface="Consolas"/>
              <a:sym typeface="Consolas"/>
            </a:endParaRPr>
          </a:p>
          <a:p>
            <a:pPr marL="0" lvl="0" indent="0" algn="l" rtl="0">
              <a:lnSpc>
                <a:spcPct val="100000"/>
              </a:lnSpc>
              <a:spcBef>
                <a:spcPts val="0"/>
              </a:spcBef>
              <a:spcAft>
                <a:spcPts val="0"/>
              </a:spcAft>
              <a:buClr>
                <a:srgbClr val="C57A15"/>
              </a:buClr>
              <a:buSzPts val="2520"/>
              <a:buNone/>
            </a:pPr>
            <a:r>
              <a:rPr lang="en-US" b="1" dirty="0"/>
              <a:t>In your notebook, answer the following</a:t>
            </a:r>
            <a:endParaRPr dirty="0"/>
          </a:p>
          <a:p>
            <a:pPr marL="228600" lvl="0" indent="-228600">
              <a:spcBef>
                <a:spcPts val="560"/>
              </a:spcBef>
              <a:buSzPts val="2520"/>
            </a:pPr>
            <a:r>
              <a:rPr lang="en-US" dirty="0"/>
              <a:t>What type do you think </a:t>
            </a:r>
            <a:r>
              <a:rPr lang="en-US" dirty="0" err="1">
                <a:latin typeface="Consolas"/>
                <a:ea typeface="Consolas"/>
                <a:cs typeface="Consolas"/>
                <a:sym typeface="Consolas"/>
              </a:rPr>
              <a:t>a_list</a:t>
            </a:r>
            <a:r>
              <a:rPr lang="en-US" dirty="0">
                <a:latin typeface="Consolas"/>
                <a:ea typeface="Consolas"/>
                <a:cs typeface="Consolas"/>
                <a:sym typeface="Consolas"/>
              </a:rPr>
              <a:t> </a:t>
            </a:r>
            <a:r>
              <a:rPr lang="en-US" dirty="0"/>
              <a:t>is?</a:t>
            </a:r>
            <a:endParaRPr dirty="0"/>
          </a:p>
          <a:p>
            <a:pPr marL="228600" lvl="0" indent="-228600">
              <a:spcBef>
                <a:spcPts val="560"/>
              </a:spcBef>
              <a:buSzPts val="2520"/>
            </a:pPr>
            <a:r>
              <a:rPr lang="en-US" dirty="0"/>
              <a:t>What does </a:t>
            </a:r>
            <a:r>
              <a:rPr lang="en-US" dirty="0" err="1">
                <a:solidFill>
                  <a:srgbClr val="7030A0"/>
                </a:solidFill>
                <a:latin typeface="Consolas"/>
                <a:ea typeface="Consolas"/>
                <a:cs typeface="Consolas"/>
                <a:sym typeface="Consolas"/>
              </a:rPr>
              <a:t>len</a:t>
            </a:r>
            <a:r>
              <a:rPr lang="en-US" dirty="0"/>
              <a:t> do? </a:t>
            </a:r>
            <a:endParaRPr dirty="0"/>
          </a:p>
          <a:p>
            <a:pPr marL="228600" lvl="0" indent="-228600">
              <a:spcBef>
                <a:spcPts val="560"/>
              </a:spcBef>
              <a:buSzPts val="2520"/>
            </a:pPr>
            <a:r>
              <a:rPr lang="en-US" dirty="0"/>
              <a:t>Brainstorm how you would print the first element from </a:t>
            </a:r>
            <a:r>
              <a:rPr lang="en-US" dirty="0" err="1">
                <a:latin typeface="Consolas"/>
                <a:ea typeface="Consolas"/>
                <a:cs typeface="Consolas"/>
                <a:sym typeface="Consolas"/>
              </a:rPr>
              <a:t>a_list</a:t>
            </a:r>
            <a:r>
              <a:rPr lang="en-US" dirty="0"/>
              <a:t>.</a:t>
            </a:r>
            <a:endParaRPr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Do Now – Part 2</a:t>
            </a:r>
            <a:endParaRPr/>
          </a:p>
        </p:txBody>
      </p:sp>
      <p:sp>
        <p:nvSpPr>
          <p:cNvPr id="437" name="Google Shape;437;p5"/>
          <p:cNvSpPr txBox="1">
            <a:spLocks noGrp="1"/>
          </p:cNvSpPr>
          <p:nvPr>
            <p:ph type="body" idx="1"/>
          </p:nvPr>
        </p:nvSpPr>
        <p:spPr>
          <a:xfrm>
            <a:off x="584200" y="1435100"/>
            <a:ext cx="11018700" cy="4863900"/>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0"/>
              </a:spcBef>
              <a:spcAft>
                <a:spcPts val="0"/>
              </a:spcAft>
              <a:buClr>
                <a:schemeClr val="dk1"/>
              </a:buClr>
              <a:buSzPts val="2160"/>
              <a:buChar char="·"/>
            </a:pPr>
            <a:r>
              <a:rPr lang="en-US" sz="2400"/>
              <a:t>In the console, Type the following:</a:t>
            </a:r>
            <a:endParaRPr/>
          </a:p>
          <a:p>
            <a:pPr marL="974725" lvl="0" indent="-205740" algn="l" rtl="0">
              <a:lnSpc>
                <a:spcPct val="100000"/>
              </a:lnSpc>
              <a:spcBef>
                <a:spcPts val="0"/>
              </a:spcBef>
              <a:spcAft>
                <a:spcPts val="0"/>
              </a:spcAft>
              <a:buClr>
                <a:srgbClr val="C57A15"/>
              </a:buClr>
              <a:buSzPts val="2160"/>
              <a:buFont typeface="Consolas"/>
              <a:buNone/>
            </a:pPr>
            <a:endParaRPr sz="2400">
              <a:solidFill>
                <a:srgbClr val="0000FF"/>
              </a:solidFill>
              <a:latin typeface="Consolas"/>
              <a:ea typeface="Consolas"/>
              <a:cs typeface="Consolas"/>
              <a:sym typeface="Consolas"/>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a:latin typeface="Consolas"/>
                <a:ea typeface="Consolas"/>
                <a:cs typeface="Consolas"/>
                <a:sym typeface="Consolas"/>
              </a:rPr>
              <a:t>a_list = [</a:t>
            </a:r>
            <a:r>
              <a:rPr lang="en-US" sz="2400">
                <a:solidFill>
                  <a:srgbClr val="FF0000"/>
                </a:solidFill>
                <a:latin typeface="Consolas"/>
                <a:ea typeface="Consolas"/>
                <a:cs typeface="Consolas"/>
                <a:sym typeface="Consolas"/>
              </a:rPr>
              <a:t>'a'</a:t>
            </a:r>
            <a:r>
              <a:rPr lang="en-US" sz="2400">
                <a:latin typeface="Consolas"/>
                <a:ea typeface="Consolas"/>
                <a:cs typeface="Consolas"/>
                <a:sym typeface="Consolas"/>
              </a:rPr>
              <a:t>,</a:t>
            </a:r>
            <a:r>
              <a:rPr lang="en-US" sz="2400">
                <a:solidFill>
                  <a:srgbClr val="FF0000"/>
                </a:solidFill>
                <a:latin typeface="Consolas"/>
                <a:ea typeface="Consolas"/>
                <a:cs typeface="Consolas"/>
                <a:sym typeface="Consolas"/>
              </a:rPr>
              <a:t> 'b'</a:t>
            </a:r>
            <a:r>
              <a:rPr lang="en-US" sz="2400">
                <a:latin typeface="Consolas"/>
                <a:ea typeface="Consolas"/>
                <a:cs typeface="Consolas"/>
                <a:sym typeface="Consolas"/>
              </a:rPr>
              <a:t>,</a:t>
            </a:r>
            <a:r>
              <a:rPr lang="en-US" sz="2400">
                <a:solidFill>
                  <a:srgbClr val="FF0000"/>
                </a:solidFill>
                <a:latin typeface="Consolas"/>
                <a:ea typeface="Consolas"/>
                <a:cs typeface="Consolas"/>
                <a:sym typeface="Consolas"/>
              </a:rPr>
              <a:t> 'c'</a:t>
            </a:r>
            <a:r>
              <a:rPr lang="en-US" sz="2400">
                <a:latin typeface="Consolas"/>
                <a:ea typeface="Consolas"/>
                <a:cs typeface="Consolas"/>
                <a:sym typeface="Consolas"/>
              </a:rPr>
              <a:t>,</a:t>
            </a:r>
            <a:r>
              <a:rPr lang="en-US" sz="2400">
                <a:solidFill>
                  <a:srgbClr val="FF0000"/>
                </a:solidFill>
                <a:latin typeface="Consolas"/>
                <a:ea typeface="Consolas"/>
                <a:cs typeface="Consolas"/>
                <a:sym typeface="Consolas"/>
              </a:rPr>
              <a:t> 'd'</a:t>
            </a:r>
            <a:r>
              <a:rPr lang="en-US" sz="2400">
                <a:latin typeface="Consolas"/>
                <a:ea typeface="Consolas"/>
                <a:cs typeface="Consolas"/>
                <a:sym typeface="Consolas"/>
              </a:rPr>
              <a:t>,</a:t>
            </a:r>
            <a:r>
              <a:rPr lang="en-US" sz="2400">
                <a:solidFill>
                  <a:srgbClr val="FF0000"/>
                </a:solidFill>
                <a:latin typeface="Consolas"/>
                <a:ea typeface="Consolas"/>
                <a:cs typeface="Consolas"/>
                <a:sym typeface="Consolas"/>
              </a:rPr>
              <a:t> 'e'</a:t>
            </a:r>
            <a:r>
              <a:rPr lang="en-US" sz="2400">
                <a:latin typeface="Consolas"/>
                <a:ea typeface="Consolas"/>
                <a:cs typeface="Consolas"/>
                <a:sym typeface="Consolas"/>
              </a:rPr>
              <a:t>]</a:t>
            </a:r>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a:solidFill>
                  <a:srgbClr val="0000FF"/>
                </a:solidFill>
                <a:latin typeface="Consolas"/>
                <a:ea typeface="Consolas"/>
                <a:cs typeface="Consolas"/>
                <a:sym typeface="Consolas"/>
              </a:rPr>
              <a:t>print</a:t>
            </a:r>
            <a:r>
              <a:rPr lang="en-US" sz="2400">
                <a:latin typeface="Consolas"/>
                <a:ea typeface="Consolas"/>
                <a:cs typeface="Consolas"/>
                <a:sym typeface="Consolas"/>
              </a:rPr>
              <a:t>(a_list[</a:t>
            </a:r>
            <a:r>
              <a:rPr lang="en-US" sz="2400">
                <a:solidFill>
                  <a:srgbClr val="008575"/>
                </a:solidFill>
                <a:latin typeface="Consolas"/>
                <a:ea typeface="Consolas"/>
                <a:cs typeface="Consolas"/>
                <a:sym typeface="Consolas"/>
              </a:rPr>
              <a:t>0</a:t>
            </a:r>
            <a:r>
              <a:rPr lang="en-US" sz="2400">
                <a:latin typeface="Consolas"/>
                <a:ea typeface="Consolas"/>
                <a:cs typeface="Consolas"/>
                <a:sym typeface="Consolas"/>
              </a:rPr>
              <a:t>])</a:t>
            </a:r>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a:solidFill>
                  <a:srgbClr val="0000FF"/>
                </a:solidFill>
                <a:latin typeface="Consolas"/>
                <a:ea typeface="Consolas"/>
                <a:cs typeface="Consolas"/>
                <a:sym typeface="Consolas"/>
              </a:rPr>
              <a:t>print</a:t>
            </a:r>
            <a:r>
              <a:rPr lang="en-US" sz="2400">
                <a:latin typeface="Consolas"/>
                <a:ea typeface="Consolas"/>
                <a:cs typeface="Consolas"/>
                <a:sym typeface="Consolas"/>
              </a:rPr>
              <a:t>(a_list[</a:t>
            </a:r>
            <a:r>
              <a:rPr lang="en-US" sz="2400">
                <a:solidFill>
                  <a:srgbClr val="008575"/>
                </a:solidFill>
                <a:latin typeface="Consolas"/>
                <a:ea typeface="Consolas"/>
                <a:cs typeface="Consolas"/>
                <a:sym typeface="Consolas"/>
              </a:rPr>
              <a:t>1</a:t>
            </a:r>
            <a:r>
              <a:rPr lang="en-US" sz="2400">
                <a:latin typeface="Consolas"/>
                <a:ea typeface="Consolas"/>
                <a:cs typeface="Consolas"/>
                <a:sym typeface="Consolas"/>
              </a:rPr>
              <a:t>])</a:t>
            </a:r>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a:solidFill>
                  <a:srgbClr val="0000FF"/>
                </a:solidFill>
                <a:latin typeface="Consolas"/>
                <a:ea typeface="Consolas"/>
                <a:cs typeface="Consolas"/>
                <a:sym typeface="Consolas"/>
              </a:rPr>
              <a:t>print</a:t>
            </a:r>
            <a:r>
              <a:rPr lang="en-US" sz="2400">
                <a:latin typeface="Consolas"/>
                <a:ea typeface="Consolas"/>
                <a:cs typeface="Consolas"/>
                <a:sym typeface="Consolas"/>
              </a:rPr>
              <a:t>(a_list[</a:t>
            </a:r>
            <a:r>
              <a:rPr lang="en-US" sz="2400">
                <a:solidFill>
                  <a:srgbClr val="008575"/>
                </a:solidFill>
                <a:latin typeface="Consolas"/>
                <a:ea typeface="Consolas"/>
                <a:cs typeface="Consolas"/>
                <a:sym typeface="Consolas"/>
              </a:rPr>
              <a:t>2</a:t>
            </a:r>
            <a:r>
              <a:rPr lang="en-US" sz="2400">
                <a:latin typeface="Consolas"/>
                <a:ea typeface="Consolas"/>
                <a:cs typeface="Consolas"/>
                <a:sym typeface="Consolas"/>
              </a:rPr>
              <a:t>])</a:t>
            </a:r>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a:solidFill>
                  <a:srgbClr val="0000FF"/>
                </a:solidFill>
                <a:latin typeface="Consolas"/>
                <a:ea typeface="Consolas"/>
                <a:cs typeface="Consolas"/>
                <a:sym typeface="Consolas"/>
              </a:rPr>
              <a:t>print</a:t>
            </a:r>
            <a:r>
              <a:rPr lang="en-US" sz="2400">
                <a:latin typeface="Consolas"/>
                <a:ea typeface="Consolas"/>
                <a:cs typeface="Consolas"/>
                <a:sym typeface="Consolas"/>
              </a:rPr>
              <a:t>(a_list[</a:t>
            </a:r>
            <a:r>
              <a:rPr lang="en-US" sz="2400">
                <a:solidFill>
                  <a:srgbClr val="008575"/>
                </a:solidFill>
                <a:latin typeface="Consolas"/>
                <a:ea typeface="Consolas"/>
                <a:cs typeface="Consolas"/>
                <a:sym typeface="Consolas"/>
              </a:rPr>
              <a:t>3</a:t>
            </a:r>
            <a:r>
              <a:rPr lang="en-US" sz="2400">
                <a:latin typeface="Consolas"/>
                <a:ea typeface="Consolas"/>
                <a:cs typeface="Consolas"/>
                <a:sym typeface="Consolas"/>
              </a:rPr>
              <a:t>])</a:t>
            </a:r>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a:solidFill>
                  <a:srgbClr val="0000FF"/>
                </a:solidFill>
                <a:latin typeface="Consolas"/>
                <a:ea typeface="Consolas"/>
                <a:cs typeface="Consolas"/>
                <a:sym typeface="Consolas"/>
              </a:rPr>
              <a:t>print</a:t>
            </a:r>
            <a:r>
              <a:rPr lang="en-US" sz="2400">
                <a:latin typeface="Consolas"/>
                <a:ea typeface="Consolas"/>
                <a:cs typeface="Consolas"/>
                <a:sym typeface="Consolas"/>
              </a:rPr>
              <a:t>(a_list[</a:t>
            </a:r>
            <a:r>
              <a:rPr lang="en-US" sz="2400">
                <a:solidFill>
                  <a:srgbClr val="008575"/>
                </a:solidFill>
                <a:latin typeface="Consolas"/>
                <a:ea typeface="Consolas"/>
                <a:cs typeface="Consolas"/>
                <a:sym typeface="Consolas"/>
              </a:rPr>
              <a:t>4</a:t>
            </a:r>
            <a:r>
              <a:rPr lang="en-US" sz="2400">
                <a:latin typeface="Consolas"/>
                <a:ea typeface="Consolas"/>
                <a:cs typeface="Consolas"/>
                <a:sym typeface="Consolas"/>
              </a:rPr>
              <a:t>])</a:t>
            </a:r>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a:solidFill>
                  <a:srgbClr val="0000FF"/>
                </a:solidFill>
                <a:latin typeface="Consolas"/>
                <a:ea typeface="Consolas"/>
                <a:cs typeface="Consolas"/>
                <a:sym typeface="Consolas"/>
              </a:rPr>
              <a:t>print</a:t>
            </a:r>
            <a:r>
              <a:rPr lang="en-US" sz="2400">
                <a:latin typeface="Consolas"/>
                <a:ea typeface="Consolas"/>
                <a:cs typeface="Consolas"/>
                <a:sym typeface="Consolas"/>
              </a:rPr>
              <a:t>(a_list[</a:t>
            </a:r>
            <a:r>
              <a:rPr lang="en-US" sz="2400">
                <a:solidFill>
                  <a:srgbClr val="008575"/>
                </a:solidFill>
                <a:latin typeface="Consolas"/>
                <a:ea typeface="Consolas"/>
                <a:cs typeface="Consolas"/>
                <a:sym typeface="Consolas"/>
              </a:rPr>
              <a:t>5</a:t>
            </a:r>
            <a:r>
              <a:rPr lang="en-US" sz="2400">
                <a:latin typeface="Consolas"/>
                <a:ea typeface="Consolas"/>
                <a:cs typeface="Consolas"/>
                <a:sym typeface="Consolas"/>
              </a:rPr>
              <a:t>])</a:t>
            </a:r>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a:solidFill>
                  <a:srgbClr val="0000FF"/>
                </a:solidFill>
                <a:latin typeface="Consolas"/>
                <a:ea typeface="Consolas"/>
                <a:cs typeface="Consolas"/>
                <a:sym typeface="Consolas"/>
              </a:rPr>
              <a:t>print</a:t>
            </a:r>
            <a:r>
              <a:rPr lang="en-US" sz="2400">
                <a:latin typeface="Consolas"/>
                <a:ea typeface="Consolas"/>
                <a:cs typeface="Consolas"/>
                <a:sym typeface="Consolas"/>
              </a:rPr>
              <a:t>(a_list[</a:t>
            </a:r>
            <a:r>
              <a:rPr lang="en-US" sz="2400">
                <a:solidFill>
                  <a:srgbClr val="008575"/>
                </a:solidFill>
                <a:latin typeface="Consolas"/>
                <a:ea typeface="Consolas"/>
                <a:cs typeface="Consolas"/>
                <a:sym typeface="Consolas"/>
              </a:rPr>
              <a:t>6</a:t>
            </a:r>
            <a:r>
              <a:rPr lang="en-US" sz="2400">
                <a:latin typeface="Consolas"/>
                <a:ea typeface="Consolas"/>
                <a:cs typeface="Consolas"/>
                <a:sym typeface="Consolas"/>
              </a:rPr>
              <a:t>])</a:t>
            </a:r>
            <a:endParaRPr/>
          </a:p>
          <a:p>
            <a:pPr marL="1089025" lvl="0" indent="-320040" algn="l" rtl="0">
              <a:lnSpc>
                <a:spcPct val="100000"/>
              </a:lnSpc>
              <a:spcBef>
                <a:spcPts val="0"/>
              </a:spcBef>
              <a:spcAft>
                <a:spcPts val="0"/>
              </a:spcAft>
              <a:buClr>
                <a:srgbClr val="C57A15"/>
              </a:buClr>
              <a:buSzPts val="2160"/>
              <a:buFont typeface="Quattrocento Sans"/>
              <a:buNone/>
            </a:pPr>
            <a:endParaRPr sz="2400">
              <a:latin typeface="Consolas"/>
              <a:ea typeface="Consolas"/>
              <a:cs typeface="Consolas"/>
              <a:sym typeface="Consolas"/>
            </a:endParaRPr>
          </a:p>
          <a:p>
            <a:pPr marL="0" lvl="0" indent="0" algn="l" rtl="0">
              <a:lnSpc>
                <a:spcPct val="100000"/>
              </a:lnSpc>
              <a:spcBef>
                <a:spcPts val="0"/>
              </a:spcBef>
              <a:spcAft>
                <a:spcPts val="0"/>
              </a:spcAft>
              <a:buClr>
                <a:srgbClr val="C57A15"/>
              </a:buClr>
              <a:buSzPts val="2160"/>
              <a:buNone/>
            </a:pPr>
            <a:r>
              <a:rPr lang="en-US" sz="2400" b="1"/>
              <a:t>In your notebook, answer the following</a:t>
            </a:r>
            <a:endParaRPr/>
          </a:p>
          <a:p>
            <a:pPr marL="0" lvl="0" indent="-137160" algn="l" rtl="0">
              <a:lnSpc>
                <a:spcPct val="100000"/>
              </a:lnSpc>
              <a:spcBef>
                <a:spcPts val="480"/>
              </a:spcBef>
              <a:spcAft>
                <a:spcPts val="0"/>
              </a:spcAft>
              <a:buClr>
                <a:schemeClr val="dk1"/>
              </a:buClr>
              <a:buSzPts val="2160"/>
              <a:buChar char="·"/>
            </a:pPr>
            <a:r>
              <a:rPr lang="en-US" sz="2400"/>
              <a:t>Explain what happens in the program.</a:t>
            </a:r>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What is a List?</a:t>
            </a:r>
            <a:endParaRPr/>
          </a:p>
        </p:txBody>
      </p:sp>
      <p:sp>
        <p:nvSpPr>
          <p:cNvPr id="444" name="Google Shape;444;p6"/>
          <p:cNvSpPr txBox="1">
            <a:spLocks noGrp="1"/>
          </p:cNvSpPr>
          <p:nvPr>
            <p:ph type="body" idx="1"/>
          </p:nvPr>
        </p:nvSpPr>
        <p:spPr>
          <a:xfrm>
            <a:off x="584200" y="1435100"/>
            <a:ext cx="11018700" cy="4770537"/>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dirty="0"/>
              <a:t>Do you remember how lists were used in Snap?</a:t>
            </a:r>
            <a:endParaRPr dirty="0"/>
          </a:p>
          <a:p>
            <a:pPr marL="228600" lvl="0" indent="-228600" algn="l" rtl="0">
              <a:lnSpc>
                <a:spcPct val="100000"/>
              </a:lnSpc>
              <a:spcBef>
                <a:spcPts val="560"/>
              </a:spcBef>
              <a:spcAft>
                <a:spcPts val="0"/>
              </a:spcAft>
              <a:buClr>
                <a:schemeClr val="dk1"/>
              </a:buClr>
              <a:buSzPts val="2520"/>
              <a:buChar char="·"/>
            </a:pPr>
            <a:r>
              <a:rPr lang="en-US" dirty="0"/>
              <a:t>A </a:t>
            </a:r>
            <a:r>
              <a:rPr lang="en-US" b="1" dirty="0"/>
              <a:t>list</a:t>
            </a:r>
            <a:r>
              <a:rPr lang="en-US" dirty="0"/>
              <a:t> is a sequence of </a:t>
            </a:r>
            <a:r>
              <a:rPr lang="en-US" b="1" dirty="0"/>
              <a:t>values</a:t>
            </a:r>
            <a:r>
              <a:rPr lang="en-US" dirty="0"/>
              <a:t>. </a:t>
            </a:r>
            <a:endParaRPr dirty="0"/>
          </a:p>
          <a:p>
            <a:pPr marL="228600" lvl="0" indent="-228600" algn="l" rtl="0">
              <a:lnSpc>
                <a:spcPct val="100000"/>
              </a:lnSpc>
              <a:spcBef>
                <a:spcPts val="560"/>
              </a:spcBef>
              <a:spcAft>
                <a:spcPts val="0"/>
              </a:spcAft>
              <a:buClr>
                <a:schemeClr val="dk1"/>
              </a:buClr>
              <a:buSzPts val="2520"/>
              <a:buChar char="·"/>
            </a:pPr>
            <a:r>
              <a:rPr lang="en-US" dirty="0"/>
              <a:t>The </a:t>
            </a:r>
            <a:r>
              <a:rPr lang="en-US" b="1" dirty="0"/>
              <a:t>values</a:t>
            </a:r>
            <a:r>
              <a:rPr lang="en-US" dirty="0"/>
              <a:t> in a list are called </a:t>
            </a:r>
            <a:r>
              <a:rPr lang="en-US" b="1" dirty="0"/>
              <a:t>elements</a:t>
            </a:r>
            <a:r>
              <a:rPr lang="en-US" dirty="0"/>
              <a:t> or </a:t>
            </a:r>
            <a:r>
              <a:rPr lang="en-US" b="1" dirty="0"/>
              <a:t>items</a:t>
            </a:r>
            <a:r>
              <a:rPr lang="en-US" dirty="0"/>
              <a:t>.</a:t>
            </a:r>
            <a:endParaRPr dirty="0"/>
          </a:p>
          <a:p>
            <a:pPr marL="228600" lvl="0" indent="-228600" algn="l" rtl="0">
              <a:lnSpc>
                <a:spcPct val="100000"/>
              </a:lnSpc>
              <a:spcBef>
                <a:spcPts val="560"/>
              </a:spcBef>
              <a:spcAft>
                <a:spcPts val="0"/>
              </a:spcAft>
              <a:buClr>
                <a:schemeClr val="dk1"/>
              </a:buClr>
              <a:buSzPts val="2520"/>
              <a:buFont typeface="Arial"/>
              <a:buChar char="•"/>
            </a:pPr>
            <a:r>
              <a:rPr lang="en-US" b="1" dirty="0"/>
              <a:t>index: </a:t>
            </a:r>
            <a:r>
              <a:rPr lang="en-US" dirty="0"/>
              <a:t>a map from the position in the list to the element stored there.</a:t>
            </a:r>
            <a:endParaRPr dirty="0"/>
          </a:p>
          <a:p>
            <a:pPr marL="228600" lvl="0" indent="-228600" algn="l" rtl="0">
              <a:lnSpc>
                <a:spcPct val="100000"/>
              </a:lnSpc>
              <a:spcBef>
                <a:spcPts val="560"/>
              </a:spcBef>
              <a:spcAft>
                <a:spcPts val="0"/>
              </a:spcAft>
              <a:buClr>
                <a:schemeClr val="dk1"/>
              </a:buClr>
              <a:buSzPts val="2520"/>
              <a:buFont typeface="Arial"/>
              <a:buChar char="•"/>
            </a:pPr>
            <a:r>
              <a:rPr lang="en-US" b="1" dirty="0"/>
              <a:t>0-index: </a:t>
            </a:r>
            <a:r>
              <a:rPr lang="en-US" dirty="0"/>
              <a:t>In Python, unlike in Snap, lists are 0 indexed. This means the first element in the list is at index 0, not index 1.</a:t>
            </a:r>
            <a:endParaRPr dirty="0"/>
          </a:p>
          <a:p>
            <a:pPr marL="228600" lvl="0" indent="-228600" algn="l" rtl="0">
              <a:lnSpc>
                <a:spcPct val="100000"/>
              </a:lnSpc>
              <a:spcBef>
                <a:spcPts val="560"/>
              </a:spcBef>
              <a:spcAft>
                <a:spcPts val="0"/>
              </a:spcAft>
              <a:buClr>
                <a:schemeClr val="dk1"/>
              </a:buClr>
              <a:buSzPts val="2520"/>
              <a:buFont typeface="Arial"/>
              <a:buChar char="•"/>
            </a:pPr>
            <a:r>
              <a:rPr lang="en-US" b="1" dirty="0"/>
              <a:t>Out-of-bounds</a:t>
            </a:r>
            <a:r>
              <a:rPr lang="en-US" dirty="0"/>
              <a:t>: what happened when you tried to index into a list that was too long?</a:t>
            </a:r>
            <a:endParaRPr dirty="0"/>
          </a:p>
          <a:p>
            <a:pPr marL="228600" lvl="0" indent="-228600" algn="l" rtl="0">
              <a:lnSpc>
                <a:spcPct val="100000"/>
              </a:lnSpc>
              <a:spcBef>
                <a:spcPts val="560"/>
              </a:spcBef>
              <a:spcAft>
                <a:spcPts val="0"/>
              </a:spcAft>
              <a:buClr>
                <a:schemeClr val="dk1"/>
              </a:buClr>
              <a:buSzPts val="2520"/>
              <a:buFont typeface="Arial"/>
              <a:buChar char="•"/>
            </a:pPr>
            <a:r>
              <a:rPr lang="en-US" dirty="0"/>
              <a:t>You can have lists of any type (int, float, string, etc., or a mix of these). You can even have lists within lists (more on that later...)</a:t>
            </a:r>
            <a:endParaRPr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Lesson – 2.04 </a:t>
            </a:r>
            <a:endParaRPr/>
          </a:p>
        </p:txBody>
      </p:sp>
      <p:sp>
        <p:nvSpPr>
          <p:cNvPr id="451" name="Google Shape;451;p7"/>
          <p:cNvSpPr txBox="1">
            <a:spLocks noGrp="1"/>
          </p:cNvSpPr>
          <p:nvPr>
            <p:ph type="body" idx="1"/>
          </p:nvPr>
        </p:nvSpPr>
        <p:spPr>
          <a:xfrm>
            <a:off x="584200" y="1435100"/>
            <a:ext cx="11018838" cy="258532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dirty="0"/>
              <a:t>From the Do Now:</a:t>
            </a:r>
            <a:endParaRPr dirty="0"/>
          </a:p>
          <a:p>
            <a:pPr marL="228600" lvl="0" indent="-228600" algn="l" rtl="0">
              <a:lnSpc>
                <a:spcPct val="100000"/>
              </a:lnSpc>
              <a:spcBef>
                <a:spcPts val="480"/>
              </a:spcBef>
              <a:spcAft>
                <a:spcPts val="0"/>
              </a:spcAft>
              <a:buClr>
                <a:schemeClr val="dk1"/>
              </a:buClr>
              <a:buSzPts val="2160"/>
              <a:buChar char="·"/>
            </a:pPr>
            <a:r>
              <a:rPr lang="en-US" sz="2400" dirty="0"/>
              <a:t>What does </a:t>
            </a:r>
            <a:r>
              <a:rPr lang="en-US" sz="2400" dirty="0" err="1"/>
              <a:t>len</a:t>
            </a:r>
            <a:r>
              <a:rPr lang="en-US" sz="2400" dirty="0"/>
              <a:t>() do ? </a:t>
            </a:r>
            <a:endParaRPr dirty="0"/>
          </a:p>
          <a:p>
            <a:pPr marL="228600" lvl="0" indent="-228600" algn="l" rtl="0">
              <a:lnSpc>
                <a:spcPct val="100000"/>
              </a:lnSpc>
              <a:spcBef>
                <a:spcPts val="480"/>
              </a:spcBef>
              <a:spcAft>
                <a:spcPts val="0"/>
              </a:spcAft>
              <a:buClr>
                <a:schemeClr val="dk1"/>
              </a:buClr>
              <a:buSzPts val="2160"/>
              <a:buChar char="·"/>
            </a:pPr>
            <a:r>
              <a:rPr lang="en-US" sz="2400" dirty="0"/>
              <a:t>How would you print the first item in the list? </a:t>
            </a:r>
            <a:endParaRPr dirty="0"/>
          </a:p>
          <a:p>
            <a:pPr marL="228600" lvl="0" indent="-228600" algn="l" rtl="0">
              <a:lnSpc>
                <a:spcPct val="100000"/>
              </a:lnSpc>
              <a:spcBef>
                <a:spcPts val="480"/>
              </a:spcBef>
              <a:spcAft>
                <a:spcPts val="0"/>
              </a:spcAft>
              <a:buClr>
                <a:schemeClr val="dk1"/>
              </a:buClr>
              <a:buSzPts val="2160"/>
              <a:buChar char="·"/>
            </a:pPr>
            <a:r>
              <a:rPr lang="en-US" sz="2400" dirty="0"/>
              <a:t>How would you print the last item in the list?</a:t>
            </a:r>
            <a:endParaRPr dirty="0"/>
          </a:p>
          <a:p>
            <a:pPr marL="228600" lvl="0" indent="-228600" algn="l" rtl="0">
              <a:lnSpc>
                <a:spcPct val="100000"/>
              </a:lnSpc>
              <a:spcBef>
                <a:spcPts val="480"/>
              </a:spcBef>
              <a:spcAft>
                <a:spcPts val="0"/>
              </a:spcAft>
              <a:buClr>
                <a:schemeClr val="dk1"/>
              </a:buClr>
              <a:buSzPts val="2160"/>
              <a:buChar char="·"/>
            </a:pPr>
            <a:r>
              <a:rPr lang="en-US" sz="2400" dirty="0"/>
              <a:t>What is out of bounds error? </a:t>
            </a:r>
            <a:endParaRPr dirty="0"/>
          </a:p>
          <a:p>
            <a:pPr marL="228600" lvl="0" indent="-228600" algn="l" rtl="0">
              <a:lnSpc>
                <a:spcPct val="100000"/>
              </a:lnSpc>
              <a:spcBef>
                <a:spcPts val="480"/>
              </a:spcBef>
              <a:spcAft>
                <a:spcPts val="0"/>
              </a:spcAft>
              <a:buClr>
                <a:schemeClr val="dk1"/>
              </a:buClr>
              <a:buSzPts val="2160"/>
              <a:buChar char="·"/>
            </a:pPr>
            <a:r>
              <a:rPr lang="en-US" sz="2400" dirty="0"/>
              <a:t>How do I change an element in a list?</a:t>
            </a:r>
            <a:endParaRPr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1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t>Optional: Advanced List Functionality </a:t>
            </a:r>
            <a:endParaRPr dirty="0"/>
          </a:p>
        </p:txBody>
      </p:sp>
      <p:sp>
        <p:nvSpPr>
          <p:cNvPr id="483" name="Google Shape;483;p10"/>
          <p:cNvSpPr txBox="1">
            <a:spLocks noGrp="1"/>
          </p:cNvSpPr>
          <p:nvPr>
            <p:ph type="body" idx="1"/>
          </p:nvPr>
        </p:nvSpPr>
        <p:spPr>
          <a:xfrm>
            <a:off x="588263" y="1412255"/>
            <a:ext cx="9879600" cy="4988545"/>
          </a:xfrm>
          <a:prstGeom prst="rect">
            <a:avLst/>
          </a:prstGeom>
          <a:noFill/>
          <a:ln>
            <a:noFill/>
          </a:ln>
        </p:spPr>
        <p:txBody>
          <a:bodyPr spcFirstLastPara="1" wrap="square" lIns="0" tIns="0" rIns="0" bIns="0" anchor="t" anchorCtr="0">
            <a:spAutoFit/>
          </a:bodyPr>
          <a:lstStyle/>
          <a:p>
            <a:pPr marL="228600" lvl="0" indent="0" algn="l" rtl="0">
              <a:spcBef>
                <a:spcPts val="0"/>
              </a:spcBef>
              <a:spcAft>
                <a:spcPts val="0"/>
              </a:spcAft>
              <a:buNone/>
            </a:pPr>
            <a:r>
              <a:rPr lang="en-US" sz="2400" b="1" dirty="0"/>
              <a:t>Nested Lists</a:t>
            </a:r>
            <a:endParaRPr sz="2400" b="1" dirty="0"/>
          </a:p>
          <a:p>
            <a:pPr marL="228600" lvl="0" indent="-228600" algn="l" rtl="0">
              <a:lnSpc>
                <a:spcPct val="100000"/>
              </a:lnSpc>
              <a:spcBef>
                <a:spcPts val="0"/>
              </a:spcBef>
              <a:spcAft>
                <a:spcPts val="0"/>
              </a:spcAft>
              <a:buClr>
                <a:schemeClr val="dk1"/>
              </a:buClr>
              <a:buSzPts val="2160"/>
              <a:buChar char="·"/>
            </a:pPr>
            <a:r>
              <a:rPr lang="en-US" sz="2400" dirty="0"/>
              <a:t>In the console, work through the following examples: </a:t>
            </a:r>
          </a:p>
          <a:p>
            <a:pPr marL="0" lvl="0" indent="0" algn="l" rtl="0">
              <a:lnSpc>
                <a:spcPct val="100000"/>
              </a:lnSpc>
              <a:spcBef>
                <a:spcPts val="480"/>
              </a:spcBef>
              <a:spcAft>
                <a:spcPts val="0"/>
              </a:spcAft>
              <a:buClr>
                <a:schemeClr val="dk1"/>
              </a:buClr>
              <a:buSzPts val="2160"/>
              <a:buNone/>
            </a:pPr>
            <a:br>
              <a:rPr lang="en-US" dirty="0"/>
            </a:br>
            <a:br>
              <a:rPr lang="en-US" dirty="0"/>
            </a:br>
            <a:br>
              <a:rPr lang="en-US" dirty="0"/>
            </a:br>
            <a:br>
              <a:rPr lang="en-US" dirty="0"/>
            </a:br>
            <a:br>
              <a:rPr lang="en-US" dirty="0"/>
            </a:br>
            <a:br>
              <a:rPr lang="en-US" dirty="0"/>
            </a:br>
            <a:br>
              <a:rPr lang="en-US" dirty="0"/>
            </a:br>
            <a:br>
              <a:rPr lang="en-US" dirty="0"/>
            </a:br>
            <a:r>
              <a:rPr lang="en-US" sz="2400" dirty="0"/>
              <a:t>In your notebook, explain how would you access the element 'd', starting from the definition of </a:t>
            </a:r>
            <a:r>
              <a:rPr lang="en-US" sz="2400" dirty="0" err="1">
                <a:latin typeface="Consolas"/>
                <a:ea typeface="Consolas"/>
                <a:cs typeface="Consolas"/>
                <a:sym typeface="Consolas"/>
              </a:rPr>
              <a:t>a_list</a:t>
            </a:r>
            <a:r>
              <a:rPr lang="en-US" sz="2400" dirty="0"/>
              <a:t>.</a:t>
            </a:r>
            <a:endParaRPr sz="2400" dirty="0">
              <a:latin typeface="Consolas"/>
              <a:ea typeface="Consolas"/>
              <a:cs typeface="Consolas"/>
              <a:sym typeface="Consolas"/>
            </a:endParaRPr>
          </a:p>
        </p:txBody>
      </p:sp>
      <p:sp>
        <p:nvSpPr>
          <p:cNvPr id="484" name="Google Shape;484;p10"/>
          <p:cNvSpPr/>
          <p:nvPr/>
        </p:nvSpPr>
        <p:spPr>
          <a:xfrm>
            <a:off x="1306398" y="3082089"/>
            <a:ext cx="6096000" cy="830997"/>
          </a:xfrm>
          <a:prstGeom prst="rect">
            <a:avLst/>
          </a:prstGeom>
          <a:noFill/>
          <a:ln>
            <a:noFill/>
          </a:ln>
        </p:spPr>
        <p:txBody>
          <a:bodyPr spcFirstLastPara="1" wrap="square" lIns="91425" tIns="45700" rIns="91425" bIns="45700" anchor="t" anchorCtr="0">
            <a:spAutoFit/>
          </a:bodyPr>
          <a:lstStyle/>
          <a:p>
            <a:pPr marL="1089025" marR="0" lvl="0" indent="-457200" algn="l" rtl="0">
              <a:spcBef>
                <a:spcPts val="0"/>
              </a:spcBef>
              <a:spcAft>
                <a:spcPts val="0"/>
              </a:spcAft>
              <a:buClr>
                <a:srgbClr val="C57A15"/>
              </a:buClr>
              <a:buSzPts val="1600"/>
              <a:buFont typeface="Quattrocento Sans"/>
              <a:buAutoNum type="arabicPeriod"/>
            </a:pPr>
            <a:r>
              <a:rPr lang="en-US" sz="1600" dirty="0" err="1">
                <a:solidFill>
                  <a:schemeClr val="dk1"/>
                </a:solidFill>
                <a:latin typeface="Consolas"/>
                <a:ea typeface="Consolas"/>
                <a:cs typeface="Consolas"/>
                <a:sym typeface="Consolas"/>
              </a:rPr>
              <a:t>a_list</a:t>
            </a:r>
            <a:r>
              <a:rPr lang="en-US" sz="1600" dirty="0">
                <a:solidFill>
                  <a:schemeClr val="dk1"/>
                </a:solidFill>
                <a:latin typeface="Consolas"/>
                <a:ea typeface="Consolas"/>
                <a:cs typeface="Consolas"/>
                <a:sym typeface="Consolas"/>
              </a:rPr>
              <a:t> = [</a:t>
            </a:r>
            <a:r>
              <a:rPr lang="en-US" sz="1600" dirty="0">
                <a:solidFill>
                  <a:srgbClr val="FF0000"/>
                </a:solidFill>
                <a:latin typeface="Consolas"/>
                <a:ea typeface="Consolas"/>
                <a:cs typeface="Consolas"/>
                <a:sym typeface="Consolas"/>
              </a:rPr>
              <a:t>'a'</a:t>
            </a:r>
            <a:r>
              <a:rPr lang="en-US" sz="1600" dirty="0">
                <a:solidFill>
                  <a:schemeClr val="dk1"/>
                </a:solidFill>
                <a:latin typeface="Consolas"/>
                <a:ea typeface="Consolas"/>
                <a:cs typeface="Consolas"/>
                <a:sym typeface="Consolas"/>
              </a:rPr>
              <a:t>,</a:t>
            </a:r>
            <a:r>
              <a:rPr lang="en-US" sz="1600" dirty="0">
                <a:solidFill>
                  <a:srgbClr val="FF0000"/>
                </a:solidFill>
                <a:latin typeface="Consolas"/>
                <a:ea typeface="Consolas"/>
                <a:cs typeface="Consolas"/>
                <a:sym typeface="Consolas"/>
              </a:rPr>
              <a:t> 'b'</a:t>
            </a:r>
            <a:r>
              <a:rPr lang="en-US" sz="1600" dirty="0">
                <a:solidFill>
                  <a:schemeClr val="dk1"/>
                </a:solidFill>
                <a:latin typeface="Consolas"/>
                <a:ea typeface="Consolas"/>
                <a:cs typeface="Consolas"/>
                <a:sym typeface="Consolas"/>
              </a:rPr>
              <a:t>,</a:t>
            </a:r>
            <a:r>
              <a:rPr lang="en-US" sz="1600" dirty="0">
                <a:solidFill>
                  <a:srgbClr val="FF0000"/>
                </a:solidFill>
                <a:latin typeface="Consolas"/>
                <a:ea typeface="Consolas"/>
                <a:cs typeface="Consolas"/>
                <a:sym typeface="Consolas"/>
              </a:rPr>
              <a:t> 'c'</a:t>
            </a:r>
            <a:r>
              <a:rPr lang="en-US" sz="1600" dirty="0">
                <a:solidFill>
                  <a:schemeClr val="dk1"/>
                </a:solidFill>
                <a:latin typeface="Consolas"/>
                <a:ea typeface="Consolas"/>
                <a:cs typeface="Consolas"/>
                <a:sym typeface="Consolas"/>
              </a:rPr>
              <a:t>,</a:t>
            </a:r>
            <a:r>
              <a:rPr lang="en-US" sz="1600" dirty="0">
                <a:solidFill>
                  <a:srgbClr val="FF0000"/>
                </a:solidFill>
                <a:latin typeface="Consolas"/>
                <a:ea typeface="Consolas"/>
                <a:cs typeface="Consolas"/>
                <a:sym typeface="Consolas"/>
              </a:rPr>
              <a:t> </a:t>
            </a:r>
            <a:r>
              <a:rPr lang="en-US" sz="1600" dirty="0">
                <a:solidFill>
                  <a:schemeClr val="dk1"/>
                </a:solidFill>
                <a:latin typeface="Consolas"/>
                <a:ea typeface="Consolas"/>
                <a:cs typeface="Consolas"/>
                <a:sym typeface="Consolas"/>
              </a:rPr>
              <a:t>[</a:t>
            </a:r>
            <a:r>
              <a:rPr lang="en-US" sz="1600" dirty="0">
                <a:solidFill>
                  <a:srgbClr val="FF0000"/>
                </a:solidFill>
                <a:latin typeface="Consolas"/>
                <a:ea typeface="Consolas"/>
                <a:cs typeface="Consolas"/>
                <a:sym typeface="Consolas"/>
              </a:rPr>
              <a:t>'d'</a:t>
            </a:r>
            <a:r>
              <a:rPr lang="en-US" sz="1600" dirty="0">
                <a:solidFill>
                  <a:schemeClr val="dk1"/>
                </a:solidFill>
                <a:latin typeface="Consolas"/>
                <a:ea typeface="Consolas"/>
                <a:cs typeface="Consolas"/>
                <a:sym typeface="Consolas"/>
              </a:rPr>
              <a:t>,</a:t>
            </a:r>
            <a:r>
              <a:rPr lang="en-US" sz="1600" dirty="0">
                <a:solidFill>
                  <a:srgbClr val="FF0000"/>
                </a:solidFill>
                <a:latin typeface="Consolas"/>
                <a:ea typeface="Consolas"/>
                <a:cs typeface="Consolas"/>
                <a:sym typeface="Consolas"/>
              </a:rPr>
              <a:t> 'e'</a:t>
            </a:r>
            <a:r>
              <a:rPr lang="en-US" sz="1600" dirty="0">
                <a:solidFill>
                  <a:schemeClr val="dk1"/>
                </a:solidFill>
                <a:latin typeface="Consolas"/>
                <a:ea typeface="Consolas"/>
                <a:cs typeface="Consolas"/>
                <a:sym typeface="Consolas"/>
              </a:rPr>
              <a:t>]]</a:t>
            </a:r>
            <a:endParaRPr dirty="0"/>
          </a:p>
          <a:p>
            <a:pPr marL="1089025" marR="0" lvl="0" indent="-457200" algn="l" rtl="0">
              <a:spcBef>
                <a:spcPts val="0"/>
              </a:spcBef>
              <a:spcAft>
                <a:spcPts val="0"/>
              </a:spcAft>
              <a:buClr>
                <a:srgbClr val="C57A15"/>
              </a:buClr>
              <a:buSzPts val="1600"/>
              <a:buFont typeface="Quattrocento Sans"/>
              <a:buAutoNum type="arabicPeriod"/>
            </a:pPr>
            <a:r>
              <a:rPr lang="en-US" sz="1600" dirty="0">
                <a:solidFill>
                  <a:srgbClr val="0000FF"/>
                </a:solidFill>
                <a:latin typeface="Consolas"/>
                <a:ea typeface="Consolas"/>
                <a:cs typeface="Consolas"/>
                <a:sym typeface="Consolas"/>
              </a:rPr>
              <a:t>print</a:t>
            </a:r>
            <a:r>
              <a:rPr lang="en-US" sz="1600" dirty="0">
                <a:solidFill>
                  <a:schemeClr val="dk1"/>
                </a:solidFill>
                <a:latin typeface="Consolas"/>
                <a:ea typeface="Consolas"/>
                <a:cs typeface="Consolas"/>
                <a:sym typeface="Consolas"/>
              </a:rPr>
              <a:t>(</a:t>
            </a:r>
            <a:r>
              <a:rPr lang="en-US" sz="1600" dirty="0" err="1">
                <a:solidFill>
                  <a:srgbClr val="7030A0"/>
                </a:solidFill>
                <a:latin typeface="Consolas"/>
                <a:ea typeface="Consolas"/>
                <a:cs typeface="Consolas"/>
                <a:sym typeface="Consolas"/>
              </a:rPr>
              <a:t>len</a:t>
            </a:r>
            <a:r>
              <a:rPr lang="en-US" sz="1600" dirty="0">
                <a:solidFill>
                  <a:schemeClr val="dk1"/>
                </a:solidFill>
                <a:latin typeface="Consolas"/>
                <a:ea typeface="Consolas"/>
                <a:cs typeface="Consolas"/>
                <a:sym typeface="Consolas"/>
              </a:rPr>
              <a:t>(</a:t>
            </a:r>
            <a:r>
              <a:rPr lang="en-US" sz="1600" dirty="0" err="1">
                <a:solidFill>
                  <a:schemeClr val="dk1"/>
                </a:solidFill>
                <a:latin typeface="Consolas"/>
                <a:ea typeface="Consolas"/>
                <a:cs typeface="Consolas"/>
                <a:sym typeface="Consolas"/>
              </a:rPr>
              <a:t>a_list</a:t>
            </a:r>
            <a:r>
              <a:rPr lang="en-US" sz="1600" dirty="0">
                <a:solidFill>
                  <a:schemeClr val="dk1"/>
                </a:solidFill>
                <a:latin typeface="Consolas"/>
                <a:ea typeface="Consolas"/>
                <a:cs typeface="Consolas"/>
                <a:sym typeface="Consolas"/>
              </a:rPr>
              <a:t>))</a:t>
            </a:r>
            <a:endParaRPr dirty="0"/>
          </a:p>
          <a:p>
            <a:pPr marL="1089025" marR="0" lvl="0" indent="-355600" algn="l" rtl="0">
              <a:spcBef>
                <a:spcPts val="0"/>
              </a:spcBef>
              <a:spcAft>
                <a:spcPts val="0"/>
              </a:spcAft>
              <a:buClr>
                <a:srgbClr val="C57A15"/>
              </a:buClr>
              <a:buSzPts val="1600"/>
              <a:buFont typeface="Quattrocento Sans"/>
              <a:buNone/>
            </a:pPr>
            <a:endParaRPr sz="1600" dirty="0">
              <a:solidFill>
                <a:schemeClr val="dk1"/>
              </a:solidFill>
              <a:latin typeface="Consolas"/>
              <a:ea typeface="Consolas"/>
              <a:cs typeface="Consolas"/>
              <a:sym typeface="Consolas"/>
            </a:endParaRPr>
          </a:p>
        </p:txBody>
      </p:sp>
      <p:sp>
        <p:nvSpPr>
          <p:cNvPr id="485" name="Google Shape;485;p10"/>
          <p:cNvSpPr/>
          <p:nvPr/>
        </p:nvSpPr>
        <p:spPr>
          <a:xfrm>
            <a:off x="1306398" y="4368527"/>
            <a:ext cx="6096000" cy="1077218"/>
          </a:xfrm>
          <a:prstGeom prst="rect">
            <a:avLst/>
          </a:prstGeom>
          <a:noFill/>
          <a:ln>
            <a:noFill/>
          </a:ln>
        </p:spPr>
        <p:txBody>
          <a:bodyPr spcFirstLastPara="1" wrap="square" lIns="91425" tIns="45700" rIns="91425" bIns="45700" anchor="t" anchorCtr="0">
            <a:spAutoFit/>
          </a:bodyPr>
          <a:lstStyle/>
          <a:p>
            <a:pPr marL="1089025" marR="0" lvl="0" indent="-457200" algn="l" rtl="0">
              <a:spcBef>
                <a:spcPts val="0"/>
              </a:spcBef>
              <a:spcAft>
                <a:spcPts val="0"/>
              </a:spcAft>
              <a:buClr>
                <a:srgbClr val="C57A15"/>
              </a:buClr>
              <a:buSzPts val="1600"/>
              <a:buFont typeface="Quattrocento Sans"/>
              <a:buAutoNum type="arabicPeriod"/>
            </a:pPr>
            <a:r>
              <a:rPr lang="en-US" sz="1600" dirty="0" err="1">
                <a:solidFill>
                  <a:schemeClr val="dk1"/>
                </a:solidFill>
                <a:latin typeface="Consolas"/>
                <a:ea typeface="Consolas"/>
                <a:cs typeface="Consolas"/>
                <a:sym typeface="Consolas"/>
              </a:rPr>
              <a:t>a_list</a:t>
            </a:r>
            <a:r>
              <a:rPr lang="en-US" sz="1600" dirty="0">
                <a:solidFill>
                  <a:schemeClr val="dk1"/>
                </a:solidFill>
                <a:latin typeface="Consolas"/>
                <a:ea typeface="Consolas"/>
                <a:cs typeface="Consolas"/>
                <a:sym typeface="Consolas"/>
              </a:rPr>
              <a:t> = [</a:t>
            </a:r>
            <a:r>
              <a:rPr lang="en-US" sz="1600" dirty="0">
                <a:solidFill>
                  <a:srgbClr val="FF0000"/>
                </a:solidFill>
                <a:latin typeface="Consolas"/>
                <a:ea typeface="Consolas"/>
                <a:cs typeface="Consolas"/>
                <a:sym typeface="Consolas"/>
              </a:rPr>
              <a:t>'a'</a:t>
            </a:r>
            <a:r>
              <a:rPr lang="en-US" sz="1600" dirty="0">
                <a:solidFill>
                  <a:schemeClr val="dk1"/>
                </a:solidFill>
                <a:latin typeface="Consolas"/>
                <a:ea typeface="Consolas"/>
                <a:cs typeface="Consolas"/>
                <a:sym typeface="Consolas"/>
              </a:rPr>
              <a:t>,</a:t>
            </a:r>
            <a:r>
              <a:rPr lang="en-US" sz="1600" dirty="0">
                <a:solidFill>
                  <a:srgbClr val="FF0000"/>
                </a:solidFill>
                <a:latin typeface="Consolas"/>
                <a:ea typeface="Consolas"/>
                <a:cs typeface="Consolas"/>
                <a:sym typeface="Consolas"/>
              </a:rPr>
              <a:t> 'b'</a:t>
            </a:r>
            <a:r>
              <a:rPr lang="en-US" sz="1600" dirty="0">
                <a:solidFill>
                  <a:schemeClr val="dk1"/>
                </a:solidFill>
                <a:latin typeface="Consolas"/>
                <a:ea typeface="Consolas"/>
                <a:cs typeface="Consolas"/>
                <a:sym typeface="Consolas"/>
              </a:rPr>
              <a:t>,</a:t>
            </a:r>
            <a:r>
              <a:rPr lang="en-US" sz="1600" dirty="0">
                <a:solidFill>
                  <a:srgbClr val="FF0000"/>
                </a:solidFill>
                <a:latin typeface="Consolas"/>
                <a:ea typeface="Consolas"/>
                <a:cs typeface="Consolas"/>
                <a:sym typeface="Consolas"/>
              </a:rPr>
              <a:t> 'c'</a:t>
            </a:r>
            <a:r>
              <a:rPr lang="en-US" sz="1600" dirty="0">
                <a:solidFill>
                  <a:schemeClr val="dk1"/>
                </a:solidFill>
                <a:latin typeface="Consolas"/>
                <a:ea typeface="Consolas"/>
                <a:cs typeface="Consolas"/>
                <a:sym typeface="Consolas"/>
              </a:rPr>
              <a:t>,</a:t>
            </a:r>
            <a:r>
              <a:rPr lang="en-US" sz="1600" dirty="0">
                <a:solidFill>
                  <a:srgbClr val="FF0000"/>
                </a:solidFill>
                <a:latin typeface="Consolas"/>
                <a:ea typeface="Consolas"/>
                <a:cs typeface="Consolas"/>
                <a:sym typeface="Consolas"/>
              </a:rPr>
              <a:t> </a:t>
            </a:r>
            <a:r>
              <a:rPr lang="en-US" sz="1600" dirty="0">
                <a:solidFill>
                  <a:schemeClr val="dk1"/>
                </a:solidFill>
                <a:latin typeface="Consolas"/>
                <a:ea typeface="Consolas"/>
                <a:cs typeface="Consolas"/>
                <a:sym typeface="Consolas"/>
              </a:rPr>
              <a:t>[</a:t>
            </a:r>
            <a:r>
              <a:rPr lang="en-US" sz="1600" dirty="0">
                <a:solidFill>
                  <a:srgbClr val="FF0000"/>
                </a:solidFill>
                <a:latin typeface="Consolas"/>
                <a:ea typeface="Consolas"/>
                <a:cs typeface="Consolas"/>
                <a:sym typeface="Consolas"/>
              </a:rPr>
              <a:t>'d'</a:t>
            </a:r>
            <a:r>
              <a:rPr lang="en-US" sz="1600" dirty="0">
                <a:solidFill>
                  <a:schemeClr val="dk1"/>
                </a:solidFill>
                <a:latin typeface="Consolas"/>
                <a:ea typeface="Consolas"/>
                <a:cs typeface="Consolas"/>
                <a:sym typeface="Consolas"/>
              </a:rPr>
              <a:t>,</a:t>
            </a:r>
            <a:r>
              <a:rPr lang="en-US" sz="1600" dirty="0">
                <a:solidFill>
                  <a:srgbClr val="FF0000"/>
                </a:solidFill>
                <a:latin typeface="Consolas"/>
                <a:ea typeface="Consolas"/>
                <a:cs typeface="Consolas"/>
                <a:sym typeface="Consolas"/>
              </a:rPr>
              <a:t> 'e'</a:t>
            </a:r>
            <a:r>
              <a:rPr lang="en-US" sz="1600" dirty="0">
                <a:solidFill>
                  <a:schemeClr val="dk1"/>
                </a:solidFill>
                <a:latin typeface="Consolas"/>
                <a:ea typeface="Consolas"/>
                <a:cs typeface="Consolas"/>
                <a:sym typeface="Consolas"/>
              </a:rPr>
              <a:t>]]</a:t>
            </a:r>
            <a:endParaRPr dirty="0"/>
          </a:p>
          <a:p>
            <a:pPr marL="1089025" marR="0" lvl="0" indent="-457200" algn="l" rtl="0">
              <a:spcBef>
                <a:spcPts val="0"/>
              </a:spcBef>
              <a:spcAft>
                <a:spcPts val="0"/>
              </a:spcAft>
              <a:buClr>
                <a:srgbClr val="C57A15"/>
              </a:buClr>
              <a:buSzPts val="1600"/>
              <a:buFont typeface="Quattrocento Sans"/>
              <a:buAutoNum type="arabicPeriod"/>
            </a:pPr>
            <a:r>
              <a:rPr lang="en-US" sz="1600" dirty="0" err="1">
                <a:solidFill>
                  <a:schemeClr val="dk1"/>
                </a:solidFill>
                <a:latin typeface="Consolas"/>
                <a:ea typeface="Consolas"/>
                <a:cs typeface="Consolas"/>
                <a:sym typeface="Consolas"/>
              </a:rPr>
              <a:t>b_list</a:t>
            </a:r>
            <a:r>
              <a:rPr lang="en-US" sz="1600" dirty="0">
                <a:solidFill>
                  <a:schemeClr val="dk1"/>
                </a:solidFill>
                <a:latin typeface="Consolas"/>
                <a:ea typeface="Consolas"/>
                <a:cs typeface="Consolas"/>
                <a:sym typeface="Consolas"/>
              </a:rPr>
              <a:t> = </a:t>
            </a:r>
            <a:r>
              <a:rPr lang="en-US" sz="1600" dirty="0" err="1">
                <a:solidFill>
                  <a:schemeClr val="dk1"/>
                </a:solidFill>
                <a:latin typeface="Consolas"/>
                <a:ea typeface="Consolas"/>
                <a:cs typeface="Consolas"/>
                <a:sym typeface="Consolas"/>
              </a:rPr>
              <a:t>a_list</a:t>
            </a:r>
            <a:r>
              <a:rPr lang="en-US" sz="1600" dirty="0">
                <a:solidFill>
                  <a:schemeClr val="dk1"/>
                </a:solidFill>
                <a:latin typeface="Consolas"/>
                <a:ea typeface="Consolas"/>
                <a:cs typeface="Consolas"/>
                <a:sym typeface="Consolas"/>
              </a:rPr>
              <a:t>[</a:t>
            </a:r>
            <a:r>
              <a:rPr lang="en-US" sz="1600" dirty="0">
                <a:solidFill>
                  <a:srgbClr val="00B050"/>
                </a:solidFill>
                <a:latin typeface="Consolas"/>
                <a:ea typeface="Consolas"/>
                <a:cs typeface="Consolas"/>
                <a:sym typeface="Consolas"/>
              </a:rPr>
              <a:t>3</a:t>
            </a:r>
            <a:r>
              <a:rPr lang="en-US" sz="1600" dirty="0">
                <a:solidFill>
                  <a:schemeClr val="dk1"/>
                </a:solidFill>
                <a:latin typeface="Consolas"/>
                <a:ea typeface="Consolas"/>
                <a:cs typeface="Consolas"/>
                <a:sym typeface="Consolas"/>
              </a:rPr>
              <a:t>]</a:t>
            </a:r>
            <a:endParaRPr dirty="0"/>
          </a:p>
          <a:p>
            <a:pPr marL="1089025" marR="0" lvl="0" indent="-457200" algn="l" rtl="0">
              <a:spcBef>
                <a:spcPts val="0"/>
              </a:spcBef>
              <a:spcAft>
                <a:spcPts val="0"/>
              </a:spcAft>
              <a:buClr>
                <a:srgbClr val="C57A15"/>
              </a:buClr>
              <a:buSzPts val="1600"/>
              <a:buFont typeface="Quattrocento Sans"/>
              <a:buAutoNum type="arabicPeriod"/>
            </a:pPr>
            <a:r>
              <a:rPr lang="en-US" sz="1600" dirty="0">
                <a:solidFill>
                  <a:srgbClr val="0000FF"/>
                </a:solidFill>
                <a:latin typeface="Consolas"/>
                <a:ea typeface="Consolas"/>
                <a:cs typeface="Consolas"/>
                <a:sym typeface="Consolas"/>
              </a:rPr>
              <a:t>print</a:t>
            </a:r>
            <a:r>
              <a:rPr lang="en-US" sz="1600" dirty="0">
                <a:solidFill>
                  <a:schemeClr val="dk1"/>
                </a:solidFill>
                <a:latin typeface="Consolas"/>
                <a:ea typeface="Consolas"/>
                <a:cs typeface="Consolas"/>
                <a:sym typeface="Consolas"/>
              </a:rPr>
              <a:t>(</a:t>
            </a:r>
            <a:r>
              <a:rPr lang="en-US" sz="1600" dirty="0" err="1">
                <a:solidFill>
                  <a:schemeClr val="dk1"/>
                </a:solidFill>
                <a:latin typeface="Consolas"/>
                <a:ea typeface="Consolas"/>
                <a:cs typeface="Consolas"/>
                <a:sym typeface="Consolas"/>
              </a:rPr>
              <a:t>b_list</a:t>
            </a:r>
            <a:r>
              <a:rPr lang="en-US" sz="1600" dirty="0">
                <a:solidFill>
                  <a:schemeClr val="dk1"/>
                </a:solidFill>
                <a:latin typeface="Consolas"/>
                <a:ea typeface="Consolas"/>
                <a:cs typeface="Consolas"/>
                <a:sym typeface="Consolas"/>
              </a:rPr>
              <a:t>)</a:t>
            </a:r>
            <a:endParaRPr dirty="0"/>
          </a:p>
          <a:p>
            <a:pPr marL="1089025" marR="0" lvl="0" indent="-355600" algn="l" rtl="0">
              <a:spcBef>
                <a:spcPts val="0"/>
              </a:spcBef>
              <a:spcAft>
                <a:spcPts val="0"/>
              </a:spcAft>
              <a:buClr>
                <a:srgbClr val="C57A15"/>
              </a:buClr>
              <a:buSzPts val="1600"/>
              <a:buFont typeface="Quattrocento Sans"/>
              <a:buNone/>
            </a:pPr>
            <a:endParaRPr sz="1600" dirty="0">
              <a:solidFill>
                <a:schemeClr val="dk1"/>
              </a:solidFill>
              <a:latin typeface="Consolas"/>
              <a:ea typeface="Consolas"/>
              <a:cs typeface="Consolas"/>
              <a:sym typeface="Consolas"/>
            </a:endParaRPr>
          </a:p>
        </p:txBody>
      </p:sp>
      <p:sp>
        <p:nvSpPr>
          <p:cNvPr id="486" name="Google Shape;486;p10"/>
          <p:cNvSpPr txBox="1"/>
          <p:nvPr/>
        </p:nvSpPr>
        <p:spPr>
          <a:xfrm>
            <a:off x="1399698" y="2605965"/>
            <a:ext cx="1239122" cy="3077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dirty="0">
                <a:solidFill>
                  <a:schemeClr val="dk1"/>
                </a:solidFill>
                <a:latin typeface="Quattrocento Sans"/>
                <a:ea typeface="Quattrocento Sans"/>
                <a:cs typeface="Quattrocento Sans"/>
                <a:sym typeface="Quattrocento Sans"/>
              </a:rPr>
              <a:t>Example 1</a:t>
            </a:r>
            <a:endParaRPr dirty="0"/>
          </a:p>
        </p:txBody>
      </p:sp>
      <p:sp>
        <p:nvSpPr>
          <p:cNvPr id="487" name="Google Shape;487;p10"/>
          <p:cNvSpPr txBox="1"/>
          <p:nvPr/>
        </p:nvSpPr>
        <p:spPr>
          <a:xfrm>
            <a:off x="1399698" y="3947933"/>
            <a:ext cx="1239122" cy="3077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dirty="0">
                <a:solidFill>
                  <a:schemeClr val="dk1"/>
                </a:solidFill>
                <a:latin typeface="Quattrocento Sans"/>
                <a:ea typeface="Quattrocento Sans"/>
                <a:cs typeface="Quattrocento Sans"/>
                <a:sym typeface="Quattrocento Sans"/>
              </a:rPr>
              <a:t>Example 2</a:t>
            </a:r>
            <a:endParaRPr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Lab 2.04 Food Chooser </a:t>
            </a:r>
            <a:endParaRPr/>
          </a:p>
        </p:txBody>
      </p:sp>
      <p:sp>
        <p:nvSpPr>
          <p:cNvPr id="458" name="Google Shape;458;p8"/>
          <p:cNvSpPr txBox="1">
            <a:spLocks noGrp="1"/>
          </p:cNvSpPr>
          <p:nvPr>
            <p:ph type="body" idx="1"/>
          </p:nvPr>
        </p:nvSpPr>
        <p:spPr>
          <a:xfrm>
            <a:off x="584200" y="1435100"/>
            <a:ext cx="11018838" cy="1551194"/>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a:t>For each example below, predict what will be printed. Run the program and write down the output in your notebook.</a:t>
            </a:r>
            <a:endParaRPr>
              <a:latin typeface="Consolas"/>
              <a:ea typeface="Consolas"/>
              <a:cs typeface="Consolas"/>
              <a:sym typeface="Consolas"/>
            </a:endParaRPr>
          </a:p>
          <a:p>
            <a:pPr marL="631825" lvl="0" indent="0" algn="l" rtl="0">
              <a:lnSpc>
                <a:spcPct val="100000"/>
              </a:lnSpc>
              <a:spcBef>
                <a:spcPts val="0"/>
              </a:spcBef>
              <a:spcAft>
                <a:spcPts val="0"/>
              </a:spcAft>
              <a:buClr>
                <a:schemeClr val="accent4"/>
              </a:buClr>
              <a:buSzPts val="2160"/>
              <a:buNone/>
            </a:pPr>
            <a:endParaRPr sz="2400">
              <a:latin typeface="Consolas"/>
              <a:ea typeface="Consolas"/>
              <a:cs typeface="Consolas"/>
              <a:sym typeface="Consolas"/>
            </a:endParaRPr>
          </a:p>
          <a:p>
            <a:pPr marL="228600" lvl="0" indent="-91440" algn="l" rtl="0">
              <a:lnSpc>
                <a:spcPct val="100000"/>
              </a:lnSpc>
              <a:spcBef>
                <a:spcPts val="480"/>
              </a:spcBef>
              <a:spcAft>
                <a:spcPts val="0"/>
              </a:spcAft>
              <a:buClr>
                <a:schemeClr val="dk1"/>
              </a:buClr>
              <a:buSzPts val="2160"/>
              <a:buNone/>
            </a:pPr>
            <a:endParaRPr sz="2400">
              <a:latin typeface="Consolas"/>
              <a:ea typeface="Consolas"/>
              <a:cs typeface="Consolas"/>
              <a:sym typeface="Consolas"/>
            </a:endParaRPr>
          </a:p>
        </p:txBody>
      </p:sp>
      <p:sp>
        <p:nvSpPr>
          <p:cNvPr id="459" name="Google Shape;459;p8"/>
          <p:cNvSpPr/>
          <p:nvPr/>
        </p:nvSpPr>
        <p:spPr>
          <a:xfrm>
            <a:off x="55504" y="4671833"/>
            <a:ext cx="6096000" cy="646331"/>
          </a:xfrm>
          <a:prstGeom prst="rect">
            <a:avLst/>
          </a:prstGeom>
          <a:noFill/>
          <a:ln>
            <a:noFill/>
          </a:ln>
        </p:spPr>
        <p:txBody>
          <a:bodyPr spcFirstLastPara="1" wrap="square" lIns="91425" tIns="45700" rIns="91425" bIns="45700" anchor="t" anchorCtr="0">
            <a:spAutoFit/>
          </a:bodyPr>
          <a:lstStyle/>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a:solidFill>
                  <a:schemeClr val="dk1"/>
                </a:solidFill>
                <a:latin typeface="Consolas"/>
                <a:ea typeface="Consolas"/>
                <a:cs typeface="Consolas"/>
                <a:sym typeface="Consolas"/>
              </a:rPr>
              <a:t>a_list = [</a:t>
            </a:r>
            <a:r>
              <a:rPr lang="en-US" sz="1800">
                <a:solidFill>
                  <a:srgbClr val="FF0000"/>
                </a:solidFill>
                <a:latin typeface="Consolas"/>
                <a:ea typeface="Consolas"/>
                <a:cs typeface="Consolas"/>
                <a:sym typeface="Consolas"/>
              </a:rPr>
              <a:t>'</a:t>
            </a:r>
            <a:r>
              <a:rPr lang="en-US" sz="1800" b="0" i="0" u="none" strike="noStrike" cap="none">
                <a:solidFill>
                  <a:srgbClr val="FF0000"/>
                </a:solidFill>
                <a:latin typeface="Consolas"/>
                <a:ea typeface="Consolas"/>
                <a:cs typeface="Consolas"/>
                <a:sym typeface="Consolas"/>
              </a:rPr>
              <a:t>a</a:t>
            </a:r>
            <a:r>
              <a:rPr lang="en-US" sz="1800">
                <a:solidFill>
                  <a:srgbClr val="FF0000"/>
                </a:solidFill>
                <a:latin typeface="Consolas"/>
                <a:ea typeface="Consolas"/>
                <a:cs typeface="Consolas"/>
                <a:sym typeface="Consolas"/>
              </a:rPr>
              <a:t>'</a:t>
            </a:r>
            <a:r>
              <a:rPr lang="en-US" sz="1800" b="0" i="0" u="none" strike="noStrike" cap="none">
                <a:solidFill>
                  <a:schemeClr val="dk1"/>
                </a:solidFill>
                <a:latin typeface="Consolas"/>
                <a:ea typeface="Consolas"/>
                <a:cs typeface="Consolas"/>
                <a:sym typeface="Consolas"/>
              </a:rPr>
              <a:t>,</a:t>
            </a:r>
            <a:r>
              <a:rPr lang="en-US" sz="1800" b="0" i="0" u="none" strike="noStrike" cap="none">
                <a:solidFill>
                  <a:srgbClr val="FF0000"/>
                </a:solidFill>
                <a:latin typeface="Consolas"/>
                <a:ea typeface="Consolas"/>
                <a:cs typeface="Consolas"/>
                <a:sym typeface="Consolas"/>
              </a:rPr>
              <a:t> </a:t>
            </a:r>
            <a:r>
              <a:rPr lang="en-US" sz="1800">
                <a:solidFill>
                  <a:srgbClr val="FF0000"/>
                </a:solidFill>
                <a:latin typeface="Consolas"/>
                <a:ea typeface="Consolas"/>
                <a:cs typeface="Consolas"/>
                <a:sym typeface="Consolas"/>
              </a:rPr>
              <a:t>'</a:t>
            </a:r>
            <a:r>
              <a:rPr lang="en-US" sz="1800" b="0" i="0" u="none" strike="noStrike" cap="none">
                <a:solidFill>
                  <a:srgbClr val="FF0000"/>
                </a:solidFill>
                <a:latin typeface="Consolas"/>
                <a:ea typeface="Consolas"/>
                <a:cs typeface="Consolas"/>
                <a:sym typeface="Consolas"/>
              </a:rPr>
              <a:t>b</a:t>
            </a:r>
            <a:r>
              <a:rPr lang="en-US" sz="1800">
                <a:solidFill>
                  <a:srgbClr val="FF0000"/>
                </a:solidFill>
                <a:latin typeface="Consolas"/>
                <a:ea typeface="Consolas"/>
                <a:cs typeface="Consolas"/>
                <a:sym typeface="Consolas"/>
              </a:rPr>
              <a:t>'</a:t>
            </a:r>
            <a:r>
              <a:rPr lang="en-US" sz="1800" b="0" i="0" u="none" strike="noStrike" cap="none">
                <a:solidFill>
                  <a:schemeClr val="dk1"/>
                </a:solidFill>
                <a:latin typeface="Consolas"/>
                <a:ea typeface="Consolas"/>
                <a:cs typeface="Consolas"/>
                <a:sym typeface="Consolas"/>
              </a:rPr>
              <a:t>,</a:t>
            </a:r>
            <a:r>
              <a:rPr lang="en-US" sz="1800" b="0" i="0" u="none" strike="noStrike" cap="none">
                <a:solidFill>
                  <a:srgbClr val="FF0000"/>
                </a:solidFill>
                <a:latin typeface="Consolas"/>
                <a:ea typeface="Consolas"/>
                <a:cs typeface="Consolas"/>
                <a:sym typeface="Consolas"/>
              </a:rPr>
              <a:t> </a:t>
            </a:r>
            <a:r>
              <a:rPr lang="en-US" sz="1800">
                <a:solidFill>
                  <a:srgbClr val="FF0000"/>
                </a:solidFill>
                <a:latin typeface="Consolas"/>
                <a:ea typeface="Consolas"/>
                <a:cs typeface="Consolas"/>
                <a:sym typeface="Consolas"/>
              </a:rPr>
              <a:t>'</a:t>
            </a:r>
            <a:r>
              <a:rPr lang="en-US" sz="1800" b="0" i="0" u="none" strike="noStrike" cap="none">
                <a:solidFill>
                  <a:srgbClr val="FF0000"/>
                </a:solidFill>
                <a:latin typeface="Consolas"/>
                <a:ea typeface="Consolas"/>
                <a:cs typeface="Consolas"/>
                <a:sym typeface="Consolas"/>
              </a:rPr>
              <a:t>c</a:t>
            </a:r>
            <a:r>
              <a:rPr lang="en-US" sz="1800">
                <a:solidFill>
                  <a:srgbClr val="FF0000"/>
                </a:solidFill>
                <a:latin typeface="Consolas"/>
                <a:ea typeface="Consolas"/>
                <a:cs typeface="Consolas"/>
                <a:sym typeface="Consolas"/>
              </a:rPr>
              <a:t>'</a:t>
            </a:r>
            <a:r>
              <a:rPr lang="en-US" sz="1800" b="0" i="0" u="none" strike="noStrike" cap="none">
                <a:solidFill>
                  <a:schemeClr val="dk1"/>
                </a:solidFill>
                <a:latin typeface="Consolas"/>
                <a:ea typeface="Consolas"/>
                <a:cs typeface="Consolas"/>
                <a:sym typeface="Consolas"/>
              </a:rPr>
              <a:t>,</a:t>
            </a:r>
            <a:r>
              <a:rPr lang="en-US" sz="1800" b="0" i="0" u="none" strike="noStrike" cap="none">
                <a:solidFill>
                  <a:srgbClr val="FF0000"/>
                </a:solidFill>
                <a:latin typeface="Consolas"/>
                <a:ea typeface="Consolas"/>
                <a:cs typeface="Consolas"/>
                <a:sym typeface="Consolas"/>
              </a:rPr>
              <a:t> </a:t>
            </a:r>
            <a:r>
              <a:rPr lang="en-US" sz="1800">
                <a:solidFill>
                  <a:srgbClr val="FF0000"/>
                </a:solidFill>
                <a:latin typeface="Consolas"/>
                <a:ea typeface="Consolas"/>
                <a:cs typeface="Consolas"/>
                <a:sym typeface="Consolas"/>
              </a:rPr>
              <a:t>'</a:t>
            </a:r>
            <a:r>
              <a:rPr lang="en-US" sz="1800" b="0" i="0" u="none" strike="noStrike" cap="none">
                <a:solidFill>
                  <a:srgbClr val="FF0000"/>
                </a:solidFill>
                <a:latin typeface="Consolas"/>
                <a:ea typeface="Consolas"/>
                <a:cs typeface="Consolas"/>
                <a:sym typeface="Consolas"/>
              </a:rPr>
              <a:t>d</a:t>
            </a:r>
            <a:r>
              <a:rPr lang="en-US" sz="1800">
                <a:solidFill>
                  <a:srgbClr val="FF0000"/>
                </a:solidFill>
                <a:latin typeface="Consolas"/>
                <a:ea typeface="Consolas"/>
                <a:cs typeface="Consolas"/>
                <a:sym typeface="Consolas"/>
              </a:rPr>
              <a:t>'</a:t>
            </a:r>
            <a:r>
              <a:rPr lang="en-US" sz="1800" b="0" i="0" u="none" strike="noStrike" cap="none">
                <a:solidFill>
                  <a:schemeClr val="dk1"/>
                </a:solidFill>
                <a:latin typeface="Consolas"/>
                <a:ea typeface="Consolas"/>
                <a:cs typeface="Consolas"/>
                <a:sym typeface="Consolas"/>
              </a:rPr>
              <a:t>,</a:t>
            </a:r>
            <a:r>
              <a:rPr lang="en-US" sz="1800" b="0" i="0" u="none" strike="noStrike" cap="none">
                <a:solidFill>
                  <a:srgbClr val="FF0000"/>
                </a:solidFill>
                <a:latin typeface="Consolas"/>
                <a:ea typeface="Consolas"/>
                <a:cs typeface="Consolas"/>
                <a:sym typeface="Consolas"/>
              </a:rPr>
              <a:t> </a:t>
            </a:r>
            <a:r>
              <a:rPr lang="en-US" sz="1800">
                <a:solidFill>
                  <a:srgbClr val="FF0000"/>
                </a:solidFill>
                <a:latin typeface="Consolas"/>
                <a:ea typeface="Consolas"/>
                <a:cs typeface="Consolas"/>
                <a:sym typeface="Consolas"/>
              </a:rPr>
              <a:t>'</a:t>
            </a:r>
            <a:r>
              <a:rPr lang="en-US" sz="1800" b="0" i="0" u="none" strike="noStrike" cap="none">
                <a:solidFill>
                  <a:srgbClr val="FF0000"/>
                </a:solidFill>
                <a:latin typeface="Consolas"/>
                <a:ea typeface="Consolas"/>
                <a:cs typeface="Consolas"/>
                <a:sym typeface="Consolas"/>
              </a:rPr>
              <a:t>e</a:t>
            </a:r>
            <a:r>
              <a:rPr lang="en-US" sz="1800">
                <a:solidFill>
                  <a:srgbClr val="FF0000"/>
                </a:solidFill>
                <a:latin typeface="Consolas"/>
                <a:ea typeface="Consolas"/>
                <a:cs typeface="Consolas"/>
                <a:sym typeface="Consolas"/>
              </a:rPr>
              <a:t>'</a:t>
            </a:r>
            <a:r>
              <a:rPr lang="en-US" sz="1800" b="0" i="0" u="none" strike="noStrike" cap="none">
                <a:solidFill>
                  <a:schemeClr val="dk1"/>
                </a:solidFill>
                <a:latin typeface="Consolas"/>
                <a:ea typeface="Consolas"/>
                <a:cs typeface="Consolas"/>
                <a:sym typeface="Consolas"/>
              </a:rPr>
              <a:t>]</a:t>
            </a:r>
            <a:endParaRPr/>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a:solidFill>
                  <a:srgbClr val="0000FF"/>
                </a:solidFill>
                <a:latin typeface="Consolas"/>
                <a:ea typeface="Consolas"/>
                <a:cs typeface="Consolas"/>
                <a:sym typeface="Consolas"/>
              </a:rPr>
              <a:t>print</a:t>
            </a:r>
            <a:r>
              <a:rPr lang="en-US" sz="1800" b="0" i="0" u="none" strike="noStrike" cap="none">
                <a:solidFill>
                  <a:schemeClr val="dk1"/>
                </a:solidFill>
                <a:latin typeface="Consolas"/>
                <a:ea typeface="Consolas"/>
                <a:cs typeface="Consolas"/>
                <a:sym typeface="Consolas"/>
              </a:rPr>
              <a:t>(a_list[</a:t>
            </a:r>
            <a:r>
              <a:rPr lang="en-US" sz="1800" b="0" i="0" u="none" strike="noStrike" cap="none">
                <a:solidFill>
                  <a:srgbClr val="7030A0"/>
                </a:solidFill>
                <a:latin typeface="Consolas"/>
                <a:ea typeface="Consolas"/>
                <a:cs typeface="Consolas"/>
                <a:sym typeface="Consolas"/>
              </a:rPr>
              <a:t>len</a:t>
            </a:r>
            <a:r>
              <a:rPr lang="en-US" sz="1800" b="0" i="0" u="none" strike="noStrike" cap="none">
                <a:solidFill>
                  <a:schemeClr val="dk1"/>
                </a:solidFill>
                <a:latin typeface="Consolas"/>
                <a:ea typeface="Consolas"/>
                <a:cs typeface="Consolas"/>
                <a:sym typeface="Consolas"/>
              </a:rPr>
              <a:t>(a_list)</a:t>
            </a:r>
            <a:r>
              <a:rPr lang="en-US" sz="1800">
                <a:solidFill>
                  <a:schemeClr val="dk1"/>
                </a:solidFill>
                <a:latin typeface="Consolas"/>
                <a:ea typeface="Consolas"/>
                <a:cs typeface="Consolas"/>
                <a:sym typeface="Consolas"/>
              </a:rPr>
              <a:t> -</a:t>
            </a:r>
            <a:r>
              <a:rPr lang="en-US" sz="1800" b="0" i="0" u="none" strike="noStrike" cap="none">
                <a:solidFill>
                  <a:schemeClr val="dk1"/>
                </a:solidFill>
                <a:latin typeface="Consolas"/>
                <a:ea typeface="Consolas"/>
                <a:cs typeface="Consolas"/>
                <a:sym typeface="Consolas"/>
              </a:rPr>
              <a:t> </a:t>
            </a:r>
            <a:r>
              <a:rPr lang="en-US" sz="1800" b="0" i="0" u="none" strike="noStrike" cap="none">
                <a:solidFill>
                  <a:srgbClr val="008575"/>
                </a:solidFill>
                <a:latin typeface="Consolas"/>
                <a:ea typeface="Consolas"/>
                <a:cs typeface="Consolas"/>
                <a:sym typeface="Consolas"/>
              </a:rPr>
              <a:t>3</a:t>
            </a:r>
            <a:r>
              <a:rPr lang="en-US" sz="1800" b="0" i="0" u="none" strike="noStrike" cap="none">
                <a:solidFill>
                  <a:schemeClr val="dk1"/>
                </a:solidFill>
                <a:latin typeface="Consolas"/>
                <a:ea typeface="Consolas"/>
                <a:cs typeface="Consolas"/>
                <a:sym typeface="Consolas"/>
              </a:rPr>
              <a:t>])</a:t>
            </a:r>
            <a:endParaRPr/>
          </a:p>
        </p:txBody>
      </p:sp>
      <p:sp>
        <p:nvSpPr>
          <p:cNvPr id="460" name="Google Shape;460;p8"/>
          <p:cNvSpPr/>
          <p:nvPr/>
        </p:nvSpPr>
        <p:spPr>
          <a:xfrm>
            <a:off x="-2381" y="2825172"/>
            <a:ext cx="6096000" cy="923400"/>
          </a:xfrm>
          <a:prstGeom prst="rect">
            <a:avLst/>
          </a:prstGeom>
          <a:noFill/>
          <a:ln>
            <a:noFill/>
          </a:ln>
        </p:spPr>
        <p:txBody>
          <a:bodyPr spcFirstLastPara="1" wrap="square" lIns="91425" tIns="45700" rIns="91425" bIns="45700" anchor="t" anchorCtr="0">
            <a:spAutoFit/>
          </a:bodyPr>
          <a:lstStyle/>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a:solidFill>
                  <a:schemeClr val="dk1"/>
                </a:solidFill>
                <a:latin typeface="Consolas"/>
                <a:ea typeface="Consolas"/>
                <a:cs typeface="Consolas"/>
                <a:sym typeface="Consolas"/>
              </a:rPr>
              <a:t>a_list = [</a:t>
            </a:r>
            <a:r>
              <a:rPr lang="en-US" sz="1800">
                <a:solidFill>
                  <a:srgbClr val="FF0000"/>
                </a:solidFill>
                <a:latin typeface="Consolas"/>
                <a:ea typeface="Consolas"/>
                <a:cs typeface="Consolas"/>
                <a:sym typeface="Consolas"/>
              </a:rPr>
              <a:t>'</a:t>
            </a:r>
            <a:r>
              <a:rPr lang="en-US" sz="1800" b="0" i="0" u="none" strike="noStrike" cap="none">
                <a:solidFill>
                  <a:srgbClr val="FF0000"/>
                </a:solidFill>
                <a:latin typeface="Consolas"/>
                <a:ea typeface="Consolas"/>
                <a:cs typeface="Consolas"/>
                <a:sym typeface="Consolas"/>
              </a:rPr>
              <a:t>a</a:t>
            </a:r>
            <a:r>
              <a:rPr lang="en-US" sz="1800">
                <a:solidFill>
                  <a:srgbClr val="FF0000"/>
                </a:solidFill>
                <a:latin typeface="Consolas"/>
                <a:ea typeface="Consolas"/>
                <a:cs typeface="Consolas"/>
                <a:sym typeface="Consolas"/>
              </a:rPr>
              <a:t>'</a:t>
            </a:r>
            <a:r>
              <a:rPr lang="en-US" sz="1800" b="0" i="0" u="none" strike="noStrike" cap="none">
                <a:solidFill>
                  <a:schemeClr val="dk1"/>
                </a:solidFill>
                <a:latin typeface="Consolas"/>
                <a:ea typeface="Consolas"/>
                <a:cs typeface="Consolas"/>
                <a:sym typeface="Consolas"/>
              </a:rPr>
              <a:t>,</a:t>
            </a:r>
            <a:r>
              <a:rPr lang="en-US" sz="1800" b="0" i="0" u="none" strike="noStrike" cap="none">
                <a:solidFill>
                  <a:srgbClr val="FF0000"/>
                </a:solidFill>
                <a:latin typeface="Consolas"/>
                <a:ea typeface="Consolas"/>
                <a:cs typeface="Consolas"/>
                <a:sym typeface="Consolas"/>
              </a:rPr>
              <a:t> </a:t>
            </a:r>
            <a:r>
              <a:rPr lang="en-US" sz="1800">
                <a:solidFill>
                  <a:srgbClr val="FF0000"/>
                </a:solidFill>
                <a:latin typeface="Consolas"/>
                <a:ea typeface="Consolas"/>
                <a:cs typeface="Consolas"/>
                <a:sym typeface="Consolas"/>
              </a:rPr>
              <a:t>'</a:t>
            </a:r>
            <a:r>
              <a:rPr lang="en-US" sz="1800" b="0" i="0" u="none" strike="noStrike" cap="none">
                <a:solidFill>
                  <a:srgbClr val="FF0000"/>
                </a:solidFill>
                <a:latin typeface="Consolas"/>
                <a:ea typeface="Consolas"/>
                <a:cs typeface="Consolas"/>
                <a:sym typeface="Consolas"/>
              </a:rPr>
              <a:t>b</a:t>
            </a:r>
            <a:r>
              <a:rPr lang="en-US" sz="1800">
                <a:solidFill>
                  <a:srgbClr val="FF0000"/>
                </a:solidFill>
                <a:latin typeface="Consolas"/>
                <a:ea typeface="Consolas"/>
                <a:cs typeface="Consolas"/>
                <a:sym typeface="Consolas"/>
              </a:rPr>
              <a:t>'</a:t>
            </a:r>
            <a:r>
              <a:rPr lang="en-US" sz="1800" b="0" i="0" u="none" strike="noStrike" cap="none">
                <a:solidFill>
                  <a:schemeClr val="dk1"/>
                </a:solidFill>
                <a:latin typeface="Consolas"/>
                <a:ea typeface="Consolas"/>
                <a:cs typeface="Consolas"/>
                <a:sym typeface="Consolas"/>
              </a:rPr>
              <a:t>,</a:t>
            </a:r>
            <a:r>
              <a:rPr lang="en-US" sz="1800" b="0" i="0" u="none" strike="noStrike" cap="none">
                <a:solidFill>
                  <a:srgbClr val="FF0000"/>
                </a:solidFill>
                <a:latin typeface="Consolas"/>
                <a:ea typeface="Consolas"/>
                <a:cs typeface="Consolas"/>
                <a:sym typeface="Consolas"/>
              </a:rPr>
              <a:t> </a:t>
            </a:r>
            <a:r>
              <a:rPr lang="en-US" sz="1800">
                <a:solidFill>
                  <a:srgbClr val="FF0000"/>
                </a:solidFill>
                <a:latin typeface="Consolas"/>
                <a:ea typeface="Consolas"/>
                <a:cs typeface="Consolas"/>
                <a:sym typeface="Consolas"/>
              </a:rPr>
              <a:t>'</a:t>
            </a:r>
            <a:r>
              <a:rPr lang="en-US" sz="1800" b="0" i="0" u="none" strike="noStrike" cap="none">
                <a:solidFill>
                  <a:srgbClr val="FF0000"/>
                </a:solidFill>
                <a:latin typeface="Consolas"/>
                <a:ea typeface="Consolas"/>
                <a:cs typeface="Consolas"/>
                <a:sym typeface="Consolas"/>
              </a:rPr>
              <a:t>c</a:t>
            </a:r>
            <a:r>
              <a:rPr lang="en-US" sz="1800">
                <a:solidFill>
                  <a:srgbClr val="FF0000"/>
                </a:solidFill>
                <a:latin typeface="Consolas"/>
                <a:ea typeface="Consolas"/>
                <a:cs typeface="Consolas"/>
                <a:sym typeface="Consolas"/>
              </a:rPr>
              <a:t>'</a:t>
            </a:r>
            <a:r>
              <a:rPr lang="en-US" sz="1800" b="0" i="0" u="none" strike="noStrike" cap="none">
                <a:solidFill>
                  <a:schemeClr val="dk1"/>
                </a:solidFill>
                <a:latin typeface="Consolas"/>
                <a:ea typeface="Consolas"/>
                <a:cs typeface="Consolas"/>
                <a:sym typeface="Consolas"/>
              </a:rPr>
              <a:t>,</a:t>
            </a:r>
            <a:r>
              <a:rPr lang="en-US" sz="1800" b="0" i="0" u="none" strike="noStrike" cap="none">
                <a:solidFill>
                  <a:srgbClr val="FF0000"/>
                </a:solidFill>
                <a:latin typeface="Consolas"/>
                <a:ea typeface="Consolas"/>
                <a:cs typeface="Consolas"/>
                <a:sym typeface="Consolas"/>
              </a:rPr>
              <a:t> </a:t>
            </a:r>
            <a:r>
              <a:rPr lang="en-US" sz="1800">
                <a:solidFill>
                  <a:srgbClr val="FF0000"/>
                </a:solidFill>
                <a:latin typeface="Consolas"/>
                <a:ea typeface="Consolas"/>
                <a:cs typeface="Consolas"/>
                <a:sym typeface="Consolas"/>
              </a:rPr>
              <a:t>'</a:t>
            </a:r>
            <a:r>
              <a:rPr lang="en-US" sz="1800" b="0" i="0" u="none" strike="noStrike" cap="none">
                <a:solidFill>
                  <a:srgbClr val="FF0000"/>
                </a:solidFill>
                <a:latin typeface="Consolas"/>
                <a:ea typeface="Consolas"/>
                <a:cs typeface="Consolas"/>
                <a:sym typeface="Consolas"/>
              </a:rPr>
              <a:t>d</a:t>
            </a:r>
            <a:r>
              <a:rPr lang="en-US" sz="1800">
                <a:solidFill>
                  <a:srgbClr val="FF0000"/>
                </a:solidFill>
                <a:latin typeface="Consolas"/>
                <a:ea typeface="Consolas"/>
                <a:cs typeface="Consolas"/>
                <a:sym typeface="Consolas"/>
              </a:rPr>
              <a:t>'</a:t>
            </a:r>
            <a:r>
              <a:rPr lang="en-US" sz="1800" b="0" i="0" u="none" strike="noStrike" cap="none">
                <a:solidFill>
                  <a:schemeClr val="dk1"/>
                </a:solidFill>
                <a:latin typeface="Consolas"/>
                <a:ea typeface="Consolas"/>
                <a:cs typeface="Consolas"/>
                <a:sym typeface="Consolas"/>
              </a:rPr>
              <a:t>,</a:t>
            </a:r>
            <a:r>
              <a:rPr lang="en-US" sz="1800" b="0" i="0" u="none" strike="noStrike" cap="none">
                <a:solidFill>
                  <a:srgbClr val="FF0000"/>
                </a:solidFill>
                <a:latin typeface="Consolas"/>
                <a:ea typeface="Consolas"/>
                <a:cs typeface="Consolas"/>
                <a:sym typeface="Consolas"/>
              </a:rPr>
              <a:t> </a:t>
            </a:r>
            <a:r>
              <a:rPr lang="en-US" sz="1800">
                <a:solidFill>
                  <a:srgbClr val="FF0000"/>
                </a:solidFill>
                <a:latin typeface="Consolas"/>
                <a:ea typeface="Consolas"/>
                <a:cs typeface="Consolas"/>
                <a:sym typeface="Consolas"/>
              </a:rPr>
              <a:t>'</a:t>
            </a:r>
            <a:r>
              <a:rPr lang="en-US" sz="1800" b="0" i="0" u="none" strike="noStrike" cap="none">
                <a:solidFill>
                  <a:srgbClr val="FF0000"/>
                </a:solidFill>
                <a:latin typeface="Consolas"/>
                <a:ea typeface="Consolas"/>
                <a:cs typeface="Consolas"/>
                <a:sym typeface="Consolas"/>
              </a:rPr>
              <a:t>e</a:t>
            </a:r>
            <a:r>
              <a:rPr lang="en-US" sz="1800">
                <a:solidFill>
                  <a:srgbClr val="FF0000"/>
                </a:solidFill>
                <a:latin typeface="Consolas"/>
                <a:ea typeface="Consolas"/>
                <a:cs typeface="Consolas"/>
                <a:sym typeface="Consolas"/>
              </a:rPr>
              <a:t>'</a:t>
            </a:r>
            <a:r>
              <a:rPr lang="en-US" sz="1800" b="0" i="0" u="none" strike="noStrike" cap="none">
                <a:solidFill>
                  <a:schemeClr val="dk1"/>
                </a:solidFill>
                <a:latin typeface="Consolas"/>
                <a:ea typeface="Consolas"/>
                <a:cs typeface="Consolas"/>
                <a:sym typeface="Consolas"/>
              </a:rPr>
              <a:t>]</a:t>
            </a:r>
            <a:endParaRPr/>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a:solidFill>
                  <a:srgbClr val="0000FF"/>
                </a:solidFill>
                <a:latin typeface="Consolas"/>
                <a:ea typeface="Consolas"/>
                <a:cs typeface="Consolas"/>
                <a:sym typeface="Consolas"/>
              </a:rPr>
              <a:t>print</a:t>
            </a:r>
            <a:r>
              <a:rPr lang="en-US" sz="1800" b="0" i="0" u="none" strike="noStrike" cap="none">
                <a:solidFill>
                  <a:schemeClr val="dk1"/>
                </a:solidFill>
                <a:latin typeface="Consolas"/>
                <a:ea typeface="Consolas"/>
                <a:cs typeface="Consolas"/>
                <a:sym typeface="Consolas"/>
              </a:rPr>
              <a:t>(a_list[</a:t>
            </a:r>
            <a:r>
              <a:rPr lang="en-US" sz="1800" b="0" i="0" u="none" strike="noStrike" cap="none">
                <a:solidFill>
                  <a:srgbClr val="008575"/>
                </a:solidFill>
                <a:latin typeface="Consolas"/>
                <a:ea typeface="Consolas"/>
                <a:cs typeface="Consolas"/>
                <a:sym typeface="Consolas"/>
              </a:rPr>
              <a:t>0</a:t>
            </a:r>
            <a:r>
              <a:rPr lang="en-US" sz="1800" b="0" i="0" u="none" strike="noStrike" cap="none">
                <a:solidFill>
                  <a:schemeClr val="dk1"/>
                </a:solidFill>
                <a:latin typeface="Consolas"/>
                <a:ea typeface="Consolas"/>
                <a:cs typeface="Consolas"/>
                <a:sym typeface="Consolas"/>
              </a:rPr>
              <a:t>])</a:t>
            </a:r>
            <a:endParaRPr/>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a:solidFill>
                  <a:srgbClr val="0000FF"/>
                </a:solidFill>
                <a:latin typeface="Consolas"/>
                <a:ea typeface="Consolas"/>
                <a:cs typeface="Consolas"/>
                <a:sym typeface="Consolas"/>
              </a:rPr>
              <a:t>print</a:t>
            </a:r>
            <a:r>
              <a:rPr lang="en-US" sz="1800" b="0" i="0" u="none" strike="noStrike" cap="none">
                <a:solidFill>
                  <a:schemeClr val="dk1"/>
                </a:solidFill>
                <a:latin typeface="Consolas"/>
                <a:ea typeface="Consolas"/>
                <a:cs typeface="Consolas"/>
                <a:sym typeface="Consolas"/>
              </a:rPr>
              <a:t>(a_list[</a:t>
            </a:r>
            <a:r>
              <a:rPr lang="en-US" sz="1800" b="0" i="0" u="none" strike="noStrike" cap="none">
                <a:solidFill>
                  <a:srgbClr val="008575"/>
                </a:solidFill>
                <a:latin typeface="Consolas"/>
                <a:ea typeface="Consolas"/>
                <a:cs typeface="Consolas"/>
                <a:sym typeface="Consolas"/>
              </a:rPr>
              <a:t>3</a:t>
            </a:r>
            <a:r>
              <a:rPr lang="en-US" sz="1800" b="0" i="0" u="none" strike="noStrike" cap="none">
                <a:solidFill>
                  <a:schemeClr val="dk1"/>
                </a:solidFill>
                <a:latin typeface="Consolas"/>
                <a:ea typeface="Consolas"/>
                <a:cs typeface="Consolas"/>
                <a:sym typeface="Consolas"/>
              </a:rPr>
              <a:t>])</a:t>
            </a:r>
            <a:endParaRPr/>
          </a:p>
        </p:txBody>
      </p:sp>
      <p:sp>
        <p:nvSpPr>
          <p:cNvPr id="461" name="Google Shape;461;p8"/>
          <p:cNvSpPr/>
          <p:nvPr/>
        </p:nvSpPr>
        <p:spPr>
          <a:xfrm>
            <a:off x="5696471" y="2890220"/>
            <a:ext cx="6096000" cy="646331"/>
          </a:xfrm>
          <a:prstGeom prst="rect">
            <a:avLst/>
          </a:prstGeom>
          <a:noFill/>
          <a:ln>
            <a:noFill/>
          </a:ln>
        </p:spPr>
        <p:txBody>
          <a:bodyPr spcFirstLastPara="1" wrap="square" lIns="91425" tIns="45700" rIns="91425" bIns="45700" anchor="t" anchorCtr="0">
            <a:spAutoFit/>
          </a:bodyPr>
          <a:lstStyle/>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a:solidFill>
                  <a:schemeClr val="dk1"/>
                </a:solidFill>
                <a:latin typeface="Consolas"/>
                <a:ea typeface="Consolas"/>
                <a:cs typeface="Consolas"/>
                <a:sym typeface="Consolas"/>
              </a:rPr>
              <a:t>a_list = [</a:t>
            </a:r>
            <a:r>
              <a:rPr lang="en-US" sz="1800">
                <a:solidFill>
                  <a:srgbClr val="FF0000"/>
                </a:solidFill>
                <a:latin typeface="Consolas"/>
                <a:ea typeface="Consolas"/>
                <a:cs typeface="Consolas"/>
                <a:sym typeface="Consolas"/>
              </a:rPr>
              <a:t>'</a:t>
            </a:r>
            <a:r>
              <a:rPr lang="en-US" sz="1800" b="0" i="0" u="none" strike="noStrike" cap="none">
                <a:solidFill>
                  <a:srgbClr val="FF0000"/>
                </a:solidFill>
                <a:latin typeface="Consolas"/>
                <a:ea typeface="Consolas"/>
                <a:cs typeface="Consolas"/>
                <a:sym typeface="Consolas"/>
              </a:rPr>
              <a:t>a</a:t>
            </a:r>
            <a:r>
              <a:rPr lang="en-US" sz="1800">
                <a:solidFill>
                  <a:srgbClr val="FF0000"/>
                </a:solidFill>
                <a:latin typeface="Consolas"/>
                <a:ea typeface="Consolas"/>
                <a:cs typeface="Consolas"/>
                <a:sym typeface="Consolas"/>
              </a:rPr>
              <a:t>'</a:t>
            </a:r>
            <a:r>
              <a:rPr lang="en-US" sz="1800" b="0" i="0" u="none" strike="noStrike" cap="none">
                <a:solidFill>
                  <a:schemeClr val="dk1"/>
                </a:solidFill>
                <a:latin typeface="Consolas"/>
                <a:ea typeface="Consolas"/>
                <a:cs typeface="Consolas"/>
                <a:sym typeface="Consolas"/>
              </a:rPr>
              <a:t>,</a:t>
            </a:r>
            <a:r>
              <a:rPr lang="en-US" sz="1800" b="0" i="0" u="none" strike="noStrike" cap="none">
                <a:solidFill>
                  <a:srgbClr val="FF0000"/>
                </a:solidFill>
                <a:latin typeface="Consolas"/>
                <a:ea typeface="Consolas"/>
                <a:cs typeface="Consolas"/>
                <a:sym typeface="Consolas"/>
              </a:rPr>
              <a:t> </a:t>
            </a:r>
            <a:r>
              <a:rPr lang="en-US" sz="1800">
                <a:solidFill>
                  <a:srgbClr val="FF0000"/>
                </a:solidFill>
                <a:latin typeface="Consolas"/>
                <a:ea typeface="Consolas"/>
                <a:cs typeface="Consolas"/>
                <a:sym typeface="Consolas"/>
              </a:rPr>
              <a:t>'</a:t>
            </a:r>
            <a:r>
              <a:rPr lang="en-US" sz="1800" b="0" i="0" u="none" strike="noStrike" cap="none">
                <a:solidFill>
                  <a:srgbClr val="FF0000"/>
                </a:solidFill>
                <a:latin typeface="Consolas"/>
                <a:ea typeface="Consolas"/>
                <a:cs typeface="Consolas"/>
                <a:sym typeface="Consolas"/>
              </a:rPr>
              <a:t>b</a:t>
            </a:r>
            <a:r>
              <a:rPr lang="en-US" sz="1800">
                <a:solidFill>
                  <a:srgbClr val="FF0000"/>
                </a:solidFill>
                <a:latin typeface="Consolas"/>
                <a:ea typeface="Consolas"/>
                <a:cs typeface="Consolas"/>
                <a:sym typeface="Consolas"/>
              </a:rPr>
              <a:t>'</a:t>
            </a:r>
            <a:r>
              <a:rPr lang="en-US" sz="1800" b="0" i="0" u="none" strike="noStrike" cap="none">
                <a:solidFill>
                  <a:schemeClr val="dk1"/>
                </a:solidFill>
                <a:latin typeface="Consolas"/>
                <a:ea typeface="Consolas"/>
                <a:cs typeface="Consolas"/>
                <a:sym typeface="Consolas"/>
              </a:rPr>
              <a:t>,</a:t>
            </a:r>
            <a:r>
              <a:rPr lang="en-US" sz="1800" b="0" i="0" u="none" strike="noStrike" cap="none">
                <a:solidFill>
                  <a:srgbClr val="FF0000"/>
                </a:solidFill>
                <a:latin typeface="Consolas"/>
                <a:ea typeface="Consolas"/>
                <a:cs typeface="Consolas"/>
                <a:sym typeface="Consolas"/>
              </a:rPr>
              <a:t> </a:t>
            </a:r>
            <a:r>
              <a:rPr lang="en-US" sz="1800">
                <a:solidFill>
                  <a:srgbClr val="FF0000"/>
                </a:solidFill>
                <a:latin typeface="Consolas"/>
                <a:ea typeface="Consolas"/>
                <a:cs typeface="Consolas"/>
                <a:sym typeface="Consolas"/>
              </a:rPr>
              <a:t>'</a:t>
            </a:r>
            <a:r>
              <a:rPr lang="en-US" sz="1800" b="0" i="0" u="none" strike="noStrike" cap="none">
                <a:solidFill>
                  <a:srgbClr val="FF0000"/>
                </a:solidFill>
                <a:latin typeface="Consolas"/>
                <a:ea typeface="Consolas"/>
                <a:cs typeface="Consolas"/>
                <a:sym typeface="Consolas"/>
              </a:rPr>
              <a:t>c</a:t>
            </a:r>
            <a:r>
              <a:rPr lang="en-US" sz="1800">
                <a:solidFill>
                  <a:srgbClr val="FF0000"/>
                </a:solidFill>
                <a:latin typeface="Consolas"/>
                <a:ea typeface="Consolas"/>
                <a:cs typeface="Consolas"/>
                <a:sym typeface="Consolas"/>
              </a:rPr>
              <a:t>'</a:t>
            </a:r>
            <a:r>
              <a:rPr lang="en-US" sz="1800" b="0" i="0" u="none" strike="noStrike" cap="none">
                <a:solidFill>
                  <a:schemeClr val="dk1"/>
                </a:solidFill>
                <a:latin typeface="Consolas"/>
                <a:ea typeface="Consolas"/>
                <a:cs typeface="Consolas"/>
                <a:sym typeface="Consolas"/>
              </a:rPr>
              <a:t>,</a:t>
            </a:r>
            <a:r>
              <a:rPr lang="en-US" sz="1800" b="0" i="0" u="none" strike="noStrike" cap="none">
                <a:solidFill>
                  <a:srgbClr val="FF0000"/>
                </a:solidFill>
                <a:latin typeface="Consolas"/>
                <a:ea typeface="Consolas"/>
                <a:cs typeface="Consolas"/>
                <a:sym typeface="Consolas"/>
              </a:rPr>
              <a:t> </a:t>
            </a:r>
            <a:r>
              <a:rPr lang="en-US" sz="1800">
                <a:solidFill>
                  <a:srgbClr val="FF0000"/>
                </a:solidFill>
                <a:latin typeface="Consolas"/>
                <a:ea typeface="Consolas"/>
                <a:cs typeface="Consolas"/>
                <a:sym typeface="Consolas"/>
              </a:rPr>
              <a:t>'</a:t>
            </a:r>
            <a:r>
              <a:rPr lang="en-US" sz="1800" b="0" i="0" u="none" strike="noStrike" cap="none">
                <a:solidFill>
                  <a:srgbClr val="FF0000"/>
                </a:solidFill>
                <a:latin typeface="Consolas"/>
                <a:ea typeface="Consolas"/>
                <a:cs typeface="Consolas"/>
                <a:sym typeface="Consolas"/>
              </a:rPr>
              <a:t>d</a:t>
            </a:r>
            <a:r>
              <a:rPr lang="en-US" sz="1800">
                <a:solidFill>
                  <a:srgbClr val="FF0000"/>
                </a:solidFill>
                <a:latin typeface="Consolas"/>
                <a:ea typeface="Consolas"/>
                <a:cs typeface="Consolas"/>
                <a:sym typeface="Consolas"/>
              </a:rPr>
              <a:t>'</a:t>
            </a:r>
            <a:r>
              <a:rPr lang="en-US" sz="1800" b="0" i="0" u="none" strike="noStrike" cap="none">
                <a:solidFill>
                  <a:schemeClr val="dk1"/>
                </a:solidFill>
                <a:latin typeface="Consolas"/>
                <a:ea typeface="Consolas"/>
                <a:cs typeface="Consolas"/>
                <a:sym typeface="Consolas"/>
              </a:rPr>
              <a:t>,</a:t>
            </a:r>
            <a:r>
              <a:rPr lang="en-US" sz="1800" b="0" i="0" u="none" strike="noStrike" cap="none">
                <a:solidFill>
                  <a:srgbClr val="FF0000"/>
                </a:solidFill>
                <a:latin typeface="Consolas"/>
                <a:ea typeface="Consolas"/>
                <a:cs typeface="Consolas"/>
                <a:sym typeface="Consolas"/>
              </a:rPr>
              <a:t> </a:t>
            </a:r>
            <a:r>
              <a:rPr lang="en-US" sz="1800">
                <a:solidFill>
                  <a:srgbClr val="FF0000"/>
                </a:solidFill>
                <a:latin typeface="Consolas"/>
                <a:ea typeface="Consolas"/>
                <a:cs typeface="Consolas"/>
                <a:sym typeface="Consolas"/>
              </a:rPr>
              <a:t>'</a:t>
            </a:r>
            <a:r>
              <a:rPr lang="en-US" sz="1800" b="0" i="0" u="none" strike="noStrike" cap="none">
                <a:solidFill>
                  <a:srgbClr val="FF0000"/>
                </a:solidFill>
                <a:latin typeface="Consolas"/>
                <a:ea typeface="Consolas"/>
                <a:cs typeface="Consolas"/>
                <a:sym typeface="Consolas"/>
              </a:rPr>
              <a:t>e</a:t>
            </a:r>
            <a:r>
              <a:rPr lang="en-US" sz="1800">
                <a:solidFill>
                  <a:srgbClr val="FF0000"/>
                </a:solidFill>
                <a:latin typeface="Consolas"/>
                <a:ea typeface="Consolas"/>
                <a:cs typeface="Consolas"/>
                <a:sym typeface="Consolas"/>
              </a:rPr>
              <a:t>'</a:t>
            </a:r>
            <a:r>
              <a:rPr lang="en-US" sz="1800" b="0" i="0" u="none" strike="noStrike" cap="none">
                <a:solidFill>
                  <a:schemeClr val="dk1"/>
                </a:solidFill>
                <a:latin typeface="Consolas"/>
                <a:ea typeface="Consolas"/>
                <a:cs typeface="Consolas"/>
                <a:sym typeface="Consolas"/>
              </a:rPr>
              <a:t>]</a:t>
            </a:r>
            <a:endParaRPr/>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a:solidFill>
                  <a:srgbClr val="0000FF"/>
                </a:solidFill>
                <a:latin typeface="Consolas"/>
                <a:ea typeface="Consolas"/>
                <a:cs typeface="Consolas"/>
                <a:sym typeface="Consolas"/>
              </a:rPr>
              <a:t>print</a:t>
            </a:r>
            <a:r>
              <a:rPr lang="en-US" sz="1800" b="0" i="0" u="none" strike="noStrike" cap="none">
                <a:solidFill>
                  <a:schemeClr val="dk1"/>
                </a:solidFill>
                <a:latin typeface="Consolas"/>
                <a:ea typeface="Consolas"/>
                <a:cs typeface="Consolas"/>
                <a:sym typeface="Consolas"/>
              </a:rPr>
              <a:t>(a_list[</a:t>
            </a:r>
            <a:r>
              <a:rPr lang="en-US" sz="1800" b="0" i="0" u="none" strike="noStrike" cap="none">
                <a:solidFill>
                  <a:srgbClr val="7030A0"/>
                </a:solidFill>
                <a:latin typeface="Consolas"/>
                <a:ea typeface="Consolas"/>
                <a:cs typeface="Consolas"/>
                <a:sym typeface="Consolas"/>
              </a:rPr>
              <a:t>len</a:t>
            </a:r>
            <a:r>
              <a:rPr lang="en-US" sz="1800" b="0" i="0" u="none" strike="noStrike" cap="none">
                <a:solidFill>
                  <a:schemeClr val="dk1"/>
                </a:solidFill>
                <a:latin typeface="Consolas"/>
                <a:ea typeface="Consolas"/>
                <a:cs typeface="Consolas"/>
                <a:sym typeface="Consolas"/>
              </a:rPr>
              <a:t>(a_list)</a:t>
            </a:r>
            <a:r>
              <a:rPr lang="en-US" sz="1800">
                <a:solidFill>
                  <a:schemeClr val="dk1"/>
                </a:solidFill>
                <a:latin typeface="Consolas"/>
                <a:ea typeface="Consolas"/>
                <a:cs typeface="Consolas"/>
                <a:sym typeface="Consolas"/>
              </a:rPr>
              <a:t> - </a:t>
            </a:r>
            <a:r>
              <a:rPr lang="en-US" sz="1800" b="0" i="0" u="none" strike="noStrike" cap="none">
                <a:solidFill>
                  <a:srgbClr val="008575"/>
                </a:solidFill>
                <a:latin typeface="Consolas"/>
                <a:ea typeface="Consolas"/>
                <a:cs typeface="Consolas"/>
                <a:sym typeface="Consolas"/>
              </a:rPr>
              <a:t>6</a:t>
            </a:r>
            <a:r>
              <a:rPr lang="en-US" sz="1800" b="0" i="0" u="none" strike="noStrike" cap="none">
                <a:solidFill>
                  <a:schemeClr val="dk1"/>
                </a:solidFill>
                <a:latin typeface="Consolas"/>
                <a:ea typeface="Consolas"/>
                <a:cs typeface="Consolas"/>
                <a:sym typeface="Consolas"/>
              </a:rPr>
              <a:t>])</a:t>
            </a:r>
            <a:endParaRPr/>
          </a:p>
        </p:txBody>
      </p:sp>
      <p:sp>
        <p:nvSpPr>
          <p:cNvPr id="462" name="Google Shape;462;p8"/>
          <p:cNvSpPr/>
          <p:nvPr/>
        </p:nvSpPr>
        <p:spPr>
          <a:xfrm>
            <a:off x="5696471" y="4671833"/>
            <a:ext cx="6096000" cy="923330"/>
          </a:xfrm>
          <a:prstGeom prst="rect">
            <a:avLst/>
          </a:prstGeom>
          <a:noFill/>
          <a:ln>
            <a:noFill/>
          </a:ln>
        </p:spPr>
        <p:txBody>
          <a:bodyPr spcFirstLastPara="1" wrap="square" lIns="91425" tIns="45700" rIns="91425" bIns="45700" anchor="t" anchorCtr="0">
            <a:spAutoFit/>
          </a:bodyPr>
          <a:lstStyle/>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a:solidFill>
                  <a:schemeClr val="dk1"/>
                </a:solidFill>
                <a:latin typeface="Consolas"/>
                <a:ea typeface="Consolas"/>
                <a:cs typeface="Consolas"/>
                <a:sym typeface="Consolas"/>
              </a:rPr>
              <a:t>a_list = [</a:t>
            </a:r>
            <a:r>
              <a:rPr lang="en-US" sz="1800">
                <a:solidFill>
                  <a:srgbClr val="FF0000"/>
                </a:solidFill>
                <a:latin typeface="Consolas"/>
                <a:ea typeface="Consolas"/>
                <a:cs typeface="Consolas"/>
                <a:sym typeface="Consolas"/>
              </a:rPr>
              <a:t>'</a:t>
            </a:r>
            <a:r>
              <a:rPr lang="en-US" sz="1800" b="0" i="0" u="none" strike="noStrike" cap="none">
                <a:solidFill>
                  <a:srgbClr val="FF0000"/>
                </a:solidFill>
                <a:latin typeface="Consolas"/>
                <a:ea typeface="Consolas"/>
                <a:cs typeface="Consolas"/>
                <a:sym typeface="Consolas"/>
              </a:rPr>
              <a:t>a</a:t>
            </a:r>
            <a:r>
              <a:rPr lang="en-US" sz="1800">
                <a:solidFill>
                  <a:srgbClr val="FF0000"/>
                </a:solidFill>
                <a:latin typeface="Consolas"/>
                <a:ea typeface="Consolas"/>
                <a:cs typeface="Consolas"/>
                <a:sym typeface="Consolas"/>
              </a:rPr>
              <a:t>'</a:t>
            </a:r>
            <a:r>
              <a:rPr lang="en-US" sz="1800" b="0" i="0" u="none" strike="noStrike" cap="none">
                <a:solidFill>
                  <a:schemeClr val="dk1"/>
                </a:solidFill>
                <a:latin typeface="Consolas"/>
                <a:ea typeface="Consolas"/>
                <a:cs typeface="Consolas"/>
                <a:sym typeface="Consolas"/>
              </a:rPr>
              <a:t>,</a:t>
            </a:r>
            <a:r>
              <a:rPr lang="en-US" sz="1800" b="0" i="0" u="none" strike="noStrike" cap="none">
                <a:solidFill>
                  <a:srgbClr val="FF0000"/>
                </a:solidFill>
                <a:latin typeface="Consolas"/>
                <a:ea typeface="Consolas"/>
                <a:cs typeface="Consolas"/>
                <a:sym typeface="Consolas"/>
              </a:rPr>
              <a:t> </a:t>
            </a:r>
            <a:r>
              <a:rPr lang="en-US" sz="1800">
                <a:solidFill>
                  <a:srgbClr val="FF0000"/>
                </a:solidFill>
                <a:latin typeface="Consolas"/>
                <a:ea typeface="Consolas"/>
                <a:cs typeface="Consolas"/>
                <a:sym typeface="Consolas"/>
              </a:rPr>
              <a:t>'</a:t>
            </a:r>
            <a:r>
              <a:rPr lang="en-US" sz="1800" b="0" i="0" u="none" strike="noStrike" cap="none">
                <a:solidFill>
                  <a:srgbClr val="FF0000"/>
                </a:solidFill>
                <a:latin typeface="Consolas"/>
                <a:ea typeface="Consolas"/>
                <a:cs typeface="Consolas"/>
                <a:sym typeface="Consolas"/>
              </a:rPr>
              <a:t>b</a:t>
            </a:r>
            <a:r>
              <a:rPr lang="en-US" sz="1800">
                <a:solidFill>
                  <a:srgbClr val="FF0000"/>
                </a:solidFill>
                <a:latin typeface="Consolas"/>
                <a:ea typeface="Consolas"/>
                <a:cs typeface="Consolas"/>
                <a:sym typeface="Consolas"/>
              </a:rPr>
              <a:t>'</a:t>
            </a:r>
            <a:r>
              <a:rPr lang="en-US" sz="1800" b="0" i="0" u="none" strike="noStrike" cap="none">
                <a:solidFill>
                  <a:schemeClr val="dk1"/>
                </a:solidFill>
                <a:latin typeface="Consolas"/>
                <a:ea typeface="Consolas"/>
                <a:cs typeface="Consolas"/>
                <a:sym typeface="Consolas"/>
              </a:rPr>
              <a:t>,</a:t>
            </a:r>
            <a:r>
              <a:rPr lang="en-US" sz="1800" b="0" i="0" u="none" strike="noStrike" cap="none">
                <a:solidFill>
                  <a:srgbClr val="FF0000"/>
                </a:solidFill>
                <a:latin typeface="Consolas"/>
                <a:ea typeface="Consolas"/>
                <a:cs typeface="Consolas"/>
                <a:sym typeface="Consolas"/>
              </a:rPr>
              <a:t> </a:t>
            </a:r>
            <a:r>
              <a:rPr lang="en-US" sz="1800">
                <a:solidFill>
                  <a:srgbClr val="FF0000"/>
                </a:solidFill>
                <a:latin typeface="Consolas"/>
                <a:ea typeface="Consolas"/>
                <a:cs typeface="Consolas"/>
                <a:sym typeface="Consolas"/>
              </a:rPr>
              <a:t>'</a:t>
            </a:r>
            <a:r>
              <a:rPr lang="en-US" sz="1800" b="0" i="0" u="none" strike="noStrike" cap="none">
                <a:solidFill>
                  <a:srgbClr val="FF0000"/>
                </a:solidFill>
                <a:latin typeface="Consolas"/>
                <a:ea typeface="Consolas"/>
                <a:cs typeface="Consolas"/>
                <a:sym typeface="Consolas"/>
              </a:rPr>
              <a:t>c</a:t>
            </a:r>
            <a:r>
              <a:rPr lang="en-US" sz="1800">
                <a:solidFill>
                  <a:srgbClr val="FF0000"/>
                </a:solidFill>
                <a:latin typeface="Consolas"/>
                <a:ea typeface="Consolas"/>
                <a:cs typeface="Consolas"/>
                <a:sym typeface="Consolas"/>
              </a:rPr>
              <a:t>'</a:t>
            </a:r>
            <a:r>
              <a:rPr lang="en-US" sz="1800" b="0" i="0" u="none" strike="noStrike" cap="none">
                <a:solidFill>
                  <a:schemeClr val="dk1"/>
                </a:solidFill>
                <a:latin typeface="Consolas"/>
                <a:ea typeface="Consolas"/>
                <a:cs typeface="Consolas"/>
                <a:sym typeface="Consolas"/>
              </a:rPr>
              <a:t>,</a:t>
            </a:r>
            <a:r>
              <a:rPr lang="en-US" sz="1800" b="0" i="0" u="none" strike="noStrike" cap="none">
                <a:solidFill>
                  <a:srgbClr val="FF0000"/>
                </a:solidFill>
                <a:latin typeface="Consolas"/>
                <a:ea typeface="Consolas"/>
                <a:cs typeface="Consolas"/>
                <a:sym typeface="Consolas"/>
              </a:rPr>
              <a:t> </a:t>
            </a:r>
            <a:r>
              <a:rPr lang="en-US" sz="1800">
                <a:solidFill>
                  <a:srgbClr val="FF0000"/>
                </a:solidFill>
                <a:latin typeface="Consolas"/>
                <a:ea typeface="Consolas"/>
                <a:cs typeface="Consolas"/>
                <a:sym typeface="Consolas"/>
              </a:rPr>
              <a:t>'</a:t>
            </a:r>
            <a:r>
              <a:rPr lang="en-US" sz="1800" b="0" i="0" u="none" strike="noStrike" cap="none">
                <a:solidFill>
                  <a:srgbClr val="FF0000"/>
                </a:solidFill>
                <a:latin typeface="Consolas"/>
                <a:ea typeface="Consolas"/>
                <a:cs typeface="Consolas"/>
                <a:sym typeface="Consolas"/>
              </a:rPr>
              <a:t>d</a:t>
            </a:r>
            <a:r>
              <a:rPr lang="en-US" sz="1800">
                <a:solidFill>
                  <a:srgbClr val="FF0000"/>
                </a:solidFill>
                <a:latin typeface="Consolas"/>
                <a:ea typeface="Consolas"/>
                <a:cs typeface="Consolas"/>
                <a:sym typeface="Consolas"/>
              </a:rPr>
              <a:t>'</a:t>
            </a:r>
            <a:r>
              <a:rPr lang="en-US" sz="1800" b="0" i="0" u="none" strike="noStrike" cap="none">
                <a:solidFill>
                  <a:schemeClr val="dk1"/>
                </a:solidFill>
                <a:latin typeface="Consolas"/>
                <a:ea typeface="Consolas"/>
                <a:cs typeface="Consolas"/>
                <a:sym typeface="Consolas"/>
              </a:rPr>
              <a:t>,</a:t>
            </a:r>
            <a:r>
              <a:rPr lang="en-US" sz="1800" b="0" i="0" u="none" strike="noStrike" cap="none">
                <a:solidFill>
                  <a:srgbClr val="FF0000"/>
                </a:solidFill>
                <a:latin typeface="Consolas"/>
                <a:ea typeface="Consolas"/>
                <a:cs typeface="Consolas"/>
                <a:sym typeface="Consolas"/>
              </a:rPr>
              <a:t> </a:t>
            </a:r>
            <a:r>
              <a:rPr lang="en-US" sz="1800">
                <a:solidFill>
                  <a:srgbClr val="FF0000"/>
                </a:solidFill>
                <a:latin typeface="Consolas"/>
                <a:ea typeface="Consolas"/>
                <a:cs typeface="Consolas"/>
                <a:sym typeface="Consolas"/>
              </a:rPr>
              <a:t>'</a:t>
            </a:r>
            <a:r>
              <a:rPr lang="en-US" sz="1800" b="0" i="0" u="none" strike="noStrike" cap="none">
                <a:solidFill>
                  <a:srgbClr val="FF0000"/>
                </a:solidFill>
                <a:latin typeface="Consolas"/>
                <a:ea typeface="Consolas"/>
                <a:cs typeface="Consolas"/>
                <a:sym typeface="Consolas"/>
              </a:rPr>
              <a:t>e</a:t>
            </a:r>
            <a:r>
              <a:rPr lang="en-US" sz="1800">
                <a:solidFill>
                  <a:srgbClr val="FF0000"/>
                </a:solidFill>
                <a:latin typeface="Consolas"/>
                <a:ea typeface="Consolas"/>
                <a:cs typeface="Consolas"/>
                <a:sym typeface="Consolas"/>
              </a:rPr>
              <a:t>'</a:t>
            </a:r>
            <a:r>
              <a:rPr lang="en-US" sz="1800" b="0" i="0" u="none" strike="noStrike" cap="none">
                <a:solidFill>
                  <a:schemeClr val="dk1"/>
                </a:solidFill>
                <a:latin typeface="Consolas"/>
                <a:ea typeface="Consolas"/>
                <a:cs typeface="Consolas"/>
                <a:sym typeface="Consolas"/>
              </a:rPr>
              <a:t>]</a:t>
            </a:r>
            <a:endParaRPr/>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a:solidFill>
                  <a:schemeClr val="dk1"/>
                </a:solidFill>
                <a:latin typeface="Consolas"/>
                <a:ea typeface="Consolas"/>
                <a:cs typeface="Consolas"/>
                <a:sym typeface="Consolas"/>
              </a:rPr>
              <a:t>a_list[</a:t>
            </a:r>
            <a:r>
              <a:rPr lang="en-US" sz="1800" b="0" i="0" u="none" strike="noStrike" cap="none">
                <a:solidFill>
                  <a:srgbClr val="008575"/>
                </a:solidFill>
                <a:latin typeface="Consolas"/>
                <a:ea typeface="Consolas"/>
                <a:cs typeface="Consolas"/>
                <a:sym typeface="Consolas"/>
              </a:rPr>
              <a:t>3</a:t>
            </a:r>
            <a:r>
              <a:rPr lang="en-US" sz="1800" b="0" i="0" u="none" strike="noStrike" cap="none">
                <a:solidFill>
                  <a:schemeClr val="dk1"/>
                </a:solidFill>
                <a:latin typeface="Consolas"/>
                <a:ea typeface="Consolas"/>
                <a:cs typeface="Consolas"/>
                <a:sym typeface="Consolas"/>
              </a:rPr>
              <a:t>] = </a:t>
            </a:r>
            <a:r>
              <a:rPr lang="en-US" sz="1800">
                <a:solidFill>
                  <a:srgbClr val="FF0000"/>
                </a:solidFill>
                <a:latin typeface="Consolas"/>
                <a:ea typeface="Consolas"/>
                <a:cs typeface="Consolas"/>
                <a:sym typeface="Consolas"/>
              </a:rPr>
              <a:t>'</a:t>
            </a:r>
            <a:r>
              <a:rPr lang="en-US" sz="1800" b="0" i="0" u="none" strike="noStrike" cap="none">
                <a:solidFill>
                  <a:srgbClr val="FF0000"/>
                </a:solidFill>
                <a:latin typeface="Consolas"/>
                <a:ea typeface="Consolas"/>
                <a:cs typeface="Consolas"/>
                <a:sym typeface="Consolas"/>
              </a:rPr>
              <a:t>haha</a:t>
            </a:r>
            <a:r>
              <a:rPr lang="en-US" sz="1800">
                <a:solidFill>
                  <a:srgbClr val="FF0000"/>
                </a:solidFill>
                <a:latin typeface="Consolas"/>
                <a:ea typeface="Consolas"/>
                <a:cs typeface="Consolas"/>
                <a:sym typeface="Consolas"/>
              </a:rPr>
              <a:t>'</a:t>
            </a:r>
            <a:endParaRPr/>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a:solidFill>
                  <a:srgbClr val="0000FF"/>
                </a:solidFill>
                <a:latin typeface="Consolas"/>
                <a:ea typeface="Consolas"/>
                <a:cs typeface="Consolas"/>
                <a:sym typeface="Consolas"/>
              </a:rPr>
              <a:t>print</a:t>
            </a:r>
            <a:r>
              <a:rPr lang="en-US" sz="1800" b="0" i="0" u="none" strike="noStrike" cap="none">
                <a:solidFill>
                  <a:schemeClr val="dk1"/>
                </a:solidFill>
                <a:latin typeface="Consolas"/>
                <a:ea typeface="Consolas"/>
                <a:cs typeface="Consolas"/>
                <a:sym typeface="Consolas"/>
              </a:rPr>
              <a:t>(a_list)</a:t>
            </a:r>
            <a:endParaRPr/>
          </a:p>
        </p:txBody>
      </p:sp>
      <p:sp>
        <p:nvSpPr>
          <p:cNvPr id="463" name="Google Shape;463;p8"/>
          <p:cNvSpPr txBox="1"/>
          <p:nvPr/>
        </p:nvSpPr>
        <p:spPr>
          <a:xfrm>
            <a:off x="597997" y="2305444"/>
            <a:ext cx="1239122" cy="3077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i="0" u="none" strike="noStrike" cap="none">
                <a:solidFill>
                  <a:schemeClr val="dk1"/>
                </a:solidFill>
                <a:latin typeface="Quattrocento Sans"/>
                <a:ea typeface="Quattrocento Sans"/>
                <a:cs typeface="Quattrocento Sans"/>
                <a:sym typeface="Quattrocento Sans"/>
              </a:rPr>
              <a:t>Example 1</a:t>
            </a:r>
            <a:endParaRPr/>
          </a:p>
        </p:txBody>
      </p:sp>
      <p:sp>
        <p:nvSpPr>
          <p:cNvPr id="464" name="Google Shape;464;p8"/>
          <p:cNvSpPr txBox="1"/>
          <p:nvPr/>
        </p:nvSpPr>
        <p:spPr>
          <a:xfrm>
            <a:off x="533399" y="4364056"/>
            <a:ext cx="1239122" cy="3077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i="0" u="none" strike="noStrike" cap="none">
                <a:solidFill>
                  <a:schemeClr val="dk1"/>
                </a:solidFill>
                <a:latin typeface="Quattrocento Sans"/>
                <a:ea typeface="Quattrocento Sans"/>
                <a:cs typeface="Quattrocento Sans"/>
                <a:sym typeface="Quattrocento Sans"/>
              </a:rPr>
              <a:t>Example 2</a:t>
            </a:r>
            <a:endParaRPr/>
          </a:p>
        </p:txBody>
      </p:sp>
      <p:sp>
        <p:nvSpPr>
          <p:cNvPr id="465" name="Google Shape;465;p8"/>
          <p:cNvSpPr txBox="1"/>
          <p:nvPr/>
        </p:nvSpPr>
        <p:spPr>
          <a:xfrm>
            <a:off x="6093619" y="2305443"/>
            <a:ext cx="1239122" cy="3077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i="0" u="none" strike="noStrike" cap="none">
                <a:solidFill>
                  <a:schemeClr val="dk1"/>
                </a:solidFill>
                <a:latin typeface="Quattrocento Sans"/>
                <a:ea typeface="Quattrocento Sans"/>
                <a:cs typeface="Quattrocento Sans"/>
                <a:sym typeface="Quattrocento Sans"/>
              </a:rPr>
              <a:t>Example 3</a:t>
            </a:r>
            <a:endParaRPr/>
          </a:p>
        </p:txBody>
      </p:sp>
      <p:sp>
        <p:nvSpPr>
          <p:cNvPr id="466" name="Google Shape;466;p8"/>
          <p:cNvSpPr txBox="1"/>
          <p:nvPr/>
        </p:nvSpPr>
        <p:spPr>
          <a:xfrm>
            <a:off x="6096000" y="4364055"/>
            <a:ext cx="1239122" cy="3077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i="0" u="none" strike="noStrike" cap="none">
                <a:solidFill>
                  <a:schemeClr val="dk1"/>
                </a:solidFill>
                <a:latin typeface="Quattrocento Sans"/>
                <a:ea typeface="Quattrocento Sans"/>
                <a:cs typeface="Quattrocento Sans"/>
                <a:sym typeface="Quattrocento Sans"/>
              </a:rPr>
              <a:t>Example 4</a:t>
            </a:r>
            <a:endParaRPr/>
          </a:p>
        </p:txBody>
      </p:sp>
    </p:spTree>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1065</Words>
  <Application>Microsoft Office PowerPoint</Application>
  <PresentationFormat>Widescreen</PresentationFormat>
  <Paragraphs>116</Paragraphs>
  <Slides>12</Slides>
  <Notes>12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Calibri</vt:lpstr>
      <vt:lpstr>Noto Sans Symbols</vt:lpstr>
      <vt:lpstr>Consolas</vt:lpstr>
      <vt:lpstr>Quattrocento Sans</vt:lpstr>
      <vt:lpstr>Microsoft Philanthropies TEALS</vt:lpstr>
      <vt:lpstr>Microsoft Philanthropies TEALS</vt:lpstr>
      <vt:lpstr>Lesson 2.04: Lists</vt:lpstr>
      <vt:lpstr>Lists</vt:lpstr>
      <vt:lpstr>Today’s Plan </vt:lpstr>
      <vt:lpstr>Do Now – Part 1</vt:lpstr>
      <vt:lpstr>Do Now – Part 2</vt:lpstr>
      <vt:lpstr>What is a List?</vt:lpstr>
      <vt:lpstr>Lesson – 2.04 </vt:lpstr>
      <vt:lpstr>Optional: Advanced List Functionality </vt:lpstr>
      <vt:lpstr>Lab 2.04 Food Chooser </vt:lpstr>
      <vt:lpstr>Create Game</vt:lpstr>
      <vt:lpstr>Bonus</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2.04: Lists</dc:title>
  <cp:lastModifiedBy>Greene, David</cp:lastModifiedBy>
  <cp:revision>6</cp:revision>
  <dcterms:created xsi:type="dcterms:W3CDTF">2019-12-20T16:58:59Z</dcterms:created>
  <dcterms:modified xsi:type="dcterms:W3CDTF">2021-03-03T14:56:45Z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0C1DF952-5AF8-4086-8270-2316E568F467</vt:lpwstr>
  </property>
  <property fmtid="{D5CDD505-2E9C-101B-9397-08002B2CF9AE}" pid="4" name="ArticulatePath">
    <vt:lpwstr>Intro Python 2.04 TEALS</vt:lpwstr>
  </property>
</Properties>
</file>