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61" r:id="rId6"/>
    <p:sldId id="256" r:id="rId7"/>
    <p:sldId id="258" r:id="rId8"/>
    <p:sldId id="259" r:id="rId9"/>
    <p:sldId id="1685" r:id="rId10"/>
    <p:sldId id="1686" r:id="rId11"/>
    <p:sldId id="1679" r:id="rId12"/>
    <p:sldId id="1683" r:id="rId13"/>
    <p:sldId id="1684" r:id="rId14"/>
    <p:sldId id="1678"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4:11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404313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r>
              <a:rPr lang="en-US" dirty="0"/>
              <a:t> </a:t>
            </a:r>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  </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a:t>
            </a:r>
            <a:r>
              <a:rPr lang="en-US" dirty="0" err="1"/>
              <a:t>len</a:t>
            </a:r>
            <a:r>
              <a:rPr lang="en-US" dirty="0"/>
              <a: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b="1" dirty="0"/>
              <a:t>In your notebook, answer the following</a:t>
            </a:r>
          </a:p>
          <a:p>
            <a:r>
              <a:rPr lang="en-US" dirty="0"/>
              <a:t>What type do you think </a:t>
            </a:r>
            <a:r>
              <a:rPr lang="en-US" dirty="0" err="1"/>
              <a:t>a_list</a:t>
            </a:r>
            <a:r>
              <a:rPr lang="en-US" dirty="0"/>
              <a:t> is?</a:t>
            </a:r>
          </a:p>
          <a:p>
            <a:r>
              <a:rPr lang="en-US" dirty="0"/>
              <a:t>What does </a:t>
            </a:r>
            <a:r>
              <a:rPr lang="en-US" dirty="0" err="1"/>
              <a:t>len</a:t>
            </a:r>
            <a:r>
              <a:rPr lang="en-US" dirty="0"/>
              <a:t> do? </a:t>
            </a:r>
          </a:p>
          <a:p>
            <a:r>
              <a:rPr lang="en-US" dirty="0"/>
              <a:t>Brainstorm how you would print the first element from </a:t>
            </a:r>
            <a:r>
              <a:rPr lang="en-US" dirty="0" err="1"/>
              <a:t>a_list</a:t>
            </a:r>
            <a:r>
              <a:rPr lang="en-US" dirty="0"/>
              <a: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index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318379"/>
          </a:xfrm>
        </p:spPr>
        <p:txBody>
          <a:bodyPr/>
          <a:lstStyle/>
          <a:p>
            <a:r>
              <a:rPr lang="en-US" sz="2400" dirty="0"/>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Explain what happens in the program.</a:t>
            </a:r>
          </a:p>
        </p:txBody>
      </p:sp>
    </p:spTree>
    <p:custDataLst>
      <p:tags r:id="rId1"/>
    </p:custDataLst>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Index – a map from the position in the list to the element stored there </a:t>
            </a:r>
          </a:p>
          <a:p>
            <a:endParaRPr lang="en-US" sz="2400" dirty="0"/>
          </a:p>
          <a:p>
            <a:r>
              <a:rPr lang="en-US" sz="2400" dirty="0"/>
              <a:t>What does </a:t>
            </a:r>
            <a:r>
              <a:rPr lang="en-US" sz="2400" dirty="0" err="1"/>
              <a:t>len</a:t>
            </a:r>
            <a:r>
              <a:rPr lang="en-US" sz="2400" dirty="0"/>
              <a:t> do ? </a:t>
            </a:r>
          </a:p>
          <a:p>
            <a:endParaRPr lang="en-US" sz="2400" dirty="0"/>
          </a:p>
          <a:p>
            <a:r>
              <a:rPr lang="en-US" sz="2400" dirty="0"/>
              <a:t>How would you print the first item in the list? </a:t>
            </a:r>
          </a:p>
          <a:p>
            <a:endParaRPr lang="en-US" sz="2400" dirty="0"/>
          </a:p>
          <a:p>
            <a:r>
              <a:rPr lang="en-US" sz="2400" dirty="0"/>
              <a:t>How would you print the last item in the list?</a:t>
            </a:r>
          </a:p>
          <a:p>
            <a:endParaRPr lang="en-US" sz="2400" dirty="0"/>
          </a:p>
          <a:p>
            <a:r>
              <a:rPr lang="en-US" sz="2400" dirty="0"/>
              <a:t>What is out of bounds error? </a:t>
            </a:r>
          </a:p>
          <a:p>
            <a:endParaRPr lang="en-US" sz="2400" dirty="0"/>
          </a:p>
          <a:p>
            <a:r>
              <a:rPr lang="en-US" sz="2400" dirty="0"/>
              <a:t>How do I change an element in a list?</a:t>
            </a:r>
          </a:p>
        </p:txBody>
      </p:sp>
    </p:spTree>
    <p:custDataLst>
      <p:tags r:id="rId1"/>
    </p:custDataLst>
    <p:extLst>
      <p:ext uri="{BB962C8B-B14F-4D97-AF65-F5344CB8AC3E}">
        <p14:creationId xmlns:p14="http://schemas.microsoft.com/office/powerpoint/2010/main" val="3518567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Create this game again using lists and indexes. Updated rules are below</a:t>
            </a:r>
            <a:endParaRPr lang="en-US" dirty="0"/>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Declare 10 prizes(prize_0, prize_1 …) store them in a list</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User picks a number</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584200" y="3122807"/>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 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584200" y="3757204"/>
            <a:ext cx="11928589" cy="243143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 food quiz using lists and indexes.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Update the score and print their top 2 favorite foods</a:t>
            </a:r>
          </a:p>
          <a:p>
            <a:pPr marL="1203325" lvl="1" indent="-342900">
              <a:spcBef>
                <a:spcPts val="0"/>
              </a:spcBef>
              <a:buClr>
                <a:schemeClr val="accent4"/>
              </a:buClr>
            </a:pPr>
            <a:r>
              <a:rPr lang="en-US" sz="1800" dirty="0">
                <a:ea typeface="Calibri" panose="020F0502020204030204" pitchFamily="34" charset="0"/>
                <a:cs typeface="Times New Roman" panose="02020603050405020304" pitchFamily="18" charset="0"/>
              </a:rPr>
              <a:t>Hint google how to find the biggest number in a list python</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954655"/>
          </a:xfrm>
        </p:spPr>
        <p:txBody>
          <a:bodyPr/>
          <a:lstStyle/>
          <a:p>
            <a:r>
              <a:rPr lang="en-US" sz="2400" dirty="0"/>
              <a:t>Open your console in Repl.it and name it nested lists</a:t>
            </a:r>
          </a:p>
          <a:p>
            <a:r>
              <a:rPr lang="en-US" sz="2400" dirty="0"/>
              <a:t>Research nested lists and work through the following examples: </a:t>
            </a:r>
          </a:p>
          <a:p>
            <a:r>
              <a:rPr lang="en-US" dirty="0">
                <a:gradFill>
                  <a:gsLst>
                    <a:gs pos="2917">
                      <a:schemeClr val="tx1"/>
                    </a:gs>
                    <a:gs pos="30000">
                      <a:schemeClr val="tx1"/>
                    </a:gs>
                  </a:gsLst>
                  <a:lin ang="5400000" scaled="0"/>
                </a:gradFill>
              </a:rPr>
              <a:t>In your notebook how would you access ‘d’ from </a:t>
            </a:r>
            <a:r>
              <a:rPr lang="en-US" dirty="0" err="1">
                <a:gradFill>
                  <a:gsLst>
                    <a:gs pos="2917">
                      <a:schemeClr val="tx1"/>
                    </a:gs>
                    <a:gs pos="30000">
                      <a:schemeClr val="tx1"/>
                    </a:gs>
                  </a:gsLst>
                  <a:lin ang="5400000" scaled="0"/>
                </a:gradFill>
              </a:rPr>
              <a:t>a_list</a:t>
            </a:r>
            <a:r>
              <a:rPr lang="en-US" dirty="0">
                <a:gradFill>
                  <a:gsLst>
                    <a:gs pos="2917">
                      <a:schemeClr val="tx1"/>
                    </a:gs>
                    <a:gs pos="30000">
                      <a:schemeClr val="tx1"/>
                    </a:gs>
                  </a:gsLst>
                  <a:lin ang="5400000" scaled="0"/>
                </a:gradFill>
              </a:rPr>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359229" y="2928337"/>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359229" y="4728831"/>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489857" y="2620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489857" y="44210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B4C2A2-7B7E-443E-84CA-673BAEF637AE}">
  <ds:schemaRefs>
    <ds:schemaRef ds:uri="http://schemas.microsoft.com/sharepoint/v3/contenttype/forms"/>
  </ds:schemaRefs>
</ds:datastoreItem>
</file>

<file path=customXml/itemProps3.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Widescreen</PresentationFormat>
  <Paragraphs>108</Paragraphs>
  <Slides>10</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len </vt:lpstr>
      <vt:lpstr>Do Now – index </vt:lpstr>
      <vt:lpstr>Lesson – 2.04 </vt:lpstr>
      <vt:lpstr>Lab 2.04 </vt:lpstr>
      <vt:lpstr>Lab – 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2020-05-15T20:14:07Z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