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3"/>
  </p:notesMasterIdLst>
  <p:sldIdLst>
    <p:sldId id="1670" r:id="rId6"/>
    <p:sldId id="1679" r:id="rId7"/>
    <p:sldId id="1680" r:id="rId8"/>
    <p:sldId id="1681" r:id="rId9"/>
    <p:sldId id="1682" r:id="rId10"/>
    <p:sldId id="1683" r:id="rId11"/>
    <p:sldId id="1686" r:id="rId12"/>
  </p:sldIdLst>
  <p:sldSz cx="12192000" cy="6858000"/>
  <p:notesSz cx="6858000" cy="9144000"/>
  <p:custDataLst>
    <p:tags r:id="rId14"/>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050F57-D166-4055-A791-96EAAA153984}" v="28" dt="2019-12-11T18:18:10.0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7645" autoAdjust="0"/>
  </p:normalViewPr>
  <p:slideViewPr>
    <p:cSldViewPr snapToGrid="0">
      <p:cViewPr varScale="1">
        <p:scale>
          <a:sx n="83" d="100"/>
          <a:sy n="83" d="100"/>
        </p:scale>
        <p:origin x="1554" y="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TEALS-IntroCS/2nd-semester-introduction-to-computer-science-principles/raw/master/units/4%20Steps%20to%20Solve%20Any%20CS%20Problem.pdf"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runestone.academy/ns/books/published/fopp/Debugging/toctree.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5 Minutes Welcome and Review</a:t>
            </a:r>
          </a:p>
          <a:p>
            <a:r>
              <a:rPr lang="en-US" dirty="0">
                <a:effectLst/>
              </a:rPr>
              <a:t>25 Minutes Quiz</a:t>
            </a:r>
          </a:p>
          <a:p>
            <a:r>
              <a:rPr lang="en-US" dirty="0">
                <a:effectLst/>
              </a:rPr>
              <a:t>25 Minutes Debugging Activity</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4 Steps to Solve Any CS Problem</a:t>
            </a:r>
            <a:endParaRPr lang="en-US" dirty="0"/>
          </a:p>
          <a:p>
            <a:r>
              <a:rPr lang="en-US" dirty="0"/>
              <a:t>Remind students of the </a:t>
            </a:r>
            <a:r>
              <a:rPr lang="en-US" sz="1200" kern="1200" dirty="0">
                <a:solidFill>
                  <a:schemeClr val="tx1"/>
                </a:solidFill>
                <a:effectLst/>
                <a:latin typeface="+mn-lt"/>
                <a:ea typeface="+mn-ea"/>
                <a:cs typeface="+mn-cs"/>
                <a:hlinkClick r:id="rId3"/>
              </a:rPr>
              <a:t>4 Steps to Solve Any CS Problem</a:t>
            </a:r>
            <a:endParaRPr lang="en-US" dirty="0"/>
          </a:p>
          <a:p>
            <a:r>
              <a:rPr lang="en-US" b="1" dirty="0"/>
              <a:t>Project Overview</a:t>
            </a:r>
            <a:endParaRPr lang="en-US" dirty="0"/>
          </a:p>
          <a:p>
            <a:r>
              <a:rPr lang="en-US" dirty="0"/>
              <a:t>Demo the Oregon Trail finished project.</a:t>
            </a:r>
          </a:p>
          <a:p>
            <a:r>
              <a:rPr lang="en-US" dirty="0"/>
              <a:t>Give out the project spec and go over game rules.</a:t>
            </a:r>
          </a:p>
          <a:p>
            <a:r>
              <a:rPr lang="en-US" b="1" dirty="0"/>
              <a:t>Planning</a:t>
            </a:r>
            <a:endParaRPr lang="en-US" dirty="0"/>
          </a:p>
          <a:p>
            <a:r>
              <a:rPr lang="en-US" dirty="0"/>
              <a:t>Have students draw out the game play. </a:t>
            </a:r>
          </a:p>
          <a:p>
            <a:r>
              <a:rPr lang="en-US" dirty="0"/>
              <a:t>Students should plan to create functions for each user interaction by figuring out where the repeated code will be. </a:t>
            </a:r>
          </a:p>
          <a:p>
            <a:r>
              <a:rPr lang="en-US" dirty="0"/>
              <a:t>Students should list out which variables they will need.</a:t>
            </a:r>
          </a:p>
          <a:p>
            <a:r>
              <a:rPr lang="en-US" dirty="0"/>
              <a:t>Have students plan out their next 7 days. Suggested timeline/checkpoints below: </a:t>
            </a:r>
          </a:p>
          <a:p>
            <a:r>
              <a:rPr lang="en-US" dirty="0"/>
              <a:t>Set up user inputs with dummy functions, make sure game loop works</a:t>
            </a:r>
          </a:p>
          <a:p>
            <a:r>
              <a:rPr lang="en-US" dirty="0"/>
              <a:t>Create variables necessary to run the game, start implementing basic functions</a:t>
            </a:r>
          </a:p>
          <a:p>
            <a:r>
              <a:rPr lang="en-US" dirty="0"/>
              <a:t>Focus on the random functions</a:t>
            </a:r>
          </a:p>
          <a:p>
            <a:r>
              <a:rPr lang="en-US" dirty="0"/>
              <a:t>Figure out how to move the days</a:t>
            </a:r>
          </a:p>
          <a:p>
            <a:r>
              <a:rPr lang="en-US" dirty="0"/>
              <a:t>Finish day updating </a:t>
            </a:r>
          </a:p>
          <a:p>
            <a:r>
              <a:rPr lang="en-US" dirty="0"/>
              <a:t>Connect functions together</a:t>
            </a:r>
          </a:p>
          <a:p>
            <a:r>
              <a:rPr lang="en-US" dirty="0"/>
              <a:t>Wrap up and game over check is correct</a:t>
            </a:r>
          </a:p>
          <a:p>
            <a:endParaRPr lang="en-US" dirty="0"/>
          </a:p>
          <a:p>
            <a:r>
              <a:rPr lang="en-US" b="1" dirty="0"/>
              <a:t>Accommodation/Differentiation</a:t>
            </a:r>
          </a:p>
          <a:p>
            <a:r>
              <a:rPr lang="en-US" dirty="0"/>
              <a:t>Advanced students can add in random events like cholera or snake bites. Students can also have a list of travelers instead of just 1, where each traveler is affected differently by each action.</a:t>
            </a:r>
          </a:p>
          <a:p>
            <a:r>
              <a:rPr lang="en-US" dirty="0"/>
              <a:t>The planning phase of this project will be essential, especially for students who you think may struggle with this project. Provide more guidance and scaffolding to those students that need it.</a:t>
            </a:r>
          </a:p>
          <a:p>
            <a:endParaRPr lang="en-US" b="1"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a:t>
            </a:r>
            <a:r>
              <a:rPr lang="en-US" dirty="0">
                <a:hlinkClick r:id="rId3"/>
              </a:rPr>
              <a:t>://runestone.academy/ns/books/published/fopp/Debugging/toctree.html</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41085073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2/2/2022</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2/2/2022</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1.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6.xml"/><Relationship Id="rId4" Type="http://schemas.openxmlformats.org/officeDocument/2006/relationships/hyperlink" Target="https://runestone.academy/ns/books/published/fopp/Debugging/toctre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cs typeface="Segoe UI"/>
              </a:rPr>
              <a:t>Lesson 1.05: </a:t>
            </a:r>
            <a:r>
              <a:rPr lang="en-US" b="1" dirty="0"/>
              <a:t>Quiz &amp; Debugging</a:t>
            </a:r>
            <a:endParaRPr lang="en-US" dirty="0">
              <a:cs typeface="Segoe UI"/>
            </a:endParaRP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11461044" cy="677108"/>
          </a:xfrm>
        </p:spPr>
        <p:txBody>
          <a:bodyPr/>
          <a:lstStyle/>
          <a:p>
            <a:r>
              <a:rPr lang="en-US" dirty="0">
                <a:cs typeface="Segoe UI"/>
              </a:rPr>
              <a:t>Microsoft Philanthropies TEALS Program – Introduction to Computer Science – Semester 2</a:t>
            </a:r>
          </a:p>
        </p:txBody>
      </p:sp>
      <p:pic>
        <p:nvPicPr>
          <p:cNvPr id="4" name="Picture 3"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2"/>
          <a:stretch>
            <a:fillRect/>
          </a:stretch>
        </p:blipFill>
        <p:spPr>
          <a:xfrm>
            <a:off x="8940094" y="6360761"/>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b="1" dirty="0"/>
              <a:t>Quiz &amp; Debugging</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200" y="1435100"/>
            <a:ext cx="11018838" cy="2412968"/>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Demonstrate their understanding of key concepts covered up to this point</a:t>
            </a:r>
          </a:p>
          <a:p>
            <a:pPr marL="342900" indent="-342900">
              <a:buFont typeface="Arial" panose="020B0604020202020204" pitchFamily="34" charset="0"/>
              <a:buChar char="•"/>
            </a:pPr>
            <a:r>
              <a:rPr lang="en-US" dirty="0"/>
              <a:t>Define and identify </a:t>
            </a:r>
            <a:r>
              <a:rPr lang="en-US" b="1" dirty="0"/>
              <a:t>debugging, syntax errors</a:t>
            </a:r>
          </a:p>
          <a:p>
            <a:pPr marL="342900" indent="-342900">
              <a:buFont typeface="Arial" panose="020B0604020202020204" pitchFamily="34" charset="0"/>
              <a:buChar char="•"/>
            </a:pPr>
            <a:r>
              <a:rPr lang="en-US" dirty="0"/>
              <a:t>Analyze and respond to error messages</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400657"/>
          </a:xfrm>
        </p:spPr>
        <p:txBody>
          <a:bodyPr/>
          <a:lstStyle/>
          <a:p>
            <a:r>
              <a:rPr lang="en-US" sz="4000" dirty="0"/>
              <a:t>Welcome and Review</a:t>
            </a:r>
          </a:p>
          <a:p>
            <a:r>
              <a:rPr lang="en-US" sz="4000" dirty="0"/>
              <a:t>Quiz</a:t>
            </a:r>
          </a:p>
          <a:p>
            <a:r>
              <a:rPr lang="en-US" sz="4000" dirty="0"/>
              <a:t>Debugging Activity</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66FBE5-B346-420D-9C4A-DE838E49B2ED}"/>
              </a:ext>
            </a:extLst>
          </p:cNvPr>
          <p:cNvSpPr>
            <a:spLocks noGrp="1"/>
          </p:cNvSpPr>
          <p:nvPr>
            <p:ph type="title"/>
          </p:nvPr>
        </p:nvSpPr>
        <p:spPr/>
        <p:txBody>
          <a:bodyPr/>
          <a:lstStyle/>
          <a:p>
            <a:r>
              <a:rPr lang="en-US" dirty="0"/>
              <a:t>Welcome and Review</a:t>
            </a:r>
          </a:p>
        </p:txBody>
      </p:sp>
      <p:sp>
        <p:nvSpPr>
          <p:cNvPr id="2" name="Text Placeholder 1">
            <a:extLst>
              <a:ext uri="{FF2B5EF4-FFF2-40B4-BE49-F238E27FC236}">
                <a16:creationId xmlns:a16="http://schemas.microsoft.com/office/drawing/2014/main" id="{A699B7D1-7972-402F-A852-F116A96E55D2}"/>
              </a:ext>
            </a:extLst>
          </p:cNvPr>
          <p:cNvSpPr>
            <a:spLocks noGrp="1"/>
          </p:cNvSpPr>
          <p:nvPr>
            <p:ph type="body" sz="quarter" idx="10"/>
          </p:nvPr>
        </p:nvSpPr>
        <p:spPr>
          <a:xfrm>
            <a:off x="586390" y="1434370"/>
            <a:ext cx="11018520" cy="430887"/>
          </a:xfrm>
        </p:spPr>
        <p:txBody>
          <a:bodyPr/>
          <a:lstStyle/>
          <a:p>
            <a:r>
              <a:rPr lang="en-US" dirty="0"/>
              <a:t>Are there any questions prior to taking today’s quiz?</a:t>
            </a:r>
          </a:p>
        </p:txBody>
      </p:sp>
    </p:spTree>
    <p:custDataLst>
      <p:tags r:id="rId1"/>
    </p:custDataLst>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42D28-976F-468B-8163-D93D1849C564}"/>
              </a:ext>
            </a:extLst>
          </p:cNvPr>
          <p:cNvSpPr>
            <a:spLocks noGrp="1"/>
          </p:cNvSpPr>
          <p:nvPr>
            <p:ph type="title"/>
          </p:nvPr>
        </p:nvSpPr>
        <p:spPr/>
        <p:txBody>
          <a:bodyPr/>
          <a:lstStyle/>
          <a:p>
            <a:r>
              <a:rPr lang="en-US" dirty="0"/>
              <a:t>Quiz</a:t>
            </a:r>
          </a:p>
        </p:txBody>
      </p:sp>
      <p:sp>
        <p:nvSpPr>
          <p:cNvPr id="3" name="Text Placeholder 2">
            <a:extLst>
              <a:ext uri="{FF2B5EF4-FFF2-40B4-BE49-F238E27FC236}">
                <a16:creationId xmlns:a16="http://schemas.microsoft.com/office/drawing/2014/main" id="{02CE4B4E-7C3C-4674-AEE8-6DCF3EC16C91}"/>
              </a:ext>
            </a:extLst>
          </p:cNvPr>
          <p:cNvSpPr>
            <a:spLocks noGrp="1"/>
          </p:cNvSpPr>
          <p:nvPr>
            <p:ph type="body" sz="quarter" idx="10"/>
          </p:nvPr>
        </p:nvSpPr>
        <p:spPr>
          <a:xfrm>
            <a:off x="586390" y="1434370"/>
            <a:ext cx="11447566" cy="276999"/>
          </a:xfrm>
        </p:spPr>
        <p:txBody>
          <a:bodyPr/>
          <a:lstStyle/>
          <a:p>
            <a:pPr marL="514350" indent="-514350">
              <a:buFont typeface="+mj-lt"/>
              <a:buAutoNum type="arabicPeriod"/>
            </a:pPr>
            <a:endParaRPr lang="en-US" sz="1800" dirty="0"/>
          </a:p>
        </p:txBody>
      </p:sp>
    </p:spTree>
    <p:custDataLst>
      <p:tags r:id="rId1"/>
    </p:custDataLst>
    <p:extLst>
      <p:ext uri="{BB962C8B-B14F-4D97-AF65-F5344CB8AC3E}">
        <p14:creationId xmlns:p14="http://schemas.microsoft.com/office/powerpoint/2010/main" val="348574682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CADA-1FAB-4A7E-92BF-3685527D3A52}"/>
              </a:ext>
            </a:extLst>
          </p:cNvPr>
          <p:cNvSpPr>
            <a:spLocks noGrp="1"/>
          </p:cNvSpPr>
          <p:nvPr>
            <p:ph type="title"/>
          </p:nvPr>
        </p:nvSpPr>
        <p:spPr/>
        <p:txBody>
          <a:bodyPr/>
          <a:lstStyle/>
          <a:p>
            <a:r>
              <a:rPr lang="en-US" dirty="0"/>
              <a:t>Debugging Activity</a:t>
            </a:r>
          </a:p>
        </p:txBody>
      </p:sp>
      <p:sp>
        <p:nvSpPr>
          <p:cNvPr id="3" name="Text Placeholder 2">
            <a:extLst>
              <a:ext uri="{FF2B5EF4-FFF2-40B4-BE49-F238E27FC236}">
                <a16:creationId xmlns:a16="http://schemas.microsoft.com/office/drawing/2014/main" id="{0A524B60-2FBD-4390-A064-551BC1BEBAAD}"/>
              </a:ext>
            </a:extLst>
          </p:cNvPr>
          <p:cNvSpPr>
            <a:spLocks noGrp="1"/>
          </p:cNvSpPr>
          <p:nvPr>
            <p:ph type="body" sz="quarter" idx="10"/>
          </p:nvPr>
        </p:nvSpPr>
        <p:spPr>
          <a:xfrm>
            <a:off x="586390" y="1434370"/>
            <a:ext cx="11018520" cy="5072158"/>
          </a:xfrm>
        </p:spPr>
        <p:txBody>
          <a:bodyPr/>
          <a:lstStyle/>
          <a:p>
            <a:r>
              <a:rPr lang="en-US" dirty="0"/>
              <a:t>Exploring and Analyzing Code for errors</a:t>
            </a:r>
          </a:p>
          <a:p>
            <a:endParaRPr lang="en-US" dirty="0"/>
          </a:p>
          <a:p>
            <a:r>
              <a:rPr lang="en-US" dirty="0"/>
              <a:t>In your notebook, predict what will happen when you run this code</a:t>
            </a:r>
          </a:p>
          <a:p>
            <a:pPr marL="514350" indent="-514350">
              <a:buFont typeface="+mj-lt"/>
              <a:buAutoNum type="arabicPeriod"/>
            </a:pPr>
            <a:endParaRPr lang="en-US" sz="2400" dirty="0"/>
          </a:p>
          <a:p>
            <a:pPr marL="514350" indent="-514350">
              <a:buFont typeface="+mj-lt"/>
              <a:buAutoNum type="arabicPeriod"/>
            </a:pPr>
            <a:r>
              <a:rPr lang="en-US" sz="2400" dirty="0" err="1">
                <a:solidFill>
                  <a:srgbClr val="000000"/>
                </a:solidFill>
                <a:latin typeface="Consolas" panose="020B0609020204030204" pitchFamily="49" charset="0"/>
              </a:rPr>
              <a:t>favorite_number_str</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input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"What is your favorite number: "</a:t>
            </a:r>
            <a:r>
              <a:rPr lang="en-US" sz="2400" dirty="0">
                <a:solidFill>
                  <a:srgbClr val="000000"/>
                </a:solidFill>
                <a:latin typeface="Consolas" panose="020B0609020204030204" pitchFamily="49" charset="0"/>
              </a:rPr>
              <a:t>)</a:t>
            </a:r>
          </a:p>
          <a:p>
            <a:pPr marL="514350" indent="-514350">
              <a:buFont typeface="+mj-lt"/>
              <a:buAutoNum type="arabicPeriod"/>
            </a:pPr>
            <a:r>
              <a:rPr lang="en-US" sz="2400" dirty="0" err="1">
                <a:solidFill>
                  <a:srgbClr val="000000"/>
                </a:solidFill>
                <a:latin typeface="Consolas" panose="020B0609020204030204" pitchFamily="49" charset="0"/>
              </a:rPr>
              <a:t>birth_month_str</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input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"What month where you born in: "</a:t>
            </a:r>
            <a:r>
              <a:rPr lang="en-US" sz="2400" dirty="0">
                <a:solidFill>
                  <a:srgbClr val="000000"/>
                </a:solidFill>
                <a:latin typeface="Consolas" panose="020B0609020204030204" pitchFamily="49" charset="0"/>
              </a:rPr>
              <a:t>)</a:t>
            </a:r>
          </a:p>
          <a:p>
            <a:pPr marL="514350" indent="-514350">
              <a:buFont typeface="+mj-lt"/>
              <a:buAutoNum type="arabicPeriod"/>
            </a:pPr>
            <a:r>
              <a:rPr lang="en-US" sz="2400" dirty="0" err="1">
                <a:solidFill>
                  <a:srgbClr val="000000"/>
                </a:solidFill>
                <a:latin typeface="Consolas" panose="020B0609020204030204" pitchFamily="49" charset="0"/>
              </a:rPr>
              <a:t>lucky_number</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favorite_number_str</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birth_month_str</a:t>
            </a:r>
            <a:r>
              <a:rPr lang="en-US" sz="2400" dirty="0">
                <a:solidFill>
                  <a:srgbClr val="000000"/>
                </a:solidFill>
                <a:latin typeface="Consolas" panose="020B0609020204030204" pitchFamily="49" charset="0"/>
              </a:rPr>
              <a:t>)</a:t>
            </a:r>
          </a:p>
          <a:p>
            <a:pPr marL="514350" indent="-514350">
              <a:buFont typeface="+mj-lt"/>
              <a:buAutoNum type="arabicPeriod"/>
            </a:pPr>
            <a:r>
              <a:rPr lang="en-US" sz="2400" dirty="0">
                <a:solidFill>
                  <a:srgbClr val="0000FF"/>
                </a:solidFill>
                <a:latin typeface="Consolas" panose="020B0609020204030204" pitchFamily="49" charset="0"/>
              </a:rPr>
              <a:t>print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"Your lucky number is "</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lucky_number</a:t>
            </a:r>
            <a:r>
              <a:rPr lang="en-US" sz="2400" dirty="0">
                <a:solidFill>
                  <a:srgbClr val="000000"/>
                </a:solidFill>
                <a:latin typeface="Consolas" panose="020B0609020204030204" pitchFamily="49" charset="0"/>
              </a:rPr>
              <a:t>)</a:t>
            </a:r>
          </a:p>
          <a:p>
            <a:pPr marL="514350" indent="-514350">
              <a:buFont typeface="+mj-lt"/>
              <a:buAutoNum type="arabicPeriod"/>
            </a:pPr>
            <a:endParaRPr lang="en-US" sz="2400" dirty="0">
              <a:solidFill>
                <a:srgbClr val="000000"/>
              </a:solidFill>
              <a:latin typeface="Consolas" panose="020B0609020204030204" pitchFamily="49" charset="0"/>
            </a:endParaRPr>
          </a:p>
          <a:p>
            <a:r>
              <a:rPr lang="en-US" dirty="0"/>
              <a:t>Remind students that when reading through code we go line by line, as if we are the interpreter.</a:t>
            </a:r>
          </a:p>
        </p:txBody>
      </p:sp>
    </p:spTree>
    <p:custDataLst>
      <p:tags r:id="rId1"/>
    </p:custDataLst>
    <p:extLst>
      <p:ext uri="{BB962C8B-B14F-4D97-AF65-F5344CB8AC3E}">
        <p14:creationId xmlns:p14="http://schemas.microsoft.com/office/powerpoint/2010/main" val="131590189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81042-8A7E-414D-A9FF-68EF7D758E25}"/>
              </a:ext>
            </a:extLst>
          </p:cNvPr>
          <p:cNvSpPr>
            <a:spLocks noGrp="1"/>
          </p:cNvSpPr>
          <p:nvPr>
            <p:ph type="title"/>
          </p:nvPr>
        </p:nvSpPr>
        <p:spPr/>
        <p:txBody>
          <a:bodyPr/>
          <a:lstStyle/>
          <a:p>
            <a:r>
              <a:rPr lang="en-US" dirty="0"/>
              <a:t>Demonstration</a:t>
            </a:r>
          </a:p>
        </p:txBody>
      </p:sp>
      <p:sp>
        <p:nvSpPr>
          <p:cNvPr id="3" name="Text Placeholder 2">
            <a:extLst>
              <a:ext uri="{FF2B5EF4-FFF2-40B4-BE49-F238E27FC236}">
                <a16:creationId xmlns:a16="http://schemas.microsoft.com/office/drawing/2014/main" id="{BFE26352-18C9-4E02-9724-D82C3872F824}"/>
              </a:ext>
            </a:extLst>
          </p:cNvPr>
          <p:cNvSpPr>
            <a:spLocks noGrp="1"/>
          </p:cNvSpPr>
          <p:nvPr>
            <p:ph type="body" sz="quarter" idx="10"/>
          </p:nvPr>
        </p:nvSpPr>
        <p:spPr>
          <a:xfrm>
            <a:off x="586390" y="1434370"/>
            <a:ext cx="11018520" cy="3877985"/>
          </a:xfrm>
        </p:spPr>
        <p:txBody>
          <a:bodyPr/>
          <a:lstStyle/>
          <a:p>
            <a:r>
              <a:rPr lang="en-US" dirty="0"/>
              <a:t>Demonstrate code from previous slide</a:t>
            </a:r>
          </a:p>
          <a:p>
            <a:endParaRPr lang="en-US" dirty="0"/>
          </a:p>
          <a:p>
            <a:pPr marL="457200" indent="-457200">
              <a:buFont typeface="Arial" panose="020B0604020202020204" pitchFamily="34" charset="0"/>
              <a:buChar char="•"/>
            </a:pPr>
            <a:r>
              <a:rPr lang="en-US" b="1" dirty="0"/>
              <a:t>Debugging</a:t>
            </a:r>
            <a:r>
              <a:rPr lang="en-US" dirty="0"/>
              <a:t> is the process of tracking and fixing errors in your code.</a:t>
            </a:r>
          </a:p>
          <a:p>
            <a:pPr marL="457200" indent="-457200">
              <a:buFont typeface="Arial" panose="020B0604020202020204" pitchFamily="34" charset="0"/>
              <a:buChar char="•"/>
            </a:pPr>
            <a:r>
              <a:rPr lang="en-US" dirty="0"/>
              <a:t>Common Errors – Indentation Errors</a:t>
            </a:r>
          </a:p>
          <a:p>
            <a:endParaRPr lang="en-US" dirty="0"/>
          </a:p>
          <a:p>
            <a:r>
              <a:rPr lang="en-US" dirty="0"/>
              <a:t>Work through and complete this </a:t>
            </a:r>
            <a:r>
              <a:rPr lang="en-US" dirty="0">
                <a:hlinkClick r:id="rId4"/>
              </a:rPr>
              <a:t>web tutorial.</a:t>
            </a:r>
            <a:r>
              <a:rPr lang="en-US" sz="2400" dirty="0"/>
              <a:t> </a:t>
            </a:r>
            <a:br>
              <a:rPr lang="en-US" dirty="0"/>
            </a:br>
            <a:endParaRPr lang="en-US" dirty="0"/>
          </a:p>
        </p:txBody>
      </p:sp>
    </p:spTree>
    <p:custDataLst>
      <p:tags r:id="rId1"/>
    </p:custDataLst>
    <p:extLst>
      <p:ext uri="{BB962C8B-B14F-4D97-AF65-F5344CB8AC3E}">
        <p14:creationId xmlns:p14="http://schemas.microsoft.com/office/powerpoint/2010/main" val="279238714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7"/>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B694A2-CD33-4A4D-92C4-A9E1CE9ED0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265D5B-349F-40D3-9A75-93463EECBAD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428E6F7-B338-4B66-9595-D64D55A180A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465</Words>
  <Application>Microsoft Office PowerPoint</Application>
  <PresentationFormat>Widescreen</PresentationFormat>
  <Paragraphs>61</Paragraphs>
  <Slides>7</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Arial</vt:lpstr>
      <vt:lpstr>Calibri</vt:lpstr>
      <vt:lpstr>Consolas</vt:lpstr>
      <vt:lpstr>Segoe UI</vt:lpstr>
      <vt:lpstr>Segoe UI Semibold</vt:lpstr>
      <vt:lpstr>Wingdings</vt:lpstr>
      <vt:lpstr>Microsoft Philanthropies TEALS</vt:lpstr>
      <vt:lpstr>Black Template</vt:lpstr>
      <vt:lpstr>Lesson 1.05: Quiz &amp; Debugging</vt:lpstr>
      <vt:lpstr>Quiz &amp; Debugging</vt:lpstr>
      <vt:lpstr>Plan</vt:lpstr>
      <vt:lpstr>Welcome and Review</vt:lpstr>
      <vt:lpstr>Quiz</vt:lpstr>
      <vt:lpstr>Debugging Activity</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2019-12-11T18:18:10Z</dcterms:created>
  <dcterms:modified xsi:type="dcterms:W3CDTF">2022-02-02T18:35:31Z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D4A88C85-4C50-409A-9ECC-ADE298D0B838</vt:lpwstr>
  </property>
  <property fmtid="{D5CDD505-2E9C-101B-9397-08002B2CF9AE}" pid="4" name="ArticulatePath">
    <vt:lpwstr>Intro Python 1.05 TEALS</vt:lpwstr>
  </property>
</Properties>
</file>