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 id="2147483650" r:id="rId2"/>
    <p:sldMasterId id="2147483703"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onsolas" panose="020B0609020204030204" pitchFamily="49" charset="0"/>
      <p:regular r:id="rId23"/>
      <p:bold r:id="rId24"/>
      <p:italic r:id="rId25"/>
      <p:boldItalic r:id="rId26"/>
    </p:embeddedFont>
    <p:embeddedFont>
      <p:font typeface="Quattrocento Sans" panose="020B0604020202020204" charset="0"/>
      <p:regular r:id="rId27"/>
      <p:bold r:id="rId28"/>
      <p:italic r:id="rId29"/>
      <p:boldItalic r:id="rId30"/>
    </p:embeddedFont>
    <p:embeddedFont>
      <p:font typeface="Segoe UI" panose="020B0502040204020203" pitchFamily="34" charset="0"/>
      <p:regular r:id="rId31"/>
      <p:bold r:id="rId32"/>
      <p:italic r:id="rId33"/>
      <p:boldItalic r:id="rId34"/>
    </p:embeddedFont>
  </p:embeddedFontLst>
  <p:custDataLst>
    <p:tags r:id="rId3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xP2sVegwpSzf9TupjSFLRFeEF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86" autoAdjust="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5.fntdata"/><Relationship Id="rId28" Type="http://schemas.openxmlformats.org/officeDocument/2006/relationships/font" Target="fonts/font10.fntdata"/><Relationship Id="rId36"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5" name="Google Shape;7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768" name="Google Shape;768;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1/13/2021 2:33 PM</a:t>
            </a:r>
            <a:endParaRPr/>
          </a:p>
        </p:txBody>
      </p:sp>
      <p:sp>
        <p:nvSpPr>
          <p:cNvPr id="769" name="Google Shape;76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0" name="Google Shape;83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1" name="Google Shape;83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5" name="Google Shape;84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846" name="Google Shape;84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3" name="Google Shape;85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854" name="Google Shape;85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1" name="Google Shape;86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7" name="Google Shape;86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6" name="Google Shape;7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2" name="Google Shape;7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8" name="Google Shape;78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9" name="Google Shape;78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5" name="Google Shape;79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6" name="Google Shape;79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2" name="Google Shape;80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is a assignment operator </a:t>
            </a:r>
            <a:endParaRPr/>
          </a:p>
          <a:p>
            <a:pPr marL="0" lvl="0" indent="0" algn="l" rtl="0">
              <a:spcBef>
                <a:spcPts val="0"/>
              </a:spcBef>
              <a:spcAft>
                <a:spcPts val="0"/>
              </a:spcAft>
              <a:buNone/>
            </a:pPr>
            <a:endParaRPr/>
          </a:p>
          <a:p>
            <a:pPr marL="0" lvl="0" indent="0" algn="l" rtl="0">
              <a:spcBef>
                <a:spcPts val="0"/>
              </a:spcBef>
              <a:spcAft>
                <a:spcPts val="0"/>
              </a:spcAft>
              <a:buNone/>
            </a:pPr>
            <a:r>
              <a:rPr lang="en-US"/>
              <a:t>== is a comparison operator </a:t>
            </a:r>
            <a:endParaRPr/>
          </a:p>
          <a:p>
            <a:pPr marL="0" lvl="0" indent="0" algn="l" rtl="0">
              <a:spcBef>
                <a:spcPts val="0"/>
              </a:spcBef>
              <a:spcAft>
                <a:spcPts val="0"/>
              </a:spcAft>
              <a:buNone/>
            </a:pPr>
            <a:endParaRPr/>
          </a:p>
          <a:p>
            <a:pPr marL="0" lvl="0" indent="0" algn="l" rtl="0">
              <a:spcBef>
                <a:spcPts val="0"/>
              </a:spcBef>
              <a:spcAft>
                <a:spcPts val="0"/>
              </a:spcAft>
              <a:buNone/>
            </a:pPr>
            <a:r>
              <a:rPr lang="en-US"/>
              <a:t>Poll students how many Boolean expressions are used? </a:t>
            </a:r>
            <a:endParaRPr/>
          </a:p>
        </p:txBody>
      </p:sp>
      <p:sp>
        <p:nvSpPr>
          <p:cNvPr id="803" name="Google Shape;80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9" name="Google Shape;80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 is an assignment operator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is a comparison operator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Poll students how many Boolean expressions are used?  Only the comparison operators are Boolean expressions (return True or False).</a:t>
            </a:r>
          </a:p>
        </p:txBody>
      </p:sp>
      <p:sp>
        <p:nvSpPr>
          <p:cNvPr id="810" name="Google Shape;81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6" name="Google Shape;81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Python's standard order of operations means that …</a:t>
            </a:r>
            <a:br>
              <a:rPr lang="en-US" dirty="0"/>
            </a:br>
            <a:br>
              <a:rPr lang="en-US" dirty="0"/>
            </a:br>
            <a:r>
              <a:rPr lang="en-US" b="1" dirty="0"/>
              <a:t>animal == 'cat' or 'dog'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is actually equivalent to</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(animal == 'cat') or 'dog'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animal == ('cat' or 'dog')</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But even with parentheses, this kind of syntax will not work reliably. For example, this code returns False:</a:t>
            </a:r>
            <a:br>
              <a:rPr lang="en-US" dirty="0"/>
            </a:br>
            <a:endParaRPr lang="en-US" dirty="0"/>
          </a:p>
          <a:p>
            <a:pPr marL="0" lvl="0" indent="0" algn="l" rtl="0">
              <a:spcBef>
                <a:spcPts val="0"/>
              </a:spcBef>
              <a:spcAft>
                <a:spcPts val="0"/>
              </a:spcAft>
              <a:buNone/>
            </a:pPr>
            <a:r>
              <a:rPr lang="en-US" sz="1200" b="1" i="0" u="none" strike="noStrike" cap="none" dirty="0">
                <a:solidFill>
                  <a:schemeClr val="dk1"/>
                </a:solidFill>
                <a:effectLst/>
                <a:latin typeface="Calibri"/>
                <a:ea typeface="Calibri"/>
                <a:cs typeface="Calibri"/>
                <a:sym typeface="Calibri"/>
              </a:rPr>
              <a:t>animal = 'mouse'</a:t>
            </a:r>
            <a:br>
              <a:rPr lang="en-US" sz="1200" b="1" i="0" u="none" strike="noStrike" cap="none" dirty="0">
                <a:solidFill>
                  <a:schemeClr val="dk1"/>
                </a:solidFill>
                <a:effectLst/>
                <a:latin typeface="Calibri"/>
                <a:ea typeface="Calibri"/>
                <a:cs typeface="Calibri"/>
                <a:sym typeface="Calibri"/>
              </a:rPr>
            </a:br>
            <a:r>
              <a:rPr lang="en-US" sz="1200" b="1" i="0" u="none" strike="noStrike" cap="none" dirty="0">
                <a:solidFill>
                  <a:schemeClr val="dk1"/>
                </a:solidFill>
                <a:effectLst/>
                <a:latin typeface="Calibri"/>
                <a:ea typeface="Calibri"/>
                <a:cs typeface="Calibri"/>
                <a:sym typeface="Calibri"/>
              </a:rPr>
              <a:t>print(animal == ('cat' or 'mouse'))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only safe solution is to do one comparison at a time.  This version correctly returns True:</a:t>
            </a:r>
            <a:br>
              <a:rPr lang="en-US" dirty="0"/>
            </a:br>
            <a:br>
              <a:rPr lang="en-US" dirty="0"/>
            </a:br>
            <a:r>
              <a:rPr lang="en-US" sz="1200" b="1" i="0" u="none" strike="noStrike" cap="none" dirty="0">
                <a:solidFill>
                  <a:schemeClr val="dk1"/>
                </a:solidFill>
                <a:effectLst/>
                <a:latin typeface="Calibri"/>
                <a:ea typeface="Calibri"/>
                <a:cs typeface="Calibri"/>
                <a:sym typeface="Calibri"/>
              </a:rPr>
              <a:t>animal = 'mouse'</a:t>
            </a:r>
            <a:br>
              <a:rPr lang="en-US" sz="1200" b="1" i="0" u="none" strike="noStrike" cap="none" dirty="0">
                <a:solidFill>
                  <a:schemeClr val="dk1"/>
                </a:solidFill>
                <a:effectLst/>
                <a:latin typeface="Calibri"/>
                <a:ea typeface="Calibri"/>
                <a:cs typeface="Calibri"/>
                <a:sym typeface="Calibri"/>
              </a:rPr>
            </a:br>
            <a:r>
              <a:rPr lang="en-US" sz="1200" b="1" i="0" u="none" strike="noStrike" cap="none" dirty="0">
                <a:solidFill>
                  <a:schemeClr val="dk1"/>
                </a:solidFill>
                <a:effectLst/>
                <a:latin typeface="Calibri"/>
                <a:ea typeface="Calibri"/>
                <a:cs typeface="Calibri"/>
                <a:sym typeface="Calibri"/>
              </a:rPr>
              <a:t>print(animal == 'cat' or animal == 'mouse')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817" name="Google Shape;81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3" name="Google Shape;82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Suggest doing an Internet search for "Python order of operations" to become familiar with Python documentation and how this information is presented.</a:t>
            </a:r>
            <a:endParaRPr dirty="0"/>
          </a:p>
        </p:txBody>
      </p:sp>
      <p:sp>
        <p:nvSpPr>
          <p:cNvPr id="824" name="Google Shape;82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8"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8"/>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8"/>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26"/>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chemeClr val="dk1"/>
        </a:solidFill>
        <a:effectLst/>
      </p:bgPr>
    </p:bg>
    <p:spTree>
      <p:nvGrpSpPr>
        <p:cNvPr id="1" name="Shape 759"/>
        <p:cNvGrpSpPr/>
        <p:nvPr/>
      </p:nvGrpSpPr>
      <p:grpSpPr>
        <a:xfrm>
          <a:off x="0" y="0"/>
          <a:ext cx="0" cy="0"/>
          <a:chOff x="0" y="0"/>
          <a:chExt cx="0" cy="0"/>
        </a:xfrm>
      </p:grpSpPr>
      <p:sp>
        <p:nvSpPr>
          <p:cNvPr id="760" name="Google Shape;760;p11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1" name="Google Shape;761;p117"/>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62" name="Google Shape;762;p117"/>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28"/>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62" name="Google Shape;62;p28"/>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3" name="Google Shape;63;p28"/>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28"/>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28"/>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28"/>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8"/>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28"/>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28"/>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0" name="Google Shape;70;p28"/>
          <p:cNvGrpSpPr/>
          <p:nvPr/>
        </p:nvGrpSpPr>
        <p:grpSpPr>
          <a:xfrm>
            <a:off x="7407275" y="1447800"/>
            <a:ext cx="599440" cy="4724400"/>
            <a:chOff x="7406640" y="1447800"/>
            <a:chExt cx="599440" cy="4724400"/>
          </a:xfrm>
        </p:grpSpPr>
        <p:cxnSp>
          <p:nvCxnSpPr>
            <p:cNvPr id="71" name="Google Shape;71;p28"/>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28"/>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28"/>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28"/>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5" name="Google Shape;75;p28"/>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6" name="Google Shape;76;p28"/>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8"/>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8"/>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8"/>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29"/>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2" name="Google Shape;82;p29"/>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3" name="Google Shape;83;p29"/>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4" name="Google Shape;84;p29"/>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5" name="Google Shape;85;p29"/>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86" name="Google Shape;86;p29"/>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29"/>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29"/>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29"/>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0" name="Google Shape;90;p29"/>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1" name="Google Shape;91;p29"/>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29"/>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29"/>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29"/>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30"/>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7" name="Google Shape;97;p30"/>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8" name="Google Shape;98;p30"/>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9" name="Google Shape;99;p30"/>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00" name="Google Shape;100;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1" name="Google Shape;101;p30"/>
          <p:cNvGrpSpPr/>
          <p:nvPr/>
        </p:nvGrpSpPr>
        <p:grpSpPr>
          <a:xfrm>
            <a:off x="1" y="3228301"/>
            <a:ext cx="3962400" cy="2367280"/>
            <a:chOff x="3444239" y="3274021"/>
            <a:chExt cx="518161" cy="2367280"/>
          </a:xfrm>
        </p:grpSpPr>
        <p:cxnSp>
          <p:nvCxnSpPr>
            <p:cNvPr id="102" name="Google Shape;102;p30"/>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30"/>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30"/>
          <p:cNvGrpSpPr/>
          <p:nvPr/>
        </p:nvGrpSpPr>
        <p:grpSpPr>
          <a:xfrm>
            <a:off x="8188962" y="3228301"/>
            <a:ext cx="4003041" cy="2367280"/>
            <a:chOff x="8188959" y="3274021"/>
            <a:chExt cx="518161" cy="2367280"/>
          </a:xfrm>
        </p:grpSpPr>
        <p:cxnSp>
          <p:nvCxnSpPr>
            <p:cNvPr id="105" name="Google Shape;105;p30"/>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30"/>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30"/>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30"/>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30"/>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30"/>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30"/>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2" name="Google Shape;112;p30"/>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3" name="Google Shape;113;p30"/>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4" name="Google Shape;114;p30"/>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31"/>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8" name="Google Shape;118;p31"/>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9" name="Google Shape;119;p31"/>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0" name="Google Shape;120;p31"/>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1" name="Google Shape;121;p31"/>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2" name="Google Shape;122;p31"/>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3" name="Google Shape;123;p31"/>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31"/>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31"/>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31"/>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31"/>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31"/>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31"/>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31"/>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31"/>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31"/>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32"/>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32"/>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32"/>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32"/>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9" name="Google Shape;139;p32"/>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32"/>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32"/>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32"/>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32"/>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32"/>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32"/>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32"/>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33"/>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33"/>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33"/>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33"/>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3" name="Google Shape;153;p33"/>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4" name="Google Shape;154;p33"/>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5" name="Google Shape;155;p33"/>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6" name="Google Shape;156;p33"/>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7" name="Google Shape;157;p33"/>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cxnSp>
        <p:nvCxnSpPr>
          <p:cNvPr id="158" name="Google Shape;158;p33"/>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33"/>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33"/>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1" name="Google Shape;161;p33"/>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2" name="Google Shape;162;p33"/>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3" name="Google Shape;163;p33"/>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sp>
        <p:nvSpPr>
          <p:cNvPr id="165" name="Google Shape;165;p34"/>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7" name="Google Shape;167;p34"/>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34"/>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sp>
        <p:nvSpPr>
          <p:cNvPr id="170" name="Google Shape;170;p35"/>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1" name="Google Shape;171;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5"/>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5"/>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4" name="Google Shape;174;p35"/>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5" name="Google Shape;175;p35"/>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36"/>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79" name="Google Shape;179;p36"/>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0" name="Google Shape;180;p36"/>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1" name="Google Shape;181;p36"/>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2" name="Google Shape;182;p36"/>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3" name="Google Shape;183;p36"/>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4" name="Google Shape;184;p36"/>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36"/>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36"/>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36"/>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6"/>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6"/>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3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7"/>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Google Shape;193;p37"/>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7"/>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7"/>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6" name="Google Shape;196;p37"/>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7" name="Google Shape;197;p37"/>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8" name="Google Shape;198;p37"/>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9" name="Google Shape;199;p37"/>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0" name="Google Shape;200;p37"/>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1" name="Google Shape;201;p37"/>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2" name="Google Shape;202;p37"/>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3" name="Google Shape;203;p37"/>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04" name="Google Shape;204;p37"/>
          <p:cNvGrpSpPr/>
          <p:nvPr/>
        </p:nvGrpSpPr>
        <p:grpSpPr>
          <a:xfrm>
            <a:off x="588262" y="4059104"/>
            <a:ext cx="562936" cy="1051917"/>
            <a:chOff x="588262" y="4109720"/>
            <a:chExt cx="562936" cy="1051917"/>
          </a:xfrm>
        </p:grpSpPr>
        <p:sp>
          <p:nvSpPr>
            <p:cNvPr id="205" name="Google Shape;205;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6" name="Google Shape;206;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37"/>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37"/>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0" name="Google Shape;210;p37"/>
          <p:cNvGrpSpPr/>
          <p:nvPr/>
        </p:nvGrpSpPr>
        <p:grpSpPr>
          <a:xfrm>
            <a:off x="2843727" y="4059104"/>
            <a:ext cx="562936" cy="1051917"/>
            <a:chOff x="588262" y="4109720"/>
            <a:chExt cx="562936" cy="1051917"/>
          </a:xfrm>
        </p:grpSpPr>
        <p:sp>
          <p:nvSpPr>
            <p:cNvPr id="211" name="Google Shape;211;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2" name="Google Shape;212;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7"/>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37"/>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6" name="Google Shape;216;p37"/>
          <p:cNvGrpSpPr/>
          <p:nvPr/>
        </p:nvGrpSpPr>
        <p:grpSpPr>
          <a:xfrm>
            <a:off x="5099192" y="4059104"/>
            <a:ext cx="562936" cy="1051917"/>
            <a:chOff x="588262" y="4109720"/>
            <a:chExt cx="562936" cy="1051917"/>
          </a:xfrm>
        </p:grpSpPr>
        <p:sp>
          <p:nvSpPr>
            <p:cNvPr id="217" name="Google Shape;217;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8" name="Google Shape;218;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7"/>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1" name="Google Shape;221;p37"/>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2" name="Google Shape;222;p37"/>
          <p:cNvGrpSpPr/>
          <p:nvPr/>
        </p:nvGrpSpPr>
        <p:grpSpPr>
          <a:xfrm>
            <a:off x="7354657" y="4059104"/>
            <a:ext cx="562936" cy="1051917"/>
            <a:chOff x="588262" y="4109720"/>
            <a:chExt cx="562936" cy="1051917"/>
          </a:xfrm>
        </p:grpSpPr>
        <p:sp>
          <p:nvSpPr>
            <p:cNvPr id="223" name="Google Shape;223;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4" name="Google Shape;224;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7"/>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37"/>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8" name="Google Shape;228;p37"/>
          <p:cNvGrpSpPr/>
          <p:nvPr/>
        </p:nvGrpSpPr>
        <p:grpSpPr>
          <a:xfrm>
            <a:off x="9610122" y="4059104"/>
            <a:ext cx="562936" cy="1051917"/>
            <a:chOff x="588262" y="4109720"/>
            <a:chExt cx="562936" cy="1051917"/>
          </a:xfrm>
        </p:grpSpPr>
        <p:sp>
          <p:nvSpPr>
            <p:cNvPr id="229" name="Google Shape;229;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30" name="Google Shape;230;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38"/>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4" name="Google Shape;234;p38"/>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5" name="Google Shape;235;p38"/>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6" name="Google Shape;236;p38"/>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7" name="Google Shape;237;p38"/>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8" name="Google Shape;238;p38"/>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9" name="Google Shape;239;p3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38"/>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1" name="Google Shape;241;p38"/>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2" name="Google Shape;242;p38"/>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3" name="Google Shape;243;p38"/>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4" name="Google Shape;244;p38"/>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5" name="Google Shape;245;p38"/>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38"/>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38"/>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38"/>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38"/>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38"/>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38"/>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38"/>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3" name="Google Shape;253;p38"/>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38"/>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40"/>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9" name="Google Shape;259;p40"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0" name="Google Shape;260;p40"/>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sp>
        <p:nvSpPr>
          <p:cNvPr id="262" name="Google Shape;262;p41"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3" name="Google Shape;263;p41"/>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sp>
        <p:nvSpPr>
          <p:cNvPr id="265" name="Google Shape;265;p42"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42"/>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sp>
        <p:nvSpPr>
          <p:cNvPr id="268" name="Google Shape;268;p43"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3"/>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sp>
        <p:nvSpPr>
          <p:cNvPr id="271" name="Google Shape;271;p44"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4"/>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45"/>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5" name="Google Shape;275;p45"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45"/>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45"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5"/>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Google Shape;25;p20"/>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0"/>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7" name="Google Shape;27;p20"/>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20"/>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46"/>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46"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6"/>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3" name="Google Shape;283;p46"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6"/>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5" name="Google Shape;285;p46"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6"/>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47"/>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47"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7"/>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1" name="Google Shape;291;p47"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7"/>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47"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7"/>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47"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7"/>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48"/>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0" name="Google Shape;300;p48"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9"/>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3" name="Google Shape;303;p49"/>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49"/>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50"/>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7" name="Google Shape;307;p50"/>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50"/>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51"/>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51"/>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2" name="Google Shape;312;p51"/>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52"/>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52"/>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53"/>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53"/>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54"/>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5"/>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21"/>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6"/>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8"/>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8" name="Google Shape;328;p58"/>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58"/>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58"/>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58"/>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2" name="Google Shape;332;p58"/>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8"/>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4" name="Google Shape;334;p58"/>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5" name="Google Shape;335;p58"/>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6" name="Google Shape;336;p58"/>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7" name="Google Shape;337;p58"/>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i="0" u="none" strike="noStrike" cap="none">
              <a:solidFill>
                <a:schemeClr val="lt1"/>
              </a:solidFill>
              <a:latin typeface="Quattrocento Sans"/>
              <a:ea typeface="Quattrocento Sans"/>
              <a:cs typeface="Quattrocento Sans"/>
              <a:sym typeface="Quattrocento Sans"/>
            </a:endParaRPr>
          </a:p>
        </p:txBody>
      </p:sp>
      <p:sp>
        <p:nvSpPr>
          <p:cNvPr id="338" name="Google Shape;338;p58"/>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58"/>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0" name="Google Shape;340;p58"/>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8"/>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8"/>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8"/>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4" name="Google Shape;344;p58"/>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5" name="Google Shape;345;p58"/>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6" name="Google Shape;346;p58"/>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9"/>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9"/>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0" name="Google Shape;350;p59"/>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1" name="Google Shape;351;p59"/>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2" name="Google Shape;352;p59"/>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60"/>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355" name="Google Shape;355;p60"/>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60"/>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61"/>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61"/>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61"/>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61"/>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61"/>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61"/>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61"/>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6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63"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6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64"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5"/>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5" name="Google Shape;375;p65"/>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6"/>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66"/>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79" name="Google Shape;379;p66"/>
          <p:cNvGrpSpPr/>
          <p:nvPr/>
        </p:nvGrpSpPr>
        <p:grpSpPr>
          <a:xfrm>
            <a:off x="11023167" y="412549"/>
            <a:ext cx="719065" cy="153377"/>
            <a:chOff x="4846638" y="3441700"/>
            <a:chExt cx="5910262" cy="1260475"/>
          </a:xfrm>
        </p:grpSpPr>
        <p:sp>
          <p:nvSpPr>
            <p:cNvPr id="380" name="Google Shape;380;p66"/>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1" name="Google Shape;381;p66"/>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2" name="Google Shape;382;p66"/>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66"/>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66"/>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7"/>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67"/>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88" name="Google Shape;388;p67"/>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7"/>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3" name="Google Shape;393;p68"/>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4" name="Google Shape;394;p68"/>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8"/>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9"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9"/>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69"/>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square photo">
  <p:cSld name="Title square photo">
    <p:bg>
      <p:bgPr>
        <a:solidFill>
          <a:schemeClr val="dk2"/>
        </a:solidFill>
        <a:effectLst/>
      </p:bgPr>
    </p:bg>
    <p:spTree>
      <p:nvGrpSpPr>
        <p:cNvPr id="1" name="Shape 405"/>
        <p:cNvGrpSpPr/>
        <p:nvPr/>
      </p:nvGrpSpPr>
      <p:grpSpPr>
        <a:xfrm>
          <a:off x="0" y="0"/>
          <a:ext cx="0" cy="0"/>
          <a:chOff x="0" y="0"/>
          <a:chExt cx="0" cy="0"/>
        </a:xfrm>
      </p:grpSpPr>
      <p:sp>
        <p:nvSpPr>
          <p:cNvPr id="406" name="Google Shape;406;p71"/>
          <p:cNvSpPr txBox="1">
            <a:spLocks noGrp="1"/>
          </p:cNvSpPr>
          <p:nvPr>
            <p:ph type="title"/>
          </p:nvPr>
        </p:nvSpPr>
        <p:spPr>
          <a:xfrm>
            <a:off x="588263" y="3544222"/>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a:solidFill>
                  <a:srgbClr val="30E5D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7" name="Google Shape;407;p71"/>
          <p:cNvSpPr txBox="1">
            <a:spLocks noGrp="1"/>
          </p:cNvSpPr>
          <p:nvPr>
            <p:ph type="body" idx="1"/>
          </p:nvPr>
        </p:nvSpPr>
        <p:spPr>
          <a:xfrm>
            <a:off x="582042" y="4911405"/>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08" name="Google Shape;408;p7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pic>
        <p:nvPicPr>
          <p:cNvPr id="409" name="Google Shape;409;p71" descr="A group of people sitting at a table using a computer&#10;&#10;Description automatically generated"/>
          <p:cNvPicPr preferRelativeResize="0"/>
          <p:nvPr/>
        </p:nvPicPr>
        <p:blipFill rotWithShape="1">
          <a:blip r:embed="rId3">
            <a:alphaModFix/>
          </a:blip>
          <a:srcRect/>
          <a:stretch/>
        </p:blipFill>
        <p:spPr>
          <a:xfrm>
            <a:off x="5334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55">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spTree>
      <p:nvGrpSpPr>
        <p:cNvPr id="1" name="Shape 410"/>
        <p:cNvGrpSpPr/>
        <p:nvPr/>
      </p:nvGrpSpPr>
      <p:grpSpPr>
        <a:xfrm>
          <a:off x="0" y="0"/>
          <a:ext cx="0" cy="0"/>
          <a:chOff x="0" y="0"/>
          <a:chExt cx="0" cy="0"/>
        </a:xfrm>
      </p:grpSpPr>
      <p:sp>
        <p:nvSpPr>
          <p:cNvPr id="411" name="Google Shape;411;p72"/>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2" name="Google Shape;412;p72"/>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13" name="Google Shape;413;p72"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pic>
        <p:nvPicPr>
          <p:cNvPr id="414" name="Google Shape;414;p72" descr="A group of people sitting at a table using a computer&#10;&#10;Description automatically generated"/>
          <p:cNvPicPr preferRelativeResize="0"/>
          <p:nvPr/>
        </p:nvPicPr>
        <p:blipFill rotWithShape="1">
          <a:blip r:embed="rId3">
            <a:alphaModFix/>
          </a:blip>
          <a:srcRect/>
          <a:stretch/>
        </p:blipFill>
        <p:spPr>
          <a:xfrm>
            <a:off x="5334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415"/>
        <p:cNvGrpSpPr/>
        <p:nvPr/>
      </p:nvGrpSpPr>
      <p:grpSpPr>
        <a:xfrm>
          <a:off x="0" y="0"/>
          <a:ext cx="0" cy="0"/>
          <a:chOff x="0" y="0"/>
          <a:chExt cx="0" cy="0"/>
        </a:xfrm>
      </p:grpSpPr>
      <p:sp>
        <p:nvSpPr>
          <p:cNvPr id="416" name="Google Shape;416;p73"/>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7" name="Google Shape;417;p73"/>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18" name="Google Shape;418;p73"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419"/>
        <p:cNvGrpSpPr/>
        <p:nvPr/>
      </p:nvGrpSpPr>
      <p:grpSpPr>
        <a:xfrm>
          <a:off x="0" y="0"/>
          <a:ext cx="0" cy="0"/>
          <a:chOff x="0" y="0"/>
          <a:chExt cx="0" cy="0"/>
        </a:xfrm>
      </p:grpSpPr>
      <p:sp>
        <p:nvSpPr>
          <p:cNvPr id="420" name="Google Shape;420;p74"/>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1" name="Google Shape;421;p74"/>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22" name="Google Shape;422;p7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23"/>
        <p:cNvGrpSpPr/>
        <p:nvPr/>
      </p:nvGrpSpPr>
      <p:grpSpPr>
        <a:xfrm>
          <a:off x="0" y="0"/>
          <a:ext cx="0" cy="0"/>
          <a:chOff x="0" y="0"/>
          <a:chExt cx="0" cy="0"/>
        </a:xfrm>
      </p:grpSpPr>
      <p:sp>
        <p:nvSpPr>
          <p:cNvPr id="424" name="Google Shape;424;p7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5" name="Google Shape;425;p75"/>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26"/>
        <p:cNvGrpSpPr/>
        <p:nvPr/>
      </p:nvGrpSpPr>
      <p:grpSpPr>
        <a:xfrm>
          <a:off x="0" y="0"/>
          <a:ext cx="0" cy="0"/>
          <a:chOff x="0" y="0"/>
          <a:chExt cx="0" cy="0"/>
        </a:xfrm>
      </p:grpSpPr>
      <p:sp>
        <p:nvSpPr>
          <p:cNvPr id="427" name="Google Shape;427;p7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8" name="Google Shape;428;p76"/>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36"/>
        <p:cNvGrpSpPr/>
        <p:nvPr/>
      </p:nvGrpSpPr>
      <p:grpSpPr>
        <a:xfrm>
          <a:off x="0" y="0"/>
          <a:ext cx="0" cy="0"/>
          <a:chOff x="0" y="0"/>
          <a:chExt cx="0" cy="0"/>
        </a:xfrm>
      </p:grpSpPr>
      <p:pic>
        <p:nvPicPr>
          <p:cNvPr id="37" name="Google Shape;37;p23"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8" name="Google Shape;38;p23"/>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3"/>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23"/>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429"/>
        <p:cNvGrpSpPr/>
        <p:nvPr/>
      </p:nvGrpSpPr>
      <p:grpSpPr>
        <a:xfrm>
          <a:off x="0" y="0"/>
          <a:ext cx="0" cy="0"/>
          <a:chOff x="0" y="0"/>
          <a:chExt cx="0" cy="0"/>
        </a:xfrm>
      </p:grpSpPr>
      <p:sp>
        <p:nvSpPr>
          <p:cNvPr id="430" name="Google Shape;430;p7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1" name="Google Shape;431;p77"/>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32" name="Google Shape;432;p77"/>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433"/>
        <p:cNvGrpSpPr/>
        <p:nvPr/>
      </p:nvGrpSpPr>
      <p:grpSpPr>
        <a:xfrm>
          <a:off x="0" y="0"/>
          <a:ext cx="0" cy="0"/>
          <a:chOff x="0" y="0"/>
          <a:chExt cx="0" cy="0"/>
        </a:xfrm>
      </p:grpSpPr>
      <p:sp>
        <p:nvSpPr>
          <p:cNvPr id="434" name="Google Shape;434;p7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5" name="Google Shape;435;p78"/>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atin typeface="Quattrocento Sans"/>
                <a:ea typeface="Quattrocento Sans"/>
                <a:cs typeface="Quattrocento Sans"/>
                <a:sym typeface="Quattrocento Sans"/>
              </a:defRPr>
            </a:lvl2pPr>
            <a:lvl3pPr marL="1371600" lvl="2" indent="-228600" algn="l">
              <a:lnSpc>
                <a:spcPct val="100000"/>
              </a:lnSpc>
              <a:spcBef>
                <a:spcPts val="320"/>
              </a:spcBef>
              <a:spcAft>
                <a:spcPts val="0"/>
              </a:spcAft>
              <a:buClr>
                <a:schemeClr val="lt1"/>
              </a:buClr>
              <a:buSzPts val="1440"/>
              <a:buFont typeface="Noto Sans Symbols"/>
              <a:buNone/>
              <a:defRPr sz="1600" b="0">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36" name="Google Shape;436;p78"/>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atin typeface="Quattrocento Sans"/>
                <a:ea typeface="Quattrocento Sans"/>
                <a:cs typeface="Quattrocento Sans"/>
                <a:sym typeface="Quattrocento Sans"/>
              </a:defRPr>
            </a:lvl2pPr>
            <a:lvl3pPr marL="1371600" lvl="2" indent="-228600" algn="l">
              <a:lnSpc>
                <a:spcPct val="100000"/>
              </a:lnSpc>
              <a:spcBef>
                <a:spcPts val="320"/>
              </a:spcBef>
              <a:spcAft>
                <a:spcPts val="0"/>
              </a:spcAft>
              <a:buClr>
                <a:schemeClr val="lt1"/>
              </a:buClr>
              <a:buSzPts val="1440"/>
              <a:buFont typeface="Noto Sans Symbols"/>
              <a:buNone/>
              <a:defRPr sz="1600" b="0">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37"/>
        <p:cNvGrpSpPr/>
        <p:nvPr/>
      </p:nvGrpSpPr>
      <p:grpSpPr>
        <a:xfrm>
          <a:off x="0" y="0"/>
          <a:ext cx="0" cy="0"/>
          <a:chOff x="0" y="0"/>
          <a:chExt cx="0" cy="0"/>
        </a:xfrm>
      </p:grpSpPr>
      <p:sp>
        <p:nvSpPr>
          <p:cNvPr id="438" name="Google Shape;438;p7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439"/>
        <p:cNvGrpSpPr/>
        <p:nvPr/>
      </p:nvGrpSpPr>
      <p:grpSpPr>
        <a:xfrm>
          <a:off x="0" y="0"/>
          <a:ext cx="0" cy="0"/>
          <a:chOff x="0" y="0"/>
          <a:chExt cx="0" cy="0"/>
        </a:xfrm>
      </p:grpSpPr>
      <p:sp>
        <p:nvSpPr>
          <p:cNvPr id="440" name="Google Shape;440;p80"/>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41" name="Google Shape;441;p80"/>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42" name="Google Shape;442;p80"/>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443" name="Google Shape;443;p80"/>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444" name="Google Shape;444;p80"/>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5" name="Google Shape;445;p80"/>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6" name="Google Shape;446;p80"/>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7" name="Google Shape;447;p80"/>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448" name="Google Shape;448;p80"/>
          <p:cNvGrpSpPr/>
          <p:nvPr/>
        </p:nvGrpSpPr>
        <p:grpSpPr>
          <a:xfrm>
            <a:off x="7407275" y="1447800"/>
            <a:ext cx="599440" cy="4724400"/>
            <a:chOff x="7406640" y="1447800"/>
            <a:chExt cx="599440" cy="4724400"/>
          </a:xfrm>
        </p:grpSpPr>
        <p:cxnSp>
          <p:nvCxnSpPr>
            <p:cNvPr id="449" name="Google Shape;449;p80"/>
            <p:cNvCxnSpPr/>
            <p:nvPr/>
          </p:nvCxnSpPr>
          <p:spPr>
            <a:xfrm>
              <a:off x="7406640" y="1447800"/>
              <a:ext cx="599440" cy="0"/>
            </a:xfrm>
            <a:prstGeom prst="straightConnector1">
              <a:avLst/>
            </a:prstGeom>
            <a:noFill/>
            <a:ln w="28575" cap="flat" cmpd="sng">
              <a:solidFill>
                <a:schemeClr val="dk1"/>
              </a:solidFill>
              <a:prstDash val="solid"/>
              <a:round/>
              <a:headEnd type="none" w="sm" len="sm"/>
              <a:tailEnd type="none" w="sm" len="sm"/>
            </a:ln>
          </p:spPr>
        </p:cxnSp>
        <p:cxnSp>
          <p:nvCxnSpPr>
            <p:cNvPr id="450" name="Google Shape;450;p80"/>
            <p:cNvCxnSpPr/>
            <p:nvPr/>
          </p:nvCxnSpPr>
          <p:spPr>
            <a:xfrm>
              <a:off x="7406640" y="3022600"/>
              <a:ext cx="599440" cy="0"/>
            </a:xfrm>
            <a:prstGeom prst="straightConnector1">
              <a:avLst/>
            </a:prstGeom>
            <a:noFill/>
            <a:ln w="28575" cap="flat" cmpd="sng">
              <a:solidFill>
                <a:schemeClr val="dk1"/>
              </a:solidFill>
              <a:prstDash val="solid"/>
              <a:round/>
              <a:headEnd type="none" w="sm" len="sm"/>
              <a:tailEnd type="none" w="sm" len="sm"/>
            </a:ln>
          </p:spPr>
        </p:cxnSp>
        <p:cxnSp>
          <p:nvCxnSpPr>
            <p:cNvPr id="451" name="Google Shape;451;p80"/>
            <p:cNvCxnSpPr/>
            <p:nvPr/>
          </p:nvCxnSpPr>
          <p:spPr>
            <a:xfrm>
              <a:off x="7406640" y="4627880"/>
              <a:ext cx="599440" cy="0"/>
            </a:xfrm>
            <a:prstGeom prst="straightConnector1">
              <a:avLst/>
            </a:prstGeom>
            <a:noFill/>
            <a:ln w="28575" cap="flat" cmpd="sng">
              <a:solidFill>
                <a:schemeClr val="dk1"/>
              </a:solidFill>
              <a:prstDash val="solid"/>
              <a:round/>
              <a:headEnd type="none" w="sm" len="sm"/>
              <a:tailEnd type="none" w="sm" len="sm"/>
            </a:ln>
          </p:spPr>
        </p:cxnSp>
        <p:cxnSp>
          <p:nvCxnSpPr>
            <p:cNvPr id="452" name="Google Shape;452;p80"/>
            <p:cNvCxnSpPr/>
            <p:nvPr/>
          </p:nvCxnSpPr>
          <p:spPr>
            <a:xfrm>
              <a:off x="7406640" y="6172200"/>
              <a:ext cx="599440" cy="0"/>
            </a:xfrm>
            <a:prstGeom prst="straightConnector1">
              <a:avLst/>
            </a:prstGeom>
            <a:noFill/>
            <a:ln w="28575" cap="flat" cmpd="sng">
              <a:solidFill>
                <a:schemeClr val="dk1"/>
              </a:solidFill>
              <a:prstDash val="solid"/>
              <a:round/>
              <a:headEnd type="none" w="sm" len="sm"/>
              <a:tailEnd type="none" w="sm" len="sm"/>
            </a:ln>
          </p:spPr>
        </p:cxnSp>
      </p:grpSp>
      <p:sp>
        <p:nvSpPr>
          <p:cNvPr id="453" name="Google Shape;453;p80"/>
          <p:cNvSpPr>
            <a:spLocks noGrp="1"/>
          </p:cNvSpPr>
          <p:nvPr>
            <p:ph type="pic" idx="5"/>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454" name="Google Shape;454;p80"/>
          <p:cNvSpPr txBox="1">
            <a:spLocks noGrp="1"/>
          </p:cNvSpPr>
          <p:nvPr>
            <p:ph type="body" idx="6"/>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5" name="Google Shape;455;p80"/>
          <p:cNvSpPr txBox="1">
            <a:spLocks noGrp="1"/>
          </p:cNvSpPr>
          <p:nvPr>
            <p:ph type="body" idx="7"/>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6" name="Google Shape;456;p80"/>
          <p:cNvSpPr txBox="1">
            <a:spLocks noGrp="1"/>
          </p:cNvSpPr>
          <p:nvPr>
            <p:ph type="body" idx="8"/>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7" name="Google Shape;457;p80"/>
          <p:cNvSpPr txBox="1">
            <a:spLocks noGrp="1"/>
          </p:cNvSpPr>
          <p:nvPr>
            <p:ph type="body" idx="9"/>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8" name="Google Shape;458;p80"/>
          <p:cNvSpPr txBox="1">
            <a:spLocks noGrp="1"/>
          </p:cNvSpPr>
          <p:nvPr>
            <p:ph type="body" idx="13"/>
          </p:nvPr>
        </p:nvSpPr>
        <p:spPr>
          <a:xfrm>
            <a:off x="3749039" y="1447798"/>
            <a:ext cx="341312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459"/>
        <p:cNvGrpSpPr/>
        <p:nvPr/>
      </p:nvGrpSpPr>
      <p:grpSpPr>
        <a:xfrm>
          <a:off x="0" y="0"/>
          <a:ext cx="0" cy="0"/>
          <a:chOff x="0" y="0"/>
          <a:chExt cx="0" cy="0"/>
        </a:xfrm>
      </p:grpSpPr>
      <p:sp>
        <p:nvSpPr>
          <p:cNvPr id="460" name="Google Shape;460;p81"/>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1" name="Google Shape;461;p81"/>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2" name="Google Shape;462;p81"/>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3" name="Google Shape;463;p81"/>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4" name="Google Shape;464;p81"/>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65" name="Google Shape;465;p81"/>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66" name="Google Shape;466;p81"/>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67" name="Google Shape;467;p81"/>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68" name="Google Shape;468;p81"/>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469" name="Google Shape;469;p81"/>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470" name="Google Shape;470;p81"/>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1" name="Google Shape;471;p81"/>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2" name="Google Shape;472;p81"/>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3" name="Google Shape;473;p81"/>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474"/>
        <p:cNvGrpSpPr/>
        <p:nvPr/>
      </p:nvGrpSpPr>
      <p:grpSpPr>
        <a:xfrm>
          <a:off x="0" y="0"/>
          <a:ext cx="0" cy="0"/>
          <a:chOff x="0" y="0"/>
          <a:chExt cx="0" cy="0"/>
        </a:xfrm>
      </p:grpSpPr>
      <p:sp>
        <p:nvSpPr>
          <p:cNvPr id="475" name="Google Shape;475;p82"/>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6" name="Google Shape;476;p82"/>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7" name="Google Shape;477;p82"/>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8" name="Google Shape;478;p82"/>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9" name="Google Shape;479;p8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80" name="Google Shape;480;p82"/>
          <p:cNvGrpSpPr/>
          <p:nvPr/>
        </p:nvGrpSpPr>
        <p:grpSpPr>
          <a:xfrm>
            <a:off x="1" y="3228301"/>
            <a:ext cx="3962400" cy="2367280"/>
            <a:chOff x="3444239" y="3274021"/>
            <a:chExt cx="518161" cy="2367280"/>
          </a:xfrm>
        </p:grpSpPr>
        <p:cxnSp>
          <p:nvCxnSpPr>
            <p:cNvPr id="481" name="Google Shape;481;p82"/>
            <p:cNvCxnSpPr/>
            <p:nvPr/>
          </p:nvCxnSpPr>
          <p:spPr>
            <a:xfrm rot="10800000">
              <a:off x="3444239" y="3274021"/>
              <a:ext cx="518161" cy="0"/>
            </a:xfrm>
            <a:prstGeom prst="straightConnector1">
              <a:avLst/>
            </a:prstGeom>
            <a:noFill/>
            <a:ln w="9525" cap="flat" cmpd="sng">
              <a:solidFill>
                <a:schemeClr val="accent1"/>
              </a:solidFill>
              <a:prstDash val="solid"/>
              <a:round/>
              <a:headEnd type="none" w="sm" len="sm"/>
              <a:tailEnd type="none" w="sm" len="sm"/>
            </a:ln>
          </p:spPr>
        </p:cxnSp>
        <p:cxnSp>
          <p:nvCxnSpPr>
            <p:cNvPr id="482" name="Google Shape;482;p82"/>
            <p:cNvCxnSpPr/>
            <p:nvPr/>
          </p:nvCxnSpPr>
          <p:spPr>
            <a:xfrm rot="10800000">
              <a:off x="3444239" y="5641301"/>
              <a:ext cx="518161" cy="0"/>
            </a:xfrm>
            <a:prstGeom prst="straightConnector1">
              <a:avLst/>
            </a:prstGeom>
            <a:noFill/>
            <a:ln w="9525" cap="flat" cmpd="sng">
              <a:solidFill>
                <a:schemeClr val="accent1"/>
              </a:solidFill>
              <a:prstDash val="solid"/>
              <a:round/>
              <a:headEnd type="none" w="sm" len="sm"/>
              <a:tailEnd type="none" w="sm" len="sm"/>
            </a:ln>
          </p:spPr>
        </p:cxnSp>
      </p:grpSp>
      <p:grpSp>
        <p:nvGrpSpPr>
          <p:cNvPr id="483" name="Google Shape;483;p82"/>
          <p:cNvGrpSpPr/>
          <p:nvPr/>
        </p:nvGrpSpPr>
        <p:grpSpPr>
          <a:xfrm>
            <a:off x="8188962" y="3228301"/>
            <a:ext cx="4003041" cy="2367280"/>
            <a:chOff x="8188959" y="3274021"/>
            <a:chExt cx="518161" cy="2367280"/>
          </a:xfrm>
        </p:grpSpPr>
        <p:cxnSp>
          <p:nvCxnSpPr>
            <p:cNvPr id="484" name="Google Shape;484;p82"/>
            <p:cNvCxnSpPr/>
            <p:nvPr/>
          </p:nvCxnSpPr>
          <p:spPr>
            <a:xfrm rot="10800000">
              <a:off x="8188959" y="3274021"/>
              <a:ext cx="518161" cy="0"/>
            </a:xfrm>
            <a:prstGeom prst="straightConnector1">
              <a:avLst/>
            </a:prstGeom>
            <a:noFill/>
            <a:ln w="9525" cap="flat" cmpd="sng">
              <a:solidFill>
                <a:schemeClr val="accent1"/>
              </a:solidFill>
              <a:prstDash val="solid"/>
              <a:round/>
              <a:headEnd type="none" w="sm" len="sm"/>
              <a:tailEnd type="none" w="sm" len="sm"/>
            </a:ln>
          </p:spPr>
        </p:cxnSp>
        <p:cxnSp>
          <p:nvCxnSpPr>
            <p:cNvPr id="485" name="Google Shape;485;p82"/>
            <p:cNvCxnSpPr/>
            <p:nvPr/>
          </p:nvCxnSpPr>
          <p:spPr>
            <a:xfrm rot="10800000">
              <a:off x="8188959" y="5641301"/>
              <a:ext cx="518161" cy="0"/>
            </a:xfrm>
            <a:prstGeom prst="straightConnector1">
              <a:avLst/>
            </a:prstGeom>
            <a:noFill/>
            <a:ln w="9525" cap="flat" cmpd="sng">
              <a:solidFill>
                <a:schemeClr val="accent1"/>
              </a:solidFill>
              <a:prstDash val="solid"/>
              <a:round/>
              <a:headEnd type="none" w="sm" len="sm"/>
              <a:tailEnd type="none" w="sm" len="sm"/>
            </a:ln>
          </p:spPr>
        </p:cxnSp>
      </p:grpSp>
      <p:sp>
        <p:nvSpPr>
          <p:cNvPr id="486" name="Google Shape;486;p82"/>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lt1"/>
              </a:buClr>
              <a:buSzPts val="1440"/>
              <a:buNone/>
              <a:defRPr sz="1600">
                <a:solidFill>
                  <a:schemeClr val="lt1"/>
                </a:solidFill>
              </a:defRPr>
            </a:lvl1pPr>
            <a:lvl2pPr marL="914400" lvl="1" indent="-228600" algn="r">
              <a:lnSpc>
                <a:spcPct val="100000"/>
              </a:lnSpc>
              <a:spcBef>
                <a:spcPts val="0"/>
              </a:spcBef>
              <a:spcAft>
                <a:spcPts val="0"/>
              </a:spcAft>
              <a:buClr>
                <a:schemeClr val="lt1"/>
              </a:buClr>
              <a:buSzPts val="1440"/>
              <a:buNone/>
              <a:defRPr sz="1600">
                <a:solidFill>
                  <a:schemeClr val="lt1"/>
                </a:solidFill>
              </a:defRPr>
            </a:lvl2pPr>
            <a:lvl3pPr marL="1371600" lvl="2" indent="-228600" algn="r">
              <a:lnSpc>
                <a:spcPct val="100000"/>
              </a:lnSpc>
              <a:spcBef>
                <a:spcPts val="0"/>
              </a:spcBef>
              <a:spcAft>
                <a:spcPts val="0"/>
              </a:spcAft>
              <a:buClr>
                <a:schemeClr val="lt1"/>
              </a:buClr>
              <a:buSzPts val="1440"/>
              <a:buNone/>
              <a:defRPr sz="1600">
                <a:solidFill>
                  <a:schemeClr val="lt1"/>
                </a:solidFill>
              </a:defRPr>
            </a:lvl3pPr>
            <a:lvl4pPr marL="1828800" lvl="3" indent="-228600" algn="r">
              <a:lnSpc>
                <a:spcPct val="100000"/>
              </a:lnSpc>
              <a:spcBef>
                <a:spcPts val="0"/>
              </a:spcBef>
              <a:spcAft>
                <a:spcPts val="0"/>
              </a:spcAft>
              <a:buClr>
                <a:schemeClr val="lt1"/>
              </a:buClr>
              <a:buSzPts val="1440"/>
              <a:buNone/>
              <a:defRPr sz="1600">
                <a:solidFill>
                  <a:schemeClr val="lt1"/>
                </a:solidFill>
              </a:defRPr>
            </a:lvl4pPr>
            <a:lvl5pPr marL="2286000" lvl="4" indent="-228600" algn="r">
              <a:lnSpc>
                <a:spcPct val="100000"/>
              </a:lnSpc>
              <a:spcBef>
                <a:spcPts val="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87" name="Google Shape;487;p82"/>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lt1"/>
              </a:buClr>
              <a:buSzPts val="1440"/>
              <a:buNone/>
              <a:defRPr sz="1600">
                <a:solidFill>
                  <a:schemeClr val="lt1"/>
                </a:solidFill>
              </a:defRPr>
            </a:lvl1pPr>
            <a:lvl2pPr marL="914400" lvl="1" indent="-228600" algn="r">
              <a:lnSpc>
                <a:spcPct val="100000"/>
              </a:lnSpc>
              <a:spcBef>
                <a:spcPts val="0"/>
              </a:spcBef>
              <a:spcAft>
                <a:spcPts val="0"/>
              </a:spcAft>
              <a:buClr>
                <a:schemeClr val="lt1"/>
              </a:buClr>
              <a:buSzPts val="1440"/>
              <a:buNone/>
              <a:defRPr sz="1600">
                <a:solidFill>
                  <a:schemeClr val="lt1"/>
                </a:solidFill>
              </a:defRPr>
            </a:lvl2pPr>
            <a:lvl3pPr marL="1371600" lvl="2" indent="-228600" algn="r">
              <a:lnSpc>
                <a:spcPct val="100000"/>
              </a:lnSpc>
              <a:spcBef>
                <a:spcPts val="0"/>
              </a:spcBef>
              <a:spcAft>
                <a:spcPts val="0"/>
              </a:spcAft>
              <a:buClr>
                <a:schemeClr val="lt1"/>
              </a:buClr>
              <a:buSzPts val="1440"/>
              <a:buNone/>
              <a:defRPr sz="1600">
                <a:solidFill>
                  <a:schemeClr val="lt1"/>
                </a:solidFill>
              </a:defRPr>
            </a:lvl3pPr>
            <a:lvl4pPr marL="1828800" lvl="3" indent="-228600" algn="r">
              <a:lnSpc>
                <a:spcPct val="100000"/>
              </a:lnSpc>
              <a:spcBef>
                <a:spcPts val="0"/>
              </a:spcBef>
              <a:spcAft>
                <a:spcPts val="0"/>
              </a:spcAft>
              <a:buClr>
                <a:schemeClr val="lt1"/>
              </a:buClr>
              <a:buSzPts val="1440"/>
              <a:buNone/>
              <a:defRPr sz="1600">
                <a:solidFill>
                  <a:schemeClr val="lt1"/>
                </a:solidFill>
              </a:defRPr>
            </a:lvl4pPr>
            <a:lvl5pPr marL="2286000" lvl="4" indent="-228600" algn="r">
              <a:lnSpc>
                <a:spcPct val="100000"/>
              </a:lnSpc>
              <a:spcBef>
                <a:spcPts val="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88" name="Google Shape;488;p82"/>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89" name="Google Shape;489;p82"/>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90" name="Google Shape;490;p82"/>
          <p:cNvSpPr/>
          <p:nvPr/>
        </p:nvSpPr>
        <p:spPr>
          <a:xfrm>
            <a:off x="4305441" y="1992050"/>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1" name="Google Shape;491;p82"/>
          <p:cNvSpPr/>
          <p:nvPr/>
        </p:nvSpPr>
        <p:spPr>
          <a:xfrm>
            <a:off x="6501563" y="1992050"/>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2" name="Google Shape;492;p82"/>
          <p:cNvSpPr/>
          <p:nvPr/>
        </p:nvSpPr>
        <p:spPr>
          <a:xfrm>
            <a:off x="4305441" y="4213908"/>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3" name="Google Shape;493;p82"/>
          <p:cNvSpPr/>
          <p:nvPr/>
        </p:nvSpPr>
        <p:spPr>
          <a:xfrm>
            <a:off x="6501563" y="4213908"/>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494"/>
        <p:cNvGrpSpPr/>
        <p:nvPr/>
      </p:nvGrpSpPr>
      <p:grpSpPr>
        <a:xfrm>
          <a:off x="0" y="0"/>
          <a:ext cx="0" cy="0"/>
          <a:chOff x="0" y="0"/>
          <a:chExt cx="0" cy="0"/>
        </a:xfrm>
      </p:grpSpPr>
      <p:sp>
        <p:nvSpPr>
          <p:cNvPr id="495" name="Google Shape;495;p8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6" name="Google Shape;496;p83"/>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97" name="Google Shape;497;p83"/>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98" name="Google Shape;498;p83"/>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rgbClr val="3931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99" name="Google Shape;499;p83"/>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0" name="Google Shape;500;p83"/>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1" name="Google Shape;501;p83"/>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rgbClr val="F2F2F2">
              <a:alpha val="6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2" name="Google Shape;502;p83"/>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3" name="Google Shape;503;p83"/>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4" name="Google Shape;504;p83"/>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rgbClr val="000000"/>
              </a:buClr>
              <a:buSzPts val="1440"/>
              <a:buNone/>
              <a:defRPr sz="16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5" name="Google Shape;505;p83"/>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6" name="Google Shape;506;p83"/>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7" name="Google Shape;507;p83"/>
          <p:cNvSpPr txBox="1">
            <a:spLocks noGrp="1"/>
          </p:cNvSpPr>
          <p:nvPr>
            <p:ph type="body" idx="6"/>
          </p:nvPr>
        </p:nvSpPr>
        <p:spPr>
          <a:xfrm>
            <a:off x="5821363" y="1431925"/>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8" name="Google Shape;508;p83"/>
          <p:cNvSpPr txBox="1">
            <a:spLocks noGrp="1"/>
          </p:cNvSpPr>
          <p:nvPr>
            <p:ph type="body" idx="7"/>
          </p:nvPr>
        </p:nvSpPr>
        <p:spPr>
          <a:xfrm>
            <a:off x="5821363" y="2466906"/>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9" name="Google Shape;509;p83"/>
          <p:cNvSpPr txBox="1">
            <a:spLocks noGrp="1"/>
          </p:cNvSpPr>
          <p:nvPr>
            <p:ph type="body" idx="8"/>
          </p:nvPr>
        </p:nvSpPr>
        <p:spPr>
          <a:xfrm>
            <a:off x="5821363" y="3501887"/>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0" name="Google Shape;510;p83"/>
          <p:cNvSpPr txBox="1">
            <a:spLocks noGrp="1"/>
          </p:cNvSpPr>
          <p:nvPr>
            <p:ph type="body" idx="9"/>
          </p:nvPr>
        </p:nvSpPr>
        <p:spPr>
          <a:xfrm>
            <a:off x="5821363" y="4536868"/>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1" name="Google Shape;511;p83"/>
          <p:cNvSpPr txBox="1">
            <a:spLocks noGrp="1"/>
          </p:cNvSpPr>
          <p:nvPr>
            <p:ph type="body" idx="13"/>
          </p:nvPr>
        </p:nvSpPr>
        <p:spPr>
          <a:xfrm>
            <a:off x="5821363" y="5571849"/>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2" name="Google Shape;512;p83"/>
          <p:cNvSpPr/>
          <p:nvPr/>
        </p:nvSpPr>
        <p:spPr>
          <a:xfrm>
            <a:off x="5821363" y="1431925"/>
            <a:ext cx="45720" cy="9144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3" name="Google Shape;513;p83"/>
          <p:cNvSpPr/>
          <p:nvPr/>
        </p:nvSpPr>
        <p:spPr>
          <a:xfrm>
            <a:off x="5821363" y="2466906"/>
            <a:ext cx="45720" cy="9144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4" name="Google Shape;514;p83"/>
          <p:cNvSpPr/>
          <p:nvPr/>
        </p:nvSpPr>
        <p:spPr>
          <a:xfrm>
            <a:off x="5821363" y="3501887"/>
            <a:ext cx="45720" cy="914400"/>
          </a:xfrm>
          <a:prstGeom prst="rect">
            <a:avLst/>
          </a:prstGeom>
          <a:solidFill>
            <a:schemeClr val="accent3"/>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5" name="Google Shape;515;p83"/>
          <p:cNvSpPr/>
          <p:nvPr/>
        </p:nvSpPr>
        <p:spPr>
          <a:xfrm>
            <a:off x="5821363" y="4536868"/>
            <a:ext cx="45720" cy="914400"/>
          </a:xfrm>
          <a:prstGeom prst="rect">
            <a:avLst/>
          </a:prstGeom>
          <a:solidFill>
            <a:srgbClr val="393135"/>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6" name="Google Shape;516;p83"/>
          <p:cNvSpPr/>
          <p:nvPr/>
        </p:nvSpPr>
        <p:spPr>
          <a:xfrm>
            <a:off x="5821363" y="5571849"/>
            <a:ext cx="45720" cy="914400"/>
          </a:xfrm>
          <a:prstGeom prst="rect">
            <a:avLst/>
          </a:prstGeom>
          <a:solidFill>
            <a:schemeClr val="accent5"/>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517"/>
        <p:cNvGrpSpPr/>
        <p:nvPr/>
      </p:nvGrpSpPr>
      <p:grpSpPr>
        <a:xfrm>
          <a:off x="0" y="0"/>
          <a:ext cx="0" cy="0"/>
          <a:chOff x="0" y="0"/>
          <a:chExt cx="0" cy="0"/>
        </a:xfrm>
      </p:grpSpPr>
      <p:sp>
        <p:nvSpPr>
          <p:cNvPr id="518" name="Google Shape;518;p84"/>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9" name="Google Shape;519;p84"/>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0" name="Google Shape;520;p84"/>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1" name="Google Shape;521;p84"/>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2" name="Google Shape;522;p8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23" name="Google Shape;523;p84"/>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4" name="Google Shape;524;p84"/>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5" name="Google Shape;525;p84"/>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6" name="Google Shape;526;p84"/>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527" name="Google Shape;527;p84"/>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8" name="Google Shape;528;p84"/>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9" name="Google Shape;529;p84"/>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0" name="Google Shape;530;p84"/>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531"/>
        <p:cNvGrpSpPr/>
        <p:nvPr/>
      </p:nvGrpSpPr>
      <p:grpSpPr>
        <a:xfrm>
          <a:off x="0" y="0"/>
          <a:ext cx="0" cy="0"/>
          <a:chOff x="0" y="0"/>
          <a:chExt cx="0" cy="0"/>
        </a:xfrm>
      </p:grpSpPr>
      <p:sp>
        <p:nvSpPr>
          <p:cNvPr id="532" name="Google Shape;532;p85"/>
          <p:cNvSpPr txBox="1">
            <a:spLocks noGrp="1"/>
          </p:cNvSpPr>
          <p:nvPr>
            <p:ph type="body" idx="1"/>
          </p:nvPr>
        </p:nvSpPr>
        <p:spPr>
          <a:xfrm>
            <a:off x="584200"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3" name="Google Shape;533;p85"/>
          <p:cNvSpPr txBox="1">
            <a:spLocks noGrp="1"/>
          </p:cNvSpPr>
          <p:nvPr>
            <p:ph type="body" idx="2"/>
          </p:nvPr>
        </p:nvSpPr>
        <p:spPr>
          <a:xfrm>
            <a:off x="4332805"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4" name="Google Shape;534;p85"/>
          <p:cNvSpPr txBox="1">
            <a:spLocks noGrp="1"/>
          </p:cNvSpPr>
          <p:nvPr>
            <p:ph type="body" idx="3"/>
          </p:nvPr>
        </p:nvSpPr>
        <p:spPr>
          <a:xfrm>
            <a:off x="8081411"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5" name="Google Shape;535;p8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6" name="Google Shape;536;p85"/>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37" name="Google Shape;537;p85"/>
          <p:cNvSpPr/>
          <p:nvPr/>
        </p:nvSpPr>
        <p:spPr>
          <a:xfrm>
            <a:off x="987033"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38" name="Google Shape;538;p85"/>
          <p:cNvSpPr/>
          <p:nvPr/>
        </p:nvSpPr>
        <p:spPr>
          <a:xfrm>
            <a:off x="4735639"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39" name="Google Shape;539;p85"/>
          <p:cNvSpPr/>
          <p:nvPr/>
        </p:nvSpPr>
        <p:spPr>
          <a:xfrm>
            <a:off x="8484245"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0" name="Google Shape;540;p85"/>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1" name="Google Shape;541;p85"/>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cxnSp>
        <p:nvCxnSpPr>
          <p:cNvPr id="542" name="Google Shape;542;p85"/>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543" name="Google Shape;543;p85"/>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544" name="Google Shape;544;p85"/>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545" name="Google Shape;545;p85"/>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46" name="Google Shape;546;p85"/>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47" name="Google Shape;547;p85"/>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548"/>
        <p:cNvGrpSpPr/>
        <p:nvPr/>
      </p:nvGrpSpPr>
      <p:grpSpPr>
        <a:xfrm>
          <a:off x="0" y="0"/>
          <a:ext cx="0" cy="0"/>
          <a:chOff x="0" y="0"/>
          <a:chExt cx="0" cy="0"/>
        </a:xfrm>
      </p:grpSpPr>
      <p:sp>
        <p:nvSpPr>
          <p:cNvPr id="549" name="Google Shape;549;p86"/>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0" name="Google Shape;550;p8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1" name="Google Shape;551;p86"/>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552" name="Google Shape;552;p86"/>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lt1"/>
              </a:buClr>
              <a:buSzPts val="1980"/>
              <a:buNone/>
              <a:defRPr sz="2200"/>
            </a:lvl1pPr>
            <a:lvl2pPr marL="914400" lvl="1" indent="-228600" algn="l">
              <a:lnSpc>
                <a:spcPct val="100000"/>
              </a:lnSpc>
              <a:spcBef>
                <a:spcPts val="440"/>
              </a:spcBef>
              <a:spcAft>
                <a:spcPts val="0"/>
              </a:spcAft>
              <a:buClr>
                <a:schemeClr val="lt1"/>
              </a:buClr>
              <a:buSzPts val="1980"/>
              <a:buNone/>
              <a:defRPr sz="2200"/>
            </a:lvl2pPr>
            <a:lvl3pPr marL="1371600" lvl="2" indent="-228600" algn="l">
              <a:lnSpc>
                <a:spcPct val="100000"/>
              </a:lnSpc>
              <a:spcBef>
                <a:spcPts val="440"/>
              </a:spcBef>
              <a:spcAft>
                <a:spcPts val="0"/>
              </a:spcAft>
              <a:buClr>
                <a:schemeClr val="lt1"/>
              </a:buClr>
              <a:buSzPts val="1980"/>
              <a:buNone/>
              <a:defRPr sz="2200"/>
            </a:lvl3pPr>
            <a:lvl4pPr marL="1828800" lvl="3" indent="-228600" algn="l">
              <a:lnSpc>
                <a:spcPct val="100000"/>
              </a:lnSpc>
              <a:spcBef>
                <a:spcPts val="440"/>
              </a:spcBef>
              <a:spcAft>
                <a:spcPts val="0"/>
              </a:spcAft>
              <a:buClr>
                <a:schemeClr val="lt1"/>
              </a:buClr>
              <a:buSzPts val="1980"/>
              <a:buNone/>
              <a:defRPr sz="2200"/>
            </a:lvl4pPr>
            <a:lvl5pPr marL="2286000" lvl="4" indent="-228600" algn="l">
              <a:lnSpc>
                <a:spcPct val="100000"/>
              </a:lnSpc>
              <a:spcBef>
                <a:spcPts val="440"/>
              </a:spcBef>
              <a:spcAft>
                <a:spcPts val="0"/>
              </a:spcAft>
              <a:buClr>
                <a:schemeClr val="lt1"/>
              </a:buClr>
              <a:buSzPts val="1980"/>
              <a:buNone/>
              <a:defRPr sz="22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41"/>
        <p:cNvGrpSpPr/>
        <p:nvPr/>
      </p:nvGrpSpPr>
      <p:grpSpPr>
        <a:xfrm>
          <a:off x="0" y="0"/>
          <a:ext cx="0" cy="0"/>
          <a:chOff x="0" y="0"/>
          <a:chExt cx="0" cy="0"/>
        </a:xfrm>
      </p:grpSpPr>
      <p:sp>
        <p:nvSpPr>
          <p:cNvPr id="42" name="Google Shape;42;p24"/>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4"/>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 name="Google Shape;44;p24"/>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45" name="Google Shape;45;p24"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553"/>
        <p:cNvGrpSpPr/>
        <p:nvPr/>
      </p:nvGrpSpPr>
      <p:grpSpPr>
        <a:xfrm>
          <a:off x="0" y="0"/>
          <a:ext cx="0" cy="0"/>
          <a:chOff x="0" y="0"/>
          <a:chExt cx="0" cy="0"/>
        </a:xfrm>
      </p:grpSpPr>
      <p:sp>
        <p:nvSpPr>
          <p:cNvPr id="554" name="Google Shape;554;p87"/>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5" name="Google Shape;555;p8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6" name="Google Shape;556;p87"/>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7" name="Google Shape;557;p87"/>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8" name="Google Shape;558;p87"/>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9" name="Google Shape;559;p87"/>
          <p:cNvSpPr txBox="1">
            <a:spLocks noGrp="1"/>
          </p:cNvSpPr>
          <p:nvPr>
            <p:ph type="body" idx="1"/>
          </p:nvPr>
        </p:nvSpPr>
        <p:spPr>
          <a:xfrm>
            <a:off x="588263" y="1341438"/>
            <a:ext cx="5657150" cy="5059362"/>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200"/>
              </a:spcBef>
              <a:spcAft>
                <a:spcPts val="0"/>
              </a:spcAft>
              <a:buClr>
                <a:schemeClr val="lt1"/>
              </a:buClr>
              <a:buSzPts val="1440"/>
              <a:buFont typeface="Noto Sans Symbols"/>
              <a:buChar char="·"/>
              <a:defRPr sz="1600">
                <a:solidFill>
                  <a:schemeClr val="lt1"/>
                </a:solidFill>
              </a:defRPr>
            </a:lvl1pPr>
            <a:lvl2pPr marL="914400" lvl="1" indent="-228600" algn="l">
              <a:lnSpc>
                <a:spcPct val="100000"/>
              </a:lnSpc>
              <a:spcBef>
                <a:spcPts val="1200"/>
              </a:spcBef>
              <a:spcAft>
                <a:spcPts val="0"/>
              </a:spcAft>
              <a:buClr>
                <a:schemeClr val="lt1"/>
              </a:buClr>
              <a:buSzPts val="1800"/>
              <a:buNone/>
              <a:defRPr>
                <a:solidFill>
                  <a:schemeClr val="lt1"/>
                </a:solidFill>
              </a:defRPr>
            </a:lvl2pPr>
            <a:lvl3pPr marL="1371600" lvl="2" indent="-228600" algn="l">
              <a:lnSpc>
                <a:spcPct val="100000"/>
              </a:lnSpc>
              <a:spcBef>
                <a:spcPts val="1200"/>
              </a:spcBef>
              <a:spcAft>
                <a:spcPts val="0"/>
              </a:spcAft>
              <a:buClr>
                <a:schemeClr val="lt1"/>
              </a:buClr>
              <a:buSzPts val="1440"/>
              <a:buNone/>
              <a:defRPr>
                <a:solidFill>
                  <a:schemeClr val="lt1"/>
                </a:solidFill>
              </a:defRPr>
            </a:lvl3pPr>
            <a:lvl4pPr marL="1828800" lvl="3" indent="-228600" algn="l">
              <a:lnSpc>
                <a:spcPct val="100000"/>
              </a:lnSpc>
              <a:spcBef>
                <a:spcPts val="1200"/>
              </a:spcBef>
              <a:spcAft>
                <a:spcPts val="0"/>
              </a:spcAft>
              <a:buClr>
                <a:schemeClr val="lt1"/>
              </a:buClr>
              <a:buSzPts val="1260"/>
              <a:buNone/>
              <a:defRPr>
                <a:solidFill>
                  <a:schemeClr val="lt1"/>
                </a:solidFill>
              </a:defRPr>
            </a:lvl4pPr>
            <a:lvl5pPr marL="2286000" lvl="4" indent="-228600" algn="l">
              <a:lnSpc>
                <a:spcPct val="100000"/>
              </a:lnSpc>
              <a:spcBef>
                <a:spcPts val="1200"/>
              </a:spcBef>
              <a:spcAft>
                <a:spcPts val="0"/>
              </a:spcAft>
              <a:buClr>
                <a:schemeClr val="lt1"/>
              </a:buClr>
              <a:buSzPts val="1260"/>
              <a:buNone/>
              <a:defRPr>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560"/>
        <p:cNvGrpSpPr/>
        <p:nvPr/>
      </p:nvGrpSpPr>
      <p:grpSpPr>
        <a:xfrm>
          <a:off x="0" y="0"/>
          <a:ext cx="0" cy="0"/>
          <a:chOff x="0" y="0"/>
          <a:chExt cx="0" cy="0"/>
        </a:xfrm>
      </p:grpSpPr>
      <p:sp>
        <p:nvSpPr>
          <p:cNvPr id="561" name="Google Shape;561;p8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2" name="Google Shape;562;p88"/>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63" name="Google Shape;563;p88"/>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4" name="Google Shape;564;p88"/>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5" name="Google Shape;565;p88"/>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6" name="Google Shape;566;p88"/>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567" name="Google Shape;567;p88"/>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568" name="Google Shape;568;p88"/>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69" name="Google Shape;569;p88"/>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0" name="Google Shape;570;p88"/>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1" name="Google Shape;571;p88"/>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2" name="Google Shape;572;p88"/>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3" name="Google Shape;573;p88"/>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574"/>
        <p:cNvGrpSpPr/>
        <p:nvPr/>
      </p:nvGrpSpPr>
      <p:grpSpPr>
        <a:xfrm>
          <a:off x="0" y="0"/>
          <a:ext cx="0" cy="0"/>
          <a:chOff x="0" y="0"/>
          <a:chExt cx="0" cy="0"/>
        </a:xfrm>
      </p:grpSpPr>
      <p:sp>
        <p:nvSpPr>
          <p:cNvPr id="575" name="Google Shape;575;p8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6" name="Google Shape;576;p89"/>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7" name="Google Shape;577;p89"/>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8" name="Google Shape;578;p89"/>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9" name="Google Shape;579;p89"/>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0" name="Google Shape;580;p89"/>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1" name="Google Shape;581;p89"/>
          <p:cNvSpPr/>
          <p:nvPr/>
        </p:nvSpPr>
        <p:spPr>
          <a:xfrm>
            <a:off x="67382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2" name="Google Shape;582;p89"/>
          <p:cNvSpPr/>
          <p:nvPr/>
        </p:nvSpPr>
        <p:spPr>
          <a:xfrm>
            <a:off x="2929287"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3" name="Google Shape;583;p89"/>
          <p:cNvSpPr/>
          <p:nvPr/>
        </p:nvSpPr>
        <p:spPr>
          <a:xfrm>
            <a:off x="518475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4" name="Google Shape;584;p89"/>
          <p:cNvSpPr/>
          <p:nvPr/>
        </p:nvSpPr>
        <p:spPr>
          <a:xfrm>
            <a:off x="7440217"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5" name="Google Shape;585;p89"/>
          <p:cNvSpPr/>
          <p:nvPr/>
        </p:nvSpPr>
        <p:spPr>
          <a:xfrm>
            <a:off x="969568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6" name="Google Shape;586;p89"/>
          <p:cNvSpPr txBox="1">
            <a:spLocks noGrp="1"/>
          </p:cNvSpPr>
          <p:nvPr>
            <p:ph type="body" idx="1"/>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87" name="Google Shape;587;p89"/>
          <p:cNvGrpSpPr/>
          <p:nvPr/>
        </p:nvGrpSpPr>
        <p:grpSpPr>
          <a:xfrm>
            <a:off x="588262" y="4059104"/>
            <a:ext cx="562936" cy="1051917"/>
            <a:chOff x="588262" y="4109720"/>
            <a:chExt cx="562936" cy="1051917"/>
          </a:xfrm>
        </p:grpSpPr>
        <p:sp>
          <p:nvSpPr>
            <p:cNvPr id="588" name="Google Shape;588;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89" name="Google Shape;589;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590" name="Google Shape;590;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591" name="Google Shape;591;p89"/>
          <p:cNvSpPr txBox="1">
            <a:spLocks noGrp="1"/>
          </p:cNvSpPr>
          <p:nvPr>
            <p:ph type="body" idx="7"/>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92" name="Google Shape;592;p89"/>
          <p:cNvGrpSpPr/>
          <p:nvPr/>
        </p:nvGrpSpPr>
        <p:grpSpPr>
          <a:xfrm>
            <a:off x="2843727" y="4059104"/>
            <a:ext cx="562936" cy="1051917"/>
            <a:chOff x="588262" y="4109720"/>
            <a:chExt cx="562936" cy="1051917"/>
          </a:xfrm>
        </p:grpSpPr>
        <p:sp>
          <p:nvSpPr>
            <p:cNvPr id="593" name="Google Shape;593;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94" name="Google Shape;594;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595" name="Google Shape;595;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596" name="Google Shape;596;p89"/>
          <p:cNvSpPr txBox="1">
            <a:spLocks noGrp="1"/>
          </p:cNvSpPr>
          <p:nvPr>
            <p:ph type="body" idx="8"/>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97" name="Google Shape;597;p89"/>
          <p:cNvGrpSpPr/>
          <p:nvPr/>
        </p:nvGrpSpPr>
        <p:grpSpPr>
          <a:xfrm>
            <a:off x="5099192" y="4059104"/>
            <a:ext cx="562936" cy="1051917"/>
            <a:chOff x="588262" y="4109720"/>
            <a:chExt cx="562936" cy="1051917"/>
          </a:xfrm>
        </p:grpSpPr>
        <p:sp>
          <p:nvSpPr>
            <p:cNvPr id="598" name="Google Shape;598;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99" name="Google Shape;599;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00" name="Google Shape;600;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01" name="Google Shape;601;p89"/>
          <p:cNvSpPr txBox="1">
            <a:spLocks noGrp="1"/>
          </p:cNvSpPr>
          <p:nvPr>
            <p:ph type="body" idx="9"/>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02" name="Google Shape;602;p89"/>
          <p:cNvGrpSpPr/>
          <p:nvPr/>
        </p:nvGrpSpPr>
        <p:grpSpPr>
          <a:xfrm>
            <a:off x="7354657" y="4059104"/>
            <a:ext cx="562936" cy="1051917"/>
            <a:chOff x="588262" y="4109720"/>
            <a:chExt cx="562936" cy="1051917"/>
          </a:xfrm>
        </p:grpSpPr>
        <p:sp>
          <p:nvSpPr>
            <p:cNvPr id="603" name="Google Shape;603;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04" name="Google Shape;604;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05" name="Google Shape;605;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06" name="Google Shape;606;p89"/>
          <p:cNvSpPr txBox="1">
            <a:spLocks noGrp="1"/>
          </p:cNvSpPr>
          <p:nvPr>
            <p:ph type="body" idx="13"/>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07" name="Google Shape;607;p89"/>
          <p:cNvGrpSpPr/>
          <p:nvPr/>
        </p:nvGrpSpPr>
        <p:grpSpPr>
          <a:xfrm>
            <a:off x="9610122" y="4059104"/>
            <a:ext cx="562936" cy="1051917"/>
            <a:chOff x="588262" y="4109720"/>
            <a:chExt cx="562936" cy="1051917"/>
          </a:xfrm>
        </p:grpSpPr>
        <p:sp>
          <p:nvSpPr>
            <p:cNvPr id="608" name="Google Shape;608;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09" name="Google Shape;609;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10" name="Google Shape;610;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11" name="Google Shape;611;p89"/>
          <p:cNvSpPr txBox="1">
            <a:spLocks noGrp="1"/>
          </p:cNvSpPr>
          <p:nvPr>
            <p:ph type="body" idx="14"/>
          </p:nvPr>
        </p:nvSpPr>
        <p:spPr>
          <a:xfrm>
            <a:off x="779462"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2" name="Google Shape;612;p89"/>
          <p:cNvSpPr txBox="1">
            <a:spLocks noGrp="1"/>
          </p:cNvSpPr>
          <p:nvPr>
            <p:ph type="body" idx="15"/>
          </p:nvPr>
        </p:nvSpPr>
        <p:spPr>
          <a:xfrm>
            <a:off x="3032117"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3" name="Google Shape;613;p89"/>
          <p:cNvSpPr txBox="1">
            <a:spLocks noGrp="1"/>
          </p:cNvSpPr>
          <p:nvPr>
            <p:ph type="body" idx="16"/>
          </p:nvPr>
        </p:nvSpPr>
        <p:spPr>
          <a:xfrm>
            <a:off x="5284772"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4" name="Google Shape;614;p89"/>
          <p:cNvSpPr txBox="1">
            <a:spLocks noGrp="1"/>
          </p:cNvSpPr>
          <p:nvPr>
            <p:ph type="body" idx="17"/>
          </p:nvPr>
        </p:nvSpPr>
        <p:spPr>
          <a:xfrm>
            <a:off x="7537427"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5" name="Google Shape;615;p89"/>
          <p:cNvSpPr txBox="1">
            <a:spLocks noGrp="1"/>
          </p:cNvSpPr>
          <p:nvPr>
            <p:ph type="body" idx="18"/>
          </p:nvPr>
        </p:nvSpPr>
        <p:spPr>
          <a:xfrm>
            <a:off x="9790081"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616"/>
        <p:cNvGrpSpPr/>
        <p:nvPr/>
      </p:nvGrpSpPr>
      <p:grpSpPr>
        <a:xfrm>
          <a:off x="0" y="0"/>
          <a:ext cx="0" cy="0"/>
          <a:chOff x="0" y="0"/>
          <a:chExt cx="0" cy="0"/>
        </a:xfrm>
      </p:grpSpPr>
      <p:sp>
        <p:nvSpPr>
          <p:cNvPr id="617" name="Google Shape;617;p90"/>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18" name="Google Shape;618;p90"/>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19" name="Google Shape;619;p90"/>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0" name="Google Shape;620;p90"/>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1" name="Google Shape;621;p90"/>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2" name="Google Shape;622;p90"/>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623" name="Google Shape;623;p9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4" name="Google Shape;624;p90"/>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5" name="Google Shape;625;p90"/>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6" name="Google Shape;626;p90"/>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7" name="Google Shape;627;p90"/>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8" name="Google Shape;628;p90"/>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9" name="Google Shape;629;p90"/>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0" name="Google Shape;630;p90"/>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1" name="Google Shape;631;p90"/>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2" name="Google Shape;632;p90"/>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3" name="Google Shape;633;p90"/>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4" name="Google Shape;634;p90"/>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5" name="Google Shape;635;p90"/>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6" name="Google Shape;636;p90"/>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7" name="Google Shape;637;p90"/>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8" name="Google Shape;638;p90"/>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639"/>
        <p:cNvGrpSpPr/>
        <p:nvPr/>
      </p:nvGrpSpPr>
      <p:grpSpPr>
        <a:xfrm>
          <a:off x="0" y="0"/>
          <a:ext cx="0" cy="0"/>
          <a:chOff x="0" y="0"/>
          <a:chExt cx="0" cy="0"/>
        </a:xfrm>
      </p:grpSpPr>
      <p:sp>
        <p:nvSpPr>
          <p:cNvPr id="640" name="Google Shape;640;p91"/>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lt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641"/>
        <p:cNvGrpSpPr/>
        <p:nvPr/>
      </p:nvGrpSpPr>
      <p:grpSpPr>
        <a:xfrm>
          <a:off x="0" y="0"/>
          <a:ext cx="0" cy="0"/>
          <a:chOff x="0" y="0"/>
          <a:chExt cx="0" cy="0"/>
        </a:xfrm>
      </p:grpSpPr>
      <p:sp>
        <p:nvSpPr>
          <p:cNvPr id="642" name="Google Shape;642;p92"/>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lt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3" name="Google Shape;643;p92"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44" name="Google Shape;644;p92"/>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645"/>
        <p:cNvGrpSpPr/>
        <p:nvPr/>
      </p:nvGrpSpPr>
      <p:grpSpPr>
        <a:xfrm>
          <a:off x="0" y="0"/>
          <a:ext cx="0" cy="0"/>
          <a:chOff x="0" y="0"/>
          <a:chExt cx="0" cy="0"/>
        </a:xfrm>
      </p:grpSpPr>
      <p:sp>
        <p:nvSpPr>
          <p:cNvPr id="646" name="Google Shape;646;p93"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47" name="Google Shape;647;p93"/>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648"/>
        <p:cNvGrpSpPr/>
        <p:nvPr/>
      </p:nvGrpSpPr>
      <p:grpSpPr>
        <a:xfrm>
          <a:off x="0" y="0"/>
          <a:ext cx="0" cy="0"/>
          <a:chOff x="0" y="0"/>
          <a:chExt cx="0" cy="0"/>
        </a:xfrm>
      </p:grpSpPr>
      <p:sp>
        <p:nvSpPr>
          <p:cNvPr id="649" name="Google Shape;649;p94"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0" name="Google Shape;650;p94"/>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651"/>
        <p:cNvGrpSpPr/>
        <p:nvPr/>
      </p:nvGrpSpPr>
      <p:grpSpPr>
        <a:xfrm>
          <a:off x="0" y="0"/>
          <a:ext cx="0" cy="0"/>
          <a:chOff x="0" y="0"/>
          <a:chExt cx="0" cy="0"/>
        </a:xfrm>
      </p:grpSpPr>
      <p:sp>
        <p:nvSpPr>
          <p:cNvPr id="652" name="Google Shape;652;p95"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3" name="Google Shape;653;p95"/>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654"/>
        <p:cNvGrpSpPr/>
        <p:nvPr/>
      </p:nvGrpSpPr>
      <p:grpSpPr>
        <a:xfrm>
          <a:off x="0" y="0"/>
          <a:ext cx="0" cy="0"/>
          <a:chOff x="0" y="0"/>
          <a:chExt cx="0" cy="0"/>
        </a:xfrm>
      </p:grpSpPr>
      <p:sp>
        <p:nvSpPr>
          <p:cNvPr id="655" name="Google Shape;655;p96"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6" name="Google Shape;656;p96"/>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46"/>
        <p:cNvGrpSpPr/>
        <p:nvPr/>
      </p:nvGrpSpPr>
      <p:grpSpPr>
        <a:xfrm>
          <a:off x="0" y="0"/>
          <a:ext cx="0" cy="0"/>
          <a:chOff x="0" y="0"/>
          <a:chExt cx="0" cy="0"/>
        </a:xfrm>
      </p:grpSpPr>
      <p:pic>
        <p:nvPicPr>
          <p:cNvPr id="47" name="Google Shape;47;p17"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8" name="Google Shape;48;p17"/>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7"/>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657"/>
        <p:cNvGrpSpPr/>
        <p:nvPr/>
      </p:nvGrpSpPr>
      <p:grpSpPr>
        <a:xfrm>
          <a:off x="0" y="0"/>
          <a:ext cx="0" cy="0"/>
          <a:chOff x="0" y="0"/>
          <a:chExt cx="0" cy="0"/>
        </a:xfrm>
      </p:grpSpPr>
      <p:sp>
        <p:nvSpPr>
          <p:cNvPr id="658" name="Google Shape;658;p97"/>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59" name="Google Shape;659;p97"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0" name="Google Shape;660;p97"/>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1" name="Google Shape;661;p97"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2" name="Google Shape;662;p97"/>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663"/>
        <p:cNvGrpSpPr/>
        <p:nvPr/>
      </p:nvGrpSpPr>
      <p:grpSpPr>
        <a:xfrm>
          <a:off x="0" y="0"/>
          <a:ext cx="0" cy="0"/>
          <a:chOff x="0" y="0"/>
          <a:chExt cx="0" cy="0"/>
        </a:xfrm>
      </p:grpSpPr>
      <p:sp>
        <p:nvSpPr>
          <p:cNvPr id="664" name="Google Shape;664;p98"/>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5" name="Google Shape;665;p98"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6" name="Google Shape;666;p98"/>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7" name="Google Shape;667;p98"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8" name="Google Shape;668;p98"/>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9" name="Google Shape;669;p98"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0" name="Google Shape;670;p98"/>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671"/>
        <p:cNvGrpSpPr/>
        <p:nvPr/>
      </p:nvGrpSpPr>
      <p:grpSpPr>
        <a:xfrm>
          <a:off x="0" y="0"/>
          <a:ext cx="0" cy="0"/>
          <a:chOff x="0" y="0"/>
          <a:chExt cx="0" cy="0"/>
        </a:xfrm>
      </p:grpSpPr>
      <p:sp>
        <p:nvSpPr>
          <p:cNvPr id="672" name="Google Shape;672;p99"/>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3" name="Google Shape;673;p99"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4" name="Google Shape;674;p99"/>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5" name="Google Shape;675;p99"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6" name="Google Shape;676;p99"/>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7" name="Google Shape;677;p99"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8" name="Google Shape;678;p99"/>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9" name="Google Shape;679;p99"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80" name="Google Shape;680;p99"/>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681"/>
        <p:cNvGrpSpPr/>
        <p:nvPr/>
      </p:nvGrpSpPr>
      <p:grpSpPr>
        <a:xfrm>
          <a:off x="0" y="0"/>
          <a:ext cx="0" cy="0"/>
          <a:chOff x="0" y="0"/>
          <a:chExt cx="0" cy="0"/>
        </a:xfrm>
      </p:grpSpPr>
      <p:sp>
        <p:nvSpPr>
          <p:cNvPr id="682" name="Google Shape;682;p10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3" name="Google Shape;683;p100"/>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lt1"/>
              </a:buClr>
              <a:buSzPts val="1800"/>
              <a:buFont typeface="Quattrocento Sans"/>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84" name="Google Shape;684;p100"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685"/>
        <p:cNvGrpSpPr/>
        <p:nvPr/>
      </p:nvGrpSpPr>
      <p:grpSpPr>
        <a:xfrm>
          <a:off x="0" y="0"/>
          <a:ext cx="0" cy="0"/>
          <a:chOff x="0" y="0"/>
          <a:chExt cx="0" cy="0"/>
        </a:xfrm>
      </p:grpSpPr>
      <p:sp>
        <p:nvSpPr>
          <p:cNvPr id="686" name="Google Shape;686;p101"/>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7" name="Google Shape;687;p101"/>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lt1"/>
              </a:buClr>
              <a:buSzPts val="2160"/>
              <a:buNone/>
              <a:defRPr sz="24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cxnSp>
        <p:nvCxnSpPr>
          <p:cNvPr id="688" name="Google Shape;688;p101"/>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689" name="Google Shape;689;p101"/>
          <p:cNvCxnSpPr/>
          <p:nvPr/>
        </p:nvCxnSpPr>
        <p:spPr>
          <a:xfrm>
            <a:off x="4648200" y="2017713"/>
            <a:ext cx="6961188"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690"/>
        <p:cNvGrpSpPr/>
        <p:nvPr/>
      </p:nvGrpSpPr>
      <p:grpSpPr>
        <a:xfrm>
          <a:off x="0" y="0"/>
          <a:ext cx="0" cy="0"/>
          <a:chOff x="0" y="0"/>
          <a:chExt cx="0" cy="0"/>
        </a:xfrm>
      </p:grpSpPr>
      <p:sp>
        <p:nvSpPr>
          <p:cNvPr id="691" name="Google Shape;691;p102"/>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692" name="Google Shape;692;p102"/>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sz="28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93" name="Google Shape;693;p102"/>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694"/>
        <p:cNvGrpSpPr/>
        <p:nvPr/>
      </p:nvGrpSpPr>
      <p:grpSpPr>
        <a:xfrm>
          <a:off x="0" y="0"/>
          <a:ext cx="0" cy="0"/>
          <a:chOff x="0" y="0"/>
          <a:chExt cx="0" cy="0"/>
        </a:xfrm>
      </p:grpSpPr>
      <p:sp>
        <p:nvSpPr>
          <p:cNvPr id="695" name="Google Shape;695;p103"/>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696" name="Google Shape;696;p103"/>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sz="28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97" name="Google Shape;697;p103"/>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698"/>
        <p:cNvGrpSpPr/>
        <p:nvPr/>
      </p:nvGrpSpPr>
      <p:grpSpPr>
        <a:xfrm>
          <a:off x="0" y="0"/>
          <a:ext cx="0" cy="0"/>
          <a:chOff x="0" y="0"/>
          <a:chExt cx="0" cy="0"/>
        </a:xfrm>
      </p:grpSpPr>
      <p:cxnSp>
        <p:nvCxnSpPr>
          <p:cNvPr id="699" name="Google Shape;699;p104"/>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700" name="Google Shape;700;p104"/>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01" name="Google Shape;701;p104"/>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702"/>
        <p:cNvGrpSpPr/>
        <p:nvPr/>
      </p:nvGrpSpPr>
      <p:grpSpPr>
        <a:xfrm>
          <a:off x="0" y="0"/>
          <a:ext cx="0" cy="0"/>
          <a:chOff x="0" y="0"/>
          <a:chExt cx="0" cy="0"/>
        </a:xfrm>
      </p:grpSpPr>
      <p:sp>
        <p:nvSpPr>
          <p:cNvPr id="703" name="Google Shape;703;p105"/>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4" name="Google Shape;704;p105"/>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Demo slide 2">
  <p:cSld name="Demo slide 2">
    <p:spTree>
      <p:nvGrpSpPr>
        <p:cNvPr id="1" name="Shape 705"/>
        <p:cNvGrpSpPr/>
        <p:nvPr/>
      </p:nvGrpSpPr>
      <p:grpSpPr>
        <a:xfrm>
          <a:off x="0" y="0"/>
          <a:ext cx="0" cy="0"/>
          <a:chOff x="0" y="0"/>
          <a:chExt cx="0" cy="0"/>
        </a:xfrm>
      </p:grpSpPr>
      <p:sp>
        <p:nvSpPr>
          <p:cNvPr id="706" name="Google Shape;706;p106"/>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7" name="Google Shape;707;p106"/>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50"/>
        <p:cNvGrpSpPr/>
        <p:nvPr/>
      </p:nvGrpSpPr>
      <p:grpSpPr>
        <a:xfrm>
          <a:off x="0" y="0"/>
          <a:ext cx="0" cy="0"/>
          <a:chOff x="0" y="0"/>
          <a:chExt cx="0" cy="0"/>
        </a:xfrm>
      </p:grpSpPr>
      <p:pic>
        <p:nvPicPr>
          <p:cNvPr id="51" name="Google Shape;51;p25"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52" name="Google Shape;52;p2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708"/>
        <p:cNvGrpSpPr/>
        <p:nvPr/>
      </p:nvGrpSpPr>
      <p:grpSpPr>
        <a:xfrm>
          <a:off x="0" y="0"/>
          <a:ext cx="0" cy="0"/>
          <a:chOff x="0" y="0"/>
          <a:chExt cx="0" cy="0"/>
        </a:xfrm>
      </p:grpSpPr>
      <p:sp>
        <p:nvSpPr>
          <p:cNvPr id="709" name="Google Shape;709;p107"/>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Section Title 2">
  <p:cSld name="Section Title 2">
    <p:spTree>
      <p:nvGrpSpPr>
        <p:cNvPr id="1" name="Shape 710"/>
        <p:cNvGrpSpPr/>
        <p:nvPr/>
      </p:nvGrpSpPr>
      <p:grpSpPr>
        <a:xfrm>
          <a:off x="0" y="0"/>
          <a:ext cx="0" cy="0"/>
          <a:chOff x="0" y="0"/>
          <a:chExt cx="0" cy="0"/>
        </a:xfrm>
      </p:grpSpPr>
      <p:sp>
        <p:nvSpPr>
          <p:cNvPr id="711" name="Google Shape;711;p108"/>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12"/>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713"/>
        <p:cNvGrpSpPr/>
        <p:nvPr/>
      </p:nvGrpSpPr>
      <p:grpSpPr>
        <a:xfrm>
          <a:off x="0" y="0"/>
          <a:ext cx="0" cy="0"/>
          <a:chOff x="0" y="0"/>
          <a:chExt cx="0" cy="0"/>
        </a:xfrm>
      </p:grpSpPr>
      <p:sp>
        <p:nvSpPr>
          <p:cNvPr id="714" name="Google Shape;714;p110"/>
          <p:cNvSpPr txBox="1">
            <a:spLocks noGrp="1"/>
          </p:cNvSpPr>
          <p:nvPr>
            <p:ph type="body" idx="1"/>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5" name="Google Shape;715;p110"/>
          <p:cNvSpPr txBox="1">
            <a:spLocks noGrp="1"/>
          </p:cNvSpPr>
          <p:nvPr>
            <p:ph type="body" idx="2"/>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6" name="Google Shape;716;p110"/>
          <p:cNvSpPr txBox="1">
            <a:spLocks noGrp="1"/>
          </p:cNvSpPr>
          <p:nvPr>
            <p:ph type="body" idx="3"/>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7" name="Google Shape;717;p110"/>
          <p:cNvSpPr txBox="1">
            <a:spLocks noGrp="1"/>
          </p:cNvSpPr>
          <p:nvPr>
            <p:ph type="body" idx="4"/>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8" name="Google Shape;718;p110"/>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19" name="Google Shape;719;p110"/>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20" name="Google Shape;720;p110"/>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1" name="Google Shape;721;p110"/>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2" name="Google Shape;722;p110"/>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3" name="Google Shape;723;p110"/>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4" name="Google Shape;724;p110"/>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a:solidFill>
                <a:schemeClr val="lt1"/>
              </a:solidFill>
              <a:latin typeface="Quattrocento Sans"/>
              <a:ea typeface="Quattrocento Sans"/>
              <a:cs typeface="Quattrocento Sans"/>
              <a:sym typeface="Quattrocento Sans"/>
            </a:endParaRPr>
          </a:p>
        </p:txBody>
      </p:sp>
      <p:sp>
        <p:nvSpPr>
          <p:cNvPr id="725" name="Google Shape;725;p110"/>
          <p:cNvSpPr txBox="1">
            <a:spLocks noGrp="1"/>
          </p:cNvSpPr>
          <p:nvPr>
            <p:ph type="body" idx="6"/>
          </p:nvPr>
        </p:nvSpPr>
        <p:spPr>
          <a:xfrm>
            <a:off x="0" y="4678706"/>
            <a:ext cx="3348038" cy="86177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6" name="Google Shape;726;p110"/>
          <p:cNvSpPr txBox="1">
            <a:spLocks noGrp="1"/>
          </p:cNvSpPr>
          <p:nvPr>
            <p:ph type="body" idx="7"/>
          </p:nvPr>
        </p:nvSpPr>
        <p:spPr>
          <a:xfrm>
            <a:off x="3597275" y="120967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7" name="Google Shape;727;p110"/>
          <p:cNvSpPr txBox="1">
            <a:spLocks noGrp="1"/>
          </p:cNvSpPr>
          <p:nvPr>
            <p:ph type="body" idx="8"/>
          </p:nvPr>
        </p:nvSpPr>
        <p:spPr>
          <a:xfrm>
            <a:off x="4532134" y="265239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8" name="Google Shape;728;p110"/>
          <p:cNvSpPr txBox="1">
            <a:spLocks noGrp="1"/>
          </p:cNvSpPr>
          <p:nvPr>
            <p:ph type="body" idx="9"/>
          </p:nvPr>
        </p:nvSpPr>
        <p:spPr>
          <a:xfrm>
            <a:off x="4532134" y="387159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9" name="Google Shape;729;p110"/>
          <p:cNvSpPr txBox="1">
            <a:spLocks noGrp="1"/>
          </p:cNvSpPr>
          <p:nvPr>
            <p:ph type="body" idx="13"/>
          </p:nvPr>
        </p:nvSpPr>
        <p:spPr>
          <a:xfrm>
            <a:off x="3597275" y="5155882"/>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0" name="Google Shape;730;p110"/>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1" name="Google Shape;731;p110"/>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2" name="Google Shape;732;p110"/>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3" name="Google Shape;733;p110"/>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734"/>
        <p:cNvGrpSpPr/>
        <p:nvPr/>
      </p:nvGrpSpPr>
      <p:grpSpPr>
        <a:xfrm>
          <a:off x="0" y="0"/>
          <a:ext cx="0" cy="0"/>
          <a:chOff x="0" y="0"/>
          <a:chExt cx="0" cy="0"/>
        </a:xfrm>
      </p:grpSpPr>
      <p:sp>
        <p:nvSpPr>
          <p:cNvPr id="735" name="Google Shape;735;p111"/>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36" name="Google Shape;736;p111"/>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37" name="Google Shape;737;p111"/>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38" name="Google Shape;738;p111"/>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lt1"/>
              </a:buClr>
              <a:buSzPts val="2160"/>
              <a:buNone/>
              <a:defRPr sz="2400" i="0"/>
            </a:lvl1pPr>
            <a:lvl2pPr marL="914400" lvl="1" indent="-228600" algn="l">
              <a:lnSpc>
                <a:spcPct val="100000"/>
              </a:lnSpc>
              <a:spcBef>
                <a:spcPts val="1200"/>
              </a:spcBef>
              <a:spcAft>
                <a:spcPts val="0"/>
              </a:spcAft>
              <a:buClr>
                <a:schemeClr val="lt1"/>
              </a:buClr>
              <a:buSzPts val="2160"/>
              <a:buNone/>
              <a:defRPr sz="2400" i="1"/>
            </a:lvl2pPr>
            <a:lvl3pPr marL="1371600" lvl="2" indent="-228600" algn="l">
              <a:lnSpc>
                <a:spcPct val="100000"/>
              </a:lnSpc>
              <a:spcBef>
                <a:spcPts val="1200"/>
              </a:spcBef>
              <a:spcAft>
                <a:spcPts val="0"/>
              </a:spcAft>
              <a:buClr>
                <a:schemeClr val="lt1"/>
              </a:buClr>
              <a:buSzPts val="2160"/>
              <a:buNone/>
              <a:defRPr sz="2400" i="1"/>
            </a:lvl3pPr>
            <a:lvl4pPr marL="1828800" lvl="3" indent="-228600" algn="l">
              <a:lnSpc>
                <a:spcPct val="100000"/>
              </a:lnSpc>
              <a:spcBef>
                <a:spcPts val="1200"/>
              </a:spcBef>
              <a:spcAft>
                <a:spcPts val="0"/>
              </a:spcAft>
              <a:buClr>
                <a:schemeClr val="lt1"/>
              </a:buClr>
              <a:buSzPts val="2160"/>
              <a:buNone/>
              <a:defRPr sz="2400" i="1"/>
            </a:lvl4pPr>
            <a:lvl5pPr marL="2286000" lvl="4" indent="-228600" algn="l">
              <a:lnSpc>
                <a:spcPct val="100000"/>
              </a:lnSpc>
              <a:spcBef>
                <a:spcPts val="1200"/>
              </a:spcBef>
              <a:spcAft>
                <a:spcPts val="0"/>
              </a:spcAft>
              <a:buClr>
                <a:schemeClr val="lt1"/>
              </a:buClr>
              <a:buSzPts val="2160"/>
              <a:buNone/>
              <a:defRPr sz="2400" i="1"/>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9" name="Google Shape;739;p111"/>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sz="2000">
                <a:solidFill>
                  <a:schemeClr val="dk1"/>
                </a:solidFill>
              </a:defRPr>
            </a:lvl2pPr>
            <a:lvl3pPr marL="1371600" lvl="2" indent="-228600" algn="l">
              <a:lnSpc>
                <a:spcPct val="100000"/>
              </a:lnSpc>
              <a:spcBef>
                <a:spcPts val="400"/>
              </a:spcBef>
              <a:spcAft>
                <a:spcPts val="0"/>
              </a:spcAft>
              <a:buClr>
                <a:schemeClr val="dk1"/>
              </a:buClr>
              <a:buSzPts val="1800"/>
              <a:buNone/>
              <a:defRPr sz="2000">
                <a:solidFill>
                  <a:schemeClr val="dk1"/>
                </a:solidFill>
              </a:defRPr>
            </a:lvl3pPr>
            <a:lvl4pPr marL="1828800" lvl="3" indent="-228600" algn="l">
              <a:lnSpc>
                <a:spcPct val="100000"/>
              </a:lnSpc>
              <a:spcBef>
                <a:spcPts val="400"/>
              </a:spcBef>
              <a:spcAft>
                <a:spcPts val="0"/>
              </a:spcAft>
              <a:buClr>
                <a:schemeClr val="dk1"/>
              </a:buClr>
              <a:buSzPts val="1800"/>
              <a:buNone/>
              <a:defRPr sz="2000">
                <a:solidFill>
                  <a:schemeClr val="dk1"/>
                </a:solidFill>
              </a:defRPr>
            </a:lvl4pPr>
            <a:lvl5pPr marL="2286000" lvl="4" indent="-228600" algn="l">
              <a:lnSpc>
                <a:spcPct val="100000"/>
              </a:lnSpc>
              <a:spcBef>
                <a:spcPts val="400"/>
              </a:spcBef>
              <a:spcAft>
                <a:spcPts val="0"/>
              </a:spcAft>
              <a:buClr>
                <a:schemeClr val="dk1"/>
              </a:buClr>
              <a:buSzPts val="1800"/>
              <a:buNone/>
              <a:defRPr sz="20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740"/>
        <p:cNvGrpSpPr/>
        <p:nvPr/>
      </p:nvGrpSpPr>
      <p:grpSpPr>
        <a:xfrm>
          <a:off x="0" y="0"/>
          <a:ext cx="0" cy="0"/>
          <a:chOff x="0" y="0"/>
          <a:chExt cx="0" cy="0"/>
        </a:xfrm>
      </p:grpSpPr>
      <p:sp>
        <p:nvSpPr>
          <p:cNvPr id="741" name="Google Shape;741;p112"/>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742" name="Google Shape;742;p112"/>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3" name="Google Shape;743;p112"/>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dk1"/>
              </a:buClr>
              <a:buSzPts val="5400"/>
              <a:buFont typeface="Quattrocento Sans"/>
              <a:buNone/>
              <a:defRPr sz="5400">
                <a:solidFill>
                  <a:schemeClr val="dk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dk1"/>
              </a:buClr>
              <a:buSzPts val="4320"/>
              <a:buNone/>
              <a:defRPr sz="4800">
                <a:solidFill>
                  <a:schemeClr val="dk1"/>
                </a:solidFill>
              </a:defRPr>
            </a:lvl2pPr>
            <a:lvl3pPr marL="1371600" lvl="2" indent="-228600" algn="ctr">
              <a:lnSpc>
                <a:spcPct val="100000"/>
              </a:lnSpc>
              <a:spcBef>
                <a:spcPts val="960"/>
              </a:spcBef>
              <a:spcAft>
                <a:spcPts val="0"/>
              </a:spcAft>
              <a:buClr>
                <a:schemeClr val="dk1"/>
              </a:buClr>
              <a:buSzPts val="4320"/>
              <a:buNone/>
              <a:defRPr sz="4800">
                <a:solidFill>
                  <a:schemeClr val="dk1"/>
                </a:solidFill>
              </a:defRPr>
            </a:lvl3pPr>
            <a:lvl4pPr marL="1828800" lvl="3" indent="-228600" algn="ctr">
              <a:lnSpc>
                <a:spcPct val="100000"/>
              </a:lnSpc>
              <a:spcBef>
                <a:spcPts val="960"/>
              </a:spcBef>
              <a:spcAft>
                <a:spcPts val="0"/>
              </a:spcAft>
              <a:buClr>
                <a:schemeClr val="dk1"/>
              </a:buClr>
              <a:buSzPts val="4320"/>
              <a:buNone/>
              <a:defRPr sz="4800">
                <a:solidFill>
                  <a:schemeClr val="dk1"/>
                </a:solidFill>
              </a:defRPr>
            </a:lvl4pPr>
            <a:lvl5pPr marL="2286000" lvl="4" indent="-228600" algn="ctr">
              <a:lnSpc>
                <a:spcPct val="100000"/>
              </a:lnSpc>
              <a:spcBef>
                <a:spcPts val="960"/>
              </a:spcBef>
              <a:spcAft>
                <a:spcPts val="0"/>
              </a:spcAft>
              <a:buClr>
                <a:schemeClr val="dk1"/>
              </a:buClr>
              <a:buSzPts val="4320"/>
              <a:buNone/>
              <a:defRPr sz="48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744"/>
        <p:cNvGrpSpPr/>
        <p:nvPr/>
      </p:nvGrpSpPr>
      <p:grpSpPr>
        <a:xfrm>
          <a:off x="0" y="0"/>
          <a:ext cx="0" cy="0"/>
          <a:chOff x="0" y="0"/>
          <a:chExt cx="0" cy="0"/>
        </a:xfrm>
      </p:grpSpPr>
      <p:sp>
        <p:nvSpPr>
          <p:cNvPr id="745" name="Google Shape;745;p113"/>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6" name="Google Shape;746;p113"/>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7" name="Google Shape;747;p113"/>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8" name="Google Shape;748;p113"/>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9" name="Google Shape;749;p113"/>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0" name="Google Shape;750;p113"/>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1" name="Google Shape;751;p113"/>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dk1"/>
              </a:buClr>
              <a:buSzPts val="4500"/>
              <a:buNone/>
              <a:defRPr sz="5000">
                <a:solidFill>
                  <a:schemeClr val="dk1"/>
                </a:solidFill>
              </a:defRPr>
            </a:lvl2pPr>
            <a:lvl3pPr marL="1371600" lvl="2" indent="-228600" algn="ctr">
              <a:lnSpc>
                <a:spcPct val="100000"/>
              </a:lnSpc>
              <a:spcBef>
                <a:spcPts val="1000"/>
              </a:spcBef>
              <a:spcAft>
                <a:spcPts val="0"/>
              </a:spcAft>
              <a:buClr>
                <a:schemeClr val="dk1"/>
              </a:buClr>
              <a:buSzPts val="4500"/>
              <a:buNone/>
              <a:defRPr sz="5000">
                <a:solidFill>
                  <a:schemeClr val="dk1"/>
                </a:solidFill>
              </a:defRPr>
            </a:lvl3pPr>
            <a:lvl4pPr marL="1828800" lvl="3" indent="-228600" algn="ctr">
              <a:lnSpc>
                <a:spcPct val="100000"/>
              </a:lnSpc>
              <a:spcBef>
                <a:spcPts val="1000"/>
              </a:spcBef>
              <a:spcAft>
                <a:spcPts val="0"/>
              </a:spcAft>
              <a:buClr>
                <a:schemeClr val="dk1"/>
              </a:buClr>
              <a:buSzPts val="4500"/>
              <a:buNone/>
              <a:defRPr sz="5000">
                <a:solidFill>
                  <a:schemeClr val="dk1"/>
                </a:solidFill>
              </a:defRPr>
            </a:lvl4pPr>
            <a:lvl5pPr marL="2286000" lvl="4" indent="-228600" algn="ctr">
              <a:lnSpc>
                <a:spcPct val="100000"/>
              </a:lnSpc>
              <a:spcBef>
                <a:spcPts val="1000"/>
              </a:spcBef>
              <a:spcAft>
                <a:spcPts val="0"/>
              </a:spcAft>
              <a:buClr>
                <a:schemeClr val="dk1"/>
              </a:buClr>
              <a:buSzPts val="4500"/>
              <a:buNone/>
              <a:defRPr sz="50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752"/>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753"/>
        <p:cNvGrpSpPr/>
        <p:nvPr/>
      </p:nvGrpSpPr>
      <p:grpSpPr>
        <a:xfrm>
          <a:off x="0" y="0"/>
          <a:ext cx="0" cy="0"/>
          <a:chOff x="0" y="0"/>
          <a:chExt cx="0" cy="0"/>
        </a:xfrm>
      </p:grpSpPr>
      <p:sp>
        <p:nvSpPr>
          <p:cNvPr id="754" name="Google Shape;754;p11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5" name="Google Shape;755;p115"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sz="2800">
                <a:solidFill>
                  <a:schemeClr val="lt1"/>
                </a:solidFill>
                <a:latin typeface="Consolas"/>
                <a:ea typeface="Consolas"/>
                <a:cs typeface="Consolas"/>
                <a:sym typeface="Consolas"/>
              </a:defRPr>
            </a:lvl1pPr>
            <a:lvl2pPr marL="914400" lvl="1" indent="-228600" algn="l">
              <a:lnSpc>
                <a:spcPct val="100000"/>
              </a:lnSpc>
              <a:spcBef>
                <a:spcPts val="480"/>
              </a:spcBef>
              <a:spcAft>
                <a:spcPts val="0"/>
              </a:spcAft>
              <a:buClr>
                <a:schemeClr val="lt1"/>
              </a:buClr>
              <a:buSzPts val="2160"/>
              <a:buNone/>
              <a:defRPr sz="2400">
                <a:solidFill>
                  <a:schemeClr val="lt1"/>
                </a:solidFill>
                <a:latin typeface="Consolas"/>
                <a:ea typeface="Consolas"/>
                <a:cs typeface="Consolas"/>
                <a:sym typeface="Consolas"/>
              </a:defRPr>
            </a:lvl2pPr>
            <a:lvl3pPr marL="1371600" lvl="2" indent="-228600" algn="l">
              <a:lnSpc>
                <a:spcPct val="100000"/>
              </a:lnSpc>
              <a:spcBef>
                <a:spcPts val="400"/>
              </a:spcBef>
              <a:spcAft>
                <a:spcPts val="0"/>
              </a:spcAft>
              <a:buClr>
                <a:schemeClr val="lt1"/>
              </a:buClr>
              <a:buSzPts val="1800"/>
              <a:buNone/>
              <a:defRPr sz="2000">
                <a:solidFill>
                  <a:schemeClr val="lt1"/>
                </a:solidFill>
                <a:latin typeface="Consolas"/>
                <a:ea typeface="Consolas"/>
                <a:cs typeface="Consolas"/>
                <a:sym typeface="Consolas"/>
              </a:defRPr>
            </a:lvl3pPr>
            <a:lvl4pPr marL="1828800" lvl="3" indent="-228600" algn="l">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4pPr>
            <a:lvl5pPr marL="2286000" lvl="4" indent="-228600" algn="l">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756"/>
        <p:cNvGrpSpPr/>
        <p:nvPr/>
      </p:nvGrpSpPr>
      <p:grpSpPr>
        <a:xfrm>
          <a:off x="0" y="0"/>
          <a:ext cx="0" cy="0"/>
          <a:chOff x="0" y="0"/>
          <a:chExt cx="0" cy="0"/>
        </a:xfrm>
      </p:grpSpPr>
      <p:pic>
        <p:nvPicPr>
          <p:cNvPr id="757" name="Google Shape;757;p11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758" name="Google Shape;758;p116"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3" Type="http://schemas.openxmlformats.org/officeDocument/2006/relationships/slideLayout" Target="../slideLayouts/slideLayout4.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png"/><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3.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6"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5"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01"/>
        <p:cNvGrpSpPr/>
        <p:nvPr/>
      </p:nvGrpSpPr>
      <p:grpSpPr>
        <a:xfrm>
          <a:off x="0" y="0"/>
          <a:ext cx="0" cy="0"/>
          <a:chOff x="0" y="0"/>
          <a:chExt cx="0" cy="0"/>
        </a:xfrm>
      </p:grpSpPr>
      <p:sp>
        <p:nvSpPr>
          <p:cNvPr id="402" name="Google Shape;402;p7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3" name="Google Shape;403;p70"/>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404" name="Google Shape;404;p70"/>
          <p:cNvPicPr preferRelativeResize="0"/>
          <p:nvPr/>
        </p:nvPicPr>
        <p:blipFill rotWithShape="1">
          <a:blip r:embed="rId49">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 id="2147483739" r:id="rId36"/>
    <p:sldLayoutId id="2147483740" r:id="rId37"/>
    <p:sldLayoutId id="2147483741" r:id="rId38"/>
    <p:sldLayoutId id="2147483742" r:id="rId39"/>
    <p:sldLayoutId id="2147483743" r:id="rId40"/>
    <p:sldLayoutId id="2147483744" r:id="rId41"/>
    <p:sldLayoutId id="2147483745" r:id="rId42"/>
    <p:sldLayoutId id="2147483746" r:id="rId43"/>
    <p:sldLayoutId id="2147483747" r:id="rId44"/>
    <p:sldLayoutId id="2147483748" r:id="rId45"/>
    <p:sldLayoutId id="2147483749" r:id="rId46"/>
    <p:sldLayoutId id="2147483750" r:id="rId47"/>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770"/>
        <p:cNvGrpSpPr/>
        <p:nvPr/>
      </p:nvGrpSpPr>
      <p:grpSpPr>
        <a:xfrm>
          <a:off x="0" y="0"/>
          <a:ext cx="0" cy="0"/>
          <a:chOff x="0" y="0"/>
          <a:chExt cx="0" cy="0"/>
        </a:xfrm>
      </p:grpSpPr>
      <p:sp>
        <p:nvSpPr>
          <p:cNvPr id="771" name="Google Shape;771;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dirty="0"/>
              <a:t>Lesson 2.02: Booleans &amp; Expressions</a:t>
            </a:r>
            <a:endParaRPr dirty="0"/>
          </a:p>
        </p:txBody>
      </p:sp>
      <p:sp>
        <p:nvSpPr>
          <p:cNvPr id="772" name="Google Shape;772;p1"/>
          <p:cNvSpPr txBox="1">
            <a:spLocks noGrp="1"/>
          </p:cNvSpPr>
          <p:nvPr>
            <p:ph type="body" idx="1"/>
          </p:nvPr>
        </p:nvSpPr>
        <p:spPr>
          <a:xfrm>
            <a:off x="584200" y="3962400"/>
            <a:ext cx="9144000" cy="101566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dirty="0"/>
              <a:t>Microsoft Philanthropies TEALS Program</a:t>
            </a:r>
            <a:endParaRPr dirty="0"/>
          </a:p>
          <a:p>
            <a:pPr marL="0" lvl="0" indent="0" algn="l" rtl="0">
              <a:lnSpc>
                <a:spcPct val="100000"/>
              </a:lnSpc>
              <a:spcBef>
                <a:spcPts val="0"/>
              </a:spcBef>
              <a:spcAft>
                <a:spcPts val="0"/>
              </a:spcAft>
              <a:buClr>
                <a:schemeClr val="lt1"/>
              </a:buClr>
              <a:buSzPts val="1980"/>
              <a:buNone/>
            </a:pPr>
            <a:r>
              <a:rPr lang="en-US" dirty="0"/>
              <a:t>Introduction to computer science</a:t>
            </a:r>
            <a:endParaRPr dirty="0"/>
          </a:p>
          <a:p>
            <a:pPr marL="0" lvl="0" indent="0" algn="l" rtl="0">
              <a:lnSpc>
                <a:spcPct val="100000"/>
              </a:lnSpc>
              <a:spcBef>
                <a:spcPts val="0"/>
              </a:spcBef>
              <a:spcAft>
                <a:spcPts val="0"/>
              </a:spcAft>
              <a:buClr>
                <a:schemeClr val="lt1"/>
              </a:buClr>
              <a:buSzPts val="1980"/>
              <a:buNone/>
            </a:pPr>
            <a:r>
              <a:rPr lang="en-US" dirty="0"/>
              <a:t>Semester 2</a:t>
            </a:r>
            <a:endParaRPr dirty="0"/>
          </a:p>
        </p:txBody>
      </p:sp>
      <p:pic>
        <p:nvPicPr>
          <p:cNvPr id="773" name="Google Shape;773;p1" descr="Creative Commons Copyright. Prohibited Commercial Use. Microsoft Philanthropies TEALS Program"/>
          <p:cNvPicPr preferRelativeResize="0"/>
          <p:nvPr/>
        </p:nvPicPr>
        <p:blipFill rotWithShape="1">
          <a:blip r:embed="rId4">
            <a:alphaModFix/>
          </a:blip>
          <a:srcRect/>
          <a:stretch/>
        </p:blipFill>
        <p:spPr>
          <a:xfrm>
            <a:off x="9002536" y="6372049"/>
            <a:ext cx="3105150" cy="3905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2"/>
        <p:cNvGrpSpPr/>
        <p:nvPr/>
      </p:nvGrpSpPr>
      <p:grpSpPr>
        <a:xfrm>
          <a:off x="0" y="0"/>
          <a:ext cx="0" cy="0"/>
          <a:chOff x="0" y="0"/>
          <a:chExt cx="0" cy="0"/>
        </a:xfrm>
      </p:grpSpPr>
      <p:sp>
        <p:nvSpPr>
          <p:cNvPr id="833" name="Google Shape;833;p10"/>
          <p:cNvSpPr txBox="1"/>
          <p:nvPr/>
        </p:nvSpPr>
        <p:spPr>
          <a:xfrm>
            <a:off x="279919" y="160777"/>
            <a:ext cx="11018520"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3600"/>
              <a:buFont typeface="Quattrocento Sans"/>
              <a:buNone/>
            </a:pPr>
            <a:r>
              <a:rPr lang="en-US" sz="36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Lab 2.02 - part 1:</a:t>
            </a:r>
            <a:endParaRPr dirty="0">
              <a:latin typeface="Segoe UI" panose="020B0502040204020203" pitchFamily="34" charset="0"/>
              <a:cs typeface="Segoe UI" panose="020B0502040204020203" pitchFamily="34" charset="0"/>
            </a:endParaRPr>
          </a:p>
        </p:txBody>
      </p:sp>
      <p:sp>
        <p:nvSpPr>
          <p:cNvPr id="834" name="Google Shape;834;p10"/>
          <p:cNvSpPr txBox="1">
            <a:spLocks noGrp="1"/>
          </p:cNvSpPr>
          <p:nvPr>
            <p:ph type="title"/>
          </p:nvPr>
        </p:nvSpPr>
        <p:spPr>
          <a:xfrm>
            <a:off x="586740" y="803188"/>
            <a:ext cx="11350156" cy="965790"/>
          </a:xfrm>
          <a:prstGeom prst="rect">
            <a:avLst/>
          </a:prstGeom>
          <a:noFill/>
          <a:ln>
            <a:noFill/>
          </a:ln>
        </p:spPr>
        <p:txBody>
          <a:bodyPr spcFirstLastPara="1" wrap="square" lIns="0" tIns="0" rIns="0" bIns="0" anchor="t" anchorCtr="0">
            <a:normAutofit fontScale="90000"/>
          </a:bodyPr>
          <a:lstStyle/>
          <a:p>
            <a:pPr marL="0" lvl="0" indent="0" algn="l" rtl="0">
              <a:lnSpc>
                <a:spcPct val="100000"/>
              </a:lnSpc>
              <a:spcBef>
                <a:spcPts val="0"/>
              </a:spcBef>
              <a:spcAft>
                <a:spcPts val="0"/>
              </a:spcAft>
              <a:buClr>
                <a:schemeClr val="dk1"/>
              </a:buClr>
              <a:buSzPts val="3240"/>
              <a:buFont typeface="Quattrocento Sans"/>
              <a:buNone/>
            </a:pPr>
            <a:r>
              <a:rPr lang="en-US" sz="3240" dirty="0">
                <a:latin typeface="Segoe UI" panose="020B0502040204020203" pitchFamily="34" charset="0"/>
                <a:cs typeface="Segoe UI" panose="020B0502040204020203" pitchFamily="34" charset="0"/>
              </a:rPr>
              <a:t>Predict if each of the following examples will produce </a:t>
            </a:r>
            <a:r>
              <a:rPr lang="en-US" sz="3240" dirty="0">
                <a:latin typeface="Consolas" panose="020B0609020204030204" pitchFamily="49" charset="0"/>
                <a:cs typeface="Segoe UI" panose="020B0502040204020203" pitchFamily="34" charset="0"/>
              </a:rPr>
              <a:t>True</a:t>
            </a:r>
            <a:r>
              <a:rPr lang="en-US" sz="3240" dirty="0">
                <a:latin typeface="Segoe UI" panose="020B0502040204020203" pitchFamily="34" charset="0"/>
                <a:cs typeface="Segoe UI" panose="020B0502040204020203" pitchFamily="34" charset="0"/>
              </a:rPr>
              <a:t> or </a:t>
            </a:r>
            <a:r>
              <a:rPr lang="en-US" sz="3240" dirty="0">
                <a:latin typeface="Consolas" panose="020B0609020204030204" pitchFamily="49" charset="0"/>
                <a:cs typeface="Segoe UI" panose="020B0502040204020203" pitchFamily="34" charset="0"/>
              </a:rPr>
              <a:t>False</a:t>
            </a:r>
            <a:r>
              <a:rPr lang="en-US" sz="3240" dirty="0">
                <a:latin typeface="Segoe UI" panose="020B0502040204020203" pitchFamily="34" charset="0"/>
                <a:cs typeface="Segoe UI" panose="020B0502040204020203" pitchFamily="34" charset="0"/>
              </a:rPr>
              <a:t> output. Check your answers in interactive mode.</a:t>
            </a:r>
            <a:endParaRPr dirty="0">
              <a:latin typeface="Segoe UI" panose="020B0502040204020203" pitchFamily="34" charset="0"/>
              <a:cs typeface="Segoe UI" panose="020B0502040204020203" pitchFamily="34" charset="0"/>
            </a:endParaRPr>
          </a:p>
        </p:txBody>
      </p:sp>
      <p:sp>
        <p:nvSpPr>
          <p:cNvPr id="835" name="Google Shape;835;p10"/>
          <p:cNvSpPr txBox="1"/>
          <p:nvPr/>
        </p:nvSpPr>
        <p:spPr>
          <a:xfrm>
            <a:off x="653579" y="2184956"/>
            <a:ext cx="1239122" cy="307777"/>
          </a:xfrm>
          <a:prstGeom prst="rect">
            <a:avLst/>
          </a:prstGeom>
          <a:noFill/>
          <a:ln>
            <a:noFill/>
          </a:ln>
        </p:spPr>
        <p:txBody>
          <a:bodyPr spcFirstLastPara="1" wrap="square" lIns="0" tIns="0" rIns="0" bIns="0" anchor="t" anchorCtr="0">
            <a:spAutoFit/>
          </a:bodyPr>
          <a:lstStyle/>
          <a:p>
            <a:r>
              <a:rPr lang="en-US" sz="2000" b="1" dirty="0">
                <a:solidFill>
                  <a:schemeClr val="dk1"/>
                </a:solidFill>
                <a:latin typeface="Segoe UI" panose="020B0502040204020203" pitchFamily="34" charset="0"/>
                <a:cs typeface="Segoe UI" panose="020B0502040204020203" pitchFamily="34" charset="0"/>
                <a:sym typeface="Quattrocento Sans"/>
              </a:rPr>
              <a:t>Example 1</a:t>
            </a:r>
            <a:endParaRPr sz="2000" b="1" dirty="0">
              <a:solidFill>
                <a:schemeClr val="dk1"/>
              </a:solidFill>
              <a:latin typeface="Segoe UI" panose="020B0502040204020203" pitchFamily="34" charset="0"/>
              <a:cs typeface="Segoe UI" panose="020B0502040204020203" pitchFamily="34" charset="0"/>
            </a:endParaRPr>
          </a:p>
        </p:txBody>
      </p:sp>
      <p:sp>
        <p:nvSpPr>
          <p:cNvPr id="836" name="Google Shape;836;p10"/>
          <p:cNvSpPr/>
          <p:nvPr/>
        </p:nvSpPr>
        <p:spPr>
          <a:xfrm>
            <a:off x="0" y="2516577"/>
            <a:ext cx="6096000" cy="1015800"/>
          </a:xfrm>
          <a:prstGeom prst="rect">
            <a:avLst/>
          </a:prstGeom>
          <a:noFill/>
          <a:ln>
            <a:noFill/>
          </a:ln>
        </p:spPr>
        <p:txBody>
          <a:bodyPr spcFirstLastPara="1" wrap="square" lIns="91425" tIns="45700" rIns="91425" bIns="45700" anchor="t" anchorCtr="0">
            <a:spAutoFit/>
          </a:bodyPr>
          <a:lstStyle/>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 100</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b = 'science' </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&gt; 75 and b == 'science'</a:t>
            </a:r>
            <a:endParaRPr dirty="0"/>
          </a:p>
        </p:txBody>
      </p:sp>
      <p:sp>
        <p:nvSpPr>
          <p:cNvPr id="837" name="Google Shape;837;p10"/>
          <p:cNvSpPr txBox="1"/>
          <p:nvPr/>
        </p:nvSpPr>
        <p:spPr>
          <a:xfrm>
            <a:off x="653578" y="4279976"/>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i="0" u="none" strike="noStrike" cap="none" dirty="0">
                <a:solidFill>
                  <a:schemeClr val="dk1"/>
                </a:solidFill>
                <a:latin typeface="Quattrocento Sans"/>
                <a:ea typeface="Quattrocento Sans"/>
                <a:cs typeface="Quattrocento Sans"/>
                <a:sym typeface="Quattrocento Sans"/>
              </a:rPr>
              <a:t> 2</a:t>
            </a:r>
            <a:endParaRPr dirty="0"/>
          </a:p>
        </p:txBody>
      </p:sp>
      <p:sp>
        <p:nvSpPr>
          <p:cNvPr id="838" name="Google Shape;838;p10"/>
          <p:cNvSpPr/>
          <p:nvPr/>
        </p:nvSpPr>
        <p:spPr>
          <a:xfrm>
            <a:off x="0" y="4631305"/>
            <a:ext cx="6096000" cy="1015663"/>
          </a:xfrm>
          <a:prstGeom prst="rect">
            <a:avLst/>
          </a:prstGeom>
          <a:noFill/>
          <a:ln>
            <a:noFill/>
          </a:ln>
        </p:spPr>
        <p:txBody>
          <a:bodyPr spcFirstLastPara="1" wrap="square" lIns="91425" tIns="45700" rIns="91425" bIns="45700" anchor="t" anchorCtr="0">
            <a:spAutoFit/>
          </a:bodyPr>
          <a:lstStyle/>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 100</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b = 'science' </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&gt; 75 and b != 'science'</a:t>
            </a:r>
            <a:endParaRPr dirty="0"/>
          </a:p>
        </p:txBody>
      </p:sp>
      <p:sp>
        <p:nvSpPr>
          <p:cNvPr id="839" name="Google Shape;839;p10"/>
          <p:cNvSpPr txBox="1"/>
          <p:nvPr/>
        </p:nvSpPr>
        <p:spPr>
          <a:xfrm>
            <a:off x="6223066" y="2147245"/>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Quattrocento Sans"/>
                <a:ea typeface="Quattrocento Sans"/>
                <a:cs typeface="Quattrocento Sans"/>
                <a:sym typeface="Quattrocento Sans"/>
              </a:rPr>
              <a:t>Example 3</a:t>
            </a:r>
            <a:endParaRPr dirty="0"/>
          </a:p>
        </p:txBody>
      </p:sp>
      <p:sp>
        <p:nvSpPr>
          <p:cNvPr id="840" name="Google Shape;840;p10"/>
          <p:cNvSpPr/>
          <p:nvPr/>
        </p:nvSpPr>
        <p:spPr>
          <a:xfrm>
            <a:off x="5576099" y="2543435"/>
            <a:ext cx="6096000" cy="1015663"/>
          </a:xfrm>
          <a:prstGeom prst="rect">
            <a:avLst/>
          </a:prstGeom>
          <a:noFill/>
          <a:ln>
            <a:noFill/>
          </a:ln>
        </p:spPr>
        <p:txBody>
          <a:bodyPr spcFirstLastPara="1" wrap="square" lIns="91425" tIns="45700" rIns="91425" bIns="45700" anchor="t" anchorCtr="0">
            <a:spAutoFit/>
          </a:bodyPr>
          <a:lstStyle/>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 100</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b = 'science' </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&gt; 75 or b != 'science'</a:t>
            </a:r>
            <a:endParaRPr dirty="0"/>
          </a:p>
        </p:txBody>
      </p:sp>
      <p:sp>
        <p:nvSpPr>
          <p:cNvPr id="841" name="Google Shape;841;p10"/>
          <p:cNvSpPr txBox="1"/>
          <p:nvPr/>
        </p:nvSpPr>
        <p:spPr>
          <a:xfrm>
            <a:off x="6223066" y="4279976"/>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i="0" u="none" strike="noStrike" cap="none" dirty="0">
                <a:solidFill>
                  <a:schemeClr val="dk1"/>
                </a:solidFill>
                <a:latin typeface="Quattrocento Sans"/>
                <a:ea typeface="Quattrocento Sans"/>
                <a:cs typeface="Quattrocento Sans"/>
                <a:sym typeface="Quattrocento Sans"/>
              </a:rPr>
              <a:t> 4</a:t>
            </a:r>
            <a:endParaRPr dirty="0"/>
          </a:p>
        </p:txBody>
      </p:sp>
      <p:sp>
        <p:nvSpPr>
          <p:cNvPr id="842" name="Google Shape;842;p10"/>
          <p:cNvSpPr/>
          <p:nvPr/>
        </p:nvSpPr>
        <p:spPr>
          <a:xfrm>
            <a:off x="5573486" y="4630521"/>
            <a:ext cx="7053943" cy="1323439"/>
          </a:xfrm>
          <a:prstGeom prst="rect">
            <a:avLst/>
          </a:prstGeom>
          <a:noFill/>
          <a:ln>
            <a:noFill/>
          </a:ln>
        </p:spPr>
        <p:txBody>
          <a:bodyPr spcFirstLastPara="1" wrap="square" lIns="91425" tIns="45700" rIns="91425" bIns="45700" anchor="t" anchorCtr="0">
            <a:spAutoFit/>
          </a:bodyPr>
          <a:lstStyle/>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 100</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b = 'science'</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c = True </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not c and a &gt; 75 and b == 'science'</a:t>
            </a:r>
            <a:endParaRPr dirty="0"/>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11"/>
          <p:cNvSpPr txBox="1"/>
          <p:nvPr/>
        </p:nvSpPr>
        <p:spPr>
          <a:xfrm>
            <a:off x="387819" y="311963"/>
            <a:ext cx="11018520"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3600"/>
              <a:buFont typeface="Quattrocento Sans"/>
              <a:buNone/>
            </a:pPr>
            <a:r>
              <a:rPr lang="en-US" sz="36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Lab 2.02 - part </a:t>
            </a:r>
            <a:r>
              <a:rPr lang="en-US" sz="3600" dirty="0">
                <a:solidFill>
                  <a:schemeClr val="dk1"/>
                </a:solidFill>
                <a:latin typeface="Segoe UI" panose="020B0502040204020203" pitchFamily="34" charset="0"/>
                <a:ea typeface="Quattrocento Sans"/>
                <a:cs typeface="Segoe UI" panose="020B0502040204020203" pitchFamily="34" charset="0"/>
                <a:sym typeface="Quattrocento Sans"/>
              </a:rPr>
              <a:t>2</a:t>
            </a:r>
            <a:r>
              <a:rPr lang="en-US" sz="36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  President </a:t>
            </a:r>
            <a:endParaRPr dirty="0">
              <a:latin typeface="Segoe UI" panose="020B0502040204020203" pitchFamily="34" charset="0"/>
              <a:cs typeface="Segoe UI" panose="020B0502040204020203" pitchFamily="34" charset="0"/>
            </a:endParaRPr>
          </a:p>
        </p:txBody>
      </p:sp>
      <p:sp>
        <p:nvSpPr>
          <p:cNvPr id="849" name="Google Shape;849;p11"/>
          <p:cNvSpPr txBox="1">
            <a:spLocks noGrp="1"/>
          </p:cNvSpPr>
          <p:nvPr>
            <p:ph type="title"/>
          </p:nvPr>
        </p:nvSpPr>
        <p:spPr>
          <a:xfrm>
            <a:off x="584200" y="881102"/>
            <a:ext cx="11018520" cy="553998"/>
          </a:xfrm>
          <a:prstGeom prst="rect">
            <a:avLst/>
          </a:prstGeom>
          <a:noFill/>
          <a:ln>
            <a:noFill/>
          </a:ln>
        </p:spPr>
        <p:txBody>
          <a:bodyPr spcFirstLastPara="1" wrap="square" lIns="0" tIns="0" rIns="0" bIns="0" anchor="t" anchorCtr="0">
            <a:normAutofit fontScale="90000"/>
          </a:bodyPr>
          <a:lstStyle/>
          <a:p>
            <a:pPr marL="0" lvl="0" indent="0" algn="l" rtl="0">
              <a:lnSpc>
                <a:spcPct val="100000"/>
              </a:lnSpc>
              <a:spcBef>
                <a:spcPts val="0"/>
              </a:spcBef>
              <a:spcAft>
                <a:spcPts val="0"/>
              </a:spcAft>
              <a:buClr>
                <a:schemeClr val="dk1"/>
              </a:buClr>
              <a:buSzPts val="3240"/>
              <a:buFont typeface="Quattrocento Sans"/>
              <a:buNone/>
            </a:pPr>
            <a:r>
              <a:rPr lang="en-US" sz="3240" dirty="0">
                <a:latin typeface="Segoe UI" panose="020B0502040204020203" pitchFamily="34" charset="0"/>
                <a:cs typeface="Segoe UI" panose="020B0502040204020203" pitchFamily="34" charset="0"/>
              </a:rPr>
              <a:t>In your console:</a:t>
            </a:r>
            <a:br>
              <a:rPr lang="en-US" sz="3240" dirty="0">
                <a:latin typeface="Segoe UI" panose="020B0502040204020203" pitchFamily="34" charset="0"/>
                <a:cs typeface="Segoe UI" panose="020B0502040204020203" pitchFamily="34" charset="0"/>
              </a:rPr>
            </a:br>
            <a:endParaRPr sz="3240" dirty="0">
              <a:latin typeface="Segoe UI" panose="020B0502040204020203" pitchFamily="34" charset="0"/>
              <a:cs typeface="Segoe UI" panose="020B0502040204020203" pitchFamily="34" charset="0"/>
            </a:endParaRPr>
          </a:p>
        </p:txBody>
      </p:sp>
      <p:sp>
        <p:nvSpPr>
          <p:cNvPr id="850" name="Google Shape;850;p11"/>
          <p:cNvSpPr txBox="1">
            <a:spLocks noGrp="1"/>
          </p:cNvSpPr>
          <p:nvPr>
            <p:ph type="body" idx="1"/>
          </p:nvPr>
        </p:nvSpPr>
        <p:spPr>
          <a:xfrm>
            <a:off x="584200" y="1435100"/>
            <a:ext cx="10925928" cy="4262705"/>
          </a:xfrm>
          <a:prstGeom prst="rect">
            <a:avLst/>
          </a:prstGeom>
          <a:noFill/>
          <a:ln>
            <a:noFill/>
          </a:ln>
        </p:spPr>
        <p:txBody>
          <a:bodyPr spcFirstLastPara="1" wrap="square" lIns="0" tIns="0" rIns="0" bIns="0" anchor="t" anchorCtr="0">
            <a:spAutoFit/>
          </a:bodyPr>
          <a:lstStyle/>
          <a:p>
            <a:pPr marL="457200" lvl="1" indent="0">
              <a:spcBef>
                <a:spcPts val="0"/>
              </a:spcBef>
              <a:buSzPts val="2880"/>
              <a:buNone/>
            </a:pPr>
            <a:r>
              <a:rPr lang="en-US" sz="2400" dirty="0">
                <a:latin typeface="Segoe UI" panose="020B0502040204020203" pitchFamily="34" charset="0"/>
                <a:cs typeface="Segoe UI" panose="020B0502040204020203" pitchFamily="34" charset="0"/>
              </a:rPr>
              <a:t>Create a “Can I be President?” program.  It will check to see if the user meets the minimum requirements for becoming the President of the United States. Have the user input the information needed.</a:t>
            </a:r>
          </a:p>
          <a:p>
            <a:pPr marL="0" lvl="0" indent="0" algn="l" rtl="0">
              <a:lnSpc>
                <a:spcPct val="100000"/>
              </a:lnSpc>
              <a:spcBef>
                <a:spcPts val="0"/>
              </a:spcBef>
              <a:spcAft>
                <a:spcPts val="0"/>
              </a:spcAft>
              <a:buClr>
                <a:schemeClr val="dk1"/>
              </a:buClr>
              <a:buSzPts val="2880"/>
              <a:buNone/>
            </a:pPr>
            <a:endParaRPr dirty="0">
              <a:latin typeface="Segoe UI" panose="020B0502040204020203" pitchFamily="34" charset="0"/>
              <a:cs typeface="Segoe UI" panose="020B0502040204020203" pitchFamily="34" charset="0"/>
            </a:endParaRPr>
          </a:p>
          <a:p>
            <a:pPr marL="228600" lvl="1"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Requirements to be president:</a:t>
            </a:r>
            <a:endParaRPr dirty="0">
              <a:latin typeface="Segoe UI" panose="020B0502040204020203" pitchFamily="34" charset="0"/>
              <a:cs typeface="Segoe UI" panose="020B0502040204020203" pitchFamily="34" charset="0"/>
            </a:endParaRPr>
          </a:p>
          <a:p>
            <a:pPr marL="571500" lvl="1" indent="-342900" algn="l" rtl="0">
              <a:lnSpc>
                <a:spcPct val="100000"/>
              </a:lnSpc>
              <a:spcBef>
                <a:spcPts val="48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Older than 35</a:t>
            </a:r>
            <a:endParaRPr dirty="0">
              <a:latin typeface="Segoe UI" panose="020B0502040204020203" pitchFamily="34" charset="0"/>
              <a:cs typeface="Segoe UI" panose="020B0502040204020203" pitchFamily="34" charset="0"/>
            </a:endParaRPr>
          </a:p>
          <a:p>
            <a:pPr marL="571500" lvl="1" indent="-342900" algn="l" rtl="0">
              <a:lnSpc>
                <a:spcPct val="100000"/>
              </a:lnSpc>
              <a:spcBef>
                <a:spcPts val="48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Resident of US for 14 Years</a:t>
            </a:r>
            <a:endParaRPr dirty="0">
              <a:latin typeface="Segoe UI" panose="020B0502040204020203" pitchFamily="34" charset="0"/>
              <a:cs typeface="Segoe UI" panose="020B0502040204020203" pitchFamily="34" charset="0"/>
            </a:endParaRPr>
          </a:p>
          <a:p>
            <a:pPr marL="571500" lvl="1" indent="-342900" algn="l" rtl="0">
              <a:lnSpc>
                <a:spcPct val="100000"/>
              </a:lnSpc>
              <a:spcBef>
                <a:spcPts val="48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Natural born citizen</a:t>
            </a:r>
            <a:endParaRPr dirty="0">
              <a:latin typeface="Segoe UI" panose="020B0502040204020203" pitchFamily="34" charset="0"/>
              <a:cs typeface="Segoe UI" panose="020B0502040204020203" pitchFamily="34" charset="0"/>
            </a:endParaRPr>
          </a:p>
          <a:p>
            <a:pPr marL="228600" lvl="1" indent="0" algn="l" rtl="0">
              <a:lnSpc>
                <a:spcPct val="100000"/>
              </a:lnSpc>
              <a:spcBef>
                <a:spcPts val="480"/>
              </a:spcBef>
              <a:spcAft>
                <a:spcPts val="0"/>
              </a:spcAft>
              <a:buClr>
                <a:schemeClr val="dk1"/>
              </a:buClr>
              <a:buSzPts val="2160"/>
              <a:buNone/>
            </a:pPr>
            <a:endParaRPr lang="en-US" sz="2400" dirty="0">
              <a:latin typeface="Segoe UI" panose="020B0502040204020203" pitchFamily="34" charset="0"/>
              <a:cs typeface="Segoe UI" panose="020B0502040204020203" pitchFamily="34" charset="0"/>
            </a:endParaRPr>
          </a:p>
          <a:p>
            <a:pPr marL="228600" lvl="1"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Print True if the user can be President, and False if not.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12"/>
          <p:cNvSpPr txBox="1"/>
          <p:nvPr/>
        </p:nvSpPr>
        <p:spPr>
          <a:xfrm>
            <a:off x="673476" y="340567"/>
            <a:ext cx="11018520"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3600"/>
              <a:buFont typeface="Quattrocento Sans"/>
              <a:buNone/>
            </a:pPr>
            <a:r>
              <a:rPr lang="en-US" sz="36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Lab 2.02 - part 3: Roller Coaster</a:t>
            </a:r>
            <a:endParaRPr dirty="0">
              <a:latin typeface="Segoe UI" panose="020B0502040204020203" pitchFamily="34" charset="0"/>
              <a:cs typeface="Segoe UI" panose="020B0502040204020203" pitchFamily="34" charset="0"/>
            </a:endParaRPr>
          </a:p>
        </p:txBody>
      </p:sp>
      <p:sp>
        <p:nvSpPr>
          <p:cNvPr id="857" name="Google Shape;857;p12"/>
          <p:cNvSpPr txBox="1">
            <a:spLocks noGrp="1"/>
          </p:cNvSpPr>
          <p:nvPr>
            <p:ph type="title"/>
          </p:nvPr>
        </p:nvSpPr>
        <p:spPr>
          <a:xfrm>
            <a:off x="370549" y="1484818"/>
            <a:ext cx="11018520" cy="553998"/>
          </a:xfrm>
          <a:prstGeom prst="rect">
            <a:avLst/>
          </a:prstGeom>
          <a:noFill/>
          <a:ln>
            <a:noFill/>
          </a:ln>
        </p:spPr>
        <p:txBody>
          <a:bodyPr spcFirstLastPara="1" wrap="square" lIns="0" tIns="0" rIns="0" bIns="0" anchor="t" anchorCtr="0">
            <a:normAutofit fontScale="90000"/>
          </a:bodyPr>
          <a:lstStyle/>
          <a:p>
            <a:pPr marL="0" lvl="0" indent="0" algn="l" rtl="0">
              <a:lnSpc>
                <a:spcPct val="100000"/>
              </a:lnSpc>
              <a:spcBef>
                <a:spcPts val="0"/>
              </a:spcBef>
              <a:spcAft>
                <a:spcPts val="0"/>
              </a:spcAft>
              <a:buClr>
                <a:schemeClr val="dk1"/>
              </a:buClr>
              <a:buSzPts val="3240"/>
              <a:buFont typeface="Quattrocento Sans"/>
              <a:buNone/>
            </a:pPr>
            <a:r>
              <a:rPr lang="en-US" sz="3240" dirty="0">
                <a:latin typeface="Segoe UI" panose="020B0502040204020203" pitchFamily="34" charset="0"/>
                <a:cs typeface="Segoe UI" panose="020B0502040204020203" pitchFamily="34" charset="0"/>
              </a:rPr>
              <a:t>In your console:</a:t>
            </a:r>
            <a:br>
              <a:rPr lang="en-US" sz="3240" dirty="0">
                <a:latin typeface="Segoe UI" panose="020B0502040204020203" pitchFamily="34" charset="0"/>
                <a:cs typeface="Segoe UI" panose="020B0502040204020203" pitchFamily="34" charset="0"/>
              </a:rPr>
            </a:br>
            <a:endParaRPr sz="3240" dirty="0">
              <a:latin typeface="Segoe UI" panose="020B0502040204020203" pitchFamily="34" charset="0"/>
              <a:cs typeface="Segoe UI" panose="020B0502040204020203" pitchFamily="34" charset="0"/>
            </a:endParaRPr>
          </a:p>
        </p:txBody>
      </p:sp>
      <p:sp>
        <p:nvSpPr>
          <p:cNvPr id="858" name="Google Shape;858;p12"/>
          <p:cNvSpPr txBox="1">
            <a:spLocks noGrp="1"/>
          </p:cNvSpPr>
          <p:nvPr>
            <p:ph type="body" idx="1"/>
          </p:nvPr>
        </p:nvSpPr>
        <p:spPr>
          <a:xfrm>
            <a:off x="673476" y="2141944"/>
            <a:ext cx="11018520" cy="4139595"/>
          </a:xfrm>
          <a:prstGeom prst="rect">
            <a:avLst/>
          </a:prstGeom>
          <a:noFill/>
          <a:ln>
            <a:noFill/>
          </a:ln>
        </p:spPr>
        <p:txBody>
          <a:bodyPr spcFirstLastPara="1" wrap="square" lIns="0" tIns="0" rIns="0" bIns="0" anchor="t" anchorCtr="0">
            <a:spAutoFit/>
          </a:bodyPr>
          <a:lstStyle/>
          <a:p>
            <a:pPr marL="457200" lvl="1" indent="0">
              <a:spcBef>
                <a:spcPts val="0"/>
              </a:spcBef>
              <a:buSzPts val="2880"/>
            </a:pPr>
            <a:r>
              <a:rPr lang="en-US" sz="2400" dirty="0">
                <a:latin typeface="Segoe UI" panose="020B0502040204020203" pitchFamily="34" charset="0"/>
                <a:cs typeface="Segoe UI" panose="020B0502040204020203" pitchFamily="34" charset="0"/>
              </a:rPr>
              <a:t>Create a “Can I ride the roller coaster?” program. It will check to see if the user meets the minimum requirements to ride the roller coaster. Have the user input the information needed.</a:t>
            </a:r>
          </a:p>
          <a:p>
            <a:pPr marL="0" lvl="0" indent="0" algn="l" rtl="0">
              <a:lnSpc>
                <a:spcPct val="100000"/>
              </a:lnSpc>
              <a:spcBef>
                <a:spcPts val="0"/>
              </a:spcBef>
              <a:spcAft>
                <a:spcPts val="0"/>
              </a:spcAft>
              <a:buClr>
                <a:schemeClr val="dk1"/>
              </a:buClr>
              <a:buSzPts val="2880"/>
            </a:pPr>
            <a:endParaRPr dirty="0">
              <a:latin typeface="Segoe UI" panose="020B0502040204020203" pitchFamily="34" charset="0"/>
              <a:cs typeface="Segoe UI" panose="020B0502040204020203" pitchFamily="34" charset="0"/>
            </a:endParaRPr>
          </a:p>
          <a:p>
            <a:pPr marL="228600" lvl="1"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Requirements to ride the roller coaster:</a:t>
            </a:r>
            <a:endParaRPr dirty="0">
              <a:latin typeface="Segoe UI" panose="020B0502040204020203" pitchFamily="34" charset="0"/>
              <a:cs typeface="Segoe UI" panose="020B0502040204020203" pitchFamily="34" charset="0"/>
            </a:endParaRPr>
          </a:p>
          <a:p>
            <a:pPr marL="571500" lvl="1" indent="-342900" algn="l" rtl="0">
              <a:lnSpc>
                <a:spcPct val="100000"/>
              </a:lnSpc>
              <a:spcBef>
                <a:spcPts val="48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Height over 50 inches – loophole allows any height if older than 18</a:t>
            </a:r>
            <a:endParaRPr dirty="0">
              <a:latin typeface="Segoe UI" panose="020B0502040204020203" pitchFamily="34" charset="0"/>
              <a:cs typeface="Segoe UI" panose="020B0502040204020203" pitchFamily="34" charset="0"/>
            </a:endParaRPr>
          </a:p>
          <a:p>
            <a:pPr marL="571500" lvl="1" indent="-342900" algn="l" rtl="0">
              <a:lnSpc>
                <a:spcPct val="100000"/>
              </a:lnSpc>
              <a:spcBef>
                <a:spcPts val="48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Each ride costs 4 quarters </a:t>
            </a:r>
            <a:endParaRPr dirty="0">
              <a:latin typeface="Segoe UI" panose="020B0502040204020203" pitchFamily="34" charset="0"/>
              <a:cs typeface="Segoe UI" panose="020B0502040204020203" pitchFamily="34" charset="0"/>
            </a:endParaRPr>
          </a:p>
          <a:p>
            <a:pPr marL="571500" lvl="1" indent="-342900" algn="l" rtl="0">
              <a:lnSpc>
                <a:spcPct val="100000"/>
              </a:lnSpc>
              <a:spcBef>
                <a:spcPts val="48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There is a frequent rider pass, which makes the rides only cost 2 quarters </a:t>
            </a:r>
            <a:endParaRPr dirty="0">
              <a:latin typeface="Segoe UI" panose="020B0502040204020203" pitchFamily="34" charset="0"/>
              <a:cs typeface="Segoe UI" panose="020B0502040204020203" pitchFamily="34" charset="0"/>
            </a:endParaRPr>
          </a:p>
          <a:p>
            <a:pPr marL="228600" lvl="1" indent="0" algn="l" rtl="0">
              <a:lnSpc>
                <a:spcPct val="100000"/>
              </a:lnSpc>
              <a:spcBef>
                <a:spcPts val="480"/>
              </a:spcBef>
              <a:spcAft>
                <a:spcPts val="0"/>
              </a:spcAft>
              <a:buClr>
                <a:schemeClr val="dk1"/>
              </a:buClr>
              <a:buSzPts val="2160"/>
            </a:pPr>
            <a:endParaRPr lang="en-US" sz="2400" dirty="0">
              <a:latin typeface="Segoe UI" panose="020B0502040204020203" pitchFamily="34" charset="0"/>
              <a:cs typeface="Segoe UI" panose="020B0502040204020203" pitchFamily="34" charset="0"/>
            </a:endParaRPr>
          </a:p>
          <a:p>
            <a:pPr marL="228600" lvl="1" indent="0" algn="l" rtl="0">
              <a:lnSpc>
                <a:spcPct val="100000"/>
              </a:lnSpc>
              <a:spcBef>
                <a:spcPts val="480"/>
              </a:spcBef>
              <a:spcAft>
                <a:spcPts val="0"/>
              </a:spcAft>
              <a:buClr>
                <a:schemeClr val="dk1"/>
              </a:buClr>
              <a:buSzPts val="2160"/>
            </a:pPr>
            <a:r>
              <a:rPr lang="en-US" sz="2400" dirty="0">
                <a:latin typeface="Segoe UI" panose="020B0502040204020203" pitchFamily="34" charset="0"/>
                <a:cs typeface="Segoe UI" panose="020B0502040204020203" pitchFamily="34" charset="0"/>
              </a:rPr>
              <a:t>Print True if the user can ride the roller coaster, and False if not.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Bonus</a:t>
            </a:r>
            <a:endParaRPr dirty="0">
              <a:latin typeface="Segoe UI" panose="020B0502040204020203" pitchFamily="34" charset="0"/>
              <a:cs typeface="Segoe UI" panose="020B0502040204020203" pitchFamily="34" charset="0"/>
            </a:endParaRPr>
          </a:p>
        </p:txBody>
      </p:sp>
      <p:sp>
        <p:nvSpPr>
          <p:cNvPr id="864" name="Google Shape;864;p13"/>
          <p:cNvSpPr txBox="1">
            <a:spLocks noGrp="1"/>
          </p:cNvSpPr>
          <p:nvPr>
            <p:ph type="body" idx="1"/>
          </p:nvPr>
        </p:nvSpPr>
        <p:spPr>
          <a:xfrm>
            <a:off x="584200" y="1435100"/>
            <a:ext cx="11018838" cy="336092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Are the following expressions equivalent? Research </a:t>
            </a:r>
            <a:r>
              <a:rPr lang="en-US" dirty="0" err="1">
                <a:latin typeface="Segoe UI" panose="020B0502040204020203" pitchFamily="34" charset="0"/>
                <a:cs typeface="Segoe UI" panose="020B0502040204020203" pitchFamily="34" charset="0"/>
              </a:rPr>
              <a:t>DeMorgan’s</a:t>
            </a:r>
            <a:r>
              <a:rPr lang="en-US" dirty="0">
                <a:latin typeface="Segoe UI" panose="020B0502040204020203" pitchFamily="34" charset="0"/>
                <a:cs typeface="Segoe UI" panose="020B0502040204020203" pitchFamily="34" charset="0"/>
              </a:rPr>
              <a:t> Laws and write why you think they are the same or why they are not the same.</a:t>
            </a:r>
            <a:endParaRPr dirty="0">
              <a:latin typeface="Segoe UI" panose="020B0502040204020203" pitchFamily="34" charset="0"/>
              <a:cs typeface="Segoe UI" panose="020B0502040204020203" pitchFamily="34" charset="0"/>
            </a:endParaRPr>
          </a:p>
          <a:p>
            <a:pPr marL="0" lvl="0" indent="0" algn="l" rtl="0">
              <a:lnSpc>
                <a:spcPct val="100000"/>
              </a:lnSpc>
              <a:spcBef>
                <a:spcPts val="560"/>
              </a:spcBef>
              <a:spcAft>
                <a:spcPts val="0"/>
              </a:spcAft>
              <a:buClr>
                <a:schemeClr val="dk1"/>
              </a:buClr>
              <a:buSzPts val="2520"/>
              <a:buNone/>
            </a:pPr>
            <a:endParaRPr dirty="0">
              <a:latin typeface="Segoe UI" panose="020B0502040204020203" pitchFamily="34" charset="0"/>
              <a:cs typeface="Segoe UI" panose="020B0502040204020203" pitchFamily="34" charset="0"/>
            </a:endParaRPr>
          </a:p>
          <a:p>
            <a:pPr marL="0" lvl="0" indent="0" algn="l" rtl="0">
              <a:lnSpc>
                <a:spcPct val="100000"/>
              </a:lnSpc>
              <a:spcBef>
                <a:spcPts val="560"/>
              </a:spcBef>
              <a:spcAft>
                <a:spcPts val="0"/>
              </a:spcAft>
              <a:buClr>
                <a:srgbClr val="0000FF"/>
              </a:buClr>
              <a:buSzPts val="2520"/>
              <a:buNone/>
            </a:pPr>
            <a:r>
              <a:rPr lang="en-US" dirty="0">
                <a:solidFill>
                  <a:srgbClr val="0000FF"/>
                </a:solidFill>
                <a:latin typeface="Segoe UI" panose="020B0502040204020203" pitchFamily="34" charset="0"/>
                <a:cs typeface="Segoe UI" panose="020B0502040204020203" pitchFamily="34" charset="0"/>
              </a:rPr>
              <a:t>not(x or y) == not x and not y </a:t>
            </a:r>
            <a:endParaRPr dirty="0">
              <a:latin typeface="Segoe UI" panose="020B0502040204020203" pitchFamily="34" charset="0"/>
              <a:cs typeface="Segoe UI" panose="020B0502040204020203" pitchFamily="34" charset="0"/>
            </a:endParaRPr>
          </a:p>
          <a:p>
            <a:pPr marL="228600" lvl="0" indent="-68579" algn="l" rtl="0">
              <a:lnSpc>
                <a:spcPct val="100000"/>
              </a:lnSpc>
              <a:spcBef>
                <a:spcPts val="560"/>
              </a:spcBef>
              <a:spcAft>
                <a:spcPts val="0"/>
              </a:spcAft>
              <a:buClr>
                <a:schemeClr val="dk1"/>
              </a:buClr>
              <a:buSzPts val="2520"/>
              <a:buNone/>
            </a:pPr>
            <a:endParaRPr dirty="0">
              <a:solidFill>
                <a:srgbClr val="0000FF"/>
              </a:solidFill>
              <a:latin typeface="Segoe UI" panose="020B0502040204020203" pitchFamily="34" charset="0"/>
              <a:cs typeface="Segoe UI" panose="020B0502040204020203" pitchFamily="34" charset="0"/>
            </a:endParaRPr>
          </a:p>
          <a:p>
            <a:pPr marL="0" lvl="0" indent="0" algn="l" rtl="0">
              <a:lnSpc>
                <a:spcPct val="100000"/>
              </a:lnSpc>
              <a:spcBef>
                <a:spcPts val="560"/>
              </a:spcBef>
              <a:spcAft>
                <a:spcPts val="0"/>
              </a:spcAft>
              <a:buClr>
                <a:srgbClr val="0000FF"/>
              </a:buClr>
              <a:buSzPts val="2520"/>
              <a:buNone/>
            </a:pPr>
            <a:r>
              <a:rPr lang="en-US" dirty="0">
                <a:solidFill>
                  <a:srgbClr val="0000FF"/>
                </a:solidFill>
                <a:latin typeface="Segoe UI" panose="020B0502040204020203" pitchFamily="34" charset="0"/>
                <a:cs typeface="Segoe UI" panose="020B0502040204020203" pitchFamily="34" charset="0"/>
              </a:rPr>
              <a:t>not(x and y) == not x or not y</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1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Exit</a:t>
            </a:r>
            <a:r>
              <a:rPr lang="en-US" dirty="0"/>
              <a:t> </a:t>
            </a:r>
            <a:r>
              <a:rPr lang="en-US" dirty="0">
                <a:latin typeface="Segoe UI" panose="020B0502040204020203" pitchFamily="34" charset="0"/>
                <a:cs typeface="Segoe UI" panose="020B0502040204020203" pitchFamily="34" charset="0"/>
              </a:rPr>
              <a:t>ticket</a:t>
            </a:r>
            <a:endParaRPr dirty="0">
              <a:latin typeface="Segoe UI" panose="020B0502040204020203" pitchFamily="34" charset="0"/>
              <a:cs typeface="Segoe UI" panose="020B0502040204020203" pitchFamily="34" charset="0"/>
            </a:endParaRPr>
          </a:p>
        </p:txBody>
      </p:sp>
      <p:sp>
        <p:nvSpPr>
          <p:cNvPr id="870" name="Google Shape;870;p14"/>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520"/>
              <a:buChar char="·"/>
            </a:pPr>
            <a:r>
              <a:rPr lang="en-US"/>
              <a:t>In your notebook, write down two things you learned today.</a:t>
            </a:r>
            <a:endParaRPr/>
          </a:p>
        </p:txBody>
      </p:sp>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Booleans &amp; Expressions</a:t>
            </a:r>
            <a:endParaRPr/>
          </a:p>
        </p:txBody>
      </p:sp>
      <p:sp>
        <p:nvSpPr>
          <p:cNvPr id="779" name="Google Shape;779;p2"/>
          <p:cNvSpPr txBox="1">
            <a:spLocks noGrp="1"/>
          </p:cNvSpPr>
          <p:nvPr>
            <p:ph type="body" idx="1"/>
          </p:nvPr>
        </p:nvSpPr>
        <p:spPr>
          <a:xfrm>
            <a:off x="584199" y="1435100"/>
            <a:ext cx="11173791" cy="195438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dirty="0">
                <a:latin typeface="Segoe UI" panose="020B0502040204020203" pitchFamily="34" charset="0"/>
                <a:cs typeface="Segoe UI" panose="020B0502040204020203" pitchFamily="34" charset="0"/>
              </a:rPr>
              <a:t>After this lesson, you will be able to...</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Define and identify Booleans, expressions, composition, </a:t>
            </a:r>
            <a:r>
              <a:rPr lang="en-US" dirty="0">
                <a:latin typeface="Consolas" panose="020B0609020204030204" pitchFamily="49" charset="0"/>
                <a:cs typeface="Segoe UI" panose="020B0502040204020203" pitchFamily="34" charset="0"/>
              </a:rPr>
              <a:t>True</a:t>
            </a:r>
            <a:r>
              <a:rPr lang="en-US" dirty="0">
                <a:latin typeface="Segoe UI" panose="020B0502040204020203" pitchFamily="34" charset="0"/>
                <a:cs typeface="Segoe UI" panose="020B0502040204020203" pitchFamily="34" charset="0"/>
              </a:rPr>
              <a:t>, </a:t>
            </a:r>
            <a:r>
              <a:rPr lang="en-US" dirty="0">
                <a:latin typeface="Consolas" panose="020B0609020204030204" pitchFamily="49" charset="0"/>
                <a:cs typeface="Segoe UI" panose="020B0502040204020203" pitchFamily="34" charset="0"/>
              </a:rPr>
              <a:t>False</a:t>
            </a:r>
            <a:endParaRPr dirty="0">
              <a:latin typeface="Consolas" panose="020B0609020204030204" pitchFamily="49"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Evaluate a Boolean expression</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Compose Boolean expressions using </a:t>
            </a:r>
            <a:r>
              <a:rPr lang="en-US" b="1" dirty="0">
                <a:solidFill>
                  <a:srgbClr val="0070C0"/>
                </a:solidFill>
                <a:latin typeface="Segoe UI" panose="020B0502040204020203" pitchFamily="34" charset="0"/>
                <a:cs typeface="Segoe UI" panose="020B0502040204020203" pitchFamily="34" charset="0"/>
              </a:rPr>
              <a:t>and</a:t>
            </a:r>
            <a:r>
              <a:rPr lang="en-US" b="1" dirty="0">
                <a:latin typeface="Segoe UI" panose="020B0502040204020203" pitchFamily="34" charset="0"/>
                <a:cs typeface="Segoe UI" panose="020B0502040204020203" pitchFamily="34" charset="0"/>
              </a:rPr>
              <a:t>,</a:t>
            </a:r>
            <a:r>
              <a:rPr lang="en-US" b="1" dirty="0">
                <a:solidFill>
                  <a:srgbClr val="0070C0"/>
                </a:solidFill>
                <a:latin typeface="Segoe UI" panose="020B0502040204020203" pitchFamily="34" charset="0"/>
                <a:cs typeface="Segoe UI" panose="020B0502040204020203" pitchFamily="34" charset="0"/>
              </a:rPr>
              <a:t> or</a:t>
            </a:r>
            <a:r>
              <a:rPr lang="en-US" b="1" dirty="0">
                <a:latin typeface="Segoe UI" panose="020B0502040204020203" pitchFamily="34" charset="0"/>
                <a:cs typeface="Segoe UI" panose="020B0502040204020203" pitchFamily="34" charset="0"/>
              </a:rPr>
              <a:t>,</a:t>
            </a:r>
            <a:r>
              <a:rPr lang="en-US" b="1" dirty="0">
                <a:solidFill>
                  <a:srgbClr val="0070C0"/>
                </a:solidFill>
                <a:latin typeface="Segoe UI" panose="020B0502040204020203" pitchFamily="34" charset="0"/>
                <a:cs typeface="Segoe UI" panose="020B0502040204020203" pitchFamily="34" charset="0"/>
              </a:rPr>
              <a:t> not</a:t>
            </a:r>
            <a:r>
              <a:rPr lang="en-US" b="1" dirty="0">
                <a:latin typeface="Segoe UI" panose="020B0502040204020203" pitchFamily="34" charset="0"/>
                <a:cs typeface="Segoe UI" panose="020B0502040204020203" pitchFamily="34" charset="0"/>
              </a:rPr>
              <a:t>,</a:t>
            </a:r>
            <a:r>
              <a:rPr lang="en-US" b="1" dirty="0">
                <a:solidFill>
                  <a:srgbClr val="0070C0"/>
                </a:solidFill>
                <a:latin typeface="Segoe UI" panose="020B0502040204020203" pitchFamily="34" charset="0"/>
                <a:cs typeface="Segoe UI" panose="020B0502040204020203" pitchFamily="34" charset="0"/>
              </a:rPr>
              <a:t> &lt;</a:t>
            </a:r>
            <a:r>
              <a:rPr lang="en-US" b="1" dirty="0">
                <a:latin typeface="Segoe UI" panose="020B0502040204020203" pitchFamily="34" charset="0"/>
                <a:cs typeface="Segoe UI" panose="020B0502040204020203" pitchFamily="34" charset="0"/>
              </a:rPr>
              <a:t>,</a:t>
            </a:r>
            <a:r>
              <a:rPr lang="en-US" b="1" dirty="0">
                <a:solidFill>
                  <a:srgbClr val="0070C0"/>
                </a:solidFill>
                <a:latin typeface="Segoe UI" panose="020B0502040204020203" pitchFamily="34" charset="0"/>
                <a:cs typeface="Segoe UI" panose="020B0502040204020203" pitchFamily="34" charset="0"/>
              </a:rPr>
              <a:t> &gt;</a:t>
            </a:r>
            <a:r>
              <a:rPr lang="en-US" b="1" dirty="0">
                <a:latin typeface="Segoe UI" panose="020B0502040204020203" pitchFamily="34" charset="0"/>
                <a:cs typeface="Segoe UI" panose="020B0502040204020203" pitchFamily="34" charset="0"/>
              </a:rPr>
              <a:t>,</a:t>
            </a:r>
            <a:r>
              <a:rPr lang="en-US" b="1" dirty="0">
                <a:solidFill>
                  <a:srgbClr val="0070C0"/>
                </a:solidFill>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and</a:t>
            </a:r>
            <a:r>
              <a:rPr lang="en-US" b="1" dirty="0">
                <a:solidFill>
                  <a:srgbClr val="0070C0"/>
                </a:solidFill>
                <a:latin typeface="Segoe UI" panose="020B0502040204020203" pitchFamily="34" charset="0"/>
                <a:cs typeface="Segoe UI" panose="020B0502040204020203" pitchFamily="34" charset="0"/>
              </a:rPr>
              <a:t> ==</a:t>
            </a:r>
            <a:endParaRPr b="1"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3"/>
          <p:cNvSpPr txBox="1">
            <a:spLocks noGrp="1"/>
          </p:cNvSpPr>
          <p:nvPr>
            <p:ph type="title"/>
          </p:nvPr>
        </p:nvSpPr>
        <p:spPr>
          <a:xfrm>
            <a:off x="584200" y="2305840"/>
            <a:ext cx="3468956"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Today’s plan</a:t>
            </a:r>
            <a:br>
              <a:rPr lang="en-US" dirty="0">
                <a:latin typeface="Segoe UI" panose="020B0502040204020203" pitchFamily="34" charset="0"/>
                <a:cs typeface="Segoe UI" panose="020B0502040204020203" pitchFamily="34" charset="0"/>
              </a:rPr>
            </a:br>
            <a:endParaRPr dirty="0">
              <a:latin typeface="Segoe UI" panose="020B0502040204020203" pitchFamily="34" charset="0"/>
              <a:cs typeface="Segoe UI" panose="020B0502040204020203" pitchFamily="34" charset="0"/>
            </a:endParaRPr>
          </a:p>
        </p:txBody>
      </p:sp>
      <p:sp>
        <p:nvSpPr>
          <p:cNvPr id="785" name="Google Shape;785;p3"/>
          <p:cNvSpPr txBox="1">
            <a:spLocks noGrp="1"/>
          </p:cNvSpPr>
          <p:nvPr>
            <p:ph type="body" idx="1"/>
          </p:nvPr>
        </p:nvSpPr>
        <p:spPr>
          <a:xfrm>
            <a:off x="4646104" y="2447038"/>
            <a:ext cx="6961188" cy="275767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dirty="0">
                <a:latin typeface="Segoe UI" panose="020B0502040204020203" pitchFamily="34" charset="0"/>
                <a:cs typeface="Segoe UI" panose="020B0502040204020203" pitchFamily="34" charset="0"/>
              </a:rPr>
              <a:t>Do Now</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Lesson</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Lab</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Debrief </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endParaRPr dirty="0"/>
          </a:p>
        </p:txBody>
      </p:sp>
    </p:spTree>
    <p:custDataLst>
      <p:tags r:id="rId1"/>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 part 1</a:t>
            </a:r>
            <a:endParaRPr dirty="0">
              <a:latin typeface="Segoe UI" panose="020B0502040204020203" pitchFamily="34" charset="0"/>
              <a:cs typeface="Segoe UI" panose="020B0502040204020203" pitchFamily="34" charset="0"/>
            </a:endParaRPr>
          </a:p>
        </p:txBody>
      </p:sp>
      <p:sp>
        <p:nvSpPr>
          <p:cNvPr id="792" name="Google Shape;792;p4"/>
          <p:cNvSpPr txBox="1">
            <a:spLocks noGrp="1"/>
          </p:cNvSpPr>
          <p:nvPr>
            <p:ph type="body" idx="1"/>
          </p:nvPr>
        </p:nvSpPr>
        <p:spPr>
          <a:xfrm>
            <a:off x="586581" y="1472807"/>
            <a:ext cx="11018838" cy="529375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US" sz="2000" dirty="0">
                <a:latin typeface="Segoe UI" panose="020B0502040204020203" pitchFamily="34" charset="0"/>
                <a:cs typeface="Segoe UI" panose="020B0502040204020203" pitchFamily="34" charset="0"/>
              </a:rPr>
              <a:t>Write down in your notebook one thing you learned in the previous class.</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Type each line of the following code into the editor:</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5 &lt; 3</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5 &gt; 3</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type(5 &lt; 3)</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type(5 &gt; 3)</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err="1">
                <a:solidFill>
                  <a:srgbClr val="0000FF"/>
                </a:solidFill>
                <a:latin typeface="Consolas"/>
                <a:ea typeface="Consolas"/>
                <a:cs typeface="Consolas"/>
                <a:sym typeface="Consolas"/>
              </a:rPr>
              <a:t>my_fav_animal</a:t>
            </a:r>
            <a:r>
              <a:rPr lang="en-US" sz="2000" dirty="0">
                <a:solidFill>
                  <a:srgbClr val="0000FF"/>
                </a:solidFill>
                <a:latin typeface="Consolas"/>
                <a:ea typeface="Consolas"/>
                <a:cs typeface="Consolas"/>
                <a:sym typeface="Consolas"/>
              </a:rPr>
              <a:t> = "cat"</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err="1">
                <a:solidFill>
                  <a:srgbClr val="0000FF"/>
                </a:solidFill>
                <a:latin typeface="Consolas"/>
                <a:ea typeface="Consolas"/>
                <a:cs typeface="Consolas"/>
                <a:sym typeface="Consolas"/>
              </a:rPr>
              <a:t>user_fav_animal</a:t>
            </a:r>
            <a:r>
              <a:rPr lang="en-US" sz="2000" dirty="0">
                <a:solidFill>
                  <a:srgbClr val="0000FF"/>
                </a:solidFill>
                <a:latin typeface="Consolas"/>
                <a:ea typeface="Consolas"/>
                <a:cs typeface="Consolas"/>
                <a:sym typeface="Consolas"/>
              </a:rPr>
              <a:t> = input("What is your favorite animal? ") </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err="1">
                <a:solidFill>
                  <a:srgbClr val="0000FF"/>
                </a:solidFill>
                <a:latin typeface="Consolas"/>
                <a:ea typeface="Consolas"/>
                <a:cs typeface="Consolas"/>
                <a:sym typeface="Consolas"/>
              </a:rPr>
              <a:t>my_fav_animal</a:t>
            </a:r>
            <a:r>
              <a:rPr lang="en-US" sz="2000" dirty="0">
                <a:solidFill>
                  <a:srgbClr val="0000FF"/>
                </a:solidFill>
                <a:latin typeface="Consolas"/>
                <a:ea typeface="Consolas"/>
                <a:cs typeface="Consolas"/>
                <a:sym typeface="Consolas"/>
              </a:rPr>
              <a:t> == </a:t>
            </a:r>
            <a:r>
              <a:rPr lang="en-US" sz="2000" dirty="0" err="1">
                <a:solidFill>
                  <a:srgbClr val="0000FF"/>
                </a:solidFill>
                <a:latin typeface="Consolas"/>
                <a:ea typeface="Consolas"/>
                <a:cs typeface="Consolas"/>
                <a:sym typeface="Consolas"/>
              </a:rPr>
              <a:t>user_fav_animal</a:t>
            </a:r>
            <a:endParaRPr sz="2000" dirty="0">
              <a:solidFill>
                <a:srgbClr val="0000FF"/>
              </a:solidFill>
              <a:latin typeface="Consolas"/>
              <a:ea typeface="Consolas"/>
              <a:cs typeface="Consolas"/>
              <a:sym typeface="Consolas"/>
            </a:endParaRPr>
          </a:p>
          <a:p>
            <a:pPr marL="631825" lvl="0" indent="0" algn="l" rtl="0">
              <a:lnSpc>
                <a:spcPct val="100000"/>
              </a:lnSpc>
              <a:spcBef>
                <a:spcPts val="0"/>
              </a:spcBef>
              <a:spcAft>
                <a:spcPts val="0"/>
              </a:spcAft>
              <a:buClr>
                <a:srgbClr val="C57A15"/>
              </a:buClr>
              <a:buSzPts val="1800"/>
              <a:buNone/>
            </a:pPr>
            <a:endParaRPr sz="2000" b="1" dirty="0">
              <a:latin typeface="Consolas"/>
              <a:ea typeface="Consolas"/>
              <a:cs typeface="Consolas"/>
              <a:sym typeface="Consolas"/>
            </a:endParaRPr>
          </a:p>
          <a:p>
            <a:pPr marL="0" lvl="0" indent="0" algn="l" rtl="0">
              <a:lnSpc>
                <a:spcPct val="100000"/>
              </a:lnSpc>
              <a:spcBef>
                <a:spcPts val="0"/>
              </a:spcBef>
              <a:spcAft>
                <a:spcPts val="0"/>
              </a:spcAft>
              <a:buClr>
                <a:srgbClr val="C57A15"/>
              </a:buClr>
              <a:buSzPts val="1800"/>
              <a:buNone/>
            </a:pPr>
            <a:r>
              <a:rPr lang="en-US" sz="2000" b="1" dirty="0">
                <a:latin typeface="Segoe UI" panose="020B0502040204020203" pitchFamily="34" charset="0"/>
                <a:cs typeface="Segoe UI" panose="020B0502040204020203" pitchFamily="34" charset="0"/>
                <a:sym typeface="Quattrocento Sans"/>
              </a:rPr>
              <a:t>In your notebook, answer the following</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What does </a:t>
            </a:r>
            <a:r>
              <a:rPr lang="en-US" sz="2000" b="1" dirty="0">
                <a:solidFill>
                  <a:srgbClr val="0000FF"/>
                </a:solidFill>
                <a:latin typeface="Segoe UI" panose="020B0502040204020203" pitchFamily="34" charset="0"/>
                <a:cs typeface="Segoe UI" panose="020B0502040204020203" pitchFamily="34" charset="0"/>
              </a:rPr>
              <a:t>5 &lt; 3 </a:t>
            </a:r>
            <a:r>
              <a:rPr lang="en-US" sz="2000" dirty="0">
                <a:latin typeface="Segoe UI" panose="020B0502040204020203" pitchFamily="34" charset="0"/>
                <a:cs typeface="Segoe UI" panose="020B0502040204020203" pitchFamily="34" charset="0"/>
              </a:rPr>
              <a:t>evaluate to?</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What is the type of </a:t>
            </a:r>
            <a:r>
              <a:rPr lang="en-US" sz="2000" b="1" dirty="0">
                <a:solidFill>
                  <a:srgbClr val="0000FF"/>
                </a:solidFill>
                <a:latin typeface="Segoe UI" panose="020B0502040204020203" pitchFamily="34" charset="0"/>
                <a:cs typeface="Segoe UI" panose="020B0502040204020203" pitchFamily="34" charset="0"/>
              </a:rPr>
              <a:t>5 &lt; 3</a:t>
            </a:r>
            <a:r>
              <a:rPr lang="en-US" sz="2000" dirty="0">
                <a:latin typeface="Segoe UI" panose="020B0502040204020203" pitchFamily="34" charset="0"/>
                <a:cs typeface="Segoe UI" panose="020B0502040204020203" pitchFamily="34" charset="0"/>
              </a:rPr>
              <a:t>? What does that stand for?</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What is the difference between </a:t>
            </a:r>
            <a:r>
              <a:rPr lang="en-US" sz="2000" b="1" dirty="0">
                <a:solidFill>
                  <a:srgbClr val="0000FF"/>
                </a:solidFill>
                <a:latin typeface="Segoe UI" panose="020B0502040204020203" pitchFamily="34" charset="0"/>
                <a:cs typeface="Segoe UI" panose="020B0502040204020203" pitchFamily="34" charset="0"/>
              </a:rPr>
              <a:t>==</a:t>
            </a:r>
            <a:r>
              <a:rPr lang="en-US" sz="2000" dirty="0">
                <a:latin typeface="Segoe UI" panose="020B0502040204020203" pitchFamily="34" charset="0"/>
                <a:cs typeface="Segoe UI" panose="020B0502040204020203" pitchFamily="34" charset="0"/>
              </a:rPr>
              <a:t> and </a:t>
            </a:r>
            <a:r>
              <a:rPr lang="en-US" sz="2000" b="1" dirty="0">
                <a:solidFill>
                  <a:srgbClr val="0000FF"/>
                </a:solidFill>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a:t>
            </a:r>
            <a:r>
              <a:rPr lang="en-US" sz="2000" b="1"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What data type do you think</a:t>
            </a:r>
            <a:r>
              <a:rPr lang="en-US" sz="2000" b="1" dirty="0">
                <a:latin typeface="Segoe UI" panose="020B0502040204020203" pitchFamily="34" charset="0"/>
                <a:cs typeface="Segoe UI" panose="020B0502040204020203" pitchFamily="34" charset="0"/>
              </a:rPr>
              <a:t> </a:t>
            </a:r>
            <a:r>
              <a:rPr lang="en-US" sz="2000" dirty="0" err="1">
                <a:solidFill>
                  <a:srgbClr val="0000FF"/>
                </a:solidFill>
                <a:latin typeface="Segoe UI" panose="020B0502040204020203" pitchFamily="34" charset="0"/>
                <a:cs typeface="Segoe UI" panose="020B0502040204020203" pitchFamily="34" charset="0"/>
              </a:rPr>
              <a:t>my_fav_animal</a:t>
            </a:r>
            <a:r>
              <a:rPr lang="en-US" sz="2000" dirty="0">
                <a:solidFill>
                  <a:srgbClr val="0000FF"/>
                </a:solidFill>
                <a:latin typeface="Segoe UI" panose="020B0502040204020203" pitchFamily="34" charset="0"/>
                <a:cs typeface="Segoe UI" panose="020B0502040204020203" pitchFamily="34" charset="0"/>
              </a:rPr>
              <a:t> == </a:t>
            </a:r>
            <a:r>
              <a:rPr lang="en-US" sz="2000" dirty="0" err="1">
                <a:solidFill>
                  <a:srgbClr val="0000FF"/>
                </a:solidFill>
                <a:latin typeface="Segoe UI" panose="020B0502040204020203" pitchFamily="34" charset="0"/>
                <a:cs typeface="Segoe UI" panose="020B0502040204020203" pitchFamily="34" charset="0"/>
              </a:rPr>
              <a:t>user_fav_animal</a:t>
            </a:r>
            <a:r>
              <a:rPr lang="en-US" sz="2000" dirty="0">
                <a:solidFill>
                  <a:srgbClr val="0000FF"/>
                </a:solidFill>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is?</a:t>
            </a:r>
            <a:endParaRPr dirty="0">
              <a:latin typeface="Segoe UI" panose="020B0502040204020203" pitchFamily="34" charset="0"/>
              <a:cs typeface="Segoe UI" panose="020B0502040204020203" pitchFamily="34" charset="0"/>
            </a:endParaRPr>
          </a:p>
          <a:p>
            <a:pPr marL="228600" lvl="0" indent="-114300" algn="l" rtl="0">
              <a:lnSpc>
                <a:spcPct val="100000"/>
              </a:lnSpc>
              <a:spcBef>
                <a:spcPts val="400"/>
              </a:spcBef>
              <a:spcAft>
                <a:spcPts val="0"/>
              </a:spcAft>
              <a:buClr>
                <a:schemeClr val="dk1"/>
              </a:buClr>
              <a:buSzPts val="1800"/>
              <a:buNone/>
            </a:pPr>
            <a:endParaRPr sz="2000" dirty="0">
              <a:latin typeface="Consolas"/>
              <a:ea typeface="Consolas"/>
              <a:cs typeface="Consolas"/>
              <a:sym typeface="Consolas"/>
            </a:endParaRP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 part 2</a:t>
            </a:r>
            <a:endParaRPr dirty="0">
              <a:latin typeface="Segoe UI" panose="020B0502040204020203" pitchFamily="34" charset="0"/>
              <a:cs typeface="Segoe UI" panose="020B0502040204020203" pitchFamily="34" charset="0"/>
            </a:endParaRPr>
          </a:p>
        </p:txBody>
      </p:sp>
      <p:sp>
        <p:nvSpPr>
          <p:cNvPr id="799" name="Google Shape;799;p5"/>
          <p:cNvSpPr txBox="1">
            <a:spLocks noGrp="1"/>
          </p:cNvSpPr>
          <p:nvPr>
            <p:ph type="body" idx="1"/>
          </p:nvPr>
        </p:nvSpPr>
        <p:spPr>
          <a:xfrm>
            <a:off x="584200" y="1435100"/>
            <a:ext cx="11018838" cy="46858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Type each line of the following code into the interactive editor:</a:t>
            </a:r>
          </a:p>
          <a:p>
            <a:pPr marL="228600" lvl="0" indent="-228600" algn="l" rtl="0">
              <a:lnSpc>
                <a:spcPct val="100000"/>
              </a:lnSpc>
              <a:spcBef>
                <a:spcPts val="0"/>
              </a:spcBef>
              <a:spcAft>
                <a:spcPts val="0"/>
              </a:spcAft>
              <a:buClr>
                <a:schemeClr val="dk1"/>
              </a:buClr>
              <a:buSzPts val="2160"/>
              <a:buChar char="·"/>
            </a:pP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err="1">
                <a:solidFill>
                  <a:srgbClr val="0000FF"/>
                </a:solidFill>
                <a:latin typeface="Consolas"/>
                <a:ea typeface="Consolas"/>
                <a:cs typeface="Consolas"/>
                <a:sym typeface="Consolas"/>
              </a:rPr>
              <a:t>months_w_driving_permit</a:t>
            </a:r>
            <a:r>
              <a:rPr lang="en-US" sz="2400" dirty="0">
                <a:solidFill>
                  <a:srgbClr val="0000FF"/>
                </a:solidFill>
                <a:latin typeface="Consolas"/>
                <a:ea typeface="Consolas"/>
                <a:cs typeface="Consolas"/>
                <a:sym typeface="Consolas"/>
              </a:rPr>
              <a:t> = 6</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Age = 16</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err="1">
                <a:solidFill>
                  <a:srgbClr val="0000FF"/>
                </a:solidFill>
                <a:latin typeface="Consolas"/>
                <a:ea typeface="Consolas"/>
                <a:cs typeface="Consolas"/>
                <a:sym typeface="Consolas"/>
              </a:rPr>
              <a:t>can_get_license</a:t>
            </a:r>
            <a:r>
              <a:rPr lang="en-US" sz="2400" dirty="0">
                <a:solidFill>
                  <a:srgbClr val="0000FF"/>
                </a:solidFill>
                <a:latin typeface="Consolas"/>
                <a:ea typeface="Consolas"/>
                <a:cs typeface="Consolas"/>
                <a:sym typeface="Consolas"/>
              </a:rPr>
              <a:t> = </a:t>
            </a:r>
            <a:r>
              <a:rPr lang="en-US" sz="2400" dirty="0" err="1">
                <a:solidFill>
                  <a:srgbClr val="0000FF"/>
                </a:solidFill>
                <a:latin typeface="Consolas"/>
                <a:ea typeface="Consolas"/>
                <a:cs typeface="Consolas"/>
                <a:sym typeface="Consolas"/>
              </a:rPr>
              <a:t>months_w_driving_permit</a:t>
            </a:r>
            <a:r>
              <a:rPr lang="en-US" sz="2400" dirty="0">
                <a:solidFill>
                  <a:srgbClr val="0000FF"/>
                </a:solidFill>
                <a:latin typeface="Consolas"/>
                <a:ea typeface="Consolas"/>
                <a:cs typeface="Consolas"/>
                <a:sym typeface="Consolas"/>
              </a:rPr>
              <a:t> &gt;=6 and age &gt;= 16</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print(</a:t>
            </a:r>
            <a:r>
              <a:rPr lang="en-US" sz="2400" dirty="0" err="1">
                <a:solidFill>
                  <a:srgbClr val="0000FF"/>
                </a:solidFill>
                <a:latin typeface="Consolas"/>
                <a:ea typeface="Consolas"/>
                <a:cs typeface="Consolas"/>
                <a:sym typeface="Consolas"/>
              </a:rPr>
              <a:t>can_get_license</a:t>
            </a:r>
            <a:r>
              <a:rPr lang="en-US" sz="2400" dirty="0">
                <a:solidFill>
                  <a:srgbClr val="0000FF"/>
                </a:solidFill>
                <a:latin typeface="Consolas"/>
                <a:ea typeface="Consolas"/>
                <a:cs typeface="Consolas"/>
                <a:sym typeface="Consolas"/>
              </a:rPr>
              <a:t>)</a:t>
            </a:r>
            <a:endParaRPr dirty="0"/>
          </a:p>
          <a:p>
            <a:pPr marL="631825" lvl="0" indent="0" algn="l" rtl="0">
              <a:lnSpc>
                <a:spcPct val="100000"/>
              </a:lnSpc>
              <a:spcBef>
                <a:spcPts val="0"/>
              </a:spcBef>
              <a:spcAft>
                <a:spcPts val="0"/>
              </a:spcAft>
              <a:buClr>
                <a:schemeClr val="accent4"/>
              </a:buClr>
              <a:buSzPts val="2160"/>
              <a:buNone/>
            </a:pPr>
            <a:endParaRPr sz="2400"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chemeClr val="accent4"/>
              </a:buClr>
              <a:buSzPts val="2160"/>
              <a:buNone/>
            </a:pPr>
            <a:r>
              <a:rPr lang="en-US" sz="2400" b="1" dirty="0">
                <a:latin typeface="Segoe UI" panose="020B0502040204020203" pitchFamily="34" charset="0"/>
                <a:cs typeface="Segoe UI" panose="020B0502040204020203" pitchFamily="34" charset="0"/>
              </a:rPr>
              <a:t>In your notebook, answer the following:</a:t>
            </a:r>
            <a:br>
              <a:rPr lang="en-US" sz="2400" b="1" dirty="0">
                <a:latin typeface="Segoe UI" panose="020B0502040204020203" pitchFamily="34" charset="0"/>
                <a:cs typeface="Segoe UI" panose="020B0502040204020203" pitchFamily="34" charset="0"/>
              </a:rPr>
            </a:br>
            <a:endParaRPr sz="2400"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does </a:t>
            </a:r>
            <a:r>
              <a:rPr lang="en-US" sz="2400" b="1" dirty="0">
                <a:solidFill>
                  <a:srgbClr val="0000FF"/>
                </a:solidFill>
                <a:latin typeface="Segoe UI" panose="020B0502040204020203" pitchFamily="34" charset="0"/>
                <a:cs typeface="Segoe UI" panose="020B0502040204020203" pitchFamily="34" charset="0"/>
              </a:rPr>
              <a:t>and </a:t>
            </a:r>
            <a:r>
              <a:rPr lang="en-US" sz="2400" dirty="0">
                <a:latin typeface="Segoe UI" panose="020B0502040204020203" pitchFamily="34" charset="0"/>
                <a:cs typeface="Segoe UI" panose="020B0502040204020203" pitchFamily="34" charset="0"/>
              </a:rPr>
              <a:t>do here?</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type do you think </a:t>
            </a:r>
            <a:r>
              <a:rPr lang="en-US" sz="2400" b="1" dirty="0" err="1">
                <a:solidFill>
                  <a:srgbClr val="0000FF"/>
                </a:solidFill>
                <a:latin typeface="Segoe UI" panose="020B0502040204020203" pitchFamily="34" charset="0"/>
                <a:cs typeface="Segoe UI" panose="020B0502040204020203" pitchFamily="34" charset="0"/>
              </a:rPr>
              <a:t>can_get_license</a:t>
            </a:r>
            <a:r>
              <a:rPr lang="en-US" sz="2400" dirty="0">
                <a:latin typeface="Segoe UI" panose="020B0502040204020203" pitchFamily="34" charset="0"/>
                <a:cs typeface="Segoe UI" panose="020B0502040204020203" pitchFamily="34" charset="0"/>
              </a:rPr>
              <a:t> is?</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Lesson 2.02 - part 1</a:t>
            </a:r>
            <a:endParaRPr dirty="0">
              <a:latin typeface="Segoe UI" panose="020B0502040204020203" pitchFamily="34" charset="0"/>
              <a:cs typeface="Segoe UI" panose="020B0502040204020203" pitchFamily="34" charset="0"/>
            </a:endParaRPr>
          </a:p>
        </p:txBody>
      </p:sp>
      <p:sp>
        <p:nvSpPr>
          <p:cNvPr id="806" name="Google Shape;806;p6"/>
          <p:cNvSpPr txBox="1">
            <a:spLocks noGrp="1"/>
          </p:cNvSpPr>
          <p:nvPr>
            <p:ph type="body" idx="1"/>
          </p:nvPr>
        </p:nvSpPr>
        <p:spPr>
          <a:xfrm>
            <a:off x="584200" y="1435100"/>
            <a:ext cx="11018838" cy="34034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A </a:t>
            </a:r>
            <a:r>
              <a:rPr lang="en-US" sz="2400" i="1" dirty="0">
                <a:latin typeface="Segoe UI" panose="020B0502040204020203" pitchFamily="34" charset="0"/>
                <a:cs typeface="Segoe UI" panose="020B0502040204020203" pitchFamily="34" charset="0"/>
              </a:rPr>
              <a:t>Boolean expression</a:t>
            </a:r>
            <a:r>
              <a:rPr lang="en-US" sz="2400" dirty="0">
                <a:latin typeface="Segoe UI" panose="020B0502040204020203" pitchFamily="34" charset="0"/>
                <a:cs typeface="Segoe UI" panose="020B0502040204020203" pitchFamily="34" charset="0"/>
              </a:rPr>
              <a:t> is an expression that evaluates to either </a:t>
            </a:r>
            <a:r>
              <a:rPr lang="en-US" sz="2400" dirty="0">
                <a:latin typeface="Consolas" panose="020B0609020204030204" pitchFamily="49" charset="0"/>
                <a:cs typeface="Segoe UI" panose="020B0502040204020203" pitchFamily="34" charset="0"/>
              </a:rPr>
              <a:t>True</a:t>
            </a:r>
            <a:r>
              <a:rPr lang="en-US" sz="2400" dirty="0">
                <a:latin typeface="Segoe UI" panose="020B0502040204020203" pitchFamily="34" charset="0"/>
                <a:cs typeface="Segoe UI" panose="020B0502040204020203" pitchFamily="34" charset="0"/>
              </a:rPr>
              <a:t> or </a:t>
            </a:r>
            <a:r>
              <a:rPr lang="en-US" sz="2400" dirty="0">
                <a:latin typeface="Consolas" panose="020B0609020204030204" pitchFamily="49" charset="0"/>
                <a:cs typeface="Segoe UI" panose="020B0502040204020203" pitchFamily="34" charset="0"/>
              </a:rPr>
              <a:t>False</a:t>
            </a:r>
            <a:r>
              <a:rPr lang="en-US" sz="2400" dirty="0">
                <a:latin typeface="Segoe UI" panose="020B0502040204020203" pitchFamily="34" charset="0"/>
                <a:cs typeface="Segoe UI" panose="020B0502040204020203" pitchFamily="34" charset="0"/>
              </a:rPr>
              <a:t>.</a:t>
            </a:r>
            <a:endParaRPr sz="2400"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endParaRPr lang="en-US" sz="2400"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What is the difference between </a:t>
            </a:r>
            <a:r>
              <a:rPr lang="en-US" sz="2400" b="1" dirty="0">
                <a:solidFill>
                  <a:srgbClr val="0000FF"/>
                </a:solidFill>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and</a:t>
            </a:r>
            <a:r>
              <a:rPr lang="en-US" sz="2400" b="1" dirty="0">
                <a:solidFill>
                  <a:srgbClr val="0000FF"/>
                </a:solidFill>
                <a:latin typeface="Segoe UI" panose="020B0502040204020203" pitchFamily="34" charset="0"/>
                <a:cs typeface="Segoe UI" panose="020B0502040204020203" pitchFamily="34" charset="0"/>
              </a:rPr>
              <a:t> == </a:t>
            </a:r>
            <a:r>
              <a:rPr lang="en-US" sz="2400"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endParaRPr lang="en-US" sz="2400"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Who remembers </a:t>
            </a:r>
            <a:r>
              <a:rPr lang="en-US" sz="2400" b="1" dirty="0">
                <a:latin typeface="Segoe UI" panose="020B0502040204020203" pitchFamily="34" charset="0"/>
                <a:cs typeface="Segoe UI" panose="020B0502040204020203" pitchFamily="34" charset="0"/>
              </a:rPr>
              <a:t>and</a:t>
            </a:r>
            <a:r>
              <a:rPr lang="en-US" sz="2400" dirty="0">
                <a:latin typeface="Segoe UI" panose="020B0502040204020203" pitchFamily="34" charset="0"/>
                <a:cs typeface="Segoe UI" panose="020B0502040204020203" pitchFamily="34" charset="0"/>
              </a:rPr>
              <a:t>, </a:t>
            </a:r>
            <a:r>
              <a:rPr lang="en-US" sz="2400" b="1" dirty="0">
                <a:latin typeface="Segoe UI" panose="020B0502040204020203" pitchFamily="34" charset="0"/>
                <a:cs typeface="Segoe UI" panose="020B0502040204020203" pitchFamily="34" charset="0"/>
              </a:rPr>
              <a:t>or</a:t>
            </a:r>
            <a:r>
              <a:rPr lang="en-US" sz="2400" dirty="0">
                <a:latin typeface="Segoe UI" panose="020B0502040204020203" pitchFamily="34" charset="0"/>
                <a:cs typeface="Segoe UI" panose="020B0502040204020203" pitchFamily="34" charset="0"/>
              </a:rPr>
              <a:t>, and </a:t>
            </a:r>
            <a:r>
              <a:rPr lang="en-US" sz="2400" b="1" dirty="0">
                <a:latin typeface="Segoe UI" panose="020B0502040204020203" pitchFamily="34" charset="0"/>
                <a:cs typeface="Segoe UI" panose="020B0502040204020203" pitchFamily="34" charset="0"/>
              </a:rPr>
              <a:t>not</a:t>
            </a:r>
            <a:r>
              <a:rPr lang="en-US" sz="2400"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p>
          <a:p>
            <a:pPr marL="228600" lvl="0" indent="-91440" algn="l" rtl="0">
              <a:lnSpc>
                <a:spcPct val="100000"/>
              </a:lnSpc>
              <a:spcBef>
                <a:spcPts val="480"/>
              </a:spcBef>
              <a:spcAft>
                <a:spcPts val="0"/>
              </a:spcAft>
              <a:buClr>
                <a:schemeClr val="dk1"/>
              </a:buClr>
              <a:buSzPts val="2160"/>
              <a:buNone/>
            </a:pPr>
            <a:endParaRPr sz="2400" dirty="0"/>
          </a:p>
          <a:p>
            <a:pPr marL="228600" lvl="0" indent="-91440" algn="l" rtl="0">
              <a:lnSpc>
                <a:spcPct val="100000"/>
              </a:lnSpc>
              <a:spcBef>
                <a:spcPts val="480"/>
              </a:spcBef>
              <a:spcAft>
                <a:spcPts val="0"/>
              </a:spcAft>
              <a:buClr>
                <a:schemeClr val="dk1"/>
              </a:buClr>
              <a:buSzPts val="2160"/>
              <a:buNone/>
            </a:pPr>
            <a:endParaRPr sz="2400" dirty="0"/>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 part 3</a:t>
            </a:r>
            <a:endParaRPr dirty="0">
              <a:latin typeface="Segoe UI" panose="020B0502040204020203" pitchFamily="34" charset="0"/>
              <a:cs typeface="Segoe UI" panose="020B0502040204020203" pitchFamily="34" charset="0"/>
            </a:endParaRPr>
          </a:p>
        </p:txBody>
      </p:sp>
      <p:sp>
        <p:nvSpPr>
          <p:cNvPr id="813" name="Google Shape;813;p7"/>
          <p:cNvSpPr txBox="1">
            <a:spLocks noGrp="1"/>
          </p:cNvSpPr>
          <p:nvPr>
            <p:ph type="body" idx="1"/>
          </p:nvPr>
        </p:nvSpPr>
        <p:spPr>
          <a:xfrm>
            <a:off x="584200" y="1435100"/>
            <a:ext cx="11018838" cy="320857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Type each line of the following code into the interactive editor:</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animal = 'mouse'</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animal == 'cat' or animal == 'dog'</a:t>
            </a:r>
            <a:endParaRPr dirty="0"/>
          </a:p>
          <a:p>
            <a:pPr marL="974725" lvl="0" indent="-205740" algn="l" rtl="0">
              <a:lnSpc>
                <a:spcPct val="100000"/>
              </a:lnSpc>
              <a:spcBef>
                <a:spcPts val="0"/>
              </a:spcBef>
              <a:spcAft>
                <a:spcPts val="0"/>
              </a:spcAft>
              <a:buClr>
                <a:srgbClr val="C57A15"/>
              </a:buClr>
              <a:buSzPts val="2160"/>
              <a:buFont typeface="Consolas"/>
              <a:buNone/>
            </a:pPr>
            <a:endParaRPr sz="2400" dirty="0">
              <a:latin typeface="Consolas"/>
              <a:ea typeface="Consolas"/>
              <a:cs typeface="Consolas"/>
              <a:sym typeface="Consolas"/>
            </a:endParaRPr>
          </a:p>
          <a:p>
            <a:pPr marL="0" lvl="0" indent="0" algn="l" rtl="0">
              <a:lnSpc>
                <a:spcPct val="100000"/>
              </a:lnSpc>
              <a:spcBef>
                <a:spcPts val="0"/>
              </a:spcBef>
              <a:spcAft>
                <a:spcPts val="0"/>
              </a:spcAft>
              <a:buClr>
                <a:schemeClr val="accent4"/>
              </a:buClr>
              <a:buSzPts val="2160"/>
              <a:buNone/>
            </a:pPr>
            <a:r>
              <a:rPr lang="en-US" sz="2400" b="1" dirty="0">
                <a:latin typeface="Segoe UI" panose="020B0502040204020203" pitchFamily="34" charset="0"/>
                <a:cs typeface="Segoe UI" panose="020B0502040204020203" pitchFamily="34" charset="0"/>
              </a:rPr>
              <a:t>In your notebook, answer the following</a:t>
            </a:r>
            <a:endParaRPr sz="2400"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do </a:t>
            </a:r>
            <a:r>
              <a:rPr lang="en-US" sz="2400" b="1" dirty="0">
                <a:solidFill>
                  <a:srgbClr val="0000FF"/>
                </a:solidFill>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and</a:t>
            </a:r>
            <a:r>
              <a:rPr lang="en-US" sz="2400" b="1" dirty="0">
                <a:solidFill>
                  <a:srgbClr val="0000FF"/>
                </a:solidFill>
                <a:latin typeface="Segoe UI" panose="020B0502040204020203" pitchFamily="34" charset="0"/>
                <a:cs typeface="Segoe UI" panose="020B0502040204020203" pitchFamily="34" charset="0"/>
              </a:rPr>
              <a:t> == </a:t>
            </a:r>
            <a:r>
              <a:rPr lang="en-US" sz="2400" dirty="0">
                <a:latin typeface="Segoe UI" panose="020B0502040204020203" pitchFamily="34" charset="0"/>
                <a:cs typeface="Segoe UI" panose="020B0502040204020203" pitchFamily="34" charset="0"/>
              </a:rPr>
              <a:t>do here?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the difference between the two statements here?</a:t>
            </a:r>
            <a:endParaRPr lang="en-US" sz="2400" dirty="0">
              <a:latin typeface="Segoe UI" panose="020B0502040204020203" pitchFamily="34" charset="0"/>
              <a:cs typeface="Segoe UI" panose="020B0502040204020203" pitchFamily="34" charset="0"/>
              <a:sym typeface="Consolas"/>
            </a:endParaRPr>
          </a:p>
          <a:p>
            <a:pPr marL="228600" lvl="0" indent="-228600" algn="l" rtl="0">
              <a:lnSpc>
                <a:spcPct val="100000"/>
              </a:lnSpc>
              <a:spcBef>
                <a:spcPts val="480"/>
              </a:spcBef>
              <a:spcAft>
                <a:spcPts val="0"/>
              </a:spcAft>
              <a:buClr>
                <a:schemeClr val="dk1"/>
              </a:buClr>
              <a:buSzPts val="2160"/>
              <a:buChar char="·"/>
            </a:pPr>
            <a:endParaRPr dirty="0"/>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 part 4</a:t>
            </a:r>
            <a:endParaRPr dirty="0">
              <a:latin typeface="Segoe UI" panose="020B0502040204020203" pitchFamily="34" charset="0"/>
              <a:cs typeface="Segoe UI" panose="020B0502040204020203" pitchFamily="34" charset="0"/>
            </a:endParaRPr>
          </a:p>
        </p:txBody>
      </p:sp>
      <p:sp>
        <p:nvSpPr>
          <p:cNvPr id="820" name="Google Shape;820;p8"/>
          <p:cNvSpPr txBox="1">
            <a:spLocks noGrp="1"/>
          </p:cNvSpPr>
          <p:nvPr>
            <p:ph type="body" idx="1"/>
          </p:nvPr>
        </p:nvSpPr>
        <p:spPr>
          <a:xfrm>
            <a:off x="584200" y="1435100"/>
            <a:ext cx="11018838" cy="46858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Type each line of the following code into the interactive editor:</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animal = 'mouse'</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animal == 'cat' or 'dog'</a:t>
            </a:r>
            <a:endParaRPr dirty="0"/>
          </a:p>
          <a:p>
            <a:pPr marL="974725" lvl="0" indent="-205740" algn="l" rtl="0">
              <a:lnSpc>
                <a:spcPct val="100000"/>
              </a:lnSpc>
              <a:spcBef>
                <a:spcPts val="0"/>
              </a:spcBef>
              <a:spcAft>
                <a:spcPts val="0"/>
              </a:spcAft>
              <a:buClr>
                <a:srgbClr val="C57A15"/>
              </a:buClr>
              <a:buSzPts val="2160"/>
              <a:buFont typeface="Consolas"/>
              <a:buNone/>
            </a:pPr>
            <a:endParaRPr sz="2400" dirty="0">
              <a:latin typeface="Consolas"/>
              <a:ea typeface="Consolas"/>
              <a:cs typeface="Consolas"/>
              <a:sym typeface="Consolas"/>
            </a:endParaRPr>
          </a:p>
          <a:p>
            <a:pPr marL="0" lvl="0" indent="0" algn="l" rtl="0">
              <a:lnSpc>
                <a:spcPct val="100000"/>
              </a:lnSpc>
              <a:spcBef>
                <a:spcPts val="0"/>
              </a:spcBef>
              <a:spcAft>
                <a:spcPts val="0"/>
              </a:spcAft>
              <a:buClr>
                <a:schemeClr val="accent4"/>
              </a:buClr>
              <a:buSzPts val="2160"/>
              <a:buNone/>
            </a:pPr>
            <a:r>
              <a:rPr lang="en-US" sz="2400" b="1" dirty="0">
                <a:latin typeface="Segoe UI" panose="020B0502040204020203" pitchFamily="34" charset="0"/>
                <a:cs typeface="Segoe UI" panose="020B0502040204020203" pitchFamily="34" charset="0"/>
              </a:rPr>
              <a:t>In your notebook, answer the following</a:t>
            </a:r>
            <a:endParaRPr sz="2400"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the difference between part 3 and part 4?</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lang="en-US" sz="2400" dirty="0">
              <a:latin typeface="Segoe UI" panose="020B0502040204020203" pitchFamily="34" charset="0"/>
              <a:ea typeface="Consolas"/>
              <a:cs typeface="Segoe UI" panose="020B0502040204020203" pitchFamily="34" charset="0"/>
              <a:sym typeface="Consolas"/>
            </a:endParaRPr>
          </a:p>
          <a:p>
            <a:pPr marL="228600" indent="-91440">
              <a:spcBef>
                <a:spcPts val="480"/>
              </a:spcBef>
              <a:buSzPts val="2160"/>
              <a:buNone/>
            </a:pPr>
            <a:r>
              <a:rPr lang="en-US" sz="2400" dirty="0">
                <a:latin typeface="Segoe UI" panose="020B0502040204020203" pitchFamily="34" charset="0"/>
                <a:ea typeface="Consolas"/>
                <a:cs typeface="Segoe UI" panose="020B0502040204020203" pitchFamily="34" charset="0"/>
                <a:sym typeface="Consolas"/>
              </a:rPr>
              <a:t>Hint: </a:t>
            </a:r>
            <a:r>
              <a:rPr lang="en-US" sz="2000" dirty="0">
                <a:latin typeface="Segoe UI" panose="020B0502040204020203" pitchFamily="34" charset="0"/>
                <a:cs typeface="Segoe UI" panose="020B0502040204020203" pitchFamily="34" charset="0"/>
              </a:rPr>
              <a:t>The comparison statement in part 4 is </a:t>
            </a:r>
            <a:r>
              <a:rPr lang="en-US" sz="2000" b="1" dirty="0">
                <a:latin typeface="Segoe UI" panose="020B0502040204020203" pitchFamily="34" charset="0"/>
                <a:cs typeface="Segoe UI" panose="020B0502040204020203" pitchFamily="34" charset="0"/>
              </a:rPr>
              <a:t>not</a:t>
            </a:r>
            <a:r>
              <a:rPr lang="en-US" sz="2000" dirty="0">
                <a:latin typeface="Segoe UI" panose="020B0502040204020203" pitchFamily="34" charset="0"/>
                <a:cs typeface="Segoe UI" panose="020B0502040204020203" pitchFamily="34" charset="0"/>
              </a:rPr>
              <a:t> standard Python and will not return the expected answer of </a:t>
            </a:r>
            <a:r>
              <a:rPr lang="en-US" sz="2000" dirty="0">
                <a:solidFill>
                  <a:srgbClr val="0000FF"/>
                </a:solidFill>
                <a:latin typeface="Segoe UI" panose="020B0502040204020203" pitchFamily="34" charset="0"/>
                <a:cs typeface="Segoe UI" panose="020B0502040204020203" pitchFamily="34" charset="0"/>
              </a:rPr>
              <a:t>false</a:t>
            </a:r>
            <a:r>
              <a:rPr lang="en-US" sz="2000" dirty="0">
                <a:latin typeface="Segoe UI" panose="020B0502040204020203" pitchFamily="34" charset="0"/>
                <a:cs typeface="Segoe UI" panose="020B0502040204020203" pitchFamily="34" charset="0"/>
              </a:rPr>
              <a:t> … because of a convention called </a:t>
            </a:r>
            <a:r>
              <a:rPr lang="en-US" sz="2000" i="1" dirty="0">
                <a:latin typeface="Segoe UI" panose="020B0502040204020203" pitchFamily="34" charset="0"/>
                <a:cs typeface="Segoe UI" panose="020B0502040204020203" pitchFamily="34" charset="0"/>
              </a:rPr>
              <a:t>short circuiting</a:t>
            </a:r>
            <a:r>
              <a:rPr lang="en-US" sz="2000" dirty="0">
                <a:latin typeface="Segoe UI" panose="020B0502040204020203" pitchFamily="34" charset="0"/>
                <a:cs typeface="Segoe UI" panose="020B0502040204020203" pitchFamily="34" charset="0"/>
              </a:rPr>
              <a:t>, which is beyond the scope of this course.</a:t>
            </a:r>
            <a:br>
              <a:rPr lang="en-US" sz="2000" dirty="0">
                <a:latin typeface="Segoe UI" panose="020B0502040204020203" pitchFamily="34" charset="0"/>
                <a:cs typeface="Segoe UI" panose="020B0502040204020203" pitchFamily="34" charset="0"/>
              </a:rPr>
            </a:b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Part 3 showed the correct syntax  </a:t>
            </a:r>
            <a:r>
              <a:rPr lang="en-US" sz="2000" dirty="0">
                <a:solidFill>
                  <a:srgbClr val="0000FF"/>
                </a:solidFill>
                <a:latin typeface="Consolas"/>
                <a:ea typeface="Consolas"/>
                <a:cs typeface="Consolas"/>
                <a:sym typeface="Consolas"/>
              </a:rPr>
              <a:t>animal == 'cat' or animal == 'dog' </a:t>
            </a:r>
            <a:r>
              <a:rPr lang="en-US" sz="2000" dirty="0">
                <a:latin typeface="Segoe UI" panose="020B0502040204020203" pitchFamily="34" charset="0"/>
                <a:cs typeface="Segoe UI" panose="020B0502040204020203" pitchFamily="34" charset="0"/>
              </a:rPr>
              <a:t> for making a comparison between the </a:t>
            </a:r>
            <a:r>
              <a:rPr lang="en-US" sz="2000" dirty="0">
                <a:solidFill>
                  <a:srgbClr val="0000FF"/>
                </a:solidFill>
                <a:latin typeface="Segoe UI" panose="020B0502040204020203" pitchFamily="34" charset="0"/>
                <a:ea typeface="Consolas"/>
                <a:cs typeface="Segoe UI" panose="020B0502040204020203" pitchFamily="34" charset="0"/>
                <a:sym typeface="Consolas"/>
              </a:rPr>
              <a:t>animal</a:t>
            </a:r>
            <a:r>
              <a:rPr lang="en-US" sz="2000" dirty="0">
                <a:latin typeface="Segoe UI" panose="020B0502040204020203" pitchFamily="34" charset="0"/>
                <a:cs typeface="Segoe UI" panose="020B0502040204020203" pitchFamily="34" charset="0"/>
              </a:rPr>
              <a:t> variable and two different strings such as 'cat' and 'dog'.</a:t>
            </a:r>
            <a:endParaRPr sz="2000" dirty="0">
              <a:latin typeface="Segoe UI" panose="020B0502040204020203" pitchFamily="34" charset="0"/>
              <a:ea typeface="Consolas"/>
              <a:cs typeface="Segoe UI" panose="020B0502040204020203" pitchFamily="34" charset="0"/>
              <a:sym typeface="Consolas"/>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Lesson </a:t>
            </a:r>
            <a:r>
              <a:rPr lang="en-US" dirty="0">
                <a:latin typeface="Segoe UI" panose="020B0502040204020203" pitchFamily="34" charset="0"/>
                <a:cs typeface="Segoe UI" panose="020B0502040204020203" pitchFamily="34" charset="0"/>
              </a:rPr>
              <a:t>2.02</a:t>
            </a:r>
            <a:r>
              <a:rPr lang="en-US" dirty="0"/>
              <a:t> - part 2</a:t>
            </a:r>
            <a:endParaRPr dirty="0"/>
          </a:p>
        </p:txBody>
      </p:sp>
      <p:sp>
        <p:nvSpPr>
          <p:cNvPr id="827" name="Google Shape;827;p9"/>
          <p:cNvSpPr txBox="1">
            <a:spLocks noGrp="1"/>
          </p:cNvSpPr>
          <p:nvPr>
            <p:ph type="body" idx="1"/>
          </p:nvPr>
        </p:nvSpPr>
        <p:spPr>
          <a:xfrm>
            <a:off x="584200" y="1435100"/>
            <a:ext cx="11018838" cy="487569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A </a:t>
            </a:r>
            <a:r>
              <a:rPr lang="en-US" sz="2400" i="1" dirty="0">
                <a:latin typeface="Segoe UI" panose="020B0502040204020203" pitchFamily="34" charset="0"/>
                <a:cs typeface="Segoe UI" panose="020B0502040204020203" pitchFamily="34" charset="0"/>
              </a:rPr>
              <a:t>composite expression</a:t>
            </a:r>
            <a:r>
              <a:rPr lang="en-US" sz="2400" dirty="0">
                <a:latin typeface="Segoe UI" panose="020B0502040204020203" pitchFamily="34" charset="0"/>
                <a:cs typeface="Segoe UI" panose="020B0502040204020203" pitchFamily="34" charset="0"/>
              </a:rPr>
              <a:t> means using an expression as part of a larger expression. You can use parentheses to compose expressions as well.</a:t>
            </a:r>
            <a:endParaRPr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dirty="0">
              <a:latin typeface="Segoe UI" panose="020B0502040204020203" pitchFamily="34" charset="0"/>
              <a:cs typeface="Segoe UI" panose="020B0502040204020203" pitchFamily="34" charset="0"/>
            </a:endParaRPr>
          </a:p>
          <a:p>
            <a:pPr marL="974725" lvl="0" indent="-342900">
              <a:spcBef>
                <a:spcPts val="0"/>
              </a:spcBef>
              <a:buClr>
                <a:srgbClr val="C57A15"/>
              </a:buClr>
              <a:buSzPts val="2160"/>
              <a:buFont typeface="Consolas"/>
              <a:buChar char="&gt;"/>
            </a:pPr>
            <a:r>
              <a:rPr lang="en-US" sz="2400" dirty="0">
                <a:solidFill>
                  <a:srgbClr val="0000FF"/>
                </a:solidFill>
                <a:latin typeface="Consolas"/>
                <a:ea typeface="Consolas"/>
                <a:cs typeface="Consolas"/>
                <a:sym typeface="Consolas"/>
              </a:rPr>
              <a:t>13 + 8</a:t>
            </a:r>
            <a:endParaRPr lang="en-US" sz="2400" dirty="0"/>
          </a:p>
          <a:p>
            <a:pPr marL="974725" lvl="0" indent="-342900">
              <a:spcBef>
                <a:spcPts val="0"/>
              </a:spcBef>
              <a:buClr>
                <a:srgbClr val="C57A15"/>
              </a:buClr>
              <a:buSzPts val="2160"/>
              <a:buFont typeface="Consolas"/>
              <a:buChar char="&gt;"/>
            </a:pPr>
            <a:r>
              <a:rPr lang="en-US" sz="2400" dirty="0">
                <a:solidFill>
                  <a:srgbClr val="0000FF"/>
                </a:solidFill>
                <a:latin typeface="Consolas"/>
                <a:sym typeface="Consolas"/>
              </a:rPr>
              <a:t>(13 + 8) * 2</a:t>
            </a:r>
            <a:endParaRPr sz="2400"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In Python if you want certain things to be evaluated together, use parentheses -- even if they're not strictly necessary.  This also helps with code readability.</a:t>
            </a:r>
          </a:p>
          <a:p>
            <a:pPr marL="0" lvl="0" indent="0" algn="l" rtl="0">
              <a:lnSpc>
                <a:spcPct val="100000"/>
              </a:lnSpc>
              <a:spcBef>
                <a:spcPts val="480"/>
              </a:spcBef>
              <a:spcAft>
                <a:spcPts val="0"/>
              </a:spcAft>
              <a:buClr>
                <a:schemeClr val="dk1"/>
              </a:buClr>
              <a:buSzPts val="2160"/>
              <a:buNone/>
            </a:pPr>
            <a:endParaRPr lang="en-US" sz="800" dirty="0">
              <a:latin typeface="Segoe UI" panose="020B0502040204020203" pitchFamily="34" charset="0"/>
              <a:cs typeface="Segoe UI" panose="020B0502040204020203" pitchFamily="34" charset="0"/>
            </a:endParaRPr>
          </a:p>
          <a:p>
            <a:pPr marL="342900" indent="-342900">
              <a:spcBef>
                <a:spcPts val="480"/>
              </a:spcBef>
              <a:buSzPts val="2160"/>
            </a:pPr>
            <a:r>
              <a:rPr lang="en-US" sz="2000" dirty="0">
                <a:latin typeface="Segoe UI" panose="020B0502040204020203" pitchFamily="34" charset="0"/>
                <a:cs typeface="Segoe UI" panose="020B0502040204020203" pitchFamily="34" charset="0"/>
              </a:rPr>
              <a:t>Python will interpret the following two lines in the same way.</a:t>
            </a:r>
          </a:p>
          <a:p>
            <a:pPr marL="342900" indent="-342900">
              <a:spcBef>
                <a:spcPts val="480"/>
              </a:spcBef>
              <a:buSzPts val="2160"/>
            </a:pPr>
            <a:r>
              <a:rPr lang="en-US" sz="2000" dirty="0">
                <a:latin typeface="Segoe UI" panose="020B0502040204020203" pitchFamily="34" charset="0"/>
                <a:cs typeface="Segoe UI" panose="020B0502040204020203" pitchFamily="34" charset="0"/>
              </a:rPr>
              <a:t>The second line makes it clearer to a reader how the composite expression will be evaluated.</a:t>
            </a:r>
          </a:p>
          <a:p>
            <a:pPr marL="228600" lvl="0" indent="-228600" algn="l" rtl="0">
              <a:lnSpc>
                <a:spcPct val="100000"/>
              </a:lnSpc>
              <a:spcBef>
                <a:spcPts val="480"/>
              </a:spcBef>
              <a:spcAft>
                <a:spcPts val="0"/>
              </a:spcAft>
              <a:buClr>
                <a:schemeClr val="dk1"/>
              </a:buClr>
              <a:buSzPts val="2160"/>
              <a:buChar char="·"/>
            </a:pPr>
            <a:endParaRPr lang="en-US" sz="800" dirty="0">
              <a:latin typeface="Segoe UI" panose="020B0502040204020203" pitchFamily="34" charset="0"/>
              <a:cs typeface="Segoe UI" panose="020B0502040204020203" pitchFamily="34" charset="0"/>
            </a:endParaRPr>
          </a:p>
          <a:p>
            <a:pPr marL="974725" lvl="0" indent="-342900">
              <a:spcBef>
                <a:spcPts val="0"/>
              </a:spcBef>
              <a:buClr>
                <a:srgbClr val="C57A15"/>
              </a:buClr>
              <a:buSzPts val="2160"/>
              <a:buFont typeface="Consolas"/>
              <a:buChar char="&gt;"/>
            </a:pPr>
            <a:r>
              <a:rPr lang="en-US" sz="2400" dirty="0">
                <a:solidFill>
                  <a:srgbClr val="0000FF"/>
                </a:solidFill>
                <a:latin typeface="Consolas"/>
                <a:sym typeface="Consolas"/>
              </a:rPr>
              <a:t>pet == 'cat' or pet == 'dog' and name == 'Blue'</a:t>
            </a:r>
            <a:endParaRPr lang="en-US" sz="2400" dirty="0">
              <a:solidFill>
                <a:srgbClr val="0000FF"/>
              </a:solidFill>
              <a:latin typeface="Consolas"/>
            </a:endParaRPr>
          </a:p>
          <a:p>
            <a:pPr marL="974725" lvl="0" indent="-342900">
              <a:spcBef>
                <a:spcPts val="0"/>
              </a:spcBef>
              <a:buClr>
                <a:srgbClr val="C57A15"/>
              </a:buClr>
              <a:buSzPts val="2160"/>
              <a:buFont typeface="Consolas"/>
              <a:buChar char="&gt;"/>
            </a:pPr>
            <a:r>
              <a:rPr lang="en-US" sz="2400" dirty="0">
                <a:solidFill>
                  <a:srgbClr val="0000FF"/>
                </a:solidFill>
                <a:latin typeface="Consolas"/>
                <a:sym typeface="Consolas"/>
              </a:rPr>
              <a:t>(pet == 'cat') or (pet == 'dog' and name == 'Blue')</a:t>
            </a:r>
            <a:endParaRPr lang="en-US" sz="2400" dirty="0">
              <a:solidFill>
                <a:srgbClr val="0000FF"/>
              </a:solidFill>
              <a:latin typeface="Consolas"/>
            </a:endParaRP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1215</Words>
  <Application>Microsoft Office PowerPoint</Application>
  <PresentationFormat>Widescreen</PresentationFormat>
  <Paragraphs>163</Paragraphs>
  <Slides>14</Slides>
  <Notes>14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Quattrocento Sans</vt:lpstr>
      <vt:lpstr>Arial</vt:lpstr>
      <vt:lpstr>Segoe UI</vt:lpstr>
      <vt:lpstr>Calibri</vt:lpstr>
      <vt:lpstr>Noto Sans Symbols</vt:lpstr>
      <vt:lpstr>Consolas</vt:lpstr>
      <vt:lpstr>Microsoft Philanthropies TEALS</vt:lpstr>
      <vt:lpstr>Microsoft Philanthropies TEALS</vt:lpstr>
      <vt:lpstr>Black Template</vt:lpstr>
      <vt:lpstr>Lesson 2.02: Booleans &amp; Expressions</vt:lpstr>
      <vt:lpstr>Booleans &amp; Expressions</vt:lpstr>
      <vt:lpstr>Today’s plan </vt:lpstr>
      <vt:lpstr>Do Now - part 1</vt:lpstr>
      <vt:lpstr>Do Now - part 2</vt:lpstr>
      <vt:lpstr>Lesson 2.02 - part 1</vt:lpstr>
      <vt:lpstr>Do Now - part 3</vt:lpstr>
      <vt:lpstr>Do Now - part 4</vt:lpstr>
      <vt:lpstr>Lesson 2.02 - part 2</vt:lpstr>
      <vt:lpstr>Predict if each of the following examples will produce True or False output. Check your answers in interactive mode.</vt:lpstr>
      <vt:lpstr>In your console: </vt:lpstr>
      <vt:lpstr>In your console: </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2.02: Booleans &amp; Expressions</dc:title>
  <cp:lastModifiedBy>Greene, David</cp:lastModifiedBy>
  <cp:revision>28</cp:revision>
  <dcterms:created xsi:type="dcterms:W3CDTF">2019-12-20T16:56:59Z</dcterms:created>
  <dcterms:modified xsi:type="dcterms:W3CDTF">2021-03-05T13:05:33Z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83BB000B-3B49-4145-8CDD-E8660B055742</vt:lpwstr>
  </property>
  <property fmtid="{D5CDD505-2E9C-101B-9397-08002B2CF9AE}" pid="4" name="ArticulatePath">
    <vt:lpwstr>Intro Python 2.02 TEALS</vt:lpwstr>
  </property>
</Properties>
</file>