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Consolas" panose="020B0609020204030204" pitchFamily="49" charset="0"/>
      <p:regular r:id="rId20"/>
      <p:bold r:id="rId21"/>
      <p:italic r:id="rId22"/>
      <p:boldItalic r:id="rId23"/>
    </p:embeddedFont>
    <p:embeddedFont>
      <p:font typeface="Quattrocento Sans" panose="020B0604020202020204" charset="0"/>
      <p:regular r:id="rId24"/>
      <p:bold r:id="rId25"/>
      <p:italic r:id="rId26"/>
      <p:boldItalic r:id="rId27"/>
    </p:embeddedFont>
    <p:embeddedFont>
      <p:font typeface="Segoe UI" panose="020B0502040204020203" pitchFamily="34" charset="0"/>
      <p:regular r:id="rId28"/>
      <p:bold r:id="rId29"/>
      <p:italic r:id="rId30"/>
      <p:boldItalic r:id="rId31"/>
    </p:embeddedFont>
  </p:embeddedFontLst>
  <p:custDataLst>
    <p:tags r:id="rId3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g0ZacBornXGVWIG9lDMJUztT+AY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font" Target="fonts/font6.fntdata"/><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33"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3" name="Google Shape;40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4" name="Google Shape;404;p1: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5" name="Google Shape;405;p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406" name="Google Shape;406;p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1/25/2021 2:56 PM</a:t>
            </a:r>
            <a:endParaRPr/>
          </a:p>
        </p:txBody>
      </p:sp>
      <p:sp>
        <p:nvSpPr>
          <p:cNvPr id="407" name="Google Shape;40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8" name="Google Shape;46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9" name="Google Shape;46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5" name="Google Shape;47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1" name="Google Shape;48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4" name="Google Shape;41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0" name="Google Shape;4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6" name="Google Shape;42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7" name="Google Shape;427;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3" name="Google Shape;43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4" name="Google Shape;434;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0" name="Google Shape;44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Go over the code and fix the bug together as a class. When you have finished ask students how they would add a different pet option -- see example below</a:t>
            </a: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en-US" dirty="0"/>
              <a:t>add another condition </a:t>
            </a: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en-US" dirty="0"/>
              <a:t>If(animal == ‘cat’ or animal == ‘dog’):</a:t>
            </a:r>
            <a:endParaRPr dirty="0"/>
          </a:p>
          <a:p>
            <a:pPr marL="0" lvl="0" indent="0" algn="l" rtl="0">
              <a:lnSpc>
                <a:spcPct val="100000"/>
              </a:lnSpc>
              <a:spcBef>
                <a:spcPts val="0"/>
              </a:spcBef>
              <a:spcAft>
                <a:spcPts val="0"/>
              </a:spcAft>
              <a:buSzPts val="1400"/>
              <a:buNone/>
            </a:pPr>
            <a:r>
              <a:rPr lang="en-US" dirty="0"/>
              <a:t>    print(‘a great pet’)</a:t>
            </a:r>
            <a:endParaRPr dirty="0"/>
          </a:p>
          <a:p>
            <a:pPr marL="0" lvl="0" indent="0" algn="l" rtl="0">
              <a:lnSpc>
                <a:spcPct val="100000"/>
              </a:lnSpc>
              <a:spcBef>
                <a:spcPts val="0"/>
              </a:spcBef>
              <a:spcAft>
                <a:spcPts val="0"/>
              </a:spcAft>
              <a:buSzPts val="1400"/>
              <a:buNone/>
            </a:pPr>
            <a:r>
              <a:rPr lang="en-US" dirty="0" err="1"/>
              <a:t>elif</a:t>
            </a:r>
            <a:r>
              <a:rPr lang="en-US" dirty="0"/>
              <a:t> (animal == ‘snake’ or animal == ‘spider’):</a:t>
            </a:r>
            <a:endParaRPr dirty="0"/>
          </a:p>
          <a:p>
            <a:pPr marL="0" lvl="0" indent="0" algn="l" rtl="0">
              <a:lnSpc>
                <a:spcPct val="100000"/>
              </a:lnSpc>
              <a:spcBef>
                <a:spcPts val="0"/>
              </a:spcBef>
              <a:spcAft>
                <a:spcPts val="0"/>
              </a:spcAft>
              <a:buSzPts val="1400"/>
              <a:buNone/>
            </a:pPr>
            <a:r>
              <a:rPr lang="en-US" dirty="0"/>
              <a:t>    print(‘that is not a pet’)</a:t>
            </a:r>
            <a:endParaRPr dirty="0"/>
          </a:p>
          <a:p>
            <a:pPr marL="0" lvl="0" indent="0" algn="l" rtl="0">
              <a:lnSpc>
                <a:spcPct val="100000"/>
              </a:lnSpc>
              <a:spcBef>
                <a:spcPts val="0"/>
              </a:spcBef>
              <a:spcAft>
                <a:spcPts val="0"/>
              </a:spcAft>
              <a:buSzPts val="1400"/>
              <a:buNone/>
            </a:pPr>
            <a:r>
              <a:rPr lang="en-US" dirty="0"/>
              <a:t>else:</a:t>
            </a:r>
            <a:endParaRPr dirty="0"/>
          </a:p>
          <a:p>
            <a:pPr marL="0" lvl="0" indent="0" algn="l" rtl="0">
              <a:lnSpc>
                <a:spcPct val="100000"/>
              </a:lnSpc>
              <a:spcBef>
                <a:spcPts val="0"/>
              </a:spcBef>
              <a:spcAft>
                <a:spcPts val="0"/>
              </a:spcAft>
              <a:buSzPts val="1400"/>
              <a:buNone/>
            </a:pPr>
            <a:r>
              <a:rPr lang="en-US" dirty="0"/>
              <a:t>    print(‘a good choice’)</a:t>
            </a:r>
            <a:endParaRPr dirty="0"/>
          </a:p>
        </p:txBody>
      </p:sp>
      <p:sp>
        <p:nvSpPr>
          <p:cNvPr id="441" name="Google Shape;44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be19974cc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7" name="Google Shape;447;gbe19974cc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When going over the code and together fix the code when you have finished ask students how they would add a different pet option see example below</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add another condition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If(animal == ‘cat’ or animal == ‘dog’):</a:t>
            </a:r>
            <a:endParaRPr/>
          </a:p>
          <a:p>
            <a:pPr marL="0" lvl="0" indent="0" algn="l" rtl="0">
              <a:lnSpc>
                <a:spcPct val="100000"/>
              </a:lnSpc>
              <a:spcBef>
                <a:spcPts val="0"/>
              </a:spcBef>
              <a:spcAft>
                <a:spcPts val="0"/>
              </a:spcAft>
              <a:buSzPts val="1400"/>
              <a:buNone/>
            </a:pPr>
            <a:r>
              <a:rPr lang="en-US"/>
              <a:t>    print(‘a great pet’)</a:t>
            </a:r>
            <a:endParaRPr/>
          </a:p>
          <a:p>
            <a:pPr marL="0" lvl="0" indent="0" algn="l" rtl="0">
              <a:lnSpc>
                <a:spcPct val="100000"/>
              </a:lnSpc>
              <a:spcBef>
                <a:spcPts val="0"/>
              </a:spcBef>
              <a:spcAft>
                <a:spcPts val="0"/>
              </a:spcAft>
              <a:buSzPts val="1400"/>
              <a:buNone/>
            </a:pPr>
            <a:r>
              <a:rPr lang="en-US"/>
              <a:t>elif (animal == ‘snake’ or animal == ‘spider’):</a:t>
            </a:r>
            <a:endParaRPr/>
          </a:p>
          <a:p>
            <a:pPr marL="0" lvl="0" indent="0" algn="l" rtl="0">
              <a:lnSpc>
                <a:spcPct val="100000"/>
              </a:lnSpc>
              <a:spcBef>
                <a:spcPts val="0"/>
              </a:spcBef>
              <a:spcAft>
                <a:spcPts val="0"/>
              </a:spcAft>
              <a:buSzPts val="1400"/>
              <a:buNone/>
            </a:pPr>
            <a:r>
              <a:rPr lang="en-US"/>
              <a:t>    print(‘that is not a pet’)</a:t>
            </a:r>
            <a:endParaRPr/>
          </a:p>
          <a:p>
            <a:pPr marL="0" lvl="0" indent="0" algn="l" rtl="0">
              <a:lnSpc>
                <a:spcPct val="100000"/>
              </a:lnSpc>
              <a:spcBef>
                <a:spcPts val="0"/>
              </a:spcBef>
              <a:spcAft>
                <a:spcPts val="0"/>
              </a:spcAft>
              <a:buSzPts val="1400"/>
              <a:buNone/>
            </a:pPr>
            <a:r>
              <a:rPr lang="en-US"/>
              <a:t>else:</a:t>
            </a:r>
            <a:endParaRPr/>
          </a:p>
          <a:p>
            <a:pPr marL="0" lvl="0" indent="0" algn="l" rtl="0">
              <a:lnSpc>
                <a:spcPct val="100000"/>
              </a:lnSpc>
              <a:spcBef>
                <a:spcPts val="0"/>
              </a:spcBef>
              <a:spcAft>
                <a:spcPts val="0"/>
              </a:spcAft>
              <a:buSzPts val="1400"/>
              <a:buNone/>
            </a:pPr>
            <a:r>
              <a:rPr lang="en-US"/>
              <a:t>    print(‘a good choice’)</a:t>
            </a:r>
            <a:endParaRPr/>
          </a:p>
        </p:txBody>
      </p:sp>
      <p:sp>
        <p:nvSpPr>
          <p:cNvPr id="448" name="Google Shape;448;gbe19974ccb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4" name="Google Shape;45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5" name="Google Shape;455;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2" name="Google Shape;462;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13"/>
        <p:cNvGrpSpPr/>
        <p:nvPr/>
      </p:nvGrpSpPr>
      <p:grpSpPr>
        <a:xfrm>
          <a:off x="0" y="0"/>
          <a:ext cx="0" cy="0"/>
          <a:chOff x="0" y="0"/>
          <a:chExt cx="0" cy="0"/>
        </a:xfrm>
      </p:grpSpPr>
      <p:pic>
        <p:nvPicPr>
          <p:cNvPr id="14" name="Google Shape;14;p15"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15" name="Google Shape;15;p15"/>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5"/>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lumn Non-bulleted text">
  <p:cSld name="Two Column Non-bulleted text">
    <p:spTree>
      <p:nvGrpSpPr>
        <p:cNvPr id="1" name="Shape 54"/>
        <p:cNvGrpSpPr/>
        <p:nvPr/>
      </p:nvGrpSpPr>
      <p:grpSpPr>
        <a:xfrm>
          <a:off x="0" y="0"/>
          <a:ext cx="0" cy="0"/>
          <a:chOff x="0" y="0"/>
          <a:chExt cx="0" cy="0"/>
        </a:xfrm>
      </p:grpSpPr>
      <p:sp>
        <p:nvSpPr>
          <p:cNvPr id="55" name="Google Shape;55;p2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3"/>
          <p:cNvSpPr txBox="1">
            <a:spLocks noGrp="1"/>
          </p:cNvSpPr>
          <p:nvPr>
            <p:ph type="body" idx="1"/>
          </p:nvPr>
        </p:nvSpPr>
        <p:spPr>
          <a:xfrm>
            <a:off x="584200"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dk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Font typeface="Noto Sans Symbols"/>
              <a:buNone/>
              <a:defRPr sz="2000" b="0"/>
            </a:lvl2pPr>
            <a:lvl3pPr marL="1371600" lvl="2" indent="-228600" algn="l">
              <a:lnSpc>
                <a:spcPct val="100000"/>
              </a:lnSpc>
              <a:spcBef>
                <a:spcPts val="320"/>
              </a:spcBef>
              <a:spcAft>
                <a:spcPts val="0"/>
              </a:spcAft>
              <a:buClr>
                <a:schemeClr val="dk1"/>
              </a:buClr>
              <a:buSzPts val="1440"/>
              <a:buFont typeface="Noto Sans Symbols"/>
              <a:buNone/>
              <a:defRPr sz="1600" b="0"/>
            </a:lvl3pPr>
            <a:lvl4pPr marL="1828800" lvl="3" indent="-228600" algn="l">
              <a:lnSpc>
                <a:spcPct val="100000"/>
              </a:lnSpc>
              <a:spcBef>
                <a:spcPts val="280"/>
              </a:spcBef>
              <a:spcAft>
                <a:spcPts val="0"/>
              </a:spcAft>
              <a:buClr>
                <a:schemeClr val="dk1"/>
              </a:buClr>
              <a:buSzPts val="1260"/>
              <a:buFont typeface="Noto Sans Symbols"/>
              <a:buNone/>
              <a:defRPr sz="1400" b="0"/>
            </a:lvl4pPr>
            <a:lvl5pPr marL="2286000" lvl="4" indent="-228600" algn="l">
              <a:lnSpc>
                <a:spcPct val="100000"/>
              </a:lnSpc>
              <a:spcBef>
                <a:spcPts val="280"/>
              </a:spcBef>
              <a:spcAft>
                <a:spcPts val="0"/>
              </a:spcAft>
              <a:buClr>
                <a:schemeClr val="dk1"/>
              </a:buClr>
              <a:buSzPts val="1260"/>
              <a:buFont typeface="Noto Sans Symbols"/>
              <a:buNone/>
              <a:defRPr sz="1400" b="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7" name="Google Shape;57;p23"/>
          <p:cNvSpPr txBox="1">
            <a:spLocks noGrp="1"/>
          </p:cNvSpPr>
          <p:nvPr>
            <p:ph type="body" idx="2"/>
          </p:nvPr>
        </p:nvSpPr>
        <p:spPr>
          <a:xfrm>
            <a:off x="6397171"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dk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Font typeface="Noto Sans Symbols"/>
              <a:buNone/>
              <a:defRPr sz="2000" b="0"/>
            </a:lvl2pPr>
            <a:lvl3pPr marL="1371600" lvl="2" indent="-228600" algn="l">
              <a:lnSpc>
                <a:spcPct val="100000"/>
              </a:lnSpc>
              <a:spcBef>
                <a:spcPts val="320"/>
              </a:spcBef>
              <a:spcAft>
                <a:spcPts val="0"/>
              </a:spcAft>
              <a:buClr>
                <a:schemeClr val="dk1"/>
              </a:buClr>
              <a:buSzPts val="1440"/>
              <a:buFont typeface="Noto Sans Symbols"/>
              <a:buNone/>
              <a:defRPr sz="1600" b="0"/>
            </a:lvl3pPr>
            <a:lvl4pPr marL="1828800" lvl="3" indent="-228600" algn="l">
              <a:lnSpc>
                <a:spcPct val="100000"/>
              </a:lnSpc>
              <a:spcBef>
                <a:spcPts val="280"/>
              </a:spcBef>
              <a:spcAft>
                <a:spcPts val="0"/>
              </a:spcAft>
              <a:buClr>
                <a:schemeClr val="dk1"/>
              </a:buClr>
              <a:buSzPts val="1260"/>
              <a:buFont typeface="Noto Sans Symbols"/>
              <a:buNone/>
              <a:defRPr sz="1400" b="0"/>
            </a:lvl4pPr>
            <a:lvl5pPr marL="2286000" lvl="4" indent="-228600" algn="l">
              <a:lnSpc>
                <a:spcPct val="100000"/>
              </a:lnSpc>
              <a:spcBef>
                <a:spcPts val="280"/>
              </a:spcBef>
              <a:spcAft>
                <a:spcPts val="0"/>
              </a:spcAft>
              <a:buClr>
                <a:schemeClr val="dk1"/>
              </a:buClr>
              <a:buSzPts val="1260"/>
              <a:buFont typeface="Noto Sans Symbols"/>
              <a:buNone/>
              <a:defRPr sz="1400" b="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enda_1">
  <p:cSld name="Agenda_1">
    <p:spTree>
      <p:nvGrpSpPr>
        <p:cNvPr id="1" name="Shape 60"/>
        <p:cNvGrpSpPr/>
        <p:nvPr/>
      </p:nvGrpSpPr>
      <p:grpSpPr>
        <a:xfrm>
          <a:off x="0" y="0"/>
          <a:ext cx="0" cy="0"/>
          <a:chOff x="0" y="0"/>
          <a:chExt cx="0" cy="0"/>
        </a:xfrm>
      </p:grpSpPr>
      <p:sp>
        <p:nvSpPr>
          <p:cNvPr id="61" name="Google Shape;61;p25"/>
          <p:cNvSpPr/>
          <p:nvPr/>
        </p:nvSpPr>
        <p:spPr>
          <a:xfrm>
            <a:off x="7407275" y="0"/>
            <a:ext cx="4784721"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62" name="Google Shape;62;p25"/>
          <p:cNvSpPr txBox="1">
            <a:spLocks noGrp="1"/>
          </p:cNvSpPr>
          <p:nvPr>
            <p:ph type="title"/>
          </p:nvPr>
        </p:nvSpPr>
        <p:spPr>
          <a:xfrm>
            <a:off x="3749039" y="457200"/>
            <a:ext cx="3413761" cy="70104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63" name="Google Shape;63;p25"/>
          <p:cNvCxnSpPr/>
          <p:nvPr/>
        </p:nvCxnSpPr>
        <p:spPr>
          <a:xfrm rot="10800000">
            <a:off x="3596639" y="6035040"/>
            <a:ext cx="0" cy="822960"/>
          </a:xfrm>
          <a:prstGeom prst="straightConnector1">
            <a:avLst/>
          </a:prstGeom>
          <a:noFill/>
          <a:ln w="28575" cap="flat" cmpd="sng">
            <a:solidFill>
              <a:schemeClr val="accent1"/>
            </a:solidFill>
            <a:prstDash val="solid"/>
            <a:round/>
            <a:headEnd type="none" w="sm" len="sm"/>
            <a:tailEnd type="none" w="sm" len="sm"/>
          </a:ln>
        </p:spPr>
      </p:cxnSp>
      <p:cxnSp>
        <p:nvCxnSpPr>
          <p:cNvPr id="64" name="Google Shape;64;p25"/>
          <p:cNvCxnSpPr/>
          <p:nvPr/>
        </p:nvCxnSpPr>
        <p:spPr>
          <a:xfrm rot="10800000">
            <a:off x="7254240" y="0"/>
            <a:ext cx="0" cy="1463040"/>
          </a:xfrm>
          <a:prstGeom prst="straightConnector1">
            <a:avLst/>
          </a:prstGeom>
          <a:noFill/>
          <a:ln w="28575" cap="flat" cmpd="sng">
            <a:solidFill>
              <a:schemeClr val="accent1"/>
            </a:solidFill>
            <a:prstDash val="solid"/>
            <a:round/>
            <a:headEnd type="none" w="sm" len="sm"/>
            <a:tailEnd type="none" w="sm" len="sm"/>
          </a:ln>
        </p:spPr>
      </p:cxnSp>
      <p:sp>
        <p:nvSpPr>
          <p:cNvPr id="65" name="Google Shape;65;p25"/>
          <p:cNvSpPr txBox="1">
            <a:spLocks noGrp="1"/>
          </p:cNvSpPr>
          <p:nvPr>
            <p:ph type="body" idx="1"/>
          </p:nvPr>
        </p:nvSpPr>
        <p:spPr>
          <a:xfrm>
            <a:off x="7475218" y="63976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6" name="Google Shape;66;p25"/>
          <p:cNvSpPr txBox="1">
            <a:spLocks noGrp="1"/>
          </p:cNvSpPr>
          <p:nvPr>
            <p:ph type="body" idx="2"/>
          </p:nvPr>
        </p:nvSpPr>
        <p:spPr>
          <a:xfrm>
            <a:off x="7475218" y="2207306"/>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7" name="Google Shape;67;p25"/>
          <p:cNvSpPr txBox="1">
            <a:spLocks noGrp="1"/>
          </p:cNvSpPr>
          <p:nvPr>
            <p:ph type="body" idx="3"/>
          </p:nvPr>
        </p:nvSpPr>
        <p:spPr>
          <a:xfrm>
            <a:off x="7475218" y="381504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8" name="Google Shape;68;p25"/>
          <p:cNvSpPr txBox="1">
            <a:spLocks noGrp="1"/>
          </p:cNvSpPr>
          <p:nvPr>
            <p:ph type="body" idx="4"/>
          </p:nvPr>
        </p:nvSpPr>
        <p:spPr>
          <a:xfrm>
            <a:off x="7475218" y="5352441"/>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9" name="Google Shape;69;p25"/>
          <p:cNvSpPr txBox="1">
            <a:spLocks noGrp="1"/>
          </p:cNvSpPr>
          <p:nvPr>
            <p:ph type="body" idx="5"/>
          </p:nvPr>
        </p:nvSpPr>
        <p:spPr>
          <a:xfrm>
            <a:off x="3749675" y="1401762"/>
            <a:ext cx="3413125" cy="5080057"/>
          </a:xfrm>
          <a:prstGeom prst="rect">
            <a:avLst/>
          </a:prstGeom>
          <a:noFill/>
          <a:ln>
            <a:noFill/>
          </a:ln>
        </p:spPr>
        <p:txBody>
          <a:bodyPr spcFirstLastPara="1" wrap="square" lIns="0" tIns="0" rIns="0" bIns="0" anchor="t" anchorCtr="0">
            <a:spAutoFit/>
          </a:bodyPr>
          <a:lstStyle>
            <a:lvl1pPr marL="457200" marR="0" lvl="0" indent="-228600" algn="l">
              <a:lnSpc>
                <a:spcPct val="100000"/>
              </a:lnSpc>
              <a:spcBef>
                <a:spcPts val="1800"/>
              </a:spcBef>
              <a:spcAft>
                <a:spcPts val="0"/>
              </a:spcAft>
              <a:buClr>
                <a:schemeClr val="dk1"/>
              </a:buClr>
              <a:buSzPts val="2000"/>
              <a:buFont typeface="Quattrocento Sans"/>
              <a:buNone/>
              <a:defRPr sz="2000"/>
            </a:lvl1pPr>
            <a:lvl2pPr marL="914400" lvl="1" indent="-342900" algn="l">
              <a:lnSpc>
                <a:spcPct val="100000"/>
              </a:lnSpc>
              <a:spcBef>
                <a:spcPts val="400"/>
              </a:spcBef>
              <a:spcAft>
                <a:spcPts val="0"/>
              </a:spcAft>
              <a:buClr>
                <a:schemeClr val="dk1"/>
              </a:buClr>
              <a:buSzPts val="1800"/>
              <a:buChar char="·"/>
              <a:defRPr sz="2000"/>
            </a:lvl2pPr>
            <a:lvl3pPr marL="1371600" lvl="2" indent="-342900" algn="l">
              <a:lnSpc>
                <a:spcPct val="100000"/>
              </a:lnSpc>
              <a:spcBef>
                <a:spcPts val="400"/>
              </a:spcBef>
              <a:spcAft>
                <a:spcPts val="0"/>
              </a:spcAft>
              <a:buClr>
                <a:schemeClr val="dk1"/>
              </a:buClr>
              <a:buSzPts val="1800"/>
              <a:buChar char="·"/>
              <a:defRPr sz="2000"/>
            </a:lvl3pPr>
            <a:lvl4pPr marL="1828800" lvl="3" indent="-342900" algn="l">
              <a:lnSpc>
                <a:spcPct val="100000"/>
              </a:lnSpc>
              <a:spcBef>
                <a:spcPts val="400"/>
              </a:spcBef>
              <a:spcAft>
                <a:spcPts val="0"/>
              </a:spcAft>
              <a:buClr>
                <a:schemeClr val="dk1"/>
              </a:buClr>
              <a:buSzPts val="1800"/>
              <a:buChar char="·"/>
              <a:defRPr sz="2000"/>
            </a:lvl4pPr>
            <a:lvl5pPr marL="2286000" lvl="4" indent="-342900" algn="l">
              <a:lnSpc>
                <a:spcPct val="100000"/>
              </a:lnSpc>
              <a:spcBef>
                <a:spcPts val="400"/>
              </a:spcBef>
              <a:spcAft>
                <a:spcPts val="0"/>
              </a:spcAft>
              <a:buClr>
                <a:schemeClr val="dk1"/>
              </a:buClr>
              <a:buSzPts val="1800"/>
              <a:buChar char="·"/>
              <a:defRPr sz="20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70" name="Google Shape;70;p25"/>
          <p:cNvGrpSpPr/>
          <p:nvPr/>
        </p:nvGrpSpPr>
        <p:grpSpPr>
          <a:xfrm>
            <a:off x="7407275" y="1447800"/>
            <a:ext cx="599440" cy="4724400"/>
            <a:chOff x="7406640" y="1447800"/>
            <a:chExt cx="599440" cy="4724400"/>
          </a:xfrm>
        </p:grpSpPr>
        <p:cxnSp>
          <p:nvCxnSpPr>
            <p:cNvPr id="71" name="Google Shape;71;p25"/>
            <p:cNvCxnSpPr/>
            <p:nvPr/>
          </p:nvCxnSpPr>
          <p:spPr>
            <a:xfrm>
              <a:off x="7406640" y="1447800"/>
              <a:ext cx="599440" cy="0"/>
            </a:xfrm>
            <a:prstGeom prst="straightConnector1">
              <a:avLst/>
            </a:prstGeom>
            <a:noFill/>
            <a:ln w="28575" cap="flat" cmpd="sng">
              <a:solidFill>
                <a:schemeClr val="lt1"/>
              </a:solidFill>
              <a:prstDash val="solid"/>
              <a:round/>
              <a:headEnd type="none" w="sm" len="sm"/>
              <a:tailEnd type="none" w="sm" len="sm"/>
            </a:ln>
          </p:spPr>
        </p:cxnSp>
        <p:cxnSp>
          <p:nvCxnSpPr>
            <p:cNvPr id="72" name="Google Shape;72;p25"/>
            <p:cNvCxnSpPr/>
            <p:nvPr/>
          </p:nvCxnSpPr>
          <p:spPr>
            <a:xfrm>
              <a:off x="7406640" y="3022600"/>
              <a:ext cx="599440" cy="0"/>
            </a:xfrm>
            <a:prstGeom prst="straightConnector1">
              <a:avLst/>
            </a:prstGeom>
            <a:noFill/>
            <a:ln w="28575" cap="flat" cmpd="sng">
              <a:solidFill>
                <a:schemeClr val="lt1"/>
              </a:solidFill>
              <a:prstDash val="solid"/>
              <a:round/>
              <a:headEnd type="none" w="sm" len="sm"/>
              <a:tailEnd type="none" w="sm" len="sm"/>
            </a:ln>
          </p:spPr>
        </p:cxnSp>
        <p:cxnSp>
          <p:nvCxnSpPr>
            <p:cNvPr id="73" name="Google Shape;73;p25"/>
            <p:cNvCxnSpPr/>
            <p:nvPr/>
          </p:nvCxnSpPr>
          <p:spPr>
            <a:xfrm>
              <a:off x="7406640" y="4627880"/>
              <a:ext cx="599440" cy="0"/>
            </a:xfrm>
            <a:prstGeom prst="straightConnector1">
              <a:avLst/>
            </a:prstGeom>
            <a:noFill/>
            <a:ln w="28575" cap="flat" cmpd="sng">
              <a:solidFill>
                <a:schemeClr val="lt1"/>
              </a:solidFill>
              <a:prstDash val="solid"/>
              <a:round/>
              <a:headEnd type="none" w="sm" len="sm"/>
              <a:tailEnd type="none" w="sm" len="sm"/>
            </a:ln>
          </p:spPr>
        </p:cxnSp>
        <p:cxnSp>
          <p:nvCxnSpPr>
            <p:cNvPr id="74" name="Google Shape;74;p25"/>
            <p:cNvCxnSpPr/>
            <p:nvPr/>
          </p:nvCxnSpPr>
          <p:spPr>
            <a:xfrm>
              <a:off x="7406640" y="6172200"/>
              <a:ext cx="599440" cy="0"/>
            </a:xfrm>
            <a:prstGeom prst="straightConnector1">
              <a:avLst/>
            </a:prstGeom>
            <a:noFill/>
            <a:ln w="28575" cap="flat" cmpd="sng">
              <a:solidFill>
                <a:schemeClr val="lt1"/>
              </a:solidFill>
              <a:prstDash val="solid"/>
              <a:round/>
              <a:headEnd type="none" w="sm" len="sm"/>
              <a:tailEnd type="none" w="sm" len="sm"/>
            </a:ln>
          </p:spPr>
        </p:cxnSp>
      </p:grpSp>
      <p:sp>
        <p:nvSpPr>
          <p:cNvPr id="75" name="Google Shape;75;p25"/>
          <p:cNvSpPr>
            <a:spLocks noGrp="1"/>
          </p:cNvSpPr>
          <p:nvPr>
            <p:ph type="pic" idx="6"/>
          </p:nvPr>
        </p:nvSpPr>
        <p:spPr>
          <a:xfrm>
            <a:off x="0" y="0"/>
            <a:ext cx="3413125" cy="6858000"/>
          </a:xfrm>
          <a:prstGeom prst="rect">
            <a:avLst/>
          </a:prstGeom>
          <a:blipFill rotWithShape="1">
            <a:blip r:embed="rId2">
              <a:alphaModFix/>
            </a:blip>
            <a:stretch>
              <a:fillRect/>
            </a:stretch>
          </a:blipFill>
          <a:ln>
            <a:noFill/>
          </a:ln>
        </p:spPr>
        <p:txBody>
          <a:bodyPr spcFirstLastPara="1" wrap="square" lIns="0" tIns="146302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76" name="Google Shape;76;p25"/>
          <p:cNvSpPr txBox="1">
            <a:spLocks noGrp="1"/>
          </p:cNvSpPr>
          <p:nvPr>
            <p:ph type="body" idx="7"/>
          </p:nvPr>
        </p:nvSpPr>
        <p:spPr>
          <a:xfrm>
            <a:off x="8169697" y="29348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25"/>
          <p:cNvSpPr txBox="1">
            <a:spLocks noGrp="1"/>
          </p:cNvSpPr>
          <p:nvPr>
            <p:ph type="body" idx="8"/>
          </p:nvPr>
        </p:nvSpPr>
        <p:spPr>
          <a:xfrm>
            <a:off x="8169697" y="188307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8" name="Google Shape;78;p25"/>
          <p:cNvSpPr txBox="1">
            <a:spLocks noGrp="1"/>
          </p:cNvSpPr>
          <p:nvPr>
            <p:ph type="body" idx="9"/>
          </p:nvPr>
        </p:nvSpPr>
        <p:spPr>
          <a:xfrm>
            <a:off x="8169697" y="347266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9" name="Google Shape;79;p25"/>
          <p:cNvSpPr txBox="1">
            <a:spLocks noGrp="1"/>
          </p:cNvSpPr>
          <p:nvPr>
            <p:ph type="body" idx="13"/>
          </p:nvPr>
        </p:nvSpPr>
        <p:spPr>
          <a:xfrm>
            <a:off x="8169697" y="5062254"/>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genda_2">
  <p:cSld name="Agenda_2">
    <p:spTree>
      <p:nvGrpSpPr>
        <p:cNvPr id="1" name="Shape 80"/>
        <p:cNvGrpSpPr/>
        <p:nvPr/>
      </p:nvGrpSpPr>
      <p:grpSpPr>
        <a:xfrm>
          <a:off x="0" y="0"/>
          <a:ext cx="0" cy="0"/>
          <a:chOff x="0" y="0"/>
          <a:chExt cx="0" cy="0"/>
        </a:xfrm>
      </p:grpSpPr>
      <p:sp>
        <p:nvSpPr>
          <p:cNvPr id="81" name="Google Shape;81;p26"/>
          <p:cNvSpPr/>
          <p:nvPr/>
        </p:nvSpPr>
        <p:spPr>
          <a:xfrm>
            <a:off x="6699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2" name="Google Shape;82;p26"/>
          <p:cNvSpPr/>
          <p:nvPr/>
        </p:nvSpPr>
        <p:spPr>
          <a:xfrm>
            <a:off x="3472392"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3" name="Google Shape;83;p26"/>
          <p:cNvSpPr/>
          <p:nvPr/>
        </p:nvSpPr>
        <p:spPr>
          <a:xfrm>
            <a:off x="6274859"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4" name="Google Shape;84;p26"/>
          <p:cNvSpPr/>
          <p:nvPr/>
        </p:nvSpPr>
        <p:spPr>
          <a:xfrm>
            <a:off x="90773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5" name="Google Shape;85;p26"/>
          <p:cNvSpPr txBox="1">
            <a:spLocks noGrp="1"/>
          </p:cNvSpPr>
          <p:nvPr>
            <p:ph type="title"/>
          </p:nvPr>
        </p:nvSpPr>
        <p:spPr>
          <a:xfrm>
            <a:off x="670559" y="457200"/>
            <a:ext cx="10938829" cy="67056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86" name="Google Shape;86;p26"/>
          <p:cNvCxnSpPr/>
          <p:nvPr/>
        </p:nvCxnSpPr>
        <p:spPr>
          <a:xfrm>
            <a:off x="584199"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7" name="Google Shape;87;p26"/>
          <p:cNvCxnSpPr/>
          <p:nvPr/>
        </p:nvCxnSpPr>
        <p:spPr>
          <a:xfrm>
            <a:off x="3382152"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8" name="Google Shape;88;p26"/>
          <p:cNvCxnSpPr/>
          <p:nvPr/>
        </p:nvCxnSpPr>
        <p:spPr>
          <a:xfrm>
            <a:off x="6180104"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9" name="Google Shape;89;p26"/>
          <p:cNvCxnSpPr/>
          <p:nvPr/>
        </p:nvCxnSpPr>
        <p:spPr>
          <a:xfrm>
            <a:off x="8978057" y="4175761"/>
            <a:ext cx="0" cy="838198"/>
          </a:xfrm>
          <a:prstGeom prst="straightConnector1">
            <a:avLst/>
          </a:prstGeom>
          <a:noFill/>
          <a:ln w="28575" cap="flat" cmpd="sng">
            <a:solidFill>
              <a:schemeClr val="accent1"/>
            </a:solidFill>
            <a:prstDash val="solid"/>
            <a:round/>
            <a:headEnd type="none" w="sm" len="sm"/>
            <a:tailEnd type="none" w="sm" len="sm"/>
          </a:ln>
        </p:spPr>
      </p:cxnSp>
      <p:sp>
        <p:nvSpPr>
          <p:cNvPr id="90" name="Google Shape;90;p26"/>
          <p:cNvSpPr>
            <a:spLocks noGrp="1"/>
          </p:cNvSpPr>
          <p:nvPr>
            <p:ph type="pic" idx="2"/>
          </p:nvPr>
        </p:nvSpPr>
        <p:spPr>
          <a:xfrm>
            <a:off x="0" y="1436687"/>
            <a:ext cx="12192000" cy="2567939"/>
          </a:xfrm>
          <a:prstGeom prst="rect">
            <a:avLst/>
          </a:prstGeom>
          <a:blipFill rotWithShape="1">
            <a:blip r:embed="rId2">
              <a:alphaModFix/>
            </a:blip>
            <a:stretch>
              <a:fillRect/>
            </a:stretch>
          </a:blipFill>
          <a:ln>
            <a:noFill/>
          </a:ln>
        </p:spPr>
        <p:txBody>
          <a:bodyPr spcFirstLastPara="1" wrap="square" lIns="640075" tIns="0" rIns="0" bIns="0" anchor="ctr" anchorCtr="0">
            <a:noAutofit/>
          </a:bodyPr>
          <a:lstStyle>
            <a:lvl1pPr marR="0" lvl="0" algn="l"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91" name="Google Shape;91;p26"/>
          <p:cNvSpPr txBox="1">
            <a:spLocks noGrp="1"/>
          </p:cNvSpPr>
          <p:nvPr>
            <p:ph type="body" idx="1"/>
          </p:nvPr>
        </p:nvSpPr>
        <p:spPr>
          <a:xfrm>
            <a:off x="582613"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2" name="Google Shape;92;p26"/>
          <p:cNvSpPr txBox="1">
            <a:spLocks noGrp="1"/>
          </p:cNvSpPr>
          <p:nvPr>
            <p:ph type="body" idx="3"/>
          </p:nvPr>
        </p:nvSpPr>
        <p:spPr>
          <a:xfrm>
            <a:off x="3381094"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3" name="Google Shape;93;p26"/>
          <p:cNvSpPr txBox="1">
            <a:spLocks noGrp="1"/>
          </p:cNvSpPr>
          <p:nvPr>
            <p:ph type="body" idx="4"/>
          </p:nvPr>
        </p:nvSpPr>
        <p:spPr>
          <a:xfrm>
            <a:off x="6179575"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4" name="Google Shape;94;p26"/>
          <p:cNvSpPr txBox="1">
            <a:spLocks noGrp="1"/>
          </p:cNvSpPr>
          <p:nvPr>
            <p:ph type="body" idx="5"/>
          </p:nvPr>
        </p:nvSpPr>
        <p:spPr>
          <a:xfrm>
            <a:off x="8978057"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4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Layout_1">
  <p:cSld name="Layout_1">
    <p:spTree>
      <p:nvGrpSpPr>
        <p:cNvPr id="1" name="Shape 95"/>
        <p:cNvGrpSpPr/>
        <p:nvPr/>
      </p:nvGrpSpPr>
      <p:grpSpPr>
        <a:xfrm>
          <a:off x="0" y="0"/>
          <a:ext cx="0" cy="0"/>
          <a:chOff x="0" y="0"/>
          <a:chExt cx="0" cy="0"/>
        </a:xfrm>
      </p:grpSpPr>
      <p:sp>
        <p:nvSpPr>
          <p:cNvPr id="96" name="Google Shape;96;p27"/>
          <p:cNvSpPr/>
          <p:nvPr/>
        </p:nvSpPr>
        <p:spPr>
          <a:xfrm>
            <a:off x="5165563" y="2158211"/>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2400"/>
              <a:buFont typeface="Arial"/>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7" name="Google Shape;97;p27"/>
          <p:cNvSpPr/>
          <p:nvPr/>
        </p:nvSpPr>
        <p:spPr>
          <a:xfrm>
            <a:off x="5165563" y="4378762"/>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2400"/>
              <a:buFont typeface="Arial"/>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8" name="Google Shape;98;p27"/>
          <p:cNvSpPr/>
          <p:nvPr/>
        </p:nvSpPr>
        <p:spPr>
          <a:xfrm rot="-5400000">
            <a:off x="6269622"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2400"/>
              <a:buFont typeface="Arial"/>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9" name="Google Shape;99;p27"/>
          <p:cNvSpPr/>
          <p:nvPr/>
        </p:nvSpPr>
        <p:spPr>
          <a:xfrm rot="-5400000">
            <a:off x="4076244"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2400"/>
              <a:buFont typeface="Arial"/>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100" name="Google Shape;100;p2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101" name="Google Shape;101;p27"/>
          <p:cNvGrpSpPr/>
          <p:nvPr/>
        </p:nvGrpSpPr>
        <p:grpSpPr>
          <a:xfrm>
            <a:off x="1" y="3228301"/>
            <a:ext cx="3962400" cy="2367280"/>
            <a:chOff x="3444239" y="3274021"/>
            <a:chExt cx="518161" cy="2367280"/>
          </a:xfrm>
        </p:grpSpPr>
        <p:cxnSp>
          <p:nvCxnSpPr>
            <p:cNvPr id="102" name="Google Shape;102;p27"/>
            <p:cNvCxnSpPr/>
            <p:nvPr/>
          </p:nvCxnSpPr>
          <p:spPr>
            <a:xfrm rot="10800000">
              <a:off x="3444239" y="3274021"/>
              <a:ext cx="518161" cy="0"/>
            </a:xfrm>
            <a:prstGeom prst="straightConnector1">
              <a:avLst/>
            </a:prstGeom>
            <a:noFill/>
            <a:ln w="9525" cap="flat" cmpd="sng">
              <a:solidFill>
                <a:srgbClr val="BFBFBF"/>
              </a:solidFill>
              <a:prstDash val="solid"/>
              <a:round/>
              <a:headEnd type="none" w="sm" len="sm"/>
              <a:tailEnd type="none" w="sm" len="sm"/>
            </a:ln>
          </p:spPr>
        </p:cxnSp>
        <p:cxnSp>
          <p:nvCxnSpPr>
            <p:cNvPr id="103" name="Google Shape;103;p27"/>
            <p:cNvCxnSpPr/>
            <p:nvPr/>
          </p:nvCxnSpPr>
          <p:spPr>
            <a:xfrm rot="10800000">
              <a:off x="3444239" y="5641301"/>
              <a:ext cx="518161" cy="0"/>
            </a:xfrm>
            <a:prstGeom prst="straightConnector1">
              <a:avLst/>
            </a:prstGeom>
            <a:noFill/>
            <a:ln w="9525" cap="flat" cmpd="sng">
              <a:solidFill>
                <a:srgbClr val="BFBFBF"/>
              </a:solidFill>
              <a:prstDash val="solid"/>
              <a:round/>
              <a:headEnd type="none" w="sm" len="sm"/>
              <a:tailEnd type="none" w="sm" len="sm"/>
            </a:ln>
          </p:spPr>
        </p:cxnSp>
      </p:grpSp>
      <p:grpSp>
        <p:nvGrpSpPr>
          <p:cNvPr id="104" name="Google Shape;104;p27"/>
          <p:cNvGrpSpPr/>
          <p:nvPr/>
        </p:nvGrpSpPr>
        <p:grpSpPr>
          <a:xfrm>
            <a:off x="8188962" y="3228301"/>
            <a:ext cx="4003041" cy="2367280"/>
            <a:chOff x="8188959" y="3274021"/>
            <a:chExt cx="518161" cy="2367280"/>
          </a:xfrm>
        </p:grpSpPr>
        <p:cxnSp>
          <p:nvCxnSpPr>
            <p:cNvPr id="105" name="Google Shape;105;p27"/>
            <p:cNvCxnSpPr/>
            <p:nvPr/>
          </p:nvCxnSpPr>
          <p:spPr>
            <a:xfrm rot="10800000">
              <a:off x="8188959" y="3274021"/>
              <a:ext cx="518161" cy="0"/>
            </a:xfrm>
            <a:prstGeom prst="straightConnector1">
              <a:avLst/>
            </a:prstGeom>
            <a:noFill/>
            <a:ln w="9525" cap="flat" cmpd="sng">
              <a:solidFill>
                <a:srgbClr val="BFBFBF"/>
              </a:solidFill>
              <a:prstDash val="solid"/>
              <a:round/>
              <a:headEnd type="none" w="sm" len="sm"/>
              <a:tailEnd type="none" w="sm" len="sm"/>
            </a:ln>
          </p:spPr>
        </p:cxnSp>
        <p:cxnSp>
          <p:nvCxnSpPr>
            <p:cNvPr id="106" name="Google Shape;106;p27"/>
            <p:cNvCxnSpPr/>
            <p:nvPr/>
          </p:nvCxnSpPr>
          <p:spPr>
            <a:xfrm rot="10800000">
              <a:off x="8188959" y="5641301"/>
              <a:ext cx="518161" cy="0"/>
            </a:xfrm>
            <a:prstGeom prst="straightConnector1">
              <a:avLst/>
            </a:prstGeom>
            <a:noFill/>
            <a:ln w="9525" cap="flat" cmpd="sng">
              <a:solidFill>
                <a:srgbClr val="BFBFBF"/>
              </a:solidFill>
              <a:prstDash val="solid"/>
              <a:round/>
              <a:headEnd type="none" w="sm" len="sm"/>
              <a:tailEnd type="none" w="sm" len="sm"/>
            </a:ln>
          </p:spPr>
        </p:cxnSp>
      </p:grpSp>
      <p:sp>
        <p:nvSpPr>
          <p:cNvPr id="107" name="Google Shape;107;p27"/>
          <p:cNvSpPr txBox="1">
            <a:spLocks noGrp="1"/>
          </p:cNvSpPr>
          <p:nvPr>
            <p:ph type="body" idx="1"/>
          </p:nvPr>
        </p:nvSpPr>
        <p:spPr>
          <a:xfrm>
            <a:off x="588963" y="2003424"/>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dk1"/>
              </a:buClr>
              <a:buSzPts val="1440"/>
              <a:buNone/>
              <a:defRPr sz="1600">
                <a:solidFill>
                  <a:schemeClr val="dk1"/>
                </a:solidFill>
              </a:defRPr>
            </a:lvl1pPr>
            <a:lvl2pPr marL="914400" lvl="1" indent="-228600" algn="r">
              <a:lnSpc>
                <a:spcPct val="100000"/>
              </a:lnSpc>
              <a:spcBef>
                <a:spcPts val="0"/>
              </a:spcBef>
              <a:spcAft>
                <a:spcPts val="0"/>
              </a:spcAft>
              <a:buClr>
                <a:schemeClr val="dk1"/>
              </a:buClr>
              <a:buSzPts val="1440"/>
              <a:buNone/>
              <a:defRPr sz="1600">
                <a:solidFill>
                  <a:schemeClr val="dk1"/>
                </a:solidFill>
              </a:defRPr>
            </a:lvl2pPr>
            <a:lvl3pPr marL="1371600" lvl="2" indent="-228600" algn="r">
              <a:lnSpc>
                <a:spcPct val="100000"/>
              </a:lnSpc>
              <a:spcBef>
                <a:spcPts val="0"/>
              </a:spcBef>
              <a:spcAft>
                <a:spcPts val="0"/>
              </a:spcAft>
              <a:buClr>
                <a:schemeClr val="dk1"/>
              </a:buClr>
              <a:buSzPts val="1440"/>
              <a:buNone/>
              <a:defRPr sz="1600">
                <a:solidFill>
                  <a:schemeClr val="dk1"/>
                </a:solidFill>
              </a:defRPr>
            </a:lvl3pPr>
            <a:lvl4pPr marL="1828800" lvl="3" indent="-228600" algn="r">
              <a:lnSpc>
                <a:spcPct val="100000"/>
              </a:lnSpc>
              <a:spcBef>
                <a:spcPts val="0"/>
              </a:spcBef>
              <a:spcAft>
                <a:spcPts val="0"/>
              </a:spcAft>
              <a:buClr>
                <a:schemeClr val="dk1"/>
              </a:buClr>
              <a:buSzPts val="1440"/>
              <a:buNone/>
              <a:defRPr sz="1600">
                <a:solidFill>
                  <a:schemeClr val="dk1"/>
                </a:solidFill>
              </a:defRPr>
            </a:lvl4pPr>
            <a:lvl5pPr marL="2286000" lvl="4" indent="-228600" algn="r">
              <a:lnSpc>
                <a:spcPct val="100000"/>
              </a:lnSpc>
              <a:spcBef>
                <a:spcPts val="0"/>
              </a:spcBef>
              <a:spcAft>
                <a:spcPts val="0"/>
              </a:spcAft>
              <a:buClr>
                <a:schemeClr val="dk1"/>
              </a:buClr>
              <a:buSzPts val="1440"/>
              <a:buNone/>
              <a:defRPr sz="1600">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08" name="Google Shape;108;p27"/>
          <p:cNvSpPr txBox="1">
            <a:spLocks noGrp="1"/>
          </p:cNvSpPr>
          <p:nvPr>
            <p:ph type="body" idx="2"/>
          </p:nvPr>
        </p:nvSpPr>
        <p:spPr>
          <a:xfrm>
            <a:off x="588963" y="4364659"/>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dk1"/>
              </a:buClr>
              <a:buSzPts val="1440"/>
              <a:buNone/>
              <a:defRPr sz="1600">
                <a:solidFill>
                  <a:schemeClr val="dk1"/>
                </a:solidFill>
              </a:defRPr>
            </a:lvl1pPr>
            <a:lvl2pPr marL="914400" lvl="1" indent="-228600" algn="r">
              <a:lnSpc>
                <a:spcPct val="100000"/>
              </a:lnSpc>
              <a:spcBef>
                <a:spcPts val="0"/>
              </a:spcBef>
              <a:spcAft>
                <a:spcPts val="0"/>
              </a:spcAft>
              <a:buClr>
                <a:schemeClr val="dk1"/>
              </a:buClr>
              <a:buSzPts val="1440"/>
              <a:buNone/>
              <a:defRPr sz="1600">
                <a:solidFill>
                  <a:schemeClr val="dk1"/>
                </a:solidFill>
              </a:defRPr>
            </a:lvl2pPr>
            <a:lvl3pPr marL="1371600" lvl="2" indent="-228600" algn="r">
              <a:lnSpc>
                <a:spcPct val="100000"/>
              </a:lnSpc>
              <a:spcBef>
                <a:spcPts val="0"/>
              </a:spcBef>
              <a:spcAft>
                <a:spcPts val="0"/>
              </a:spcAft>
              <a:buClr>
                <a:schemeClr val="dk1"/>
              </a:buClr>
              <a:buSzPts val="1440"/>
              <a:buNone/>
              <a:defRPr sz="1600">
                <a:solidFill>
                  <a:schemeClr val="dk1"/>
                </a:solidFill>
              </a:defRPr>
            </a:lvl3pPr>
            <a:lvl4pPr marL="1828800" lvl="3" indent="-228600" algn="r">
              <a:lnSpc>
                <a:spcPct val="100000"/>
              </a:lnSpc>
              <a:spcBef>
                <a:spcPts val="0"/>
              </a:spcBef>
              <a:spcAft>
                <a:spcPts val="0"/>
              </a:spcAft>
              <a:buClr>
                <a:schemeClr val="dk1"/>
              </a:buClr>
              <a:buSzPts val="1440"/>
              <a:buNone/>
              <a:defRPr sz="1600">
                <a:solidFill>
                  <a:schemeClr val="dk1"/>
                </a:solidFill>
              </a:defRPr>
            </a:lvl4pPr>
            <a:lvl5pPr marL="2286000" lvl="4" indent="-228600" algn="r">
              <a:lnSpc>
                <a:spcPct val="100000"/>
              </a:lnSpc>
              <a:spcBef>
                <a:spcPts val="0"/>
              </a:spcBef>
              <a:spcAft>
                <a:spcPts val="0"/>
              </a:spcAft>
              <a:buClr>
                <a:schemeClr val="dk1"/>
              </a:buClr>
              <a:buSzPts val="1440"/>
              <a:buNone/>
              <a:defRPr sz="1600">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09" name="Google Shape;109;p27"/>
          <p:cNvSpPr txBox="1">
            <a:spLocks noGrp="1"/>
          </p:cNvSpPr>
          <p:nvPr>
            <p:ph type="body" idx="3"/>
          </p:nvPr>
        </p:nvSpPr>
        <p:spPr>
          <a:xfrm>
            <a:off x="8170863" y="2003425"/>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dk1"/>
              </a:buClr>
              <a:buSzPts val="1440"/>
              <a:buNone/>
              <a:defRPr sz="1600">
                <a:solidFill>
                  <a:schemeClr val="dk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10" name="Google Shape;110;p27"/>
          <p:cNvSpPr txBox="1">
            <a:spLocks noGrp="1"/>
          </p:cNvSpPr>
          <p:nvPr>
            <p:ph type="body" idx="4"/>
          </p:nvPr>
        </p:nvSpPr>
        <p:spPr>
          <a:xfrm>
            <a:off x="8170863" y="4364660"/>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dk1"/>
              </a:buClr>
              <a:buSzPts val="1440"/>
              <a:buNone/>
              <a:defRPr sz="1600">
                <a:solidFill>
                  <a:schemeClr val="dk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11" name="Google Shape;111;p27"/>
          <p:cNvSpPr/>
          <p:nvPr/>
        </p:nvSpPr>
        <p:spPr>
          <a:xfrm>
            <a:off x="4305441" y="1992050"/>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12" name="Google Shape;112;p27"/>
          <p:cNvSpPr/>
          <p:nvPr/>
        </p:nvSpPr>
        <p:spPr>
          <a:xfrm>
            <a:off x="6501563" y="1992050"/>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13" name="Google Shape;113;p27"/>
          <p:cNvSpPr/>
          <p:nvPr/>
        </p:nvSpPr>
        <p:spPr>
          <a:xfrm>
            <a:off x="4305441" y="4213908"/>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14" name="Google Shape;114;p27"/>
          <p:cNvSpPr/>
          <p:nvPr/>
        </p:nvSpPr>
        <p:spPr>
          <a:xfrm>
            <a:off x="6501563" y="4213908"/>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yout_2">
  <p:cSld name="Layout_2">
    <p:spTree>
      <p:nvGrpSpPr>
        <p:cNvPr id="1" name="Shape 115"/>
        <p:cNvGrpSpPr/>
        <p:nvPr/>
      </p:nvGrpSpPr>
      <p:grpSpPr>
        <a:xfrm>
          <a:off x="0" y="0"/>
          <a:ext cx="0" cy="0"/>
          <a:chOff x="0" y="0"/>
          <a:chExt cx="0" cy="0"/>
        </a:xfrm>
      </p:grpSpPr>
      <p:sp>
        <p:nvSpPr>
          <p:cNvPr id="116" name="Google Shape;116;p2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28"/>
          <p:cNvSpPr/>
          <p:nvPr/>
        </p:nvSpPr>
        <p:spPr>
          <a:xfrm>
            <a:off x="701898" y="1432560"/>
            <a:ext cx="2679258" cy="2020149"/>
          </a:xfrm>
          <a:custGeom>
            <a:avLst/>
            <a:gdLst/>
            <a:ahLst/>
            <a:cxnLst/>
            <a:rect l="l" t="t" r="r" b="b"/>
            <a:pathLst>
              <a:path w="829" h="624" extrusionOk="0">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18" name="Google Shape;118;p28"/>
          <p:cNvSpPr/>
          <p:nvPr/>
        </p:nvSpPr>
        <p:spPr>
          <a:xfrm>
            <a:off x="366396" y="2900678"/>
            <a:ext cx="1896420" cy="2893406"/>
          </a:xfrm>
          <a:custGeom>
            <a:avLst/>
            <a:gdLst/>
            <a:ahLst/>
            <a:cxnLst/>
            <a:rect l="l" t="t" r="r" b="b"/>
            <a:pathLst>
              <a:path w="587" h="893" extrusionOk="0">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19" name="Google Shape;119;p28"/>
          <p:cNvSpPr/>
          <p:nvPr/>
        </p:nvSpPr>
        <p:spPr>
          <a:xfrm>
            <a:off x="1568017" y="4818510"/>
            <a:ext cx="2810129" cy="1625162"/>
          </a:xfrm>
          <a:custGeom>
            <a:avLst/>
            <a:gdLst/>
            <a:ahLst/>
            <a:cxnLst/>
            <a:rect l="l" t="t" r="r" b="b"/>
            <a:pathLst>
              <a:path w="870" h="502" extrusionOk="0">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0" name="Google Shape;120;p28"/>
          <p:cNvSpPr/>
          <p:nvPr/>
        </p:nvSpPr>
        <p:spPr>
          <a:xfrm>
            <a:off x="3633378" y="3143381"/>
            <a:ext cx="1974942" cy="2672117"/>
          </a:xfrm>
          <a:custGeom>
            <a:avLst/>
            <a:gdLst/>
            <a:ahLst/>
            <a:cxnLst/>
            <a:rect l="l" t="t" r="r" b="b"/>
            <a:pathLst>
              <a:path w="612" h="825" extrusionOk="0">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1" name="Google Shape;121;p28"/>
          <p:cNvSpPr/>
          <p:nvPr/>
        </p:nvSpPr>
        <p:spPr>
          <a:xfrm>
            <a:off x="3028998" y="1432560"/>
            <a:ext cx="2255717" cy="2291406"/>
          </a:xfrm>
          <a:custGeom>
            <a:avLst/>
            <a:gdLst/>
            <a:ahLst/>
            <a:cxnLst/>
            <a:rect l="l" t="t" r="r" b="b"/>
            <a:pathLst>
              <a:path w="699" h="708" extrusionOk="0">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2" name="Google Shape;122;p28"/>
          <p:cNvSpPr/>
          <p:nvPr/>
        </p:nvSpPr>
        <p:spPr>
          <a:xfrm>
            <a:off x="1513290" y="2558038"/>
            <a:ext cx="2952895" cy="2810125"/>
          </a:xfrm>
          <a:custGeom>
            <a:avLst/>
            <a:gdLst/>
            <a:ahLst/>
            <a:cxnLst/>
            <a:rect l="l" t="t" r="r" b="b"/>
            <a:pathLst>
              <a:path w="914" h="868" extrusionOk="0">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3" name="Google Shape;123;p28"/>
          <p:cNvSpPr txBox="1">
            <a:spLocks noGrp="1"/>
          </p:cNvSpPr>
          <p:nvPr>
            <p:ph type="body" idx="1"/>
          </p:nvPr>
        </p:nvSpPr>
        <p:spPr>
          <a:xfrm>
            <a:off x="162568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24" name="Google Shape;124;p28"/>
          <p:cNvSpPr txBox="1">
            <a:spLocks noGrp="1"/>
          </p:cNvSpPr>
          <p:nvPr>
            <p:ph type="body" idx="2"/>
          </p:nvPr>
        </p:nvSpPr>
        <p:spPr>
          <a:xfrm>
            <a:off x="351477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25" name="Google Shape;125;p28"/>
          <p:cNvSpPr txBox="1">
            <a:spLocks noGrp="1"/>
          </p:cNvSpPr>
          <p:nvPr>
            <p:ph type="body" idx="3"/>
          </p:nvPr>
        </p:nvSpPr>
        <p:spPr>
          <a:xfrm>
            <a:off x="4308595"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2"/>
              </a:buClr>
              <a:buSzPts val="1440"/>
              <a:buNone/>
              <a:defRPr sz="1600">
                <a:solidFill>
                  <a:schemeClr val="accent2"/>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26" name="Google Shape;126;p28"/>
          <p:cNvSpPr txBox="1">
            <a:spLocks noGrp="1"/>
          </p:cNvSpPr>
          <p:nvPr>
            <p:ph type="body" idx="4"/>
          </p:nvPr>
        </p:nvSpPr>
        <p:spPr>
          <a:xfrm>
            <a:off x="640947"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27" name="Google Shape;127;p28"/>
          <p:cNvSpPr txBox="1">
            <a:spLocks noGrp="1"/>
          </p:cNvSpPr>
          <p:nvPr>
            <p:ph type="body" idx="5"/>
          </p:nvPr>
        </p:nvSpPr>
        <p:spPr>
          <a:xfrm>
            <a:off x="2462970" y="5579787"/>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28" name="Google Shape;128;p28"/>
          <p:cNvSpPr txBox="1">
            <a:spLocks noGrp="1"/>
          </p:cNvSpPr>
          <p:nvPr>
            <p:ph type="body" idx="6"/>
          </p:nvPr>
        </p:nvSpPr>
        <p:spPr>
          <a:xfrm>
            <a:off x="5821363" y="1431925"/>
            <a:ext cx="5784850" cy="914400"/>
          </a:xfrm>
          <a:prstGeom prst="rect">
            <a:avLst/>
          </a:prstGeom>
          <a:solidFill>
            <a:schemeClr val="lt2"/>
          </a:solidFill>
          <a:ln>
            <a:noFill/>
          </a:ln>
          <a:effectLst>
            <a:outerShdw dist="50800" dir="10800000" algn="r" rotWithShape="0">
              <a:schemeClr val="accent1"/>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29" name="Google Shape;129;p28"/>
          <p:cNvSpPr txBox="1">
            <a:spLocks noGrp="1"/>
          </p:cNvSpPr>
          <p:nvPr>
            <p:ph type="body" idx="7"/>
          </p:nvPr>
        </p:nvSpPr>
        <p:spPr>
          <a:xfrm>
            <a:off x="5821363" y="2466906"/>
            <a:ext cx="5784850" cy="914400"/>
          </a:xfrm>
          <a:prstGeom prst="rect">
            <a:avLst/>
          </a:prstGeom>
          <a:solidFill>
            <a:schemeClr val="lt2"/>
          </a:solidFill>
          <a:ln>
            <a:noFill/>
          </a:ln>
          <a:effectLst>
            <a:outerShdw dist="50800" dir="10800000" algn="r" rotWithShape="0">
              <a:schemeClr val="accent2"/>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30" name="Google Shape;130;p28"/>
          <p:cNvSpPr txBox="1">
            <a:spLocks noGrp="1"/>
          </p:cNvSpPr>
          <p:nvPr>
            <p:ph type="body" idx="8"/>
          </p:nvPr>
        </p:nvSpPr>
        <p:spPr>
          <a:xfrm>
            <a:off x="5821363" y="3501887"/>
            <a:ext cx="5784850" cy="914400"/>
          </a:xfrm>
          <a:prstGeom prst="rect">
            <a:avLst/>
          </a:prstGeom>
          <a:solidFill>
            <a:schemeClr val="lt2"/>
          </a:solidFill>
          <a:ln>
            <a:noFill/>
          </a:ln>
          <a:effectLst>
            <a:outerShdw dist="50800" dir="10800000" algn="r" rotWithShape="0">
              <a:schemeClr val="accent3"/>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31" name="Google Shape;131;p28"/>
          <p:cNvSpPr txBox="1">
            <a:spLocks noGrp="1"/>
          </p:cNvSpPr>
          <p:nvPr>
            <p:ph type="body" idx="9"/>
          </p:nvPr>
        </p:nvSpPr>
        <p:spPr>
          <a:xfrm>
            <a:off x="5821363" y="4536868"/>
            <a:ext cx="5784850" cy="914400"/>
          </a:xfrm>
          <a:prstGeom prst="rect">
            <a:avLst/>
          </a:prstGeom>
          <a:solidFill>
            <a:schemeClr val="lt2"/>
          </a:solidFill>
          <a:ln>
            <a:noFill/>
          </a:ln>
          <a:effectLst>
            <a:outerShdw dist="50800" dir="10800000" algn="r" rotWithShape="0">
              <a:schemeClr val="accent4"/>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32" name="Google Shape;132;p28"/>
          <p:cNvSpPr txBox="1">
            <a:spLocks noGrp="1"/>
          </p:cNvSpPr>
          <p:nvPr>
            <p:ph type="body" idx="13"/>
          </p:nvPr>
        </p:nvSpPr>
        <p:spPr>
          <a:xfrm>
            <a:off x="5821363" y="5571849"/>
            <a:ext cx="5784850" cy="914400"/>
          </a:xfrm>
          <a:prstGeom prst="rect">
            <a:avLst/>
          </a:prstGeom>
          <a:solidFill>
            <a:schemeClr val="lt2"/>
          </a:solidFill>
          <a:ln>
            <a:noFill/>
          </a:ln>
          <a:effectLst>
            <a:outerShdw dist="50800" dir="10800000" algn="r" rotWithShape="0">
              <a:schemeClr val="accent5"/>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Layout_3">
  <p:cSld name="Layout_3">
    <p:spTree>
      <p:nvGrpSpPr>
        <p:cNvPr id="1" name="Shape 133"/>
        <p:cNvGrpSpPr/>
        <p:nvPr/>
      </p:nvGrpSpPr>
      <p:grpSpPr>
        <a:xfrm>
          <a:off x="0" y="0"/>
          <a:ext cx="0" cy="0"/>
          <a:chOff x="0" y="0"/>
          <a:chExt cx="0" cy="0"/>
        </a:xfrm>
      </p:grpSpPr>
      <p:sp>
        <p:nvSpPr>
          <p:cNvPr id="134" name="Google Shape;134;p29"/>
          <p:cNvSpPr txBox="1">
            <a:spLocks noGrp="1"/>
          </p:cNvSpPr>
          <p:nvPr>
            <p:ph type="body" idx="1"/>
          </p:nvPr>
        </p:nvSpPr>
        <p:spPr>
          <a:xfrm>
            <a:off x="671513"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35" name="Google Shape;135;p29"/>
          <p:cNvSpPr txBox="1">
            <a:spLocks noGrp="1"/>
          </p:cNvSpPr>
          <p:nvPr>
            <p:ph type="body" idx="2"/>
          </p:nvPr>
        </p:nvSpPr>
        <p:spPr>
          <a:xfrm>
            <a:off x="3472586"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36" name="Google Shape;136;p29"/>
          <p:cNvSpPr txBox="1">
            <a:spLocks noGrp="1"/>
          </p:cNvSpPr>
          <p:nvPr>
            <p:ph type="body" idx="3"/>
          </p:nvPr>
        </p:nvSpPr>
        <p:spPr>
          <a:xfrm>
            <a:off x="6273659"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37" name="Google Shape;137;p29"/>
          <p:cNvSpPr txBox="1">
            <a:spLocks noGrp="1"/>
          </p:cNvSpPr>
          <p:nvPr>
            <p:ph type="body" idx="4"/>
          </p:nvPr>
        </p:nvSpPr>
        <p:spPr>
          <a:xfrm>
            <a:off x="9074732"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38" name="Google Shape;138;p2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39" name="Google Shape;139;p29"/>
          <p:cNvCxnSpPr/>
          <p:nvPr/>
        </p:nvCxnSpPr>
        <p:spPr>
          <a:xfrm>
            <a:off x="584199"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0" name="Google Shape;140;p29"/>
          <p:cNvCxnSpPr/>
          <p:nvPr/>
        </p:nvCxnSpPr>
        <p:spPr>
          <a:xfrm>
            <a:off x="3382152"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1" name="Google Shape;141;p29"/>
          <p:cNvCxnSpPr/>
          <p:nvPr/>
        </p:nvCxnSpPr>
        <p:spPr>
          <a:xfrm>
            <a:off x="6180105"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2" name="Google Shape;142;p29"/>
          <p:cNvCxnSpPr/>
          <p:nvPr/>
        </p:nvCxnSpPr>
        <p:spPr>
          <a:xfrm>
            <a:off x="8978057" y="1261834"/>
            <a:ext cx="0" cy="618401"/>
          </a:xfrm>
          <a:prstGeom prst="straightConnector1">
            <a:avLst/>
          </a:prstGeom>
          <a:noFill/>
          <a:ln w="28575" cap="flat" cmpd="sng">
            <a:solidFill>
              <a:schemeClr val="accent1"/>
            </a:solidFill>
            <a:prstDash val="solid"/>
            <a:round/>
            <a:headEnd type="none" w="sm" len="sm"/>
            <a:tailEnd type="none" w="sm" len="sm"/>
          </a:ln>
        </p:spPr>
      </p:cxnSp>
      <p:sp>
        <p:nvSpPr>
          <p:cNvPr id="143" name="Google Shape;143;p29"/>
          <p:cNvSpPr txBox="1">
            <a:spLocks noGrp="1"/>
          </p:cNvSpPr>
          <p:nvPr>
            <p:ph type="body" idx="5"/>
          </p:nvPr>
        </p:nvSpPr>
        <p:spPr>
          <a:xfrm>
            <a:off x="671513"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4" name="Google Shape;144;p29"/>
          <p:cNvSpPr txBox="1">
            <a:spLocks noGrp="1"/>
          </p:cNvSpPr>
          <p:nvPr>
            <p:ph type="body" idx="6"/>
          </p:nvPr>
        </p:nvSpPr>
        <p:spPr>
          <a:xfrm>
            <a:off x="3472586"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5" name="Google Shape;145;p29"/>
          <p:cNvSpPr txBox="1">
            <a:spLocks noGrp="1"/>
          </p:cNvSpPr>
          <p:nvPr>
            <p:ph type="body" idx="7"/>
          </p:nvPr>
        </p:nvSpPr>
        <p:spPr>
          <a:xfrm>
            <a:off x="6273657" y="1982787"/>
            <a:ext cx="2544763"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6" name="Google Shape;146;p29"/>
          <p:cNvSpPr txBox="1">
            <a:spLocks noGrp="1"/>
          </p:cNvSpPr>
          <p:nvPr>
            <p:ph type="body" idx="8"/>
          </p:nvPr>
        </p:nvSpPr>
        <p:spPr>
          <a:xfrm>
            <a:off x="9074732"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Layout_4">
  <p:cSld name="Layout_4">
    <p:spTree>
      <p:nvGrpSpPr>
        <p:cNvPr id="1" name="Shape 147"/>
        <p:cNvGrpSpPr/>
        <p:nvPr/>
      </p:nvGrpSpPr>
      <p:grpSpPr>
        <a:xfrm>
          <a:off x="0" y="0"/>
          <a:ext cx="0" cy="0"/>
          <a:chOff x="0" y="0"/>
          <a:chExt cx="0" cy="0"/>
        </a:xfrm>
      </p:grpSpPr>
      <p:sp>
        <p:nvSpPr>
          <p:cNvPr id="148" name="Google Shape;148;p30"/>
          <p:cNvSpPr txBox="1">
            <a:spLocks noGrp="1"/>
          </p:cNvSpPr>
          <p:nvPr>
            <p:ph type="body" idx="1"/>
          </p:nvPr>
        </p:nvSpPr>
        <p:spPr>
          <a:xfrm>
            <a:off x="584200"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9" name="Google Shape;149;p30"/>
          <p:cNvSpPr txBox="1">
            <a:spLocks noGrp="1"/>
          </p:cNvSpPr>
          <p:nvPr>
            <p:ph type="body" idx="2"/>
          </p:nvPr>
        </p:nvSpPr>
        <p:spPr>
          <a:xfrm>
            <a:off x="4332805"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0" name="Google Shape;150;p30"/>
          <p:cNvSpPr txBox="1">
            <a:spLocks noGrp="1"/>
          </p:cNvSpPr>
          <p:nvPr>
            <p:ph type="body" idx="3"/>
          </p:nvPr>
        </p:nvSpPr>
        <p:spPr>
          <a:xfrm>
            <a:off x="8081411"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1" name="Google Shape;151;p3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p30"/>
          <p:cNvSpPr/>
          <p:nvPr/>
        </p:nvSpPr>
        <p:spPr>
          <a:xfrm>
            <a:off x="0" y="1475740"/>
            <a:ext cx="12192000" cy="23622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3" name="Google Shape;153;p30"/>
          <p:cNvSpPr/>
          <p:nvPr/>
        </p:nvSpPr>
        <p:spPr>
          <a:xfrm>
            <a:off x="987033" y="1296988"/>
            <a:ext cx="2719704" cy="2719704"/>
          </a:xfrm>
          <a:prstGeom prst="ellipse">
            <a:avLst/>
          </a:prstGeom>
          <a:solidFill>
            <a:schemeClr val="lt1">
              <a:alpha val="9411"/>
            </a:schemeClr>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4" name="Google Shape;154;p30"/>
          <p:cNvSpPr/>
          <p:nvPr/>
        </p:nvSpPr>
        <p:spPr>
          <a:xfrm>
            <a:off x="4735639" y="1296988"/>
            <a:ext cx="2719704" cy="2719704"/>
          </a:xfrm>
          <a:prstGeom prst="ellipse">
            <a:avLst/>
          </a:prstGeom>
          <a:solidFill>
            <a:schemeClr val="lt1">
              <a:alpha val="9411"/>
            </a:schemeClr>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5" name="Google Shape;155;p30"/>
          <p:cNvSpPr/>
          <p:nvPr/>
        </p:nvSpPr>
        <p:spPr>
          <a:xfrm>
            <a:off x="8484245" y="1296988"/>
            <a:ext cx="2719704" cy="2719704"/>
          </a:xfrm>
          <a:prstGeom prst="ellipse">
            <a:avLst/>
          </a:prstGeom>
          <a:solidFill>
            <a:schemeClr val="lt1">
              <a:alpha val="9411"/>
            </a:schemeClr>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6" name="Google Shape;156;p30"/>
          <p:cNvSpPr/>
          <p:nvPr/>
        </p:nvSpPr>
        <p:spPr>
          <a:xfrm>
            <a:off x="4175469"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7" name="Google Shape;157;p30"/>
          <p:cNvSpPr/>
          <p:nvPr/>
        </p:nvSpPr>
        <p:spPr>
          <a:xfrm>
            <a:off x="7924074"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cxnSp>
        <p:nvCxnSpPr>
          <p:cNvPr id="158" name="Google Shape;158;p30"/>
          <p:cNvCxnSpPr/>
          <p:nvPr/>
        </p:nvCxnSpPr>
        <p:spPr>
          <a:xfrm rot="10800000">
            <a:off x="584199"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159" name="Google Shape;159;p30"/>
          <p:cNvCxnSpPr/>
          <p:nvPr/>
        </p:nvCxnSpPr>
        <p:spPr>
          <a:xfrm rot="10800000">
            <a:off x="4332805"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160" name="Google Shape;160;p30"/>
          <p:cNvCxnSpPr/>
          <p:nvPr/>
        </p:nvCxnSpPr>
        <p:spPr>
          <a:xfrm rot="10800000">
            <a:off x="8081411" y="6250329"/>
            <a:ext cx="660247" cy="0"/>
          </a:xfrm>
          <a:prstGeom prst="straightConnector1">
            <a:avLst/>
          </a:prstGeom>
          <a:noFill/>
          <a:ln w="28575" cap="flat" cmpd="sng">
            <a:solidFill>
              <a:schemeClr val="accent1"/>
            </a:solidFill>
            <a:prstDash val="solid"/>
            <a:round/>
            <a:headEnd type="none" w="sm" len="sm"/>
            <a:tailEnd type="none" w="sm" len="sm"/>
          </a:ln>
        </p:spPr>
      </p:cxnSp>
      <p:sp>
        <p:nvSpPr>
          <p:cNvPr id="161" name="Google Shape;161;p30"/>
          <p:cNvSpPr>
            <a:spLocks noGrp="1"/>
          </p:cNvSpPr>
          <p:nvPr>
            <p:ph type="pic" idx="4"/>
          </p:nvPr>
        </p:nvSpPr>
        <p:spPr>
          <a:xfrm>
            <a:off x="1249605"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2" name="Google Shape;162;p30"/>
          <p:cNvSpPr>
            <a:spLocks noGrp="1"/>
          </p:cNvSpPr>
          <p:nvPr>
            <p:ph type="pic" idx="5"/>
          </p:nvPr>
        </p:nvSpPr>
        <p:spPr>
          <a:xfrm>
            <a:off x="4998211"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3" name="Google Shape;163;p30"/>
          <p:cNvSpPr>
            <a:spLocks noGrp="1"/>
          </p:cNvSpPr>
          <p:nvPr>
            <p:ph type="pic" idx="6"/>
          </p:nvPr>
        </p:nvSpPr>
        <p:spPr>
          <a:xfrm>
            <a:off x="8746817"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Layout_5">
  <p:cSld name="Layout_5">
    <p:spTree>
      <p:nvGrpSpPr>
        <p:cNvPr id="1" name="Shape 164"/>
        <p:cNvGrpSpPr/>
        <p:nvPr/>
      </p:nvGrpSpPr>
      <p:grpSpPr>
        <a:xfrm>
          <a:off x="0" y="0"/>
          <a:ext cx="0" cy="0"/>
          <a:chOff x="0" y="0"/>
          <a:chExt cx="0" cy="0"/>
        </a:xfrm>
      </p:grpSpPr>
      <p:sp>
        <p:nvSpPr>
          <p:cNvPr id="165" name="Google Shape;165;p31"/>
          <p:cNvSpPr>
            <a:spLocks noGrp="1"/>
          </p:cNvSpPr>
          <p:nvPr>
            <p:ph type="pic" idx="2"/>
          </p:nvPr>
        </p:nvSpPr>
        <p:spPr>
          <a:xfrm>
            <a:off x="7292975" y="0"/>
            <a:ext cx="4899025" cy="685800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6" name="Google Shape;166;p3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67" name="Google Shape;167;p31"/>
          <p:cNvCxnSpPr/>
          <p:nvPr/>
        </p:nvCxnSpPr>
        <p:spPr>
          <a:xfrm rot="10800000">
            <a:off x="584200" y="6412375"/>
            <a:ext cx="6705379" cy="0"/>
          </a:xfrm>
          <a:prstGeom prst="straightConnector1">
            <a:avLst/>
          </a:prstGeom>
          <a:noFill/>
          <a:ln w="28575" cap="flat" cmpd="sng">
            <a:solidFill>
              <a:schemeClr val="accent1"/>
            </a:solidFill>
            <a:prstDash val="solid"/>
            <a:round/>
            <a:headEnd type="none" w="sm" len="sm"/>
            <a:tailEnd type="none" w="sm" len="sm"/>
          </a:ln>
        </p:spPr>
      </p:cxnSp>
      <p:sp>
        <p:nvSpPr>
          <p:cNvPr id="168" name="Google Shape;168;p31"/>
          <p:cNvSpPr txBox="1">
            <a:spLocks noGrp="1"/>
          </p:cNvSpPr>
          <p:nvPr>
            <p:ph type="body" idx="1"/>
          </p:nvPr>
        </p:nvSpPr>
        <p:spPr>
          <a:xfrm>
            <a:off x="584200" y="1333500"/>
            <a:ext cx="6365239" cy="472744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dk1"/>
              </a:buClr>
              <a:buSzPts val="1980"/>
              <a:buNone/>
              <a:defRPr sz="2200"/>
            </a:lvl1pPr>
            <a:lvl2pPr marL="914400" lvl="1" indent="-228600" algn="l">
              <a:lnSpc>
                <a:spcPct val="100000"/>
              </a:lnSpc>
              <a:spcBef>
                <a:spcPts val="440"/>
              </a:spcBef>
              <a:spcAft>
                <a:spcPts val="0"/>
              </a:spcAft>
              <a:buClr>
                <a:schemeClr val="dk1"/>
              </a:buClr>
              <a:buSzPts val="1980"/>
              <a:buNone/>
              <a:defRPr sz="2200"/>
            </a:lvl2pPr>
            <a:lvl3pPr marL="1371600" lvl="2" indent="-228600" algn="l">
              <a:lnSpc>
                <a:spcPct val="100000"/>
              </a:lnSpc>
              <a:spcBef>
                <a:spcPts val="440"/>
              </a:spcBef>
              <a:spcAft>
                <a:spcPts val="0"/>
              </a:spcAft>
              <a:buClr>
                <a:schemeClr val="dk1"/>
              </a:buClr>
              <a:buSzPts val="1980"/>
              <a:buNone/>
              <a:defRPr sz="2200"/>
            </a:lvl3pPr>
            <a:lvl4pPr marL="1828800" lvl="3" indent="-228600" algn="l">
              <a:lnSpc>
                <a:spcPct val="100000"/>
              </a:lnSpc>
              <a:spcBef>
                <a:spcPts val="440"/>
              </a:spcBef>
              <a:spcAft>
                <a:spcPts val="0"/>
              </a:spcAft>
              <a:buClr>
                <a:schemeClr val="dk1"/>
              </a:buClr>
              <a:buSzPts val="1980"/>
              <a:buNone/>
              <a:defRPr sz="2200"/>
            </a:lvl4pPr>
            <a:lvl5pPr marL="2286000" lvl="4" indent="-228600" algn="l">
              <a:lnSpc>
                <a:spcPct val="100000"/>
              </a:lnSpc>
              <a:spcBef>
                <a:spcPts val="440"/>
              </a:spcBef>
              <a:spcAft>
                <a:spcPts val="0"/>
              </a:spcAft>
              <a:buClr>
                <a:schemeClr val="dk1"/>
              </a:buClr>
              <a:buSzPts val="1980"/>
              <a:buNone/>
              <a:defRPr sz="2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Layout_6">
  <p:cSld name="Layout_6">
    <p:spTree>
      <p:nvGrpSpPr>
        <p:cNvPr id="1" name="Shape 169"/>
        <p:cNvGrpSpPr/>
        <p:nvPr/>
      </p:nvGrpSpPr>
      <p:grpSpPr>
        <a:xfrm>
          <a:off x="0" y="0"/>
          <a:ext cx="0" cy="0"/>
          <a:chOff x="0" y="0"/>
          <a:chExt cx="0" cy="0"/>
        </a:xfrm>
      </p:grpSpPr>
      <p:sp>
        <p:nvSpPr>
          <p:cNvPr id="170" name="Google Shape;170;p32"/>
          <p:cNvSpPr>
            <a:spLocks noGrp="1"/>
          </p:cNvSpPr>
          <p:nvPr>
            <p:ph type="pic" idx="2"/>
          </p:nvPr>
        </p:nvSpPr>
        <p:spPr>
          <a:xfrm>
            <a:off x="9120988" y="0"/>
            <a:ext cx="3071012" cy="3321748"/>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1" name="Google Shape;171;p3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p32"/>
          <p:cNvSpPr>
            <a:spLocks noGrp="1"/>
          </p:cNvSpPr>
          <p:nvPr>
            <p:ph type="pic" idx="3"/>
          </p:nvPr>
        </p:nvSpPr>
        <p:spPr>
          <a:xfrm>
            <a:off x="9715499" y="3440575"/>
            <a:ext cx="2476500" cy="3123738"/>
          </a:xfrm>
          <a:prstGeom prst="rect">
            <a:avLst/>
          </a:prstGeom>
          <a:blipFill rotWithShape="1">
            <a:blip r:embed="rId3">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3" name="Google Shape;173;p32"/>
          <p:cNvSpPr>
            <a:spLocks noGrp="1"/>
          </p:cNvSpPr>
          <p:nvPr>
            <p:ph type="pic" idx="4"/>
          </p:nvPr>
        </p:nvSpPr>
        <p:spPr>
          <a:xfrm>
            <a:off x="6522752" y="292100"/>
            <a:ext cx="2476500" cy="3027847"/>
          </a:xfrm>
          <a:prstGeom prst="rect">
            <a:avLst/>
          </a:prstGeom>
          <a:blipFill rotWithShape="1">
            <a:blip r:embed="rId4">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4" name="Google Shape;174;p32"/>
          <p:cNvSpPr>
            <a:spLocks noGrp="1"/>
          </p:cNvSpPr>
          <p:nvPr>
            <p:ph type="pic" idx="5"/>
          </p:nvPr>
        </p:nvSpPr>
        <p:spPr>
          <a:xfrm>
            <a:off x="6499708" y="3440575"/>
            <a:ext cx="3071012" cy="3417425"/>
          </a:xfrm>
          <a:prstGeom prst="rect">
            <a:avLst/>
          </a:prstGeom>
          <a:blipFill rotWithShape="1">
            <a:blip r:embed="rId5">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5" name="Google Shape;175;p32"/>
          <p:cNvSpPr txBox="1">
            <a:spLocks noGrp="1"/>
          </p:cNvSpPr>
          <p:nvPr>
            <p:ph type="body" idx="1"/>
          </p:nvPr>
        </p:nvSpPr>
        <p:spPr>
          <a:xfrm>
            <a:off x="588263" y="1333500"/>
            <a:ext cx="5657850" cy="5155257"/>
          </a:xfrm>
          <a:prstGeom prst="rect">
            <a:avLst/>
          </a:prstGeom>
          <a:noFill/>
          <a:ln>
            <a:noFill/>
          </a:ln>
        </p:spPr>
        <p:txBody>
          <a:bodyPr spcFirstLastPara="1" wrap="square" lIns="0" tIns="0" rIns="0" bIns="0" anchor="t" anchorCtr="0">
            <a:spAutoFit/>
          </a:bodyPr>
          <a:lstStyle>
            <a:lvl1pPr marL="457200" marR="0" lvl="0" indent="-330200" algn="l">
              <a:lnSpc>
                <a:spcPct val="100000"/>
              </a:lnSpc>
              <a:spcBef>
                <a:spcPts val="600"/>
              </a:spcBef>
              <a:spcAft>
                <a:spcPts val="0"/>
              </a:spcAft>
              <a:buClr>
                <a:srgbClr val="000000"/>
              </a:buClr>
              <a:buSzPts val="1600"/>
              <a:buFont typeface="Arial"/>
              <a:buChar char="•"/>
              <a:defRPr sz="1600" b="0" i="0" u="none" strike="noStrike" cap="none">
                <a:solidFill>
                  <a:srgbClr val="000000"/>
                </a:solidFill>
              </a:defRPr>
            </a:lvl1pPr>
            <a:lvl2pPr marL="914400" lvl="1" indent="-320040" algn="l">
              <a:lnSpc>
                <a:spcPct val="100000"/>
              </a:lnSpc>
              <a:spcBef>
                <a:spcPts val="600"/>
              </a:spcBef>
              <a:spcAft>
                <a:spcPts val="0"/>
              </a:spcAft>
              <a:buClr>
                <a:schemeClr val="dk1"/>
              </a:buClr>
              <a:buSzPts val="1440"/>
              <a:buChar char="·"/>
              <a:defRPr sz="1600"/>
            </a:lvl2pPr>
            <a:lvl3pPr marL="1371600" lvl="2" indent="-320039" algn="l">
              <a:lnSpc>
                <a:spcPct val="100000"/>
              </a:lnSpc>
              <a:spcBef>
                <a:spcPts val="600"/>
              </a:spcBef>
              <a:spcAft>
                <a:spcPts val="0"/>
              </a:spcAft>
              <a:buClr>
                <a:schemeClr val="dk1"/>
              </a:buClr>
              <a:buSzPts val="1440"/>
              <a:buChar char="·"/>
              <a:defRPr sz="1600"/>
            </a:lvl3pPr>
            <a:lvl4pPr marL="1828800" lvl="3" indent="-320039" algn="l">
              <a:lnSpc>
                <a:spcPct val="100000"/>
              </a:lnSpc>
              <a:spcBef>
                <a:spcPts val="600"/>
              </a:spcBef>
              <a:spcAft>
                <a:spcPts val="0"/>
              </a:spcAft>
              <a:buClr>
                <a:schemeClr val="dk1"/>
              </a:buClr>
              <a:buSzPts val="1440"/>
              <a:buChar char="·"/>
              <a:defRPr sz="1600"/>
            </a:lvl4pPr>
            <a:lvl5pPr marL="2286000" lvl="4" indent="-228600" algn="l">
              <a:lnSpc>
                <a:spcPct val="100000"/>
              </a:lnSpc>
              <a:spcBef>
                <a:spcPts val="600"/>
              </a:spcBef>
              <a:spcAft>
                <a:spcPts val="0"/>
              </a:spcAft>
              <a:buClr>
                <a:schemeClr val="dk1"/>
              </a:buClr>
              <a:buSzPts val="1440"/>
              <a:buNone/>
              <a:defRPr sz="1600"/>
            </a:lvl5pPr>
            <a:lvl6pPr marL="2743200" lvl="5" indent="-342900" algn="l">
              <a:lnSpc>
                <a:spcPct val="100000"/>
              </a:lnSpc>
              <a:spcBef>
                <a:spcPts val="60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6"/>
          <p:cNvSpPr txBox="1">
            <a:spLocks noGrp="1"/>
          </p:cNvSpPr>
          <p:nvPr>
            <p:ph type="body" idx="1"/>
          </p:nvPr>
        </p:nvSpPr>
        <p:spPr>
          <a:xfrm>
            <a:off x="584200" y="1435100"/>
            <a:ext cx="11018838"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Layout_7">
  <p:cSld name="Layout_7">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3"/>
          <p:cNvSpPr/>
          <p:nvPr/>
        </p:nvSpPr>
        <p:spPr>
          <a:xfrm>
            <a:off x="0" y="4190035"/>
            <a:ext cx="12192000" cy="266796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79" name="Google Shape;179;p33"/>
          <p:cNvSpPr/>
          <p:nvPr/>
        </p:nvSpPr>
        <p:spPr>
          <a:xfrm>
            <a:off x="2579173"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80" name="Google Shape;180;p33"/>
          <p:cNvSpPr/>
          <p:nvPr/>
        </p:nvSpPr>
        <p:spPr>
          <a:xfrm>
            <a:off x="6508779"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81" name="Google Shape;181;p33"/>
          <p:cNvSpPr/>
          <p:nvPr/>
        </p:nvSpPr>
        <p:spPr>
          <a:xfrm>
            <a:off x="10452160"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82" name="Google Shape;182;p33"/>
          <p:cNvSpPr/>
          <p:nvPr/>
        </p:nvSpPr>
        <p:spPr>
          <a:xfrm>
            <a:off x="8055980"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765"/>
              <a:buFont typeface="Arial"/>
              <a:buNone/>
            </a:pPr>
            <a:endParaRPr sz="1765" b="0" i="0" u="none" strike="noStrike" cap="none">
              <a:solidFill>
                <a:schemeClr val="lt1"/>
              </a:solidFill>
              <a:latin typeface="Quattrocento Sans"/>
              <a:ea typeface="Quattrocento Sans"/>
              <a:cs typeface="Quattrocento Sans"/>
              <a:sym typeface="Quattrocento Sans"/>
            </a:endParaRPr>
          </a:p>
        </p:txBody>
      </p:sp>
      <p:sp>
        <p:nvSpPr>
          <p:cNvPr id="183" name="Google Shape;183;p33"/>
          <p:cNvSpPr/>
          <p:nvPr/>
        </p:nvSpPr>
        <p:spPr>
          <a:xfrm>
            <a:off x="4123895"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765"/>
              <a:buFont typeface="Arial"/>
              <a:buNone/>
            </a:pPr>
            <a:endParaRPr sz="1765" b="0" i="0" u="none" strike="noStrike" cap="none">
              <a:solidFill>
                <a:schemeClr val="lt1"/>
              </a:solidFill>
              <a:latin typeface="Quattrocento Sans"/>
              <a:ea typeface="Quattrocento Sans"/>
              <a:cs typeface="Quattrocento Sans"/>
              <a:sym typeface="Quattrocento Sans"/>
            </a:endParaRPr>
          </a:p>
        </p:txBody>
      </p:sp>
      <p:sp>
        <p:nvSpPr>
          <p:cNvPr id="184" name="Google Shape;184;p33"/>
          <p:cNvSpPr txBox="1">
            <a:spLocks noGrp="1"/>
          </p:cNvSpPr>
          <p:nvPr>
            <p:ph type="body" idx="1"/>
          </p:nvPr>
        </p:nvSpPr>
        <p:spPr>
          <a:xfrm>
            <a:off x="550863"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5" name="Google Shape;185;p33"/>
          <p:cNvSpPr txBox="1">
            <a:spLocks noGrp="1"/>
          </p:cNvSpPr>
          <p:nvPr>
            <p:ph type="body" idx="2"/>
          </p:nvPr>
        </p:nvSpPr>
        <p:spPr>
          <a:xfrm>
            <a:off x="4490546"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6" name="Google Shape;186;p33"/>
          <p:cNvSpPr txBox="1">
            <a:spLocks noGrp="1"/>
          </p:cNvSpPr>
          <p:nvPr>
            <p:ph type="body" idx="3"/>
          </p:nvPr>
        </p:nvSpPr>
        <p:spPr>
          <a:xfrm>
            <a:off x="8430229"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7" name="Google Shape;187;p33"/>
          <p:cNvSpPr>
            <a:spLocks noGrp="1"/>
          </p:cNvSpPr>
          <p:nvPr>
            <p:ph type="pic" idx="4"/>
          </p:nvPr>
        </p:nvSpPr>
        <p:spPr>
          <a:xfrm>
            <a:off x="571018"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8" name="Google Shape;188;p33"/>
          <p:cNvSpPr>
            <a:spLocks noGrp="1"/>
          </p:cNvSpPr>
          <p:nvPr>
            <p:ph type="pic" idx="5"/>
          </p:nvPr>
        </p:nvSpPr>
        <p:spPr>
          <a:xfrm>
            <a:off x="449998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9" name="Google Shape;189;p33"/>
          <p:cNvSpPr>
            <a:spLocks noGrp="1"/>
          </p:cNvSpPr>
          <p:nvPr>
            <p:ph type="pic" idx="6"/>
          </p:nvPr>
        </p:nvSpPr>
        <p:spPr>
          <a:xfrm>
            <a:off x="842895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eam intro_1">
  <p:cSld name="Team intro_1">
    <p:spTree>
      <p:nvGrpSpPr>
        <p:cNvPr id="1" name="Shape 190"/>
        <p:cNvGrpSpPr/>
        <p:nvPr/>
      </p:nvGrpSpPr>
      <p:grpSpPr>
        <a:xfrm>
          <a:off x="0" y="0"/>
          <a:ext cx="0" cy="0"/>
          <a:chOff x="0" y="0"/>
          <a:chExt cx="0" cy="0"/>
        </a:xfrm>
      </p:grpSpPr>
      <p:sp>
        <p:nvSpPr>
          <p:cNvPr id="191" name="Google Shape;191;p3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2" name="Google Shape;192;p34"/>
          <p:cNvSpPr>
            <a:spLocks noGrp="1"/>
          </p:cNvSpPr>
          <p:nvPr>
            <p:ph type="pic" idx="2"/>
          </p:nvPr>
        </p:nvSpPr>
        <p:spPr>
          <a:xfrm>
            <a:off x="600105" y="1863010"/>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3" name="Google Shape;193;p34"/>
          <p:cNvSpPr>
            <a:spLocks noGrp="1"/>
          </p:cNvSpPr>
          <p:nvPr>
            <p:ph type="pic" idx="3"/>
          </p:nvPr>
        </p:nvSpPr>
        <p:spPr>
          <a:xfrm>
            <a:off x="2852609"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4" name="Google Shape;194;p34"/>
          <p:cNvSpPr>
            <a:spLocks noGrp="1"/>
          </p:cNvSpPr>
          <p:nvPr>
            <p:ph type="pic" idx="4"/>
          </p:nvPr>
        </p:nvSpPr>
        <p:spPr>
          <a:xfrm>
            <a:off x="5105113"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5" name="Google Shape;195;p34"/>
          <p:cNvSpPr>
            <a:spLocks noGrp="1"/>
          </p:cNvSpPr>
          <p:nvPr>
            <p:ph type="pic" idx="5"/>
          </p:nvPr>
        </p:nvSpPr>
        <p:spPr>
          <a:xfrm>
            <a:off x="7357617"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6" name="Google Shape;196;p34"/>
          <p:cNvSpPr>
            <a:spLocks noGrp="1"/>
          </p:cNvSpPr>
          <p:nvPr>
            <p:ph type="pic" idx="6"/>
          </p:nvPr>
        </p:nvSpPr>
        <p:spPr>
          <a:xfrm>
            <a:off x="9610122"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7" name="Google Shape;197;p34"/>
          <p:cNvSpPr/>
          <p:nvPr/>
        </p:nvSpPr>
        <p:spPr>
          <a:xfrm>
            <a:off x="67382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98" name="Google Shape;198;p34"/>
          <p:cNvSpPr/>
          <p:nvPr/>
        </p:nvSpPr>
        <p:spPr>
          <a:xfrm>
            <a:off x="2929287"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99" name="Google Shape;199;p34"/>
          <p:cNvSpPr/>
          <p:nvPr/>
        </p:nvSpPr>
        <p:spPr>
          <a:xfrm>
            <a:off x="518475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00" name="Google Shape;200;p34"/>
          <p:cNvSpPr/>
          <p:nvPr/>
        </p:nvSpPr>
        <p:spPr>
          <a:xfrm>
            <a:off x="7440217"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01" name="Google Shape;201;p34"/>
          <p:cNvSpPr/>
          <p:nvPr/>
        </p:nvSpPr>
        <p:spPr>
          <a:xfrm>
            <a:off x="969568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02" name="Google Shape;202;p34"/>
          <p:cNvSpPr txBox="1">
            <a:spLocks noGrp="1"/>
          </p:cNvSpPr>
          <p:nvPr>
            <p:ph type="body" idx="1"/>
          </p:nvPr>
        </p:nvSpPr>
        <p:spPr>
          <a:xfrm>
            <a:off x="780062"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3" name="Google Shape;203;p34"/>
          <p:cNvSpPr txBox="1">
            <a:spLocks noGrp="1"/>
          </p:cNvSpPr>
          <p:nvPr>
            <p:ph type="body" idx="7"/>
          </p:nvPr>
        </p:nvSpPr>
        <p:spPr>
          <a:xfrm>
            <a:off x="780062"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204" name="Google Shape;204;p34"/>
          <p:cNvGrpSpPr/>
          <p:nvPr/>
        </p:nvGrpSpPr>
        <p:grpSpPr>
          <a:xfrm>
            <a:off x="588262" y="4059104"/>
            <a:ext cx="562936" cy="1051917"/>
            <a:chOff x="588262" y="4109720"/>
            <a:chExt cx="562936" cy="1051917"/>
          </a:xfrm>
        </p:grpSpPr>
        <p:sp>
          <p:nvSpPr>
            <p:cNvPr id="205" name="Google Shape;205;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06" name="Google Shape;206;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07" name="Google Shape;207;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08" name="Google Shape;208;p34"/>
          <p:cNvSpPr txBox="1">
            <a:spLocks noGrp="1"/>
          </p:cNvSpPr>
          <p:nvPr>
            <p:ph type="body" idx="8"/>
          </p:nvPr>
        </p:nvSpPr>
        <p:spPr>
          <a:xfrm>
            <a:off x="3032566"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9" name="Google Shape;209;p34"/>
          <p:cNvSpPr txBox="1">
            <a:spLocks noGrp="1"/>
          </p:cNvSpPr>
          <p:nvPr>
            <p:ph type="body" idx="9"/>
          </p:nvPr>
        </p:nvSpPr>
        <p:spPr>
          <a:xfrm>
            <a:off x="3032566"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210" name="Google Shape;210;p34"/>
          <p:cNvGrpSpPr/>
          <p:nvPr/>
        </p:nvGrpSpPr>
        <p:grpSpPr>
          <a:xfrm>
            <a:off x="2843727" y="4059104"/>
            <a:ext cx="562936" cy="1051917"/>
            <a:chOff x="588262" y="4109720"/>
            <a:chExt cx="562936" cy="1051917"/>
          </a:xfrm>
        </p:grpSpPr>
        <p:sp>
          <p:nvSpPr>
            <p:cNvPr id="211" name="Google Shape;211;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12" name="Google Shape;212;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13" name="Google Shape;213;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14" name="Google Shape;214;p34"/>
          <p:cNvSpPr txBox="1">
            <a:spLocks noGrp="1"/>
          </p:cNvSpPr>
          <p:nvPr>
            <p:ph type="body" idx="13"/>
          </p:nvPr>
        </p:nvSpPr>
        <p:spPr>
          <a:xfrm>
            <a:off x="5285070"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5" name="Google Shape;215;p34"/>
          <p:cNvSpPr txBox="1">
            <a:spLocks noGrp="1"/>
          </p:cNvSpPr>
          <p:nvPr>
            <p:ph type="body" idx="14"/>
          </p:nvPr>
        </p:nvSpPr>
        <p:spPr>
          <a:xfrm>
            <a:off x="5285070"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216" name="Google Shape;216;p34"/>
          <p:cNvGrpSpPr/>
          <p:nvPr/>
        </p:nvGrpSpPr>
        <p:grpSpPr>
          <a:xfrm>
            <a:off x="5099192" y="4059104"/>
            <a:ext cx="562936" cy="1051917"/>
            <a:chOff x="588262" y="4109720"/>
            <a:chExt cx="562936" cy="1051917"/>
          </a:xfrm>
        </p:grpSpPr>
        <p:sp>
          <p:nvSpPr>
            <p:cNvPr id="217" name="Google Shape;217;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18" name="Google Shape;218;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19" name="Google Shape;219;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20" name="Google Shape;220;p34"/>
          <p:cNvSpPr txBox="1">
            <a:spLocks noGrp="1"/>
          </p:cNvSpPr>
          <p:nvPr>
            <p:ph type="body" idx="15"/>
          </p:nvPr>
        </p:nvSpPr>
        <p:spPr>
          <a:xfrm>
            <a:off x="7537574"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1" name="Google Shape;221;p34"/>
          <p:cNvSpPr txBox="1">
            <a:spLocks noGrp="1"/>
          </p:cNvSpPr>
          <p:nvPr>
            <p:ph type="body" idx="16"/>
          </p:nvPr>
        </p:nvSpPr>
        <p:spPr>
          <a:xfrm>
            <a:off x="7537574"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222" name="Google Shape;222;p34"/>
          <p:cNvGrpSpPr/>
          <p:nvPr/>
        </p:nvGrpSpPr>
        <p:grpSpPr>
          <a:xfrm>
            <a:off x="7354657" y="4059104"/>
            <a:ext cx="562936" cy="1051917"/>
            <a:chOff x="588262" y="4109720"/>
            <a:chExt cx="562936" cy="1051917"/>
          </a:xfrm>
        </p:grpSpPr>
        <p:sp>
          <p:nvSpPr>
            <p:cNvPr id="223" name="Google Shape;223;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24" name="Google Shape;224;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25" name="Google Shape;225;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26" name="Google Shape;226;p34"/>
          <p:cNvSpPr txBox="1">
            <a:spLocks noGrp="1"/>
          </p:cNvSpPr>
          <p:nvPr>
            <p:ph type="body" idx="17"/>
          </p:nvPr>
        </p:nvSpPr>
        <p:spPr>
          <a:xfrm>
            <a:off x="9790079"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34"/>
          <p:cNvSpPr txBox="1">
            <a:spLocks noGrp="1"/>
          </p:cNvSpPr>
          <p:nvPr>
            <p:ph type="body" idx="18"/>
          </p:nvPr>
        </p:nvSpPr>
        <p:spPr>
          <a:xfrm>
            <a:off x="9790079"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228" name="Google Shape;228;p34"/>
          <p:cNvGrpSpPr/>
          <p:nvPr/>
        </p:nvGrpSpPr>
        <p:grpSpPr>
          <a:xfrm>
            <a:off x="9610122" y="4059104"/>
            <a:ext cx="562936" cy="1051917"/>
            <a:chOff x="588262" y="4109720"/>
            <a:chExt cx="562936" cy="1051917"/>
          </a:xfrm>
        </p:grpSpPr>
        <p:sp>
          <p:nvSpPr>
            <p:cNvPr id="229" name="Google Shape;229;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30" name="Google Shape;230;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31" name="Google Shape;231;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eam intro_2">
  <p:cSld name="Team intro_2">
    <p:spTree>
      <p:nvGrpSpPr>
        <p:cNvPr id="1" name="Shape 232"/>
        <p:cNvGrpSpPr/>
        <p:nvPr/>
      </p:nvGrpSpPr>
      <p:grpSpPr>
        <a:xfrm>
          <a:off x="0" y="0"/>
          <a:ext cx="0" cy="0"/>
          <a:chOff x="0" y="0"/>
          <a:chExt cx="0" cy="0"/>
        </a:xfrm>
      </p:grpSpPr>
      <p:sp>
        <p:nvSpPr>
          <p:cNvPr id="233" name="Google Shape;233;p35"/>
          <p:cNvSpPr/>
          <p:nvPr/>
        </p:nvSpPr>
        <p:spPr>
          <a:xfrm>
            <a:off x="483605"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4" name="Google Shape;234;p35"/>
          <p:cNvSpPr/>
          <p:nvPr/>
        </p:nvSpPr>
        <p:spPr>
          <a:xfrm>
            <a:off x="2745634"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5" name="Google Shape;235;p35"/>
          <p:cNvSpPr/>
          <p:nvPr/>
        </p:nvSpPr>
        <p:spPr>
          <a:xfrm>
            <a:off x="5007663"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6" name="Google Shape;236;p35"/>
          <p:cNvSpPr/>
          <p:nvPr/>
        </p:nvSpPr>
        <p:spPr>
          <a:xfrm>
            <a:off x="726969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7" name="Google Shape;237;p35"/>
          <p:cNvSpPr/>
          <p:nvPr/>
        </p:nvSpPr>
        <p:spPr>
          <a:xfrm>
            <a:off x="953172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8" name="Google Shape;238;p35"/>
          <p:cNvSpPr/>
          <p:nvPr/>
        </p:nvSpPr>
        <p:spPr>
          <a:xfrm>
            <a:off x="0" y="2912951"/>
            <a:ext cx="12192000" cy="27537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9" name="Google Shape;239;p3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0" name="Google Shape;240;p35"/>
          <p:cNvSpPr>
            <a:spLocks noGrp="1"/>
          </p:cNvSpPr>
          <p:nvPr>
            <p:ph type="pic" idx="2"/>
          </p:nvPr>
        </p:nvSpPr>
        <p:spPr>
          <a:xfrm>
            <a:off x="600105"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1" name="Google Shape;241;p35"/>
          <p:cNvSpPr>
            <a:spLocks noGrp="1"/>
          </p:cNvSpPr>
          <p:nvPr>
            <p:ph type="pic" idx="3"/>
          </p:nvPr>
        </p:nvSpPr>
        <p:spPr>
          <a:xfrm>
            <a:off x="2862134"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2" name="Google Shape;242;p35"/>
          <p:cNvSpPr>
            <a:spLocks noGrp="1"/>
          </p:cNvSpPr>
          <p:nvPr>
            <p:ph type="pic" idx="4"/>
          </p:nvPr>
        </p:nvSpPr>
        <p:spPr>
          <a:xfrm>
            <a:off x="5124163"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3" name="Google Shape;243;p35"/>
          <p:cNvSpPr>
            <a:spLocks noGrp="1"/>
          </p:cNvSpPr>
          <p:nvPr>
            <p:ph type="pic" idx="5"/>
          </p:nvPr>
        </p:nvSpPr>
        <p:spPr>
          <a:xfrm>
            <a:off x="738619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4" name="Google Shape;244;p35"/>
          <p:cNvSpPr>
            <a:spLocks noGrp="1"/>
          </p:cNvSpPr>
          <p:nvPr>
            <p:ph type="pic" idx="6"/>
          </p:nvPr>
        </p:nvSpPr>
        <p:spPr>
          <a:xfrm>
            <a:off x="964822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5" name="Google Shape;245;p35"/>
          <p:cNvSpPr txBox="1">
            <a:spLocks noGrp="1"/>
          </p:cNvSpPr>
          <p:nvPr>
            <p:ph type="body" idx="1"/>
          </p:nvPr>
        </p:nvSpPr>
        <p:spPr>
          <a:xfrm>
            <a:off x="651382"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6" name="Google Shape;246;p35"/>
          <p:cNvSpPr txBox="1">
            <a:spLocks noGrp="1"/>
          </p:cNvSpPr>
          <p:nvPr>
            <p:ph type="body" idx="7"/>
          </p:nvPr>
        </p:nvSpPr>
        <p:spPr>
          <a:xfrm>
            <a:off x="651382"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7" name="Google Shape;247;p35"/>
          <p:cNvSpPr txBox="1">
            <a:spLocks noGrp="1"/>
          </p:cNvSpPr>
          <p:nvPr>
            <p:ph type="body" idx="8"/>
          </p:nvPr>
        </p:nvSpPr>
        <p:spPr>
          <a:xfrm>
            <a:off x="2913411"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8" name="Google Shape;248;p35"/>
          <p:cNvSpPr txBox="1">
            <a:spLocks noGrp="1"/>
          </p:cNvSpPr>
          <p:nvPr>
            <p:ph type="body" idx="9"/>
          </p:nvPr>
        </p:nvSpPr>
        <p:spPr>
          <a:xfrm>
            <a:off x="2913411"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9" name="Google Shape;249;p35"/>
          <p:cNvSpPr txBox="1">
            <a:spLocks noGrp="1"/>
          </p:cNvSpPr>
          <p:nvPr>
            <p:ph type="body" idx="13"/>
          </p:nvPr>
        </p:nvSpPr>
        <p:spPr>
          <a:xfrm>
            <a:off x="5175440"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50" name="Google Shape;250;p35"/>
          <p:cNvSpPr txBox="1">
            <a:spLocks noGrp="1"/>
          </p:cNvSpPr>
          <p:nvPr>
            <p:ph type="body" idx="14"/>
          </p:nvPr>
        </p:nvSpPr>
        <p:spPr>
          <a:xfrm>
            <a:off x="5175440"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51" name="Google Shape;251;p35"/>
          <p:cNvSpPr txBox="1">
            <a:spLocks noGrp="1"/>
          </p:cNvSpPr>
          <p:nvPr>
            <p:ph type="body" idx="15"/>
          </p:nvPr>
        </p:nvSpPr>
        <p:spPr>
          <a:xfrm>
            <a:off x="743746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52" name="Google Shape;252;p35"/>
          <p:cNvSpPr txBox="1">
            <a:spLocks noGrp="1"/>
          </p:cNvSpPr>
          <p:nvPr>
            <p:ph type="body" idx="16"/>
          </p:nvPr>
        </p:nvSpPr>
        <p:spPr>
          <a:xfrm>
            <a:off x="743746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53" name="Google Shape;253;p35"/>
          <p:cNvSpPr txBox="1">
            <a:spLocks noGrp="1"/>
          </p:cNvSpPr>
          <p:nvPr>
            <p:ph type="body" idx="17"/>
          </p:nvPr>
        </p:nvSpPr>
        <p:spPr>
          <a:xfrm>
            <a:off x="969949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54" name="Google Shape;254;p35"/>
          <p:cNvSpPr txBox="1">
            <a:spLocks noGrp="1"/>
          </p:cNvSpPr>
          <p:nvPr>
            <p:ph type="body" idx="18"/>
          </p:nvPr>
        </p:nvSpPr>
        <p:spPr>
          <a:xfrm>
            <a:off x="969949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mall title - half page">
  <p:cSld name="Small title - half page">
    <p:spTree>
      <p:nvGrpSpPr>
        <p:cNvPr id="1" name="Shape 255"/>
        <p:cNvGrpSpPr/>
        <p:nvPr/>
      </p:nvGrpSpPr>
      <p:grpSpPr>
        <a:xfrm>
          <a:off x="0" y="0"/>
          <a:ext cx="0" cy="0"/>
          <a:chOff x="0" y="0"/>
          <a:chExt cx="0" cy="0"/>
        </a:xfrm>
      </p:grpSpPr>
      <p:sp>
        <p:nvSpPr>
          <p:cNvPr id="256" name="Google Shape;256;p36"/>
          <p:cNvSpPr txBox="1">
            <a:spLocks noGrp="1"/>
          </p:cNvSpPr>
          <p:nvPr>
            <p:ph type="title"/>
          </p:nvPr>
        </p:nvSpPr>
        <p:spPr>
          <a:xfrm>
            <a:off x="584200" y="457200"/>
            <a:ext cx="5508419" cy="372410"/>
          </a:xfrm>
          <a:prstGeom prst="rect">
            <a:avLst/>
          </a:prstGeom>
          <a:noFill/>
          <a:ln>
            <a:noFill/>
          </a:ln>
        </p:spPr>
        <p:txBody>
          <a:bodyPr spcFirstLastPara="1" wrap="square" lIns="0" tIns="64000" rIns="0" bIns="0" anchor="t" anchorCtr="0">
            <a:spAutoFit/>
          </a:bodyPr>
          <a:lstStyle>
            <a:lvl1pPr lvl="0" algn="l">
              <a:lnSpc>
                <a:spcPct val="100000"/>
              </a:lnSpc>
              <a:spcBef>
                <a:spcPts val="0"/>
              </a:spcBef>
              <a:spcAft>
                <a:spcPts val="0"/>
              </a:spcAft>
              <a:buClr>
                <a:schemeClr val="dk1"/>
              </a:buClr>
              <a:buSzPts val="2000"/>
              <a:buFont typeface="Quattrocento Sans"/>
              <a:buNone/>
              <a:defRPr sz="2000">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Square Photo ">
  <p:cSld name="Title - Square Photo ">
    <p:spTree>
      <p:nvGrpSpPr>
        <p:cNvPr id="1" name="Shape 257"/>
        <p:cNvGrpSpPr/>
        <p:nvPr/>
      </p:nvGrpSpPr>
      <p:grpSpPr>
        <a:xfrm>
          <a:off x="0" y="0"/>
          <a:ext cx="0" cy="0"/>
          <a:chOff x="0" y="0"/>
          <a:chExt cx="0" cy="0"/>
        </a:xfrm>
      </p:grpSpPr>
      <p:sp>
        <p:nvSpPr>
          <p:cNvPr id="258" name="Google Shape;258;p37"/>
          <p:cNvSpPr txBox="1">
            <a:spLocks noGrp="1"/>
          </p:cNvSpPr>
          <p:nvPr>
            <p:ph type="body" idx="1"/>
          </p:nvPr>
        </p:nvSpPr>
        <p:spPr>
          <a:xfrm>
            <a:off x="584200" y="3535540"/>
            <a:ext cx="4162425" cy="273349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dk1"/>
              </a:buClr>
              <a:buSzPts val="1980"/>
              <a:buNone/>
              <a:defRPr sz="220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None/>
              <a:defRPr/>
            </a:lvl2pPr>
            <a:lvl3pPr marL="1371600" lvl="2" indent="-228600" algn="l">
              <a:lnSpc>
                <a:spcPct val="100000"/>
              </a:lnSpc>
              <a:spcBef>
                <a:spcPts val="320"/>
              </a:spcBef>
              <a:spcAft>
                <a:spcPts val="0"/>
              </a:spcAft>
              <a:buClr>
                <a:schemeClr val="dk1"/>
              </a:buClr>
              <a:buSzPts val="1440"/>
              <a:buNone/>
              <a:defRPr/>
            </a:lvl3pPr>
            <a:lvl4pPr marL="1828800" lvl="3" indent="-228600" algn="l">
              <a:lnSpc>
                <a:spcPct val="100000"/>
              </a:lnSpc>
              <a:spcBef>
                <a:spcPts val="280"/>
              </a:spcBef>
              <a:spcAft>
                <a:spcPts val="0"/>
              </a:spcAft>
              <a:buClr>
                <a:schemeClr val="dk1"/>
              </a:buClr>
              <a:buSzPts val="1260"/>
              <a:buNone/>
              <a:defRPr/>
            </a:lvl4pPr>
            <a:lvl5pPr marL="2286000" lvl="4" indent="-228600" algn="l">
              <a:lnSpc>
                <a:spcPct val="100000"/>
              </a:lnSpc>
              <a:spcBef>
                <a:spcPts val="280"/>
              </a:spcBef>
              <a:spcAft>
                <a:spcPts val="0"/>
              </a:spcAft>
              <a:buClr>
                <a:schemeClr val="dk1"/>
              </a:buClr>
              <a:buSzPts val="126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59" name="Google Shape;259;p37"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0" name="Google Shape;260;p37"/>
          <p:cNvSpPr txBox="1">
            <a:spLocks noGrp="1"/>
          </p:cNvSpPr>
          <p:nvPr>
            <p:ph type="title"/>
          </p:nvPr>
        </p:nvSpPr>
        <p:spPr>
          <a:xfrm>
            <a:off x="588263" y="588963"/>
            <a:ext cx="4158362" cy="253523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904">
          <p15:clr>
            <a:srgbClr val="5ACBF0"/>
          </p15:clr>
        </p15:guide>
        <p15:guide id="3" orient="horz" pos="1968">
          <p15:clr>
            <a:srgbClr val="5ACBF0"/>
          </p15:clr>
        </p15:guide>
        <p15:guide id="4" orient="horz" pos="2226">
          <p15:clr>
            <a:srgbClr val="5ACBF0"/>
          </p15:clr>
        </p15:guide>
        <p15:guide id="5" pos="3729">
          <p15:clr>
            <a:srgbClr val="C35EA4"/>
          </p15:clr>
        </p15:guide>
        <p15:guide id="6" pos="2993">
          <p15:clr>
            <a:srgbClr val="5ACBF0"/>
          </p15:clr>
        </p15:guide>
        <p15:guide id="7" pos="3543">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quare Photo ">
  <p:cSld name="Square Photo ">
    <p:spTree>
      <p:nvGrpSpPr>
        <p:cNvPr id="1" name="Shape 261"/>
        <p:cNvGrpSpPr/>
        <p:nvPr/>
      </p:nvGrpSpPr>
      <p:grpSpPr>
        <a:xfrm>
          <a:off x="0" y="0"/>
          <a:ext cx="0" cy="0"/>
          <a:chOff x="0" y="0"/>
          <a:chExt cx="0" cy="0"/>
        </a:xfrm>
      </p:grpSpPr>
      <p:sp>
        <p:nvSpPr>
          <p:cNvPr id="262" name="Google Shape;262;p38"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3" name="Google Shape;263;p38"/>
          <p:cNvSpPr txBox="1">
            <a:spLocks noGrp="1"/>
          </p:cNvSpPr>
          <p:nvPr>
            <p:ph type="title"/>
          </p:nvPr>
        </p:nvSpPr>
        <p:spPr>
          <a:xfrm>
            <a:off x="588263" y="585788"/>
            <a:ext cx="4159950" cy="568324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2160">
          <p15:clr>
            <a:srgbClr val="FBAE40"/>
          </p15:clr>
        </p15:guide>
        <p15:guide id="3" pos="2991">
          <p15:clr>
            <a:srgbClr val="5ACBF0"/>
          </p15:clr>
        </p15:guide>
        <p15:guide id="4" pos="3728">
          <p15:clr>
            <a:srgbClr val="C35EA4"/>
          </p15:clr>
        </p15:guide>
        <p15:guide id="5" pos="3544">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quare Photo 2">
  <p:cSld name="Square Photo 2">
    <p:spTree>
      <p:nvGrpSpPr>
        <p:cNvPr id="1" name="Shape 264"/>
        <p:cNvGrpSpPr/>
        <p:nvPr/>
      </p:nvGrpSpPr>
      <p:grpSpPr>
        <a:xfrm>
          <a:off x="0" y="0"/>
          <a:ext cx="0" cy="0"/>
          <a:chOff x="0" y="0"/>
          <a:chExt cx="0" cy="0"/>
        </a:xfrm>
      </p:grpSpPr>
      <p:sp>
        <p:nvSpPr>
          <p:cNvPr id="265" name="Google Shape;265;p39"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6" name="Google Shape;266;p39"/>
          <p:cNvSpPr txBox="1">
            <a:spLocks noGrp="1"/>
          </p:cNvSpPr>
          <p:nvPr>
            <p:ph type="title"/>
          </p:nvPr>
        </p:nvSpPr>
        <p:spPr>
          <a:xfrm>
            <a:off x="588263" y="2996526"/>
            <a:ext cx="4163125" cy="327251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2800"/>
              <a:buFont typeface="Quattrocento Sans"/>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1877">
          <p15:clr>
            <a:srgbClr val="5ACBF0"/>
          </p15:clr>
        </p15:guide>
        <p15:guide id="3" pos="3731">
          <p15:clr>
            <a:srgbClr val="C35EA4"/>
          </p15:clr>
        </p15:guide>
        <p15:guide id="4" pos="2993">
          <p15:clr>
            <a:srgbClr val="5ACBF0"/>
          </p15:clr>
        </p15:guide>
        <p15:guide id="5" pos="3547">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op horizontal photo and title">
  <p:cSld name="Top horizontal photo and title">
    <p:spTree>
      <p:nvGrpSpPr>
        <p:cNvPr id="1" name="Shape 267"/>
        <p:cNvGrpSpPr/>
        <p:nvPr/>
      </p:nvGrpSpPr>
      <p:grpSpPr>
        <a:xfrm>
          <a:off x="0" y="0"/>
          <a:ext cx="0" cy="0"/>
          <a:chOff x="0" y="0"/>
          <a:chExt cx="0" cy="0"/>
        </a:xfrm>
      </p:grpSpPr>
      <p:sp>
        <p:nvSpPr>
          <p:cNvPr id="268" name="Google Shape;268;p40" descr="This photo is a 'placeholder' only. Drag or drop your photo here, or click and tap the center to insert a photo."/>
          <p:cNvSpPr>
            <a:spLocks noGrp="1"/>
          </p:cNvSpPr>
          <p:nvPr>
            <p:ph type="pic" idx="2"/>
          </p:nvPr>
        </p:nvSpPr>
        <p:spPr>
          <a:xfrm>
            <a:off x="0" y="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9" name="Google Shape;269;p40"/>
          <p:cNvSpPr txBox="1">
            <a:spLocks noGrp="1"/>
          </p:cNvSpPr>
          <p:nvPr>
            <p:ph type="title"/>
          </p:nvPr>
        </p:nvSpPr>
        <p:spPr>
          <a:xfrm>
            <a:off x="588263" y="5157216"/>
            <a:ext cx="11018520" cy="1111822"/>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0">
          <p15:clr>
            <a:srgbClr val="5ACBF0"/>
          </p15:clr>
        </p15:guide>
        <p15:guide id="2" orient="horz" pos="360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ottom horizontal photo and title">
  <p:cSld name="Bottom horizontal photo and title">
    <p:spTree>
      <p:nvGrpSpPr>
        <p:cNvPr id="1" name="Shape 270"/>
        <p:cNvGrpSpPr/>
        <p:nvPr/>
      </p:nvGrpSpPr>
      <p:grpSpPr>
        <a:xfrm>
          <a:off x="0" y="0"/>
          <a:ext cx="0" cy="0"/>
          <a:chOff x="0" y="0"/>
          <a:chExt cx="0" cy="0"/>
        </a:xfrm>
      </p:grpSpPr>
      <p:sp>
        <p:nvSpPr>
          <p:cNvPr id="271" name="Google Shape;271;p41" descr="This photo is a 'placeholder' only. Drag or drop your photo here, or click and tap the center to insert a photo."/>
          <p:cNvSpPr>
            <a:spLocks noGrp="1"/>
          </p:cNvSpPr>
          <p:nvPr>
            <p:ph type="pic" idx="2"/>
          </p:nvPr>
        </p:nvSpPr>
        <p:spPr>
          <a:xfrm>
            <a:off x="-2381" y="228600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2" name="Google Shape;272;p41"/>
          <p:cNvSpPr txBox="1">
            <a:spLocks noGrp="1"/>
          </p:cNvSpPr>
          <p:nvPr>
            <p:ph type="title"/>
          </p:nvPr>
        </p:nvSpPr>
        <p:spPr>
          <a:xfrm>
            <a:off x="588263" y="585788"/>
            <a:ext cx="11018520" cy="1114996"/>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440">
          <p15:clr>
            <a:srgbClr val="5ACBF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picture content">
  <p:cSld name="Two picture content">
    <p:spTree>
      <p:nvGrpSpPr>
        <p:cNvPr id="1" name="Shape 273"/>
        <p:cNvGrpSpPr/>
        <p:nvPr/>
      </p:nvGrpSpPr>
      <p:grpSpPr>
        <a:xfrm>
          <a:off x="0" y="0"/>
          <a:ext cx="0" cy="0"/>
          <a:chOff x="0" y="0"/>
          <a:chExt cx="0" cy="0"/>
        </a:xfrm>
      </p:grpSpPr>
      <p:sp>
        <p:nvSpPr>
          <p:cNvPr id="274" name="Google Shape;274;p42"/>
          <p:cNvSpPr txBox="1">
            <a:spLocks noGrp="1"/>
          </p:cNvSpPr>
          <p:nvPr>
            <p:ph type="body" idx="1"/>
          </p:nvPr>
        </p:nvSpPr>
        <p:spPr>
          <a:xfrm>
            <a:off x="584199"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75" name="Google Shape;275;p42" descr="This photo is a 'placeholder' only. Drag or drop your photo here, or click and tap the center to insert a photo."/>
          <p:cNvSpPr>
            <a:spLocks noGrp="1"/>
          </p:cNvSpPr>
          <p:nvPr>
            <p:ph type="pic" idx="2"/>
          </p:nvPr>
        </p:nvSpPr>
        <p:spPr>
          <a:xfrm>
            <a:off x="582612"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6" name="Google Shape;276;p42"/>
          <p:cNvSpPr txBox="1">
            <a:spLocks noGrp="1"/>
          </p:cNvSpPr>
          <p:nvPr>
            <p:ph type="body" idx="3"/>
          </p:nvPr>
        </p:nvSpPr>
        <p:spPr>
          <a:xfrm>
            <a:off x="6241860"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77" name="Google Shape;277;p42" descr="This photo is a 'placeholder' only. Drag or drop your photo here, or click and tap the center to insert a photo."/>
          <p:cNvSpPr>
            <a:spLocks noGrp="1"/>
          </p:cNvSpPr>
          <p:nvPr>
            <p:ph type="pic" idx="4"/>
          </p:nvPr>
        </p:nvSpPr>
        <p:spPr>
          <a:xfrm>
            <a:off x="6239255"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8" name="Google Shape;278;p42"/>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3749">
          <p15:clr>
            <a:srgbClr val="5ACBF0"/>
          </p15:clr>
        </p15:guide>
        <p15:guide id="5" pos="393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24"/>
        <p:cNvGrpSpPr/>
        <p:nvPr/>
      </p:nvGrpSpPr>
      <p:grpSpPr>
        <a:xfrm>
          <a:off x="0" y="0"/>
          <a:ext cx="0" cy="0"/>
          <a:chOff x="0" y="0"/>
          <a:chExt cx="0" cy="0"/>
        </a:xfrm>
      </p:grpSpPr>
      <p:sp>
        <p:nvSpPr>
          <p:cNvPr id="25" name="Google Shape;25;p17"/>
          <p:cNvSpPr txBox="1">
            <a:spLocks noGrp="1"/>
          </p:cNvSpPr>
          <p:nvPr>
            <p:ph type="title"/>
          </p:nvPr>
        </p:nvSpPr>
        <p:spPr>
          <a:xfrm>
            <a:off x="584200" y="2305840"/>
            <a:ext cx="3468956" cy="396319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7"/>
          <p:cNvSpPr txBox="1">
            <a:spLocks noGrp="1"/>
          </p:cNvSpPr>
          <p:nvPr>
            <p:ph type="body" idx="1"/>
          </p:nvPr>
        </p:nvSpPr>
        <p:spPr>
          <a:xfrm>
            <a:off x="4646104" y="2447038"/>
            <a:ext cx="6961188" cy="3821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80"/>
              </a:spcBef>
              <a:spcAft>
                <a:spcPts val="0"/>
              </a:spcAft>
              <a:buClr>
                <a:schemeClr val="dk1"/>
              </a:buClr>
              <a:buSzPts val="2160"/>
              <a:buNone/>
              <a:defRPr sz="24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cxnSp>
        <p:nvCxnSpPr>
          <p:cNvPr id="27" name="Google Shape;27;p17"/>
          <p:cNvCxnSpPr/>
          <p:nvPr/>
        </p:nvCxnSpPr>
        <p:spPr>
          <a:xfrm>
            <a:off x="588263" y="2017713"/>
            <a:ext cx="3477325" cy="0"/>
          </a:xfrm>
          <a:prstGeom prst="straightConnector1">
            <a:avLst/>
          </a:prstGeom>
          <a:noFill/>
          <a:ln w="28575" cap="flat" cmpd="sng">
            <a:solidFill>
              <a:schemeClr val="accent1"/>
            </a:solidFill>
            <a:prstDash val="solid"/>
            <a:round/>
            <a:headEnd type="none" w="sm" len="sm"/>
            <a:tailEnd type="none" w="sm" len="sm"/>
          </a:ln>
        </p:spPr>
      </p:cxnSp>
      <p:cxnSp>
        <p:nvCxnSpPr>
          <p:cNvPr id="28" name="Google Shape;28;p17"/>
          <p:cNvCxnSpPr/>
          <p:nvPr/>
        </p:nvCxnSpPr>
        <p:spPr>
          <a:xfrm>
            <a:off x="4648200" y="2017713"/>
            <a:ext cx="6961188" cy="0"/>
          </a:xfrm>
          <a:prstGeom prst="straightConnector1">
            <a:avLst/>
          </a:prstGeom>
          <a:noFill/>
          <a:ln w="12700" cap="flat" cmpd="sng">
            <a:solidFill>
              <a:schemeClr val="dk1"/>
            </a:solidFill>
            <a:prstDash val="solid"/>
            <a:round/>
            <a:headEnd type="none" w="sm" len="sm"/>
            <a:tailEnd type="none" w="sm" len="sm"/>
          </a:ln>
        </p:spPr>
      </p:cxnSp>
    </p:spTree>
  </p:cSld>
  <p:clrMapOvr>
    <a:masterClrMapping/>
  </p:clrMapOvr>
  <p:transition>
    <p:fade/>
  </p:transition>
  <p:extLst>
    <p:ext uri="{DCECCB84-F9BA-43D5-87BE-67443E8EF086}">
      <p15:sldGuideLst xmlns:p15="http://schemas.microsoft.com/office/powerpoint/2012/main">
        <p15:guide id="1" pos="2561">
          <p15:clr>
            <a:srgbClr val="5ACBF0"/>
          </p15:clr>
        </p15:guide>
        <p15:guide id="2" pos="2744">
          <p15:clr>
            <a:srgbClr val="5ACBF0"/>
          </p15:clr>
        </p15:guide>
        <p15:guide id="3" orient="horz" pos="905">
          <p15:clr>
            <a:srgbClr val="5ACBF0"/>
          </p15:clr>
        </p15:guide>
        <p15:guide id="4" orient="horz" pos="1271">
          <p15:clr>
            <a:srgbClr val="5ACBF0"/>
          </p15:clr>
        </p15:guide>
        <p15:guide id="5" orient="horz" pos="1728">
          <p15:clr>
            <a:srgbClr val="FBAE40"/>
          </p15:clr>
        </p15:guide>
        <p15:guide id="6" pos="2928">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ree picture content">
  <p:cSld name="Three picture content">
    <p:spTree>
      <p:nvGrpSpPr>
        <p:cNvPr id="1" name="Shape 279"/>
        <p:cNvGrpSpPr/>
        <p:nvPr/>
      </p:nvGrpSpPr>
      <p:grpSpPr>
        <a:xfrm>
          <a:off x="0" y="0"/>
          <a:ext cx="0" cy="0"/>
          <a:chOff x="0" y="0"/>
          <a:chExt cx="0" cy="0"/>
        </a:xfrm>
      </p:grpSpPr>
      <p:sp>
        <p:nvSpPr>
          <p:cNvPr id="280" name="Google Shape;280;p43"/>
          <p:cNvSpPr txBox="1">
            <a:spLocks noGrp="1"/>
          </p:cNvSpPr>
          <p:nvPr>
            <p:ph type="body" idx="1"/>
          </p:nvPr>
        </p:nvSpPr>
        <p:spPr>
          <a:xfrm>
            <a:off x="582613"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81" name="Google Shape;281;p43" descr="This photo is a 'placeholder' only. Drag or drop your photo here, or click and tap the center to insert a photo."/>
          <p:cNvSpPr>
            <a:spLocks noGrp="1"/>
          </p:cNvSpPr>
          <p:nvPr>
            <p:ph type="pic" idx="2"/>
          </p:nvPr>
        </p:nvSpPr>
        <p:spPr>
          <a:xfrm>
            <a:off x="582612"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2" name="Google Shape;282;p43"/>
          <p:cNvSpPr txBox="1">
            <a:spLocks noGrp="1"/>
          </p:cNvSpPr>
          <p:nvPr>
            <p:ph type="body" idx="3"/>
          </p:nvPr>
        </p:nvSpPr>
        <p:spPr>
          <a:xfrm>
            <a:off x="4358640"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83" name="Google Shape;283;p43" descr="This photo is a 'placeholder' only. Drag or drop your photo here, or click and tap the center to insert a photo."/>
          <p:cNvSpPr>
            <a:spLocks noGrp="1"/>
          </p:cNvSpPr>
          <p:nvPr>
            <p:ph type="pic" idx="4"/>
          </p:nvPr>
        </p:nvSpPr>
        <p:spPr>
          <a:xfrm>
            <a:off x="4358640"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4" name="Google Shape;284;p43"/>
          <p:cNvSpPr txBox="1">
            <a:spLocks noGrp="1"/>
          </p:cNvSpPr>
          <p:nvPr>
            <p:ph type="body" idx="5"/>
          </p:nvPr>
        </p:nvSpPr>
        <p:spPr>
          <a:xfrm>
            <a:off x="8134351"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85" name="Google Shape;285;p43" descr="This photo is a 'placeholder' only. Drag or drop your photo here, or click and tap the center to insert a photo."/>
          <p:cNvSpPr>
            <a:spLocks noGrp="1"/>
          </p:cNvSpPr>
          <p:nvPr>
            <p:ph type="pic" idx="6"/>
          </p:nvPr>
        </p:nvSpPr>
        <p:spPr>
          <a:xfrm>
            <a:off x="8132063"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6" name="Google Shape;286;p43"/>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2557">
          <p15:clr>
            <a:srgbClr val="5ACBF0"/>
          </p15:clr>
        </p15:guide>
        <p15:guide id="5" pos="2744">
          <p15:clr>
            <a:srgbClr val="5ACBF0"/>
          </p15:clr>
        </p15:guide>
        <p15:guide id="6" pos="4936">
          <p15:clr>
            <a:srgbClr val="5ACBF0"/>
          </p15:clr>
        </p15:guide>
        <p15:guide id="7" pos="5123">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Four picture content">
  <p:cSld name="Four picture content">
    <p:spTree>
      <p:nvGrpSpPr>
        <p:cNvPr id="1" name="Shape 287"/>
        <p:cNvGrpSpPr/>
        <p:nvPr/>
      </p:nvGrpSpPr>
      <p:grpSpPr>
        <a:xfrm>
          <a:off x="0" y="0"/>
          <a:ext cx="0" cy="0"/>
          <a:chOff x="0" y="0"/>
          <a:chExt cx="0" cy="0"/>
        </a:xfrm>
      </p:grpSpPr>
      <p:sp>
        <p:nvSpPr>
          <p:cNvPr id="288" name="Google Shape;288;p44"/>
          <p:cNvSpPr txBox="1">
            <a:spLocks noGrp="1"/>
          </p:cNvSpPr>
          <p:nvPr>
            <p:ph type="body" idx="1"/>
          </p:nvPr>
        </p:nvSpPr>
        <p:spPr>
          <a:xfrm>
            <a:off x="582613"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89" name="Google Shape;289;p44" descr="This photo is a 'placeholder' only. Drag or drop your photo here, or click and tap the center to insert a photo."/>
          <p:cNvSpPr>
            <a:spLocks noGrp="1"/>
          </p:cNvSpPr>
          <p:nvPr>
            <p:ph type="pic" idx="2"/>
          </p:nvPr>
        </p:nvSpPr>
        <p:spPr>
          <a:xfrm>
            <a:off x="582612"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0" name="Google Shape;290;p44"/>
          <p:cNvSpPr txBox="1">
            <a:spLocks noGrp="1"/>
          </p:cNvSpPr>
          <p:nvPr>
            <p:ph type="body" idx="3"/>
          </p:nvPr>
        </p:nvSpPr>
        <p:spPr>
          <a:xfrm>
            <a:off x="3413908"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91" name="Google Shape;291;p44" descr="This photo is a 'placeholder' only. Drag or drop your photo here, or click and tap the center to insert a photo."/>
          <p:cNvSpPr>
            <a:spLocks noGrp="1"/>
          </p:cNvSpPr>
          <p:nvPr>
            <p:ph type="pic" idx="4"/>
          </p:nvPr>
        </p:nvSpPr>
        <p:spPr>
          <a:xfrm>
            <a:off x="3413908"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2" name="Google Shape;292;p44"/>
          <p:cNvSpPr txBox="1">
            <a:spLocks noGrp="1"/>
          </p:cNvSpPr>
          <p:nvPr>
            <p:ph type="body" idx="5"/>
          </p:nvPr>
        </p:nvSpPr>
        <p:spPr>
          <a:xfrm>
            <a:off x="6245204"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93" name="Google Shape;293;p44" descr="This photo is a 'placeholder' only. Drag or drop your photo here, or click and tap the center to insert a photo."/>
          <p:cNvSpPr>
            <a:spLocks noGrp="1"/>
          </p:cNvSpPr>
          <p:nvPr>
            <p:ph type="pic" idx="6"/>
          </p:nvPr>
        </p:nvSpPr>
        <p:spPr>
          <a:xfrm>
            <a:off x="6245204"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4" name="Google Shape;294;p44"/>
          <p:cNvSpPr txBox="1">
            <a:spLocks noGrp="1"/>
          </p:cNvSpPr>
          <p:nvPr>
            <p:ph type="body" idx="7"/>
          </p:nvPr>
        </p:nvSpPr>
        <p:spPr>
          <a:xfrm>
            <a:off x="9076500"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95" name="Google Shape;295;p44" descr="This photo is a 'placeholder' only. Drag or drop your photo here, or click and tap the center to insert a photo."/>
          <p:cNvSpPr>
            <a:spLocks noGrp="1"/>
          </p:cNvSpPr>
          <p:nvPr>
            <p:ph type="pic" idx="8"/>
          </p:nvPr>
        </p:nvSpPr>
        <p:spPr>
          <a:xfrm>
            <a:off x="9076500"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6" name="Google Shape;296;p44"/>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993">
          <p15:clr>
            <a:srgbClr val="5ACBF0"/>
          </p15:clr>
        </p15:guide>
        <p15:guide id="2" orient="horz" pos="1276">
          <p15:clr>
            <a:srgbClr val="5ACBF0"/>
          </p15:clr>
        </p15:guide>
        <p15:guide id="3" orient="horz" pos="288">
          <p15:clr>
            <a:srgbClr val="5ACBF0"/>
          </p15:clr>
        </p15:guide>
        <p15:guide id="4" pos="1963">
          <p15:clr>
            <a:srgbClr val="5ACBF0"/>
          </p15:clr>
        </p15:guide>
        <p15:guide id="5" pos="2150">
          <p15:clr>
            <a:srgbClr val="5ACBF0"/>
          </p15:clr>
        </p15:guide>
        <p15:guide id="6" pos="3746">
          <p15:clr>
            <a:srgbClr val="5ACBF0"/>
          </p15:clr>
        </p15:guide>
        <p15:guide id="7" pos="3934">
          <p15:clr>
            <a:srgbClr val="5ACBF0"/>
          </p15:clr>
        </p15:guide>
        <p15:guide id="8" pos="5530">
          <p15:clr>
            <a:srgbClr val="5ACBF0"/>
          </p15:clr>
        </p15:guide>
        <p15:guide id="9" pos="571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creenshot and caption">
  <p:cSld name="Screenshot and caption">
    <p:spTree>
      <p:nvGrpSpPr>
        <p:cNvPr id="1" name="Shape 297"/>
        <p:cNvGrpSpPr/>
        <p:nvPr/>
      </p:nvGrpSpPr>
      <p:grpSpPr>
        <a:xfrm>
          <a:off x="0" y="0"/>
          <a:ext cx="0" cy="0"/>
          <a:chOff x="0" y="0"/>
          <a:chExt cx="0" cy="0"/>
        </a:xfrm>
      </p:grpSpPr>
      <p:sp>
        <p:nvSpPr>
          <p:cNvPr id="298" name="Google Shape;298;p4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9" name="Google Shape;299;p45"/>
          <p:cNvSpPr txBox="1">
            <a:spLocks noGrp="1"/>
          </p:cNvSpPr>
          <p:nvPr>
            <p:ph type="body" idx="1"/>
          </p:nvPr>
        </p:nvSpPr>
        <p:spPr>
          <a:xfrm>
            <a:off x="8115300" y="2017713"/>
            <a:ext cx="3494088" cy="425132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00"/>
              </a:spcBef>
              <a:spcAft>
                <a:spcPts val="0"/>
              </a:spcAft>
              <a:buClr>
                <a:schemeClr val="dk1"/>
              </a:buClr>
              <a:buSzPts val="1800"/>
              <a:buFont typeface="Quattrocento Sans"/>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00" name="Google Shape;300;p45" descr="This screenshot is a 'placeholder' only. Drag or drop your screen shot here, or click and tap the center to insert a photo."/>
          <p:cNvSpPr>
            <a:spLocks noGrp="1"/>
          </p:cNvSpPr>
          <p:nvPr>
            <p:ph type="pic" idx="2"/>
          </p:nvPr>
        </p:nvSpPr>
        <p:spPr>
          <a:xfrm>
            <a:off x="582612" y="1436688"/>
            <a:ext cx="7253288" cy="483235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200"/>
              </a:spcBef>
              <a:spcAft>
                <a:spcPts val="0"/>
              </a:spcAft>
              <a:buClr>
                <a:srgbClr val="000000"/>
              </a:buClr>
              <a:buSzPts val="900"/>
              <a:buFont typeface="Noto Sans Symbols"/>
              <a:buNone/>
              <a:defRPr sz="1000" b="1"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4937">
          <p15:clr>
            <a:srgbClr val="5ACBF0"/>
          </p15:clr>
        </p15:guide>
        <p15:guide id="2" pos="5112">
          <p15:clr>
            <a:srgbClr val="5ACBF0"/>
          </p15:clr>
        </p15:guide>
        <p15:guide id="3" orient="horz" pos="905">
          <p15:clr>
            <a:srgbClr val="5ACBF0"/>
          </p15:clr>
        </p15:guide>
        <p15:guide id="4" orient="horz" pos="1271">
          <p15:clr>
            <a:srgbClr val="5ACBF0"/>
          </p15:clr>
        </p15:guide>
        <p15:guide id="5"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side by side">
  <p:cSld name="Title and text side by side">
    <p:spTree>
      <p:nvGrpSpPr>
        <p:cNvPr id="1" name="Shape 301"/>
        <p:cNvGrpSpPr/>
        <p:nvPr/>
      </p:nvGrpSpPr>
      <p:grpSpPr>
        <a:xfrm>
          <a:off x="0" y="0"/>
          <a:ext cx="0" cy="0"/>
          <a:chOff x="0" y="0"/>
          <a:chExt cx="0" cy="0"/>
        </a:xfrm>
      </p:grpSpPr>
      <p:sp>
        <p:nvSpPr>
          <p:cNvPr id="302" name="Google Shape;302;p46"/>
          <p:cNvSpPr/>
          <p:nvPr/>
        </p:nvSpPr>
        <p:spPr>
          <a:xfrm>
            <a:off x="0" y="0"/>
            <a:ext cx="4356100" cy="6858000"/>
          </a:xfrm>
          <a:prstGeom prst="rect">
            <a:avLst/>
          </a:prstGeom>
          <a:solidFill>
            <a:schemeClr val="dk2"/>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03" name="Google Shape;303;p46"/>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sz="28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04" name="Google Shape;304;p46"/>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3600"/>
              <a:buFont typeface="Quattrocento Sans"/>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side by side 3">
  <p:cSld name="Title and text side by side 3">
    <p:spTree>
      <p:nvGrpSpPr>
        <p:cNvPr id="1" name="Shape 305"/>
        <p:cNvGrpSpPr/>
        <p:nvPr/>
      </p:nvGrpSpPr>
      <p:grpSpPr>
        <a:xfrm>
          <a:off x="0" y="0"/>
          <a:ext cx="0" cy="0"/>
          <a:chOff x="0" y="0"/>
          <a:chExt cx="0" cy="0"/>
        </a:xfrm>
      </p:grpSpPr>
      <p:sp>
        <p:nvSpPr>
          <p:cNvPr id="306" name="Google Shape;306;p47"/>
          <p:cNvSpPr/>
          <p:nvPr/>
        </p:nvSpPr>
        <p:spPr>
          <a:xfrm>
            <a:off x="0" y="0"/>
            <a:ext cx="4356100" cy="6858000"/>
          </a:xfrm>
          <a:prstGeom prst="rect">
            <a:avLst/>
          </a:prstGeom>
          <a:solidFill>
            <a:schemeClr val="lt2"/>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07" name="Google Shape;307;p47"/>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sz="28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08" name="Google Shape;308;p47"/>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ext side by side 2">
  <p:cSld name="Title and text side by side 2">
    <p:spTree>
      <p:nvGrpSpPr>
        <p:cNvPr id="1" name="Shape 309"/>
        <p:cNvGrpSpPr/>
        <p:nvPr/>
      </p:nvGrpSpPr>
      <p:grpSpPr>
        <a:xfrm>
          <a:off x="0" y="0"/>
          <a:ext cx="0" cy="0"/>
          <a:chOff x="0" y="0"/>
          <a:chExt cx="0" cy="0"/>
        </a:xfrm>
      </p:grpSpPr>
      <p:cxnSp>
        <p:nvCxnSpPr>
          <p:cNvPr id="310" name="Google Shape;310;p48"/>
          <p:cNvCxnSpPr/>
          <p:nvPr/>
        </p:nvCxnSpPr>
        <p:spPr>
          <a:xfrm>
            <a:off x="4356100" y="2578100"/>
            <a:ext cx="0" cy="1701800"/>
          </a:xfrm>
          <a:prstGeom prst="straightConnector1">
            <a:avLst/>
          </a:prstGeom>
          <a:noFill/>
          <a:ln w="28575" cap="flat" cmpd="sng">
            <a:solidFill>
              <a:schemeClr val="accent1"/>
            </a:solidFill>
            <a:prstDash val="solid"/>
            <a:round/>
            <a:headEnd type="none" w="sm" len="sm"/>
            <a:tailEnd type="none" w="sm" len="sm"/>
          </a:ln>
        </p:spPr>
      </p:cxnSp>
      <p:sp>
        <p:nvSpPr>
          <p:cNvPr id="311" name="Google Shape;311;p48"/>
          <p:cNvSpPr txBox="1">
            <a:spLocks noGrp="1"/>
          </p:cNvSpPr>
          <p:nvPr>
            <p:ph type="body" idx="1"/>
          </p:nvPr>
        </p:nvSpPr>
        <p:spPr>
          <a:xfrm>
            <a:off x="4941888" y="585788"/>
            <a:ext cx="6667500" cy="5683249"/>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12" name="Google Shape;312;p48"/>
          <p:cNvSpPr txBox="1">
            <a:spLocks noGrp="1"/>
          </p:cNvSpPr>
          <p:nvPr>
            <p:ph type="title"/>
          </p:nvPr>
        </p:nvSpPr>
        <p:spPr>
          <a:xfrm>
            <a:off x="588263" y="585788"/>
            <a:ext cx="318202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orient="horz" pos="2160">
          <p15:clr>
            <a:srgbClr val="FDE53C"/>
          </p15:clr>
        </p15:guide>
        <p15:guide id="3" pos="2376">
          <p15:clr>
            <a:srgbClr val="5ACBF0"/>
          </p15:clr>
        </p15:guide>
        <p15:guide id="4" pos="311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Demo slide">
  <p:cSld name="Demo slide">
    <p:bg>
      <p:bgPr>
        <a:solidFill>
          <a:schemeClr val="dk2"/>
        </a:solidFill>
        <a:effectLst/>
      </p:bgPr>
    </p:bg>
    <p:spTree>
      <p:nvGrpSpPr>
        <p:cNvPr id="1" name="Shape 313"/>
        <p:cNvGrpSpPr/>
        <p:nvPr/>
      </p:nvGrpSpPr>
      <p:grpSpPr>
        <a:xfrm>
          <a:off x="0" y="0"/>
          <a:ext cx="0" cy="0"/>
          <a:chOff x="0" y="0"/>
          <a:chExt cx="0" cy="0"/>
        </a:xfrm>
      </p:grpSpPr>
      <p:sp>
        <p:nvSpPr>
          <p:cNvPr id="314" name="Google Shape;314;p49"/>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5" name="Google Shape;315;p49"/>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Font typeface="Arial"/>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Demo slide 2">
  <p:cSld name="Demo slide 2">
    <p:bg>
      <p:bgPr>
        <a:solidFill>
          <a:schemeClr val="lt1"/>
        </a:solidFill>
        <a:effectLst/>
      </p:bgPr>
    </p:bg>
    <p:spTree>
      <p:nvGrpSpPr>
        <p:cNvPr id="1" name="Shape 316"/>
        <p:cNvGrpSpPr/>
        <p:nvPr/>
      </p:nvGrpSpPr>
      <p:grpSpPr>
        <a:xfrm>
          <a:off x="0" y="0"/>
          <a:ext cx="0" cy="0"/>
          <a:chOff x="0" y="0"/>
          <a:chExt cx="0" cy="0"/>
        </a:xfrm>
      </p:grpSpPr>
      <p:sp>
        <p:nvSpPr>
          <p:cNvPr id="317" name="Google Shape;317;p50"/>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8" name="Google Shape;318;p50"/>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Font typeface="Arial"/>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Title">
  <p:cSld name="Section Title">
    <p:bg>
      <p:bgPr>
        <a:solidFill>
          <a:schemeClr val="dk2"/>
        </a:solidFill>
        <a:effectLst/>
      </p:bgPr>
    </p:bg>
    <p:spTree>
      <p:nvGrpSpPr>
        <p:cNvPr id="1" name="Shape 319"/>
        <p:cNvGrpSpPr/>
        <p:nvPr/>
      </p:nvGrpSpPr>
      <p:grpSpPr>
        <a:xfrm>
          <a:off x="0" y="0"/>
          <a:ext cx="0" cy="0"/>
          <a:chOff x="0" y="0"/>
          <a:chExt cx="0" cy="0"/>
        </a:xfrm>
      </p:grpSpPr>
      <p:sp>
        <p:nvSpPr>
          <p:cNvPr id="320" name="Google Shape;320;p51"/>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hank you slide">
  <p:cSld name="Thank you slide">
    <p:bg>
      <p:bgPr>
        <a:solidFill>
          <a:schemeClr val="dk2"/>
        </a:solidFill>
        <a:effectLst/>
      </p:bgPr>
    </p:bg>
    <p:spTree>
      <p:nvGrpSpPr>
        <p:cNvPr id="1" name="Shape 321"/>
        <p:cNvGrpSpPr/>
        <p:nvPr/>
      </p:nvGrpSpPr>
      <p:grpSpPr>
        <a:xfrm>
          <a:off x="0" y="0"/>
          <a:ext cx="0" cy="0"/>
          <a:chOff x="0" y="0"/>
          <a:chExt cx="0" cy="0"/>
        </a:xfrm>
      </p:grpSpPr>
      <p:sp>
        <p:nvSpPr>
          <p:cNvPr id="322" name="Google Shape;322;p52"/>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quare photo 2">
  <p:cSld name="Title square photo 2">
    <p:bg>
      <p:bgPr>
        <a:solidFill>
          <a:schemeClr val="lt1"/>
        </a:solidFill>
        <a:effectLst/>
      </p:bgPr>
    </p:bg>
    <p:spTree>
      <p:nvGrpSpPr>
        <p:cNvPr id="1" name="Shape 29"/>
        <p:cNvGrpSpPr/>
        <p:nvPr/>
      </p:nvGrpSpPr>
      <p:grpSpPr>
        <a:xfrm>
          <a:off x="0" y="0"/>
          <a:ext cx="0" cy="0"/>
          <a:chOff x="0" y="0"/>
          <a:chExt cx="0" cy="0"/>
        </a:xfrm>
      </p:grpSpPr>
      <p:pic>
        <p:nvPicPr>
          <p:cNvPr id="30" name="Google Shape;30;p18" descr="Microsoft logo, gray text version"/>
          <p:cNvPicPr preferRelativeResize="0"/>
          <p:nvPr/>
        </p:nvPicPr>
        <p:blipFill rotWithShape="1">
          <a:blip r:embed="rId2">
            <a:alphaModFix/>
          </a:blip>
          <a:srcRect/>
          <a:stretch/>
        </p:blipFill>
        <p:spPr>
          <a:xfrm>
            <a:off x="584200" y="585788"/>
            <a:ext cx="1366440" cy="292608"/>
          </a:xfrm>
          <a:prstGeom prst="rect">
            <a:avLst/>
          </a:prstGeom>
          <a:noFill/>
          <a:ln>
            <a:noFill/>
          </a:ln>
        </p:spPr>
      </p:pic>
      <p:sp>
        <p:nvSpPr>
          <p:cNvPr id="31" name="Google Shape;31;p18"/>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accent1"/>
              </a:buClr>
              <a:buSzPts val="3600"/>
              <a:buFont typeface="Quattrocento Sans"/>
              <a:buNone/>
              <a:defRPr>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8"/>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3" name="Google Shape;33;p18"/>
          <p:cNvSpPr>
            <a:spLocks noGrp="1"/>
          </p:cNvSpPr>
          <p:nvPr>
            <p:ph type="pic" idx="2"/>
          </p:nvPr>
        </p:nvSpPr>
        <p:spPr>
          <a:xfrm>
            <a:off x="5334000" y="0"/>
            <a:ext cx="6858000" cy="6858000"/>
          </a:xfrm>
          <a:prstGeom prst="rect">
            <a:avLst/>
          </a:prstGeom>
          <a:blipFill rotWithShape="1">
            <a:blip r:embed="rId3">
              <a:alphaModFix/>
            </a:blip>
            <a:stretch>
              <a:fillRect/>
            </a:stretch>
          </a:blipFill>
          <a:ln>
            <a:noFill/>
          </a:ln>
        </p:spPr>
        <p:txBody>
          <a:bodyPr spcFirstLastPara="1" wrap="square" lIns="0" tIns="1645900" rIns="0" bIns="0" anchor="t" anchorCtr="0">
            <a:noAutofit/>
          </a:bodyPr>
          <a:lstStyle>
            <a:lvl1pPr marR="0" lvl="0" algn="ctr" rtl="0">
              <a:lnSpc>
                <a:spcPct val="100000"/>
              </a:lnSpc>
              <a:spcBef>
                <a:spcPts val="560"/>
              </a:spcBef>
              <a:spcAft>
                <a:spcPts val="0"/>
              </a:spcAft>
              <a:buClr>
                <a:schemeClr val="dk1"/>
              </a:buClr>
              <a:buSzPts val="2520"/>
              <a:buFont typeface="Noto Sans Symbols"/>
              <a:buNone/>
              <a:defRPr sz="28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Title 2">
  <p:cSld name="Section Title 2">
    <p:bg>
      <p:bgPr>
        <a:solidFill>
          <a:schemeClr val="lt1"/>
        </a:solidFill>
        <a:effectLst/>
      </p:bgPr>
    </p:bg>
    <p:spTree>
      <p:nvGrpSpPr>
        <p:cNvPr id="1" name="Shape 323"/>
        <p:cNvGrpSpPr/>
        <p:nvPr/>
      </p:nvGrpSpPr>
      <p:grpSpPr>
        <a:xfrm>
          <a:off x="0" y="0"/>
          <a:ext cx="0" cy="0"/>
          <a:chOff x="0" y="0"/>
          <a:chExt cx="0" cy="0"/>
        </a:xfrm>
      </p:grpSpPr>
      <p:sp>
        <p:nvSpPr>
          <p:cNvPr id="324" name="Google Shape;324;p53"/>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25"/>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Layout_8">
  <p:cSld name="Layout_8">
    <p:spTree>
      <p:nvGrpSpPr>
        <p:cNvPr id="1" name="Shape 326"/>
        <p:cNvGrpSpPr/>
        <p:nvPr/>
      </p:nvGrpSpPr>
      <p:grpSpPr>
        <a:xfrm>
          <a:off x="0" y="0"/>
          <a:ext cx="0" cy="0"/>
          <a:chOff x="0" y="0"/>
          <a:chExt cx="0" cy="0"/>
        </a:xfrm>
      </p:grpSpPr>
      <p:sp>
        <p:nvSpPr>
          <p:cNvPr id="327" name="Google Shape;327;p55"/>
          <p:cNvSpPr txBox="1">
            <a:spLocks noGrp="1"/>
          </p:cNvSpPr>
          <p:nvPr>
            <p:ph type="body" idx="1"/>
          </p:nvPr>
        </p:nvSpPr>
        <p:spPr>
          <a:xfrm>
            <a:off x="3349888" y="194014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28" name="Google Shape;328;p55"/>
          <p:cNvSpPr txBox="1">
            <a:spLocks noGrp="1"/>
          </p:cNvSpPr>
          <p:nvPr>
            <p:ph type="body" idx="2"/>
          </p:nvPr>
        </p:nvSpPr>
        <p:spPr>
          <a:xfrm>
            <a:off x="3349888" y="490602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29" name="Google Shape;329;p55"/>
          <p:cNvSpPr txBox="1">
            <a:spLocks noGrp="1"/>
          </p:cNvSpPr>
          <p:nvPr>
            <p:ph type="body" idx="3"/>
          </p:nvPr>
        </p:nvSpPr>
        <p:spPr>
          <a:xfrm>
            <a:off x="3349888" y="45720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30" name="Google Shape;330;p55"/>
          <p:cNvSpPr txBox="1">
            <a:spLocks noGrp="1"/>
          </p:cNvSpPr>
          <p:nvPr>
            <p:ph type="body" idx="4"/>
          </p:nvPr>
        </p:nvSpPr>
        <p:spPr>
          <a:xfrm>
            <a:off x="3349888" y="342308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31" name="Google Shape;331;p55"/>
          <p:cNvSpPr/>
          <p:nvPr/>
        </p:nvSpPr>
        <p:spPr>
          <a:xfrm>
            <a:off x="1" y="613459"/>
            <a:ext cx="5939482" cy="5507578"/>
          </a:xfrm>
          <a:custGeom>
            <a:avLst/>
            <a:gdLst/>
            <a:ahLst/>
            <a:cxnLst/>
            <a:rect l="l" t="t" r="r" b="b"/>
            <a:pathLst>
              <a:path w="5939482" h="5507578" extrusionOk="0">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765"/>
              <a:buFont typeface="Arial"/>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2" name="Google Shape;332;p55"/>
          <p:cNvSpPr>
            <a:spLocks noGrp="1"/>
          </p:cNvSpPr>
          <p:nvPr>
            <p:ph type="pic" idx="5"/>
          </p:nvPr>
        </p:nvSpPr>
        <p:spPr>
          <a:xfrm>
            <a:off x="0" y="808038"/>
            <a:ext cx="3348038" cy="512032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33" name="Google Shape;333;p55"/>
          <p:cNvSpPr/>
          <p:nvPr/>
        </p:nvSpPr>
        <p:spPr>
          <a:xfrm>
            <a:off x="3349888" y="1309250"/>
            <a:ext cx="2902632" cy="2058671"/>
          </a:xfrm>
          <a:custGeom>
            <a:avLst/>
            <a:gdLst/>
            <a:ahLst/>
            <a:cxnLst/>
            <a:rect l="l" t="t" r="r" b="b"/>
            <a:pathLst>
              <a:path w="2292" h="1621" extrusionOk="0">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765"/>
              <a:buFont typeface="Arial"/>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4" name="Google Shape;334;p55"/>
          <p:cNvSpPr/>
          <p:nvPr/>
        </p:nvSpPr>
        <p:spPr>
          <a:xfrm>
            <a:off x="3349888" y="457200"/>
            <a:ext cx="2053279" cy="2910721"/>
          </a:xfrm>
          <a:custGeom>
            <a:avLst/>
            <a:gdLst/>
            <a:ahLst/>
            <a:cxnLst/>
            <a:rect l="l" t="t" r="r" b="b"/>
            <a:pathLst>
              <a:path w="1621" h="2292" extrusionOk="0">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765"/>
              <a:buFont typeface="Arial"/>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5" name="Google Shape;335;p55"/>
          <p:cNvSpPr/>
          <p:nvPr/>
        </p:nvSpPr>
        <p:spPr>
          <a:xfrm>
            <a:off x="3349888" y="3367920"/>
            <a:ext cx="2902632" cy="2055975"/>
          </a:xfrm>
          <a:custGeom>
            <a:avLst/>
            <a:gdLst/>
            <a:ahLst/>
            <a:cxnLst/>
            <a:rect l="l" t="t" r="r" b="b"/>
            <a:pathLst>
              <a:path w="2292" h="1620" extrusionOk="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765"/>
              <a:buFont typeface="Arial"/>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6" name="Google Shape;336;p55"/>
          <p:cNvSpPr/>
          <p:nvPr/>
        </p:nvSpPr>
        <p:spPr>
          <a:xfrm>
            <a:off x="3349888" y="3367920"/>
            <a:ext cx="2053279" cy="2909373"/>
          </a:xfrm>
          <a:custGeom>
            <a:avLst/>
            <a:gdLst/>
            <a:ahLst/>
            <a:cxnLst/>
            <a:rect l="l" t="t" r="r" b="b"/>
            <a:pathLst>
              <a:path w="1621" h="2292" extrusionOk="0">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765"/>
              <a:buFont typeface="Arial"/>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7" name="Google Shape;337;p55"/>
          <p:cNvSpPr/>
          <p:nvPr/>
        </p:nvSpPr>
        <p:spPr>
          <a:xfrm>
            <a:off x="4370875" y="2511729"/>
            <a:ext cx="1483647" cy="473221"/>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600"/>
              <a:buFont typeface="Arial"/>
              <a:buNone/>
            </a:pPr>
            <a:endParaRPr sz="1600" b="1" i="0" u="none" strike="noStrike" cap="none">
              <a:solidFill>
                <a:schemeClr val="lt1"/>
              </a:solidFill>
              <a:latin typeface="Quattrocento Sans"/>
              <a:ea typeface="Quattrocento Sans"/>
              <a:cs typeface="Quattrocento Sans"/>
              <a:sym typeface="Quattrocento Sans"/>
            </a:endParaRPr>
          </a:p>
        </p:txBody>
      </p:sp>
      <p:sp>
        <p:nvSpPr>
          <p:cNvPr id="338" name="Google Shape;338;p55"/>
          <p:cNvSpPr txBox="1">
            <a:spLocks noGrp="1"/>
          </p:cNvSpPr>
          <p:nvPr>
            <p:ph type="body" idx="6"/>
          </p:nvPr>
        </p:nvSpPr>
        <p:spPr>
          <a:xfrm>
            <a:off x="3597275" y="123134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39" name="Google Shape;339;p55"/>
          <p:cNvSpPr txBox="1">
            <a:spLocks noGrp="1"/>
          </p:cNvSpPr>
          <p:nvPr>
            <p:ph type="body" idx="7"/>
          </p:nvPr>
        </p:nvSpPr>
        <p:spPr>
          <a:xfrm>
            <a:off x="4465716" y="243530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40" name="Google Shape;340;p55"/>
          <p:cNvSpPr txBox="1">
            <a:spLocks noGrp="1"/>
          </p:cNvSpPr>
          <p:nvPr>
            <p:ph type="body" idx="8"/>
          </p:nvPr>
        </p:nvSpPr>
        <p:spPr>
          <a:xfrm>
            <a:off x="4465716" y="385262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41" name="Google Shape;341;p55"/>
          <p:cNvSpPr txBox="1">
            <a:spLocks noGrp="1"/>
          </p:cNvSpPr>
          <p:nvPr>
            <p:ph type="body" idx="9"/>
          </p:nvPr>
        </p:nvSpPr>
        <p:spPr>
          <a:xfrm>
            <a:off x="3597275" y="504134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42" name="Google Shape;342;p55"/>
          <p:cNvSpPr txBox="1">
            <a:spLocks noGrp="1"/>
          </p:cNvSpPr>
          <p:nvPr>
            <p:ph type="body" idx="13"/>
          </p:nvPr>
        </p:nvSpPr>
        <p:spPr>
          <a:xfrm>
            <a:off x="0" y="4290826"/>
            <a:ext cx="3348038" cy="1637534"/>
          </a:xfrm>
          <a:prstGeom prst="rect">
            <a:avLst/>
          </a:prstGeom>
          <a:solidFill>
            <a:schemeClr val="accent1">
              <a:alpha val="80000"/>
            </a:schemeClr>
          </a:solidFill>
          <a:ln>
            <a:noFill/>
          </a:ln>
        </p:spPr>
        <p:txBody>
          <a:bodyPr spcFirstLastPara="1" wrap="square" lIns="0" tIns="0" rIns="182875" bIns="0" anchor="ctr" anchorCtr="0">
            <a:spAutoFit/>
          </a:bodyPr>
          <a:lstStyle>
            <a:lvl1pPr marL="457200" marR="0" lvl="0" indent="-228600" algn="r">
              <a:lnSpc>
                <a:spcPct val="100000"/>
              </a:lnSpc>
              <a:spcBef>
                <a:spcPts val="0"/>
              </a:spcBef>
              <a:spcAft>
                <a:spcPts val="0"/>
              </a:spcAft>
              <a:buClr>
                <a:schemeClr val="lt1"/>
              </a:buClr>
              <a:buSzPts val="1800"/>
              <a:buFont typeface="Quattrocento Sans"/>
              <a:buNone/>
              <a:defRPr sz="18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43" name="Google Shape;343;p55"/>
          <p:cNvSpPr/>
          <p:nvPr/>
        </p:nvSpPr>
        <p:spPr>
          <a:xfrm>
            <a:off x="11561200" y="45720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4" name="Google Shape;344;p55"/>
          <p:cNvSpPr/>
          <p:nvPr/>
        </p:nvSpPr>
        <p:spPr>
          <a:xfrm>
            <a:off x="11561200" y="194014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5" name="Google Shape;345;p55"/>
          <p:cNvSpPr/>
          <p:nvPr/>
        </p:nvSpPr>
        <p:spPr>
          <a:xfrm>
            <a:off x="11561200" y="342308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6" name="Google Shape;346;p55"/>
          <p:cNvSpPr/>
          <p:nvPr/>
        </p:nvSpPr>
        <p:spPr>
          <a:xfrm>
            <a:off x="11561200" y="490602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Layout_9">
  <p:cSld name="Layout_9">
    <p:spTree>
      <p:nvGrpSpPr>
        <p:cNvPr id="1" name="Shape 347"/>
        <p:cNvGrpSpPr/>
        <p:nvPr/>
      </p:nvGrpSpPr>
      <p:grpSpPr>
        <a:xfrm>
          <a:off x="0" y="0"/>
          <a:ext cx="0" cy="0"/>
          <a:chOff x="0" y="0"/>
          <a:chExt cx="0" cy="0"/>
        </a:xfrm>
      </p:grpSpPr>
      <p:sp>
        <p:nvSpPr>
          <p:cNvPr id="348" name="Google Shape;348;p56"/>
          <p:cNvSpPr>
            <a:spLocks noGrp="1"/>
          </p:cNvSpPr>
          <p:nvPr>
            <p:ph type="pic" idx="2"/>
          </p:nvPr>
        </p:nvSpPr>
        <p:spPr>
          <a:xfrm>
            <a:off x="-1" y="-1"/>
            <a:ext cx="5700433" cy="6858001"/>
          </a:xfrm>
          <a:prstGeom prst="rect">
            <a:avLst/>
          </a:prstGeom>
          <a:blipFill rotWithShape="1">
            <a:blip r:embed="rId2">
              <a:alphaModFix/>
            </a:blip>
            <a:stretch>
              <a:fillRect/>
            </a:stretch>
          </a:blipFill>
          <a:ln>
            <a:noFill/>
          </a:ln>
        </p:spPr>
        <p:txBody>
          <a:bodyPr spcFirstLastPara="1" wrap="square" lIns="0" tIns="548625" rIns="0" bIns="0" anchor="t" anchorCtr="0">
            <a:noAutofit/>
          </a:bodyPr>
          <a:lstStyle>
            <a:lvl1pPr marR="0" lvl="0" algn="ctr" rtl="0">
              <a:lnSpc>
                <a:spcPct val="100000"/>
              </a:lnSpc>
              <a:spcBef>
                <a:spcPts val="400"/>
              </a:spcBef>
              <a:spcAft>
                <a:spcPts val="0"/>
              </a:spcAft>
              <a:buClr>
                <a:schemeClr val="lt1"/>
              </a:buClr>
              <a:buSzPts val="1800"/>
              <a:buFont typeface="Noto Sans Symbols"/>
              <a:buNone/>
              <a:defRPr sz="20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49" name="Google Shape;349;p56"/>
          <p:cNvSpPr/>
          <p:nvPr/>
        </p:nvSpPr>
        <p:spPr>
          <a:xfrm flipH="1">
            <a:off x="6458206" y="1060939"/>
            <a:ext cx="219722" cy="466240"/>
          </a:xfrm>
          <a:custGeom>
            <a:avLst/>
            <a:gdLst/>
            <a:ahLst/>
            <a:cxnLst/>
            <a:rect l="l" t="t" r="r" b="b"/>
            <a:pathLst>
              <a:path w="390525" h="828675" extrusionOk="0">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765"/>
              <a:buFont typeface="Arial"/>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50" name="Google Shape;350;p56"/>
          <p:cNvSpPr/>
          <p:nvPr/>
        </p:nvSpPr>
        <p:spPr>
          <a:xfrm flipH="1">
            <a:off x="6172031" y="1060939"/>
            <a:ext cx="219722" cy="466240"/>
          </a:xfrm>
          <a:custGeom>
            <a:avLst/>
            <a:gdLst/>
            <a:ahLst/>
            <a:cxnLst/>
            <a:rect l="l" t="t" r="r" b="b"/>
            <a:pathLst>
              <a:path w="390525" h="828675" extrusionOk="0">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765"/>
              <a:buFont typeface="Arial"/>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51" name="Google Shape;351;p56"/>
          <p:cNvSpPr txBox="1">
            <a:spLocks noGrp="1"/>
          </p:cNvSpPr>
          <p:nvPr>
            <p:ph type="body" idx="1"/>
          </p:nvPr>
        </p:nvSpPr>
        <p:spPr>
          <a:xfrm>
            <a:off x="6391275" y="1798638"/>
            <a:ext cx="5021263" cy="2585323"/>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00"/>
              </a:spcBef>
              <a:spcAft>
                <a:spcPts val="0"/>
              </a:spcAft>
              <a:buClr>
                <a:schemeClr val="dk1"/>
              </a:buClr>
              <a:buSzPts val="2160"/>
              <a:buNone/>
              <a:defRPr sz="2400" i="0"/>
            </a:lvl1pPr>
            <a:lvl2pPr marL="914400" lvl="1" indent="-228600" algn="l">
              <a:lnSpc>
                <a:spcPct val="100000"/>
              </a:lnSpc>
              <a:spcBef>
                <a:spcPts val="1200"/>
              </a:spcBef>
              <a:spcAft>
                <a:spcPts val="0"/>
              </a:spcAft>
              <a:buClr>
                <a:schemeClr val="dk1"/>
              </a:buClr>
              <a:buSzPts val="2160"/>
              <a:buNone/>
              <a:defRPr sz="2400" i="1"/>
            </a:lvl2pPr>
            <a:lvl3pPr marL="1371600" lvl="2" indent="-228600" algn="l">
              <a:lnSpc>
                <a:spcPct val="100000"/>
              </a:lnSpc>
              <a:spcBef>
                <a:spcPts val="1200"/>
              </a:spcBef>
              <a:spcAft>
                <a:spcPts val="0"/>
              </a:spcAft>
              <a:buClr>
                <a:schemeClr val="dk1"/>
              </a:buClr>
              <a:buSzPts val="2160"/>
              <a:buNone/>
              <a:defRPr sz="2400" i="1"/>
            </a:lvl3pPr>
            <a:lvl4pPr marL="1828800" lvl="3" indent="-228600" algn="l">
              <a:lnSpc>
                <a:spcPct val="100000"/>
              </a:lnSpc>
              <a:spcBef>
                <a:spcPts val="1200"/>
              </a:spcBef>
              <a:spcAft>
                <a:spcPts val="0"/>
              </a:spcAft>
              <a:buClr>
                <a:schemeClr val="dk1"/>
              </a:buClr>
              <a:buSzPts val="2160"/>
              <a:buNone/>
              <a:defRPr sz="2400" i="1"/>
            </a:lvl4pPr>
            <a:lvl5pPr marL="2286000" lvl="4" indent="-228600" algn="l">
              <a:lnSpc>
                <a:spcPct val="100000"/>
              </a:lnSpc>
              <a:spcBef>
                <a:spcPts val="1200"/>
              </a:spcBef>
              <a:spcAft>
                <a:spcPts val="0"/>
              </a:spcAft>
              <a:buClr>
                <a:schemeClr val="dk1"/>
              </a:buClr>
              <a:buSzPts val="2160"/>
              <a:buNone/>
              <a:defRPr sz="2400" i="1"/>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52" name="Google Shape;352;p56"/>
          <p:cNvSpPr txBox="1">
            <a:spLocks noGrp="1"/>
          </p:cNvSpPr>
          <p:nvPr>
            <p:ph type="body" idx="3"/>
          </p:nvPr>
        </p:nvSpPr>
        <p:spPr>
          <a:xfrm>
            <a:off x="9183688" y="5194300"/>
            <a:ext cx="3008312" cy="554038"/>
          </a:xfrm>
          <a:prstGeom prst="rect">
            <a:avLst/>
          </a:prstGeom>
          <a:solidFill>
            <a:schemeClr val="accent1"/>
          </a:solidFill>
          <a:ln>
            <a:noFill/>
          </a:ln>
        </p:spPr>
        <p:txBody>
          <a:bodyPr spcFirstLastPara="1" wrap="square" lIns="182875" tIns="91425" rIns="182875" bIns="91425" anchor="ctr" anchorCtr="0">
            <a:noAutofit/>
          </a:bodyPr>
          <a:lstStyle>
            <a:lvl1pPr marL="457200" lvl="0" indent="-2286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lt1"/>
              </a:buClr>
              <a:buSzPts val="1800"/>
              <a:buNone/>
              <a:defRPr sz="2000">
                <a:solidFill>
                  <a:schemeClr val="lt1"/>
                </a:solidFill>
              </a:defRPr>
            </a:lvl2pPr>
            <a:lvl3pPr marL="1371600" lvl="2" indent="-228600" algn="l">
              <a:lnSpc>
                <a:spcPct val="100000"/>
              </a:lnSpc>
              <a:spcBef>
                <a:spcPts val="400"/>
              </a:spcBef>
              <a:spcAft>
                <a:spcPts val="0"/>
              </a:spcAft>
              <a:buClr>
                <a:schemeClr val="lt1"/>
              </a:buClr>
              <a:buSzPts val="1800"/>
              <a:buNone/>
              <a:defRPr sz="2000">
                <a:solidFill>
                  <a:schemeClr val="lt1"/>
                </a:solidFill>
              </a:defRPr>
            </a:lvl3pPr>
            <a:lvl4pPr marL="1828800" lvl="3" indent="-228600" algn="l">
              <a:lnSpc>
                <a:spcPct val="100000"/>
              </a:lnSpc>
              <a:spcBef>
                <a:spcPts val="400"/>
              </a:spcBef>
              <a:spcAft>
                <a:spcPts val="0"/>
              </a:spcAft>
              <a:buClr>
                <a:schemeClr val="lt1"/>
              </a:buClr>
              <a:buSzPts val="1800"/>
              <a:buNone/>
              <a:defRPr sz="2000">
                <a:solidFill>
                  <a:schemeClr val="lt1"/>
                </a:solidFill>
              </a:defRPr>
            </a:lvl4pPr>
            <a:lvl5pPr marL="2286000" lvl="4" indent="-228600" algn="l">
              <a:lnSpc>
                <a:spcPct val="100000"/>
              </a:lnSpc>
              <a:spcBef>
                <a:spcPts val="400"/>
              </a:spcBef>
              <a:spcAft>
                <a:spcPts val="0"/>
              </a:spcAft>
              <a:buClr>
                <a:schemeClr val="lt1"/>
              </a:buClr>
              <a:buSzPts val="1800"/>
              <a:buNone/>
              <a:defRPr sz="20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hank you_1">
  <p:cSld name="Thank you_1">
    <p:spTree>
      <p:nvGrpSpPr>
        <p:cNvPr id="1" name="Shape 353"/>
        <p:cNvGrpSpPr/>
        <p:nvPr/>
      </p:nvGrpSpPr>
      <p:grpSpPr>
        <a:xfrm>
          <a:off x="0" y="0"/>
          <a:ext cx="0" cy="0"/>
          <a:chOff x="0" y="0"/>
          <a:chExt cx="0" cy="0"/>
        </a:xfrm>
      </p:grpSpPr>
      <p:sp>
        <p:nvSpPr>
          <p:cNvPr id="354" name="Google Shape;354;p57"/>
          <p:cNvSpPr/>
          <p:nvPr/>
        </p:nvSpPr>
        <p:spPr>
          <a:xfrm>
            <a:off x="281354" y="0"/>
            <a:ext cx="3985846"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355" name="Google Shape;355;p57"/>
          <p:cNvSpPr>
            <a:spLocks noGrp="1"/>
          </p:cNvSpPr>
          <p:nvPr>
            <p:ph type="pic" idx="2"/>
          </p:nvPr>
        </p:nvSpPr>
        <p:spPr>
          <a:xfrm>
            <a:off x="4267200" y="0"/>
            <a:ext cx="7924799" cy="6858000"/>
          </a:xfrm>
          <a:prstGeom prst="rect">
            <a:avLst/>
          </a:prstGeom>
          <a:blipFill rotWithShape="1">
            <a:blip r:embed="rId2">
              <a:alphaModFix/>
            </a:blip>
            <a:stretch>
              <a:fillRect/>
            </a:stretch>
          </a:blipFill>
          <a:ln>
            <a:noFill/>
          </a:ln>
        </p:spPr>
        <p:txBody>
          <a:bodyPr spcFirstLastPara="1" wrap="square" lIns="0" tIns="640075" rIns="0" bIns="0" anchor="t" anchorCtr="0">
            <a:noAutofit/>
          </a:bodyPr>
          <a:lstStyle>
            <a:lvl1pPr marR="0" lvl="0" algn="ctr" rtl="0">
              <a:lnSpc>
                <a:spcPct val="100000"/>
              </a:lnSpc>
              <a:spcBef>
                <a:spcPts val="560"/>
              </a:spcBef>
              <a:spcAft>
                <a:spcPts val="0"/>
              </a:spcAft>
              <a:buClr>
                <a:schemeClr val="lt1"/>
              </a:buClr>
              <a:buSzPts val="2520"/>
              <a:buFont typeface="Noto Sans Symbols"/>
              <a:buNone/>
              <a:defRPr sz="2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56" name="Google Shape;356;p57"/>
          <p:cNvSpPr txBox="1">
            <a:spLocks noGrp="1"/>
          </p:cNvSpPr>
          <p:nvPr>
            <p:ph type="body" idx="1"/>
          </p:nvPr>
        </p:nvSpPr>
        <p:spPr>
          <a:xfrm>
            <a:off x="0" y="2438401"/>
            <a:ext cx="3985846" cy="2157045"/>
          </a:xfrm>
          <a:prstGeom prst="rect">
            <a:avLst/>
          </a:prstGeom>
          <a:solidFill>
            <a:schemeClr val="accent1"/>
          </a:solidFill>
          <a:ln>
            <a:noFill/>
          </a:ln>
        </p:spPr>
        <p:txBody>
          <a:bodyPr spcFirstLastPara="1" wrap="square" lIns="0" tIns="0" rIns="0" bIns="0" anchor="ctr" anchorCtr="0">
            <a:noAutofit/>
          </a:bodyPr>
          <a:lstStyle>
            <a:lvl1pPr marL="457200" marR="0" lvl="0" indent="-228600" algn="ctr">
              <a:lnSpc>
                <a:spcPct val="100000"/>
              </a:lnSpc>
              <a:spcBef>
                <a:spcPts val="0"/>
              </a:spcBef>
              <a:spcAft>
                <a:spcPts val="0"/>
              </a:spcAft>
              <a:buClr>
                <a:schemeClr val="lt1"/>
              </a:buClr>
              <a:buSzPts val="5400"/>
              <a:buFont typeface="Quattrocento Sans"/>
              <a:buNone/>
              <a:defRPr sz="54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960"/>
              </a:spcBef>
              <a:spcAft>
                <a:spcPts val="0"/>
              </a:spcAft>
              <a:buClr>
                <a:schemeClr val="lt1"/>
              </a:buClr>
              <a:buSzPts val="4320"/>
              <a:buNone/>
              <a:defRPr sz="4800">
                <a:solidFill>
                  <a:schemeClr val="lt1"/>
                </a:solidFill>
              </a:defRPr>
            </a:lvl2pPr>
            <a:lvl3pPr marL="1371600" lvl="2" indent="-228600" algn="ctr">
              <a:lnSpc>
                <a:spcPct val="100000"/>
              </a:lnSpc>
              <a:spcBef>
                <a:spcPts val="960"/>
              </a:spcBef>
              <a:spcAft>
                <a:spcPts val="0"/>
              </a:spcAft>
              <a:buClr>
                <a:schemeClr val="lt1"/>
              </a:buClr>
              <a:buSzPts val="4320"/>
              <a:buNone/>
              <a:defRPr sz="4800">
                <a:solidFill>
                  <a:schemeClr val="lt1"/>
                </a:solidFill>
              </a:defRPr>
            </a:lvl3pPr>
            <a:lvl4pPr marL="1828800" lvl="3" indent="-228600" algn="ctr">
              <a:lnSpc>
                <a:spcPct val="100000"/>
              </a:lnSpc>
              <a:spcBef>
                <a:spcPts val="960"/>
              </a:spcBef>
              <a:spcAft>
                <a:spcPts val="0"/>
              </a:spcAft>
              <a:buClr>
                <a:schemeClr val="lt1"/>
              </a:buClr>
              <a:buSzPts val="4320"/>
              <a:buNone/>
              <a:defRPr sz="4800">
                <a:solidFill>
                  <a:schemeClr val="lt1"/>
                </a:solidFill>
              </a:defRPr>
            </a:lvl4pPr>
            <a:lvl5pPr marL="2286000" lvl="4" indent="-228600" algn="ctr">
              <a:lnSpc>
                <a:spcPct val="100000"/>
              </a:lnSpc>
              <a:spcBef>
                <a:spcPts val="960"/>
              </a:spcBef>
              <a:spcAft>
                <a:spcPts val="0"/>
              </a:spcAft>
              <a:buClr>
                <a:schemeClr val="lt1"/>
              </a:buClr>
              <a:buSzPts val="4320"/>
              <a:buNone/>
              <a:defRPr sz="48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hank you_2">
  <p:cSld name="Thank you_2">
    <p:spTree>
      <p:nvGrpSpPr>
        <p:cNvPr id="1" name="Shape 357"/>
        <p:cNvGrpSpPr/>
        <p:nvPr/>
      </p:nvGrpSpPr>
      <p:grpSpPr>
        <a:xfrm>
          <a:off x="0" y="0"/>
          <a:ext cx="0" cy="0"/>
          <a:chOff x="0" y="0"/>
          <a:chExt cx="0" cy="0"/>
        </a:xfrm>
      </p:grpSpPr>
      <p:sp>
        <p:nvSpPr>
          <p:cNvPr id="358" name="Google Shape;358;p58"/>
          <p:cNvSpPr>
            <a:spLocks noGrp="1"/>
          </p:cNvSpPr>
          <p:nvPr>
            <p:ph type="pic" idx="2"/>
          </p:nvPr>
        </p:nvSpPr>
        <p:spPr>
          <a:xfrm>
            <a:off x="0" y="0"/>
            <a:ext cx="2865438"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59" name="Google Shape;359;p58"/>
          <p:cNvSpPr>
            <a:spLocks noGrp="1"/>
          </p:cNvSpPr>
          <p:nvPr>
            <p:ph type="pic" idx="3"/>
          </p:nvPr>
        </p:nvSpPr>
        <p:spPr>
          <a:xfrm>
            <a:off x="2865120" y="0"/>
            <a:ext cx="301752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0" name="Google Shape;360;p58"/>
          <p:cNvSpPr>
            <a:spLocks noGrp="1"/>
          </p:cNvSpPr>
          <p:nvPr>
            <p:ph type="pic" idx="4"/>
          </p:nvPr>
        </p:nvSpPr>
        <p:spPr>
          <a:xfrm>
            <a:off x="5882640" y="0"/>
            <a:ext cx="630936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1" name="Google Shape;361;p58"/>
          <p:cNvSpPr>
            <a:spLocks noGrp="1"/>
          </p:cNvSpPr>
          <p:nvPr>
            <p:ph type="pic" idx="5"/>
          </p:nvPr>
        </p:nvSpPr>
        <p:spPr>
          <a:xfrm>
            <a:off x="0" y="3456432"/>
            <a:ext cx="3505200" cy="3401568"/>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2" name="Google Shape;362;p58"/>
          <p:cNvSpPr>
            <a:spLocks noGrp="1"/>
          </p:cNvSpPr>
          <p:nvPr>
            <p:ph type="pic" idx="6"/>
          </p:nvPr>
        </p:nvSpPr>
        <p:spPr>
          <a:xfrm>
            <a:off x="8680704" y="3455489"/>
            <a:ext cx="3511296" cy="1691464"/>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3" name="Google Shape;363;p58"/>
          <p:cNvSpPr>
            <a:spLocks noGrp="1"/>
          </p:cNvSpPr>
          <p:nvPr>
            <p:ph type="pic" idx="7"/>
          </p:nvPr>
        </p:nvSpPr>
        <p:spPr>
          <a:xfrm>
            <a:off x="8680704" y="5146953"/>
            <a:ext cx="3511296" cy="1711047"/>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4" name="Google Shape;364;p58"/>
          <p:cNvSpPr txBox="1">
            <a:spLocks noGrp="1"/>
          </p:cNvSpPr>
          <p:nvPr>
            <p:ph type="body" idx="1"/>
          </p:nvPr>
        </p:nvSpPr>
        <p:spPr>
          <a:xfrm>
            <a:off x="3505199" y="3456432"/>
            <a:ext cx="5193792" cy="3401568"/>
          </a:xfrm>
          <a:prstGeom prst="rect">
            <a:avLst/>
          </a:prstGeom>
          <a:solidFill>
            <a:schemeClr val="accent1"/>
          </a:solidFill>
          <a:ln>
            <a:noFill/>
          </a:ln>
        </p:spPr>
        <p:txBody>
          <a:bodyPr spcFirstLastPara="1" wrap="square" lIns="182875" tIns="91425" rIns="182875" bIns="91425" anchor="ctr" anchorCtr="0">
            <a:noAutofit/>
          </a:bodyPr>
          <a:lstStyle>
            <a:lvl1pPr marL="457200" marR="0" lvl="0" indent="-228600" algn="ctr">
              <a:lnSpc>
                <a:spcPct val="100000"/>
              </a:lnSpc>
              <a:spcBef>
                <a:spcPts val="0"/>
              </a:spcBef>
              <a:spcAft>
                <a:spcPts val="0"/>
              </a:spcAft>
              <a:buClr>
                <a:schemeClr val="lt1"/>
              </a:buClr>
              <a:buSzPts val="6000"/>
              <a:buFont typeface="Quattrocento Sans"/>
              <a:buNone/>
              <a:defRPr sz="6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1000"/>
              </a:spcBef>
              <a:spcAft>
                <a:spcPts val="0"/>
              </a:spcAft>
              <a:buClr>
                <a:schemeClr val="lt1"/>
              </a:buClr>
              <a:buSzPts val="4500"/>
              <a:buNone/>
              <a:defRPr sz="5000">
                <a:solidFill>
                  <a:schemeClr val="lt1"/>
                </a:solidFill>
              </a:defRPr>
            </a:lvl2pPr>
            <a:lvl3pPr marL="1371600" lvl="2" indent="-228600" algn="ctr">
              <a:lnSpc>
                <a:spcPct val="100000"/>
              </a:lnSpc>
              <a:spcBef>
                <a:spcPts val="1000"/>
              </a:spcBef>
              <a:spcAft>
                <a:spcPts val="0"/>
              </a:spcAft>
              <a:buClr>
                <a:schemeClr val="lt1"/>
              </a:buClr>
              <a:buSzPts val="4500"/>
              <a:buNone/>
              <a:defRPr sz="5000">
                <a:solidFill>
                  <a:schemeClr val="lt1"/>
                </a:solidFill>
              </a:defRPr>
            </a:lvl3pPr>
            <a:lvl4pPr marL="1828800" lvl="3" indent="-228600" algn="ctr">
              <a:lnSpc>
                <a:spcPct val="100000"/>
              </a:lnSpc>
              <a:spcBef>
                <a:spcPts val="1000"/>
              </a:spcBef>
              <a:spcAft>
                <a:spcPts val="0"/>
              </a:spcAft>
              <a:buClr>
                <a:schemeClr val="lt1"/>
              </a:buClr>
              <a:buSzPts val="4500"/>
              <a:buNone/>
              <a:defRPr sz="5000">
                <a:solidFill>
                  <a:schemeClr val="lt1"/>
                </a:solidFill>
              </a:defRPr>
            </a:lvl4pPr>
            <a:lvl5pPr marL="2286000" lvl="4" indent="-228600" algn="ctr">
              <a:lnSpc>
                <a:spcPct val="100000"/>
              </a:lnSpc>
              <a:spcBef>
                <a:spcPts val="1000"/>
              </a:spcBef>
              <a:spcAft>
                <a:spcPts val="0"/>
              </a:spcAft>
              <a:buClr>
                <a:schemeClr val="lt1"/>
              </a:buClr>
              <a:buSzPts val="4500"/>
              <a:buNone/>
              <a:defRPr sz="50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2">
  <p:cSld name="Blank 2">
    <p:bg>
      <p:bgPr>
        <a:solidFill>
          <a:schemeClr val="dk2"/>
        </a:solidFill>
        <a:effectLst/>
      </p:bgPr>
    </p:bg>
    <p:spTree>
      <p:nvGrpSpPr>
        <p:cNvPr id="1" name="Shape 365"/>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Developer Code Layout">
  <p:cSld name="Developer Code Layout">
    <p:spTree>
      <p:nvGrpSpPr>
        <p:cNvPr id="1" name="Shape 366"/>
        <p:cNvGrpSpPr/>
        <p:nvPr/>
      </p:nvGrpSpPr>
      <p:grpSpPr>
        <a:xfrm>
          <a:off x="0" y="0"/>
          <a:ext cx="0" cy="0"/>
          <a:chOff x="0" y="0"/>
          <a:chExt cx="0" cy="0"/>
        </a:xfrm>
      </p:grpSpPr>
      <p:sp>
        <p:nvSpPr>
          <p:cNvPr id="367" name="Google Shape;367;p6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8" name="Google Shape;368;p60" descr="This layout should only be used for developer code. The font used is a monospace font which is ideal for showing code."/>
          <p:cNvSpPr txBox="1">
            <a:spLocks noGrp="1"/>
          </p:cNvSpPr>
          <p:nvPr>
            <p:ph type="body" idx="1"/>
          </p:nvPr>
        </p:nvSpPr>
        <p:spPr>
          <a:xfrm>
            <a:off x="588263" y="1436688"/>
            <a:ext cx="11018520" cy="190821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dk1"/>
              </a:buClr>
              <a:buSzPts val="2520"/>
              <a:buNone/>
              <a:defRPr sz="2800">
                <a:solidFill>
                  <a:schemeClr val="dk1"/>
                </a:solidFill>
                <a:latin typeface="Consolas"/>
                <a:ea typeface="Consolas"/>
                <a:cs typeface="Consolas"/>
                <a:sym typeface="Consolas"/>
              </a:defRPr>
            </a:lvl1pPr>
            <a:lvl2pPr marL="914400" lvl="1" indent="-228600" algn="l">
              <a:lnSpc>
                <a:spcPct val="100000"/>
              </a:lnSpc>
              <a:spcBef>
                <a:spcPts val="480"/>
              </a:spcBef>
              <a:spcAft>
                <a:spcPts val="0"/>
              </a:spcAft>
              <a:buClr>
                <a:schemeClr val="dk1"/>
              </a:buClr>
              <a:buSzPts val="2160"/>
              <a:buNone/>
              <a:defRPr sz="2400">
                <a:solidFill>
                  <a:schemeClr val="dk1"/>
                </a:solidFill>
                <a:latin typeface="Consolas"/>
                <a:ea typeface="Consolas"/>
                <a:cs typeface="Consolas"/>
                <a:sym typeface="Consolas"/>
              </a:defRPr>
            </a:lvl2pPr>
            <a:lvl3pPr marL="1371600" lvl="2" indent="-228600" algn="l">
              <a:lnSpc>
                <a:spcPct val="100000"/>
              </a:lnSpc>
              <a:spcBef>
                <a:spcPts val="400"/>
              </a:spcBef>
              <a:spcAft>
                <a:spcPts val="0"/>
              </a:spcAft>
              <a:buClr>
                <a:schemeClr val="dk1"/>
              </a:buClr>
              <a:buSzPts val="1800"/>
              <a:buNone/>
              <a:defRPr sz="2000">
                <a:solidFill>
                  <a:schemeClr val="dk1"/>
                </a:solidFill>
                <a:latin typeface="Consolas"/>
                <a:ea typeface="Consolas"/>
                <a:cs typeface="Consolas"/>
                <a:sym typeface="Consolas"/>
              </a:defRPr>
            </a:lvl3pPr>
            <a:lvl4pPr marL="1828800" lvl="3" indent="-2286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4pPr>
            <a:lvl5pPr marL="2286000" lvl="4" indent="-2286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losing logo slide">
  <p:cSld name="Closing logo slide">
    <p:bg>
      <p:bgPr>
        <a:solidFill>
          <a:schemeClr val="dk2"/>
        </a:solidFill>
        <a:effectLst/>
      </p:bgPr>
    </p:bg>
    <p:spTree>
      <p:nvGrpSpPr>
        <p:cNvPr id="1" name="Shape 369"/>
        <p:cNvGrpSpPr/>
        <p:nvPr/>
      </p:nvGrpSpPr>
      <p:grpSpPr>
        <a:xfrm>
          <a:off x="0" y="0"/>
          <a:ext cx="0" cy="0"/>
          <a:chOff x="0" y="0"/>
          <a:chExt cx="0" cy="0"/>
        </a:xfrm>
      </p:grpSpPr>
      <p:pic>
        <p:nvPicPr>
          <p:cNvPr id="370" name="Google Shape;370;p61"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371" name="Google Shape;371;p61" descr="This is a copyright notice that should be included on the final slide."/>
          <p:cNvSpPr txBox="1"/>
          <p:nvPr/>
        </p:nvSpPr>
        <p:spPr>
          <a:xfrm>
            <a:off x="584200" y="6161316"/>
            <a:ext cx="4482124" cy="107722"/>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lt1"/>
                </a:solidFill>
                <a:latin typeface="Quattrocento Sans"/>
                <a:ea typeface="Quattrocento Sans"/>
                <a:cs typeface="Quattrocento Sans"/>
                <a:sym typeface="Quattrocento Sans"/>
              </a:rPr>
              <a:t>© Copyright Microsoft Corporation. All rights reserved. </a:t>
            </a:r>
            <a:endParaRPr sz="1400" b="0" i="0" u="none" strike="noStrike" cap="none">
              <a:solidFill>
                <a:srgbClr val="000000"/>
              </a:solidFill>
              <a:latin typeface="Arial"/>
              <a:ea typeface="Arial"/>
              <a:cs typeface="Arial"/>
              <a:sym typeface="Arial"/>
            </a:endParaRPr>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ck Notes slide Layout">
  <p:cSld name="Black Notes slide Layout">
    <p:bg>
      <p:bgPr>
        <a:solidFill>
          <a:srgbClr val="000000"/>
        </a:solidFill>
        <a:effectLst/>
      </p:bgPr>
    </p:bg>
    <p:spTree>
      <p:nvGrpSpPr>
        <p:cNvPr id="1" name="Shape 372"/>
        <p:cNvGrpSpPr/>
        <p:nvPr/>
      </p:nvGrpSpPr>
      <p:grpSpPr>
        <a:xfrm>
          <a:off x="0" y="0"/>
          <a:ext cx="0" cy="0"/>
          <a:chOff x="0" y="0"/>
          <a:chExt cx="0" cy="0"/>
        </a:xfrm>
      </p:grpSpPr>
      <p:sp>
        <p:nvSpPr>
          <p:cNvPr id="373" name="Google Shape;373;p6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600"/>
              <a:buFont typeface="Quattrocento Sans"/>
              <a:buNone/>
              <a:defRPr b="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4" name="Google Shape;374;p62"/>
          <p:cNvSpPr txBox="1">
            <a:spLocks noGrp="1"/>
          </p:cNvSpPr>
          <p:nvPr>
            <p:ph type="body" idx="1"/>
          </p:nvPr>
        </p:nvSpPr>
        <p:spPr>
          <a:xfrm>
            <a:off x="584200" y="1436688"/>
            <a:ext cx="11018838" cy="2215991"/>
          </a:xfrm>
          <a:prstGeom prst="rect">
            <a:avLst/>
          </a:prstGeom>
          <a:noFill/>
          <a:ln>
            <a:noFill/>
          </a:ln>
        </p:spPr>
        <p:txBody>
          <a:bodyPr spcFirstLastPara="1" wrap="square" lIns="0" tIns="0" rIns="0" bIns="0" anchor="t" anchorCtr="0">
            <a:spAutoFit/>
          </a:bodyPr>
          <a:lstStyle>
            <a:lvl1pPr marL="457200" lvl="0" indent="-434340" algn="l">
              <a:lnSpc>
                <a:spcPct val="100000"/>
              </a:lnSpc>
              <a:spcBef>
                <a:spcPts val="720"/>
              </a:spcBef>
              <a:spcAft>
                <a:spcPts val="0"/>
              </a:spcAft>
              <a:buClr>
                <a:schemeClr val="lt1"/>
              </a:buClr>
              <a:buSzPts val="3240"/>
              <a:buChar char="·"/>
              <a:defRPr sz="3600">
                <a:latin typeface="Quattrocento Sans"/>
                <a:ea typeface="Quattrocento Sans"/>
                <a:cs typeface="Quattrocento Sans"/>
                <a:sym typeface="Quattrocento Sans"/>
              </a:defRPr>
            </a:lvl1pPr>
            <a:lvl2pPr marL="914400" lvl="1" indent="-388619" algn="l">
              <a:lnSpc>
                <a:spcPct val="100000"/>
              </a:lnSpc>
              <a:spcBef>
                <a:spcPts val="560"/>
              </a:spcBef>
              <a:spcAft>
                <a:spcPts val="0"/>
              </a:spcAft>
              <a:buClr>
                <a:schemeClr val="lt1"/>
              </a:buClr>
              <a:buSzPts val="2520"/>
              <a:buChar char="·"/>
              <a:defRPr sz="2800">
                <a:latin typeface="Quattrocento Sans"/>
                <a:ea typeface="Quattrocento Sans"/>
                <a:cs typeface="Quattrocento Sans"/>
                <a:sym typeface="Quattrocento Sans"/>
              </a:defRPr>
            </a:lvl2pPr>
            <a:lvl3pPr marL="1371600" lvl="2" indent="-365760" algn="l">
              <a:lnSpc>
                <a:spcPct val="100000"/>
              </a:lnSpc>
              <a:spcBef>
                <a:spcPts val="480"/>
              </a:spcBef>
              <a:spcAft>
                <a:spcPts val="0"/>
              </a:spcAft>
              <a:buClr>
                <a:schemeClr val="lt1"/>
              </a:buClr>
              <a:buSzPts val="2160"/>
              <a:buChar char="·"/>
              <a:defRPr sz="2400">
                <a:latin typeface="Quattrocento Sans"/>
                <a:ea typeface="Quattrocento Sans"/>
                <a:cs typeface="Quattrocento Sans"/>
                <a:sym typeface="Quattrocento Sans"/>
              </a:defRPr>
            </a:lvl3pPr>
            <a:lvl4pPr marL="1828800" lvl="3" indent="-342900" algn="l">
              <a:lnSpc>
                <a:spcPct val="100000"/>
              </a:lnSpc>
              <a:spcBef>
                <a:spcPts val="400"/>
              </a:spcBef>
              <a:spcAft>
                <a:spcPts val="0"/>
              </a:spcAft>
              <a:buClr>
                <a:schemeClr val="lt1"/>
              </a:buClr>
              <a:buSzPts val="1800"/>
              <a:buChar char="·"/>
              <a:defRPr sz="2000">
                <a:latin typeface="Quattrocento Sans"/>
                <a:ea typeface="Quattrocento Sans"/>
                <a:cs typeface="Quattrocento Sans"/>
                <a:sym typeface="Quattrocento Sans"/>
              </a:defRPr>
            </a:lvl4pPr>
            <a:lvl5pPr marL="2286000" lvl="4" indent="-331470" algn="l">
              <a:lnSpc>
                <a:spcPct val="100000"/>
              </a:lnSpc>
              <a:spcBef>
                <a:spcPts val="360"/>
              </a:spcBef>
              <a:spcAft>
                <a:spcPts val="0"/>
              </a:spcAft>
              <a:buClr>
                <a:schemeClr val="lt1"/>
              </a:buClr>
              <a:buSzPts val="1620"/>
              <a:buChar char="·"/>
              <a:defRPr sz="1800">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sp>
        <p:nvSpPr>
          <p:cNvPr id="375" name="Google Shape;375;p62"/>
          <p:cNvSpPr txBox="1">
            <a:spLocks noGrp="1"/>
          </p:cNvSpPr>
          <p:nvPr>
            <p:ph type="body" idx="2"/>
          </p:nvPr>
        </p:nvSpPr>
        <p:spPr>
          <a:xfrm>
            <a:off x="1" y="6269038"/>
            <a:ext cx="12192000" cy="588963"/>
          </a:xfrm>
          <a:prstGeom prst="rect">
            <a:avLst/>
          </a:prstGeom>
          <a:solidFill>
            <a:srgbClr val="FFFF99"/>
          </a:solidFill>
          <a:ln>
            <a:noFill/>
          </a:ln>
        </p:spPr>
        <p:txBody>
          <a:bodyPr spcFirstLastPara="1" wrap="square" lIns="155450" tIns="77725" rIns="155450" bIns="45700" anchor="b" anchorCtr="0">
            <a:noAutofit/>
          </a:bodyPr>
          <a:lstStyle>
            <a:lvl1pPr marL="457200" lvl="0" indent="-228600" algn="r">
              <a:lnSpc>
                <a:spcPct val="100000"/>
              </a:lnSpc>
              <a:spcBef>
                <a:spcPts val="740"/>
              </a:spcBef>
              <a:spcAft>
                <a:spcPts val="0"/>
              </a:spcAft>
              <a:buClr>
                <a:srgbClr val="000000"/>
              </a:buClr>
              <a:buSzPts val="3330"/>
              <a:buFont typeface="Arial"/>
              <a:buNone/>
              <a:defRPr sz="3700">
                <a:solidFill>
                  <a:srgbClr val="000000"/>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square photo 2">
  <p:cSld name="1_Title square photo 2">
    <p:bg>
      <p:bgPr>
        <a:solidFill>
          <a:schemeClr val="dk2"/>
        </a:solidFill>
        <a:effectLst/>
      </p:bgPr>
    </p:bg>
    <p:spTree>
      <p:nvGrpSpPr>
        <p:cNvPr id="1" name="Shape 34"/>
        <p:cNvGrpSpPr/>
        <p:nvPr/>
      </p:nvGrpSpPr>
      <p:grpSpPr>
        <a:xfrm>
          <a:off x="0" y="0"/>
          <a:ext cx="0" cy="0"/>
          <a:chOff x="0" y="0"/>
          <a:chExt cx="0" cy="0"/>
        </a:xfrm>
      </p:grpSpPr>
      <p:sp>
        <p:nvSpPr>
          <p:cNvPr id="35" name="Google Shape;35;p19"/>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9"/>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7" name="Google Shape;37;p19"/>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1645900" rIns="0" bIns="0" anchor="t" anchorCtr="0">
            <a:noAutofit/>
          </a:bodyPr>
          <a:lstStyle>
            <a:lvl1pPr marR="0" lvl="0" algn="ctr" rtl="0">
              <a:lnSpc>
                <a:spcPct val="100000"/>
              </a:lnSpc>
              <a:spcBef>
                <a:spcPts val="560"/>
              </a:spcBef>
              <a:spcAft>
                <a:spcPts val="0"/>
              </a:spcAft>
              <a:buClr>
                <a:schemeClr val="dk1"/>
              </a:buClr>
              <a:buSzPts val="2520"/>
              <a:buFont typeface="Noto Sans Symbols"/>
              <a:buNone/>
              <a:defRPr sz="28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38" name="Google Shape;38;p19" descr="Microsoft logo white text version"/>
          <p:cNvPicPr preferRelativeResize="0"/>
          <p:nvPr/>
        </p:nvPicPr>
        <p:blipFill rotWithShape="1">
          <a:blip r:embed="rId3">
            <a:alphaModFix/>
          </a:blip>
          <a:srcRect/>
          <a:stretch/>
        </p:blipFill>
        <p:spPr>
          <a:xfrm>
            <a:off x="584200" y="585788"/>
            <a:ext cx="1366245" cy="29260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Icon library">
  <p:cSld name="Icon library">
    <p:spTree>
      <p:nvGrpSpPr>
        <p:cNvPr id="1" name="Shape 376"/>
        <p:cNvGrpSpPr/>
        <p:nvPr/>
      </p:nvGrpSpPr>
      <p:grpSpPr>
        <a:xfrm>
          <a:off x="0" y="0"/>
          <a:ext cx="0" cy="0"/>
          <a:chOff x="0" y="0"/>
          <a:chExt cx="0" cy="0"/>
        </a:xfrm>
      </p:grpSpPr>
      <p:sp>
        <p:nvSpPr>
          <p:cNvPr id="377" name="Google Shape;377;p63"/>
          <p:cNvSpPr txBox="1">
            <a:spLocks noGrp="1"/>
          </p:cNvSpPr>
          <p:nvPr>
            <p:ph type="title"/>
          </p:nvPr>
        </p:nvSpPr>
        <p:spPr>
          <a:xfrm>
            <a:off x="3263546" y="425183"/>
            <a:ext cx="5288906" cy="120674"/>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rgbClr val="666666"/>
              </a:buClr>
              <a:buSzPts val="784"/>
              <a:buFont typeface="Quattrocento Sans"/>
              <a:buNone/>
              <a:defRPr sz="784">
                <a:solidFill>
                  <a:srgbClr val="666666"/>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8" name="Google Shape;378;p63"/>
          <p:cNvSpPr txBox="1"/>
          <p:nvPr/>
        </p:nvSpPr>
        <p:spPr>
          <a:xfrm>
            <a:off x="445198" y="431201"/>
            <a:ext cx="2065142" cy="10863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rgbClr val="666666"/>
              </a:buClr>
              <a:buSzPts val="784"/>
              <a:buFont typeface="Quattrocento Sans"/>
              <a:buNone/>
            </a:pPr>
            <a:r>
              <a:rPr lang="en-US" sz="784" b="0" i="0" u="none" strike="noStrike" cap="none">
                <a:solidFill>
                  <a:srgbClr val="666666"/>
                </a:solidFill>
                <a:latin typeface="Quattrocento Sans"/>
                <a:ea typeface="Quattrocento Sans"/>
                <a:cs typeface="Quattrocento Sans"/>
                <a:sym typeface="Quattrocento Sans"/>
              </a:rPr>
              <a:t>Monoline icons / PowerPoint</a:t>
            </a:r>
            <a:endParaRPr sz="784" b="0" i="0" u="none" strike="noStrike" cap="none">
              <a:solidFill>
                <a:srgbClr val="666666"/>
              </a:solidFill>
              <a:latin typeface="Quattrocento Sans"/>
              <a:ea typeface="Quattrocento Sans"/>
              <a:cs typeface="Quattrocento Sans"/>
              <a:sym typeface="Quattrocento Sans"/>
            </a:endParaRPr>
          </a:p>
        </p:txBody>
      </p:sp>
      <p:grpSp>
        <p:nvGrpSpPr>
          <p:cNvPr id="379" name="Google Shape;379;p63"/>
          <p:cNvGrpSpPr/>
          <p:nvPr/>
        </p:nvGrpSpPr>
        <p:grpSpPr>
          <a:xfrm>
            <a:off x="11023167" y="412549"/>
            <a:ext cx="719065" cy="153377"/>
            <a:chOff x="4846638" y="3441700"/>
            <a:chExt cx="5910262" cy="1260475"/>
          </a:xfrm>
        </p:grpSpPr>
        <p:sp>
          <p:nvSpPr>
            <p:cNvPr id="380" name="Google Shape;380;p63"/>
            <p:cNvSpPr/>
            <p:nvPr/>
          </p:nvSpPr>
          <p:spPr>
            <a:xfrm>
              <a:off x="6484938" y="3636963"/>
              <a:ext cx="4271962" cy="823913"/>
            </a:xfrm>
            <a:custGeom>
              <a:avLst/>
              <a:gdLst/>
              <a:ahLst/>
              <a:cxnLst/>
              <a:rect l="l" t="t" r="r" b="b"/>
              <a:pathLst>
                <a:path w="1139" h="220" extrusionOk="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729"/>
                <a:buFont typeface="Arial"/>
                <a:buNone/>
              </a:pPr>
              <a:endParaRPr sz="1729" b="0" i="0" u="none" strike="noStrike" cap="none">
                <a:solidFill>
                  <a:schemeClr val="dk1"/>
                </a:solidFill>
                <a:latin typeface="Quattrocento Sans"/>
                <a:ea typeface="Quattrocento Sans"/>
                <a:cs typeface="Quattrocento Sans"/>
                <a:sym typeface="Quattrocento Sans"/>
              </a:endParaRPr>
            </a:p>
          </p:txBody>
        </p:sp>
        <p:sp>
          <p:nvSpPr>
            <p:cNvPr id="381" name="Google Shape;381;p63"/>
            <p:cNvSpPr/>
            <p:nvPr/>
          </p:nvSpPr>
          <p:spPr>
            <a:xfrm>
              <a:off x="4846638" y="3441700"/>
              <a:ext cx="600075" cy="600075"/>
            </a:xfrm>
            <a:prstGeom prst="rect">
              <a:avLst/>
            </a:prstGeom>
            <a:solidFill>
              <a:srgbClr val="F2502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729"/>
                <a:buFont typeface="Arial"/>
                <a:buNone/>
              </a:pPr>
              <a:endParaRPr sz="1729" b="0" i="0" u="none" strike="noStrike" cap="none">
                <a:solidFill>
                  <a:schemeClr val="dk1"/>
                </a:solidFill>
                <a:latin typeface="Quattrocento Sans"/>
                <a:ea typeface="Quattrocento Sans"/>
                <a:cs typeface="Quattrocento Sans"/>
                <a:sym typeface="Quattrocento Sans"/>
              </a:endParaRPr>
            </a:p>
          </p:txBody>
        </p:sp>
        <p:sp>
          <p:nvSpPr>
            <p:cNvPr id="382" name="Google Shape;382;p63"/>
            <p:cNvSpPr/>
            <p:nvPr/>
          </p:nvSpPr>
          <p:spPr>
            <a:xfrm>
              <a:off x="5510213" y="3441700"/>
              <a:ext cx="596900" cy="600075"/>
            </a:xfrm>
            <a:prstGeom prst="rect">
              <a:avLst/>
            </a:prstGeom>
            <a:solidFill>
              <a:srgbClr val="7FBA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729"/>
                <a:buFont typeface="Arial"/>
                <a:buNone/>
              </a:pPr>
              <a:endParaRPr sz="1729" b="0" i="0" u="none" strike="noStrike" cap="none">
                <a:solidFill>
                  <a:schemeClr val="dk1"/>
                </a:solidFill>
                <a:latin typeface="Quattrocento Sans"/>
                <a:ea typeface="Quattrocento Sans"/>
                <a:cs typeface="Quattrocento Sans"/>
                <a:sym typeface="Quattrocento Sans"/>
              </a:endParaRPr>
            </a:p>
          </p:txBody>
        </p:sp>
        <p:sp>
          <p:nvSpPr>
            <p:cNvPr id="383" name="Google Shape;383;p63"/>
            <p:cNvSpPr/>
            <p:nvPr/>
          </p:nvSpPr>
          <p:spPr>
            <a:xfrm>
              <a:off x="4846638" y="4102100"/>
              <a:ext cx="600075" cy="600075"/>
            </a:xfrm>
            <a:prstGeom prst="rect">
              <a:avLst/>
            </a:prstGeom>
            <a:solidFill>
              <a:srgbClr val="00A4E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729"/>
                <a:buFont typeface="Arial"/>
                <a:buNone/>
              </a:pPr>
              <a:endParaRPr sz="1729" b="0" i="0" u="none" strike="noStrike" cap="none">
                <a:solidFill>
                  <a:schemeClr val="dk1"/>
                </a:solidFill>
                <a:latin typeface="Quattrocento Sans"/>
                <a:ea typeface="Quattrocento Sans"/>
                <a:cs typeface="Quattrocento Sans"/>
                <a:sym typeface="Quattrocento Sans"/>
              </a:endParaRPr>
            </a:p>
          </p:txBody>
        </p:sp>
        <p:sp>
          <p:nvSpPr>
            <p:cNvPr id="384" name="Google Shape;384;p63"/>
            <p:cNvSpPr/>
            <p:nvPr/>
          </p:nvSpPr>
          <p:spPr>
            <a:xfrm>
              <a:off x="5510213" y="4102100"/>
              <a:ext cx="596900" cy="600075"/>
            </a:xfrm>
            <a:prstGeom prst="rect">
              <a:avLst/>
            </a:prstGeom>
            <a:solidFill>
              <a:srgbClr val="FFB9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729"/>
                <a:buFont typeface="Arial"/>
                <a:buNone/>
              </a:pPr>
              <a:endParaRPr sz="1729" b="0" i="0" u="none" strike="noStrike" cap="none">
                <a:solidFill>
                  <a:schemeClr val="dk1"/>
                </a:solidFill>
                <a:latin typeface="Quattrocento Sans"/>
                <a:ea typeface="Quattrocento Sans"/>
                <a:cs typeface="Quattrocento Sans"/>
                <a:sym typeface="Quattrocento Sans"/>
              </a:endParaRPr>
            </a:p>
          </p:txBody>
        </p:sp>
      </p:gr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385"/>
        <p:cNvGrpSpPr/>
        <p:nvPr/>
      </p:nvGrpSpPr>
      <p:grpSpPr>
        <a:xfrm>
          <a:off x="0" y="0"/>
          <a:ext cx="0" cy="0"/>
          <a:chOff x="0" y="0"/>
          <a:chExt cx="0" cy="0"/>
        </a:xfrm>
      </p:grpSpPr>
      <p:sp>
        <p:nvSpPr>
          <p:cNvPr id="386" name="Google Shape;386;p64"/>
          <p:cNvSpPr txBox="1">
            <a:spLocks noGrp="1"/>
          </p:cNvSpPr>
          <p:nvPr>
            <p:ph type="ctrTitle"/>
          </p:nvPr>
        </p:nvSpPr>
        <p:spPr>
          <a:xfrm>
            <a:off x="1524000" y="1122363"/>
            <a:ext cx="9144000" cy="2387600"/>
          </a:xfrm>
          <a:prstGeom prst="rect">
            <a:avLst/>
          </a:prstGeom>
          <a:noFill/>
          <a:ln>
            <a:noFill/>
          </a:ln>
        </p:spPr>
        <p:txBody>
          <a:bodyPr spcFirstLastPara="1" wrap="square" lIns="0" tIns="0" rIns="0" bIns="0" anchor="b" anchorCtr="0">
            <a:spAutoFit/>
          </a:bodyPr>
          <a:lstStyle>
            <a:lvl1pPr lvl="0" algn="ctr">
              <a:lnSpc>
                <a:spcPct val="100000"/>
              </a:lnSpc>
              <a:spcBef>
                <a:spcPts val="0"/>
              </a:spcBef>
              <a:spcAft>
                <a:spcPts val="0"/>
              </a:spcAft>
              <a:buClr>
                <a:schemeClr val="dk1"/>
              </a:buClr>
              <a:buSzPts val="6000"/>
              <a:buFont typeface="Quattrocento San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7" name="Google Shape;387;p64"/>
          <p:cNvSpPr txBox="1">
            <a:spLocks noGrp="1"/>
          </p:cNvSpPr>
          <p:nvPr>
            <p:ph type="subTitle" idx="1"/>
          </p:nvPr>
        </p:nvSpPr>
        <p:spPr>
          <a:xfrm>
            <a:off x="1524000" y="3602038"/>
            <a:ext cx="9144000" cy="1655762"/>
          </a:xfrm>
          <a:prstGeom prst="rect">
            <a:avLst/>
          </a:prstGeom>
          <a:noFill/>
          <a:ln>
            <a:noFill/>
          </a:ln>
        </p:spPr>
        <p:txBody>
          <a:bodyPr spcFirstLastPara="1" wrap="square" lIns="0" tIns="0" rIns="0" bIns="0" anchor="t" anchorCtr="0">
            <a:spAutoFit/>
          </a:bodyPr>
          <a:lstStyle>
            <a:lvl1pPr lvl="0" algn="ctr">
              <a:lnSpc>
                <a:spcPct val="100000"/>
              </a:lnSpc>
              <a:spcBef>
                <a:spcPts val="480"/>
              </a:spcBef>
              <a:spcAft>
                <a:spcPts val="0"/>
              </a:spcAft>
              <a:buClr>
                <a:schemeClr val="dk1"/>
              </a:buClr>
              <a:buSzPts val="2160"/>
              <a:buNone/>
              <a:defRPr sz="2400"/>
            </a:lvl1pPr>
            <a:lvl2pPr lvl="1" algn="ctr">
              <a:lnSpc>
                <a:spcPct val="100000"/>
              </a:lnSpc>
              <a:spcBef>
                <a:spcPts val="400"/>
              </a:spcBef>
              <a:spcAft>
                <a:spcPts val="0"/>
              </a:spcAft>
              <a:buClr>
                <a:schemeClr val="dk1"/>
              </a:buClr>
              <a:buSzPts val="1800"/>
              <a:buNone/>
              <a:defRPr sz="2000"/>
            </a:lvl2pPr>
            <a:lvl3pPr lvl="2" algn="ctr">
              <a:lnSpc>
                <a:spcPct val="100000"/>
              </a:lnSpc>
              <a:spcBef>
                <a:spcPts val="360"/>
              </a:spcBef>
              <a:spcAft>
                <a:spcPts val="0"/>
              </a:spcAft>
              <a:buClr>
                <a:schemeClr val="dk1"/>
              </a:buClr>
              <a:buSzPts val="1620"/>
              <a:buNone/>
              <a:defRPr sz="1800"/>
            </a:lvl3pPr>
            <a:lvl4pPr lvl="3" algn="ctr">
              <a:lnSpc>
                <a:spcPct val="100000"/>
              </a:lnSpc>
              <a:spcBef>
                <a:spcPts val="320"/>
              </a:spcBef>
              <a:spcAft>
                <a:spcPts val="0"/>
              </a:spcAft>
              <a:buClr>
                <a:schemeClr val="dk1"/>
              </a:buClr>
              <a:buSzPts val="1440"/>
              <a:buNone/>
              <a:defRPr sz="1600"/>
            </a:lvl4pPr>
            <a:lvl5pPr lvl="4" algn="ctr">
              <a:lnSpc>
                <a:spcPct val="100000"/>
              </a:lnSpc>
              <a:spcBef>
                <a:spcPts val="320"/>
              </a:spcBef>
              <a:spcAft>
                <a:spcPts val="0"/>
              </a:spcAft>
              <a:buClr>
                <a:schemeClr val="dk1"/>
              </a:buClr>
              <a:buSzPts val="1440"/>
              <a:buNone/>
              <a:defRPr sz="1600"/>
            </a:lvl5pPr>
            <a:lvl6pPr lvl="5" algn="ctr">
              <a:lnSpc>
                <a:spcPct val="100000"/>
              </a:lnSpc>
              <a:spcBef>
                <a:spcPts val="320"/>
              </a:spcBef>
              <a:spcAft>
                <a:spcPts val="0"/>
              </a:spcAft>
              <a:buClr>
                <a:schemeClr val="dk1"/>
              </a:buClr>
              <a:buSzPts val="1600"/>
              <a:buNone/>
              <a:defRPr sz="1600"/>
            </a:lvl6pPr>
            <a:lvl7pPr lvl="6" algn="ctr">
              <a:lnSpc>
                <a:spcPct val="100000"/>
              </a:lnSpc>
              <a:spcBef>
                <a:spcPts val="320"/>
              </a:spcBef>
              <a:spcAft>
                <a:spcPts val="0"/>
              </a:spcAft>
              <a:buClr>
                <a:schemeClr val="dk1"/>
              </a:buClr>
              <a:buSzPts val="1600"/>
              <a:buNone/>
              <a:defRPr sz="1600"/>
            </a:lvl7pPr>
            <a:lvl8pPr lvl="7" algn="ctr">
              <a:lnSpc>
                <a:spcPct val="100000"/>
              </a:lnSpc>
              <a:spcBef>
                <a:spcPts val="320"/>
              </a:spcBef>
              <a:spcAft>
                <a:spcPts val="0"/>
              </a:spcAft>
              <a:buClr>
                <a:schemeClr val="dk1"/>
              </a:buClr>
              <a:buSzPts val="1600"/>
              <a:buNone/>
              <a:defRPr sz="1600"/>
            </a:lvl8pPr>
            <a:lvl9pPr lvl="8" algn="ctr">
              <a:lnSpc>
                <a:spcPct val="100000"/>
              </a:lnSpc>
              <a:spcBef>
                <a:spcPts val="320"/>
              </a:spcBef>
              <a:spcAft>
                <a:spcPts val="0"/>
              </a:spcAft>
              <a:buClr>
                <a:schemeClr val="dk1"/>
              </a:buClr>
              <a:buSzPts val="1600"/>
              <a:buNone/>
              <a:defRPr sz="1600"/>
            </a:lvl9pPr>
          </a:lstStyle>
          <a:p>
            <a:endParaRPr/>
          </a:p>
        </p:txBody>
      </p:sp>
      <p:sp>
        <p:nvSpPr>
          <p:cNvPr id="388" name="Google Shape;388;p6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89" name="Google Shape;389;p6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0" name="Google Shape;390;p6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1pPr>
            <a:lvl2pPr marL="0" marR="0" lvl="1"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2pPr>
            <a:lvl3pPr marL="0" marR="0" lvl="2"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3pPr>
            <a:lvl4pPr marL="0" marR="0" lvl="3"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4pPr>
            <a:lvl5pPr marL="0" marR="0" lvl="4"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5pPr>
            <a:lvl6pPr marL="0" marR="0" lvl="5"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6pPr>
            <a:lvl7pPr marL="0" marR="0" lvl="6"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7pPr>
            <a:lvl8pPr marL="0" marR="0" lvl="7"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8pPr>
            <a:lvl9pPr marL="0" marR="0" lvl="8"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391"/>
        <p:cNvGrpSpPr/>
        <p:nvPr/>
      </p:nvGrpSpPr>
      <p:grpSpPr>
        <a:xfrm>
          <a:off x="0" y="0"/>
          <a:ext cx="0" cy="0"/>
          <a:chOff x="0" y="0"/>
          <a:chExt cx="0" cy="0"/>
        </a:xfrm>
      </p:grpSpPr>
      <p:sp>
        <p:nvSpPr>
          <p:cNvPr id="392" name="Google Shape;392;p6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3" name="Google Shape;393;p65"/>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94" name="Google Shape;394;p65"/>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5" name="Google Shape;395;p65"/>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6" name="Google Shape;396;p65"/>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1pPr>
            <a:lvl2pPr marL="0" marR="0" lvl="1"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2pPr>
            <a:lvl3pPr marL="0" marR="0" lvl="2"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3pPr>
            <a:lvl4pPr marL="0" marR="0" lvl="3"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4pPr>
            <a:lvl5pPr marL="0" marR="0" lvl="4"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5pPr>
            <a:lvl6pPr marL="0" marR="0" lvl="5"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6pPr>
            <a:lvl7pPr marL="0" marR="0" lvl="6"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7pPr>
            <a:lvl8pPr marL="0" marR="0" lvl="7"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8pPr>
            <a:lvl9pPr marL="0" marR="0" lvl="8"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2_Title Slide">
  <p:cSld name="2_Title Slide">
    <p:bg>
      <p:bgPr>
        <a:solidFill>
          <a:schemeClr val="dk2"/>
        </a:solidFill>
        <a:effectLst/>
      </p:bgPr>
    </p:bg>
    <p:spTree>
      <p:nvGrpSpPr>
        <p:cNvPr id="1" name="Shape 397"/>
        <p:cNvGrpSpPr/>
        <p:nvPr/>
      </p:nvGrpSpPr>
      <p:grpSpPr>
        <a:xfrm>
          <a:off x="0" y="0"/>
          <a:ext cx="0" cy="0"/>
          <a:chOff x="0" y="0"/>
          <a:chExt cx="0" cy="0"/>
        </a:xfrm>
      </p:grpSpPr>
      <p:pic>
        <p:nvPicPr>
          <p:cNvPr id="398" name="Google Shape;398;p66"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399" name="Google Shape;399;p66"/>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0" name="Google Shape;400;p66"/>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39"/>
        <p:cNvGrpSpPr/>
        <p:nvPr/>
      </p:nvGrpSpPr>
      <p:grpSpPr>
        <a:xfrm>
          <a:off x="0" y="0"/>
          <a:ext cx="0" cy="0"/>
          <a:chOff x="0" y="0"/>
          <a:chExt cx="0" cy="0"/>
        </a:xfrm>
      </p:grpSpPr>
      <p:pic>
        <p:nvPicPr>
          <p:cNvPr id="40" name="Google Shape;40;p14"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41" name="Google Shape;41;p14"/>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2">
  <p:cSld name="Title Slide 2">
    <p:bg>
      <p:bgPr>
        <a:solidFill>
          <a:schemeClr val="lt1"/>
        </a:solidFill>
        <a:effectLst/>
      </p:bgPr>
    </p:bg>
    <p:spTree>
      <p:nvGrpSpPr>
        <p:cNvPr id="1" name="Shape 43"/>
        <p:cNvGrpSpPr/>
        <p:nvPr/>
      </p:nvGrpSpPr>
      <p:grpSpPr>
        <a:xfrm>
          <a:off x="0" y="0"/>
          <a:ext cx="0" cy="0"/>
          <a:chOff x="0" y="0"/>
          <a:chExt cx="0" cy="0"/>
        </a:xfrm>
      </p:grpSpPr>
      <p:pic>
        <p:nvPicPr>
          <p:cNvPr id="44" name="Google Shape;44;p20" descr="Microsoft logo, gray text version"/>
          <p:cNvPicPr preferRelativeResize="0"/>
          <p:nvPr/>
        </p:nvPicPr>
        <p:blipFill rotWithShape="1">
          <a:blip r:embed="rId2">
            <a:alphaModFix/>
          </a:blip>
          <a:srcRect/>
          <a:stretch/>
        </p:blipFill>
        <p:spPr>
          <a:xfrm>
            <a:off x="584200" y="585788"/>
            <a:ext cx="1366440" cy="292608"/>
          </a:xfrm>
          <a:prstGeom prst="rect">
            <a:avLst/>
          </a:prstGeom>
          <a:noFill/>
          <a:ln>
            <a:noFill/>
          </a:ln>
        </p:spPr>
      </p:pic>
      <p:sp>
        <p:nvSpPr>
          <p:cNvPr id="45" name="Google Shape;45;p20"/>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mp; Non-bulleted text">
  <p:cSld name="Title &amp; Non-bulleted text">
    <p:spTree>
      <p:nvGrpSpPr>
        <p:cNvPr id="1" name="Shape 47"/>
        <p:cNvGrpSpPr/>
        <p:nvPr/>
      </p:nvGrpSpPr>
      <p:grpSpPr>
        <a:xfrm>
          <a:off x="0" y="0"/>
          <a:ext cx="0" cy="0"/>
          <a:chOff x="0" y="0"/>
          <a:chExt cx="0" cy="0"/>
        </a:xfrm>
      </p:grpSpPr>
      <p:sp>
        <p:nvSpPr>
          <p:cNvPr id="48" name="Google Shape;48;p2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1"/>
          <p:cNvSpPr txBox="1">
            <a:spLocks noGrp="1"/>
          </p:cNvSpPr>
          <p:nvPr>
            <p:ph type="body" idx="1"/>
          </p:nvPr>
        </p:nvSpPr>
        <p:spPr>
          <a:xfrm>
            <a:off x="586390" y="1434370"/>
            <a:ext cx="11018520" cy="230832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dk1"/>
              </a:buClr>
              <a:buSzPts val="2520"/>
              <a:buNone/>
              <a:defRPr/>
            </a:lvl1pPr>
            <a:lvl2pPr marL="914400" lvl="1" indent="-228600" algn="l">
              <a:lnSpc>
                <a:spcPct val="100000"/>
              </a:lnSpc>
              <a:spcBef>
                <a:spcPts val="400"/>
              </a:spcBef>
              <a:spcAft>
                <a:spcPts val="0"/>
              </a:spcAft>
              <a:buClr>
                <a:schemeClr val="dk1"/>
              </a:buClr>
              <a:buSzPts val="1800"/>
              <a:buNone/>
              <a:defRPr/>
            </a:lvl2pPr>
            <a:lvl3pPr marL="1371600" lvl="2" indent="-228600" algn="l">
              <a:lnSpc>
                <a:spcPct val="100000"/>
              </a:lnSpc>
              <a:spcBef>
                <a:spcPts val="320"/>
              </a:spcBef>
              <a:spcAft>
                <a:spcPts val="0"/>
              </a:spcAft>
              <a:buClr>
                <a:schemeClr val="dk1"/>
              </a:buClr>
              <a:buSzPts val="1440"/>
              <a:buNone/>
              <a:defRPr/>
            </a:lvl3pPr>
            <a:lvl4pPr marL="1828800" lvl="3" indent="-228600" algn="l">
              <a:lnSpc>
                <a:spcPct val="100000"/>
              </a:lnSpc>
              <a:spcBef>
                <a:spcPts val="280"/>
              </a:spcBef>
              <a:spcAft>
                <a:spcPts val="0"/>
              </a:spcAft>
              <a:buClr>
                <a:schemeClr val="dk1"/>
              </a:buClr>
              <a:buSzPts val="1260"/>
              <a:buNone/>
              <a:defRPr/>
            </a:lvl4pPr>
            <a:lvl5pPr marL="2286000" lvl="4" indent="-228600" algn="l">
              <a:lnSpc>
                <a:spcPct val="100000"/>
              </a:lnSpc>
              <a:spcBef>
                <a:spcPts val="280"/>
              </a:spcBef>
              <a:spcAft>
                <a:spcPts val="0"/>
              </a:spcAft>
              <a:buClr>
                <a:schemeClr val="dk1"/>
              </a:buClr>
              <a:buSzPts val="126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lumn Bullet text">
  <p:cSld name="Two Column Bullet text">
    <p:spTree>
      <p:nvGrpSpPr>
        <p:cNvPr id="1" name="Shape 50"/>
        <p:cNvGrpSpPr/>
        <p:nvPr/>
      </p:nvGrpSpPr>
      <p:grpSpPr>
        <a:xfrm>
          <a:off x="0" y="0"/>
          <a:ext cx="0" cy="0"/>
          <a:chOff x="0" y="0"/>
          <a:chExt cx="0" cy="0"/>
        </a:xfrm>
      </p:grpSpPr>
      <p:sp>
        <p:nvSpPr>
          <p:cNvPr id="51" name="Google Shape;51;p2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2"/>
          <p:cNvSpPr txBox="1">
            <a:spLocks noGrp="1"/>
          </p:cNvSpPr>
          <p:nvPr>
            <p:ph type="body" idx="1"/>
          </p:nvPr>
        </p:nvSpPr>
        <p:spPr>
          <a:xfrm>
            <a:off x="584200" y="1435100"/>
            <a:ext cx="5211763"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3" name="Google Shape;53;p22"/>
          <p:cNvSpPr txBox="1">
            <a:spLocks noGrp="1"/>
          </p:cNvSpPr>
          <p:nvPr>
            <p:ph type="body" idx="2"/>
          </p:nvPr>
        </p:nvSpPr>
        <p:spPr>
          <a:xfrm>
            <a:off x="6389688" y="1435100"/>
            <a:ext cx="5219700"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4.xml"/><Relationship Id="rId18" Type="http://schemas.openxmlformats.org/officeDocument/2006/relationships/slideLayout" Target="../slideLayouts/slideLayout19.xml"/><Relationship Id="rId26" Type="http://schemas.openxmlformats.org/officeDocument/2006/relationships/slideLayout" Target="../slideLayouts/slideLayout27.xml"/><Relationship Id="rId39" Type="http://schemas.openxmlformats.org/officeDocument/2006/relationships/slideLayout" Target="../slideLayouts/slideLayout40.xml"/><Relationship Id="rId3" Type="http://schemas.openxmlformats.org/officeDocument/2006/relationships/slideLayout" Target="../slideLayouts/slideLayout4.xml"/><Relationship Id="rId21" Type="http://schemas.openxmlformats.org/officeDocument/2006/relationships/slideLayout" Target="../slideLayouts/slideLayout22.xml"/><Relationship Id="rId34" Type="http://schemas.openxmlformats.org/officeDocument/2006/relationships/slideLayout" Target="../slideLayouts/slideLayout35.xml"/><Relationship Id="rId42" Type="http://schemas.openxmlformats.org/officeDocument/2006/relationships/slideLayout" Target="../slideLayouts/slideLayout43.xml"/><Relationship Id="rId47" Type="http://schemas.openxmlformats.org/officeDocument/2006/relationships/slideLayout" Target="../slideLayouts/slideLayout48.xml"/><Relationship Id="rId50" Type="http://schemas.openxmlformats.org/officeDocument/2006/relationships/slideLayout" Target="../slideLayouts/slideLayout51.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5" Type="http://schemas.openxmlformats.org/officeDocument/2006/relationships/slideLayout" Target="../slideLayouts/slideLayout26.xml"/><Relationship Id="rId33" Type="http://schemas.openxmlformats.org/officeDocument/2006/relationships/slideLayout" Target="../slideLayouts/slideLayout34.xml"/><Relationship Id="rId38" Type="http://schemas.openxmlformats.org/officeDocument/2006/relationships/slideLayout" Target="../slideLayouts/slideLayout39.xml"/><Relationship Id="rId46" Type="http://schemas.openxmlformats.org/officeDocument/2006/relationships/slideLayout" Target="../slideLayouts/slideLayout47.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29" Type="http://schemas.openxmlformats.org/officeDocument/2006/relationships/slideLayout" Target="../slideLayouts/slideLayout30.xml"/><Relationship Id="rId41" Type="http://schemas.openxmlformats.org/officeDocument/2006/relationships/slideLayout" Target="../slideLayouts/slideLayout42.xml"/><Relationship Id="rId54"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24" Type="http://schemas.openxmlformats.org/officeDocument/2006/relationships/slideLayout" Target="../slideLayouts/slideLayout25.xml"/><Relationship Id="rId32" Type="http://schemas.openxmlformats.org/officeDocument/2006/relationships/slideLayout" Target="../slideLayouts/slideLayout33.xml"/><Relationship Id="rId37" Type="http://schemas.openxmlformats.org/officeDocument/2006/relationships/slideLayout" Target="../slideLayouts/slideLayout38.xml"/><Relationship Id="rId40" Type="http://schemas.openxmlformats.org/officeDocument/2006/relationships/slideLayout" Target="../slideLayouts/slideLayout41.xml"/><Relationship Id="rId45" Type="http://schemas.openxmlformats.org/officeDocument/2006/relationships/slideLayout" Target="../slideLayouts/slideLayout46.xml"/><Relationship Id="rId53" Type="http://schemas.openxmlformats.org/officeDocument/2006/relationships/theme" Target="../theme/theme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slideLayout" Target="../slideLayouts/slideLayout24.xml"/><Relationship Id="rId28" Type="http://schemas.openxmlformats.org/officeDocument/2006/relationships/slideLayout" Target="../slideLayouts/slideLayout29.xml"/><Relationship Id="rId36" Type="http://schemas.openxmlformats.org/officeDocument/2006/relationships/slideLayout" Target="../slideLayouts/slideLayout37.xml"/><Relationship Id="rId49" Type="http://schemas.openxmlformats.org/officeDocument/2006/relationships/slideLayout" Target="../slideLayouts/slideLayout50.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31" Type="http://schemas.openxmlformats.org/officeDocument/2006/relationships/slideLayout" Target="../slideLayouts/slideLayout32.xml"/><Relationship Id="rId44" Type="http://schemas.openxmlformats.org/officeDocument/2006/relationships/slideLayout" Target="../slideLayouts/slideLayout45.xml"/><Relationship Id="rId52" Type="http://schemas.openxmlformats.org/officeDocument/2006/relationships/slideLayout" Target="../slideLayouts/slideLayout53.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 Id="rId27" Type="http://schemas.openxmlformats.org/officeDocument/2006/relationships/slideLayout" Target="../slideLayouts/slideLayout28.xml"/><Relationship Id="rId30" Type="http://schemas.openxmlformats.org/officeDocument/2006/relationships/slideLayout" Target="../slideLayouts/slideLayout31.xml"/><Relationship Id="rId35" Type="http://schemas.openxmlformats.org/officeDocument/2006/relationships/slideLayout" Target="../slideLayouts/slideLayout36.xml"/><Relationship Id="rId43" Type="http://schemas.openxmlformats.org/officeDocument/2006/relationships/slideLayout" Target="../slideLayouts/slideLayout44.xml"/><Relationship Id="rId48" Type="http://schemas.openxmlformats.org/officeDocument/2006/relationships/slideLayout" Target="../slideLayouts/slideLayout49.xml"/><Relationship Id="rId8" Type="http://schemas.openxmlformats.org/officeDocument/2006/relationships/slideLayout" Target="../slideLayouts/slideLayout9.xml"/><Relationship Id="rId51"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lt1"/>
              </a:buClr>
              <a:buSzPts val="3600"/>
              <a:buFont typeface="Quattrocento Sans"/>
              <a:buNone/>
              <a:defRPr sz="36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3"/>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lt1"/>
              </a:buClr>
              <a:buSzPts val="2520"/>
              <a:buFont typeface="Noto Sans Symbols"/>
              <a:buChar char="·"/>
              <a:defRPr sz="2800" b="0" i="0" u="none" strike="noStrike" cap="none">
                <a:solidFill>
                  <a:schemeClr val="lt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L="2743200" marR="0" lvl="5"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L="3200400" marR="0" lvl="6"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L="3657600" marR="0" lvl="7"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L="4114800" marR="0" lvl="8"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pic>
        <p:nvPicPr>
          <p:cNvPr id="12" name="Google Shape;12;p13" descr="These are Microsoft Brand colors. The color bar is placed to the side of the Theme master so that it will be visible on all slides. Users can use the 'eye dropper' color tools under Color Fill Shape, Color Fill line etc. to easily select Brand colors. "/>
          <p:cNvPicPr preferRelativeResize="0"/>
          <p:nvPr/>
        </p:nvPicPr>
        <p:blipFill rotWithShape="1">
          <a:blip r:embed="rId3">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dk1"/>
              </a:buClr>
              <a:buSzPts val="3600"/>
              <a:buFont typeface="Quattrocento Sans"/>
              <a:buNone/>
              <a:defRPr sz="36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9" name="Google Shape;19;p12"/>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dk1"/>
              </a:buClr>
              <a:buSzPts val="2520"/>
              <a:buFont typeface="Noto Sans Symbols"/>
              <a:buChar char="·"/>
              <a:defRPr sz="2800" b="0" i="0" u="none" strike="noStrike" cap="none">
                <a:solidFill>
                  <a:schemeClr val="dk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20" name="Google Shape;20;p12" descr="These are Microsoft Brand colors. The color bar is placed to the side of the Theme master so that it will be visible on all slides. Users can use the 'eye dropper' color tools under Color Fill Shape, Color Fill line etc. to easily select Brand colors. "/>
          <p:cNvPicPr preferRelativeResize="0"/>
          <p:nvPr/>
        </p:nvPicPr>
        <p:blipFill rotWithShape="1">
          <a:blip r:embed="rId54">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 id="2147483688" r:id="rId38"/>
    <p:sldLayoutId id="2147483689" r:id="rId39"/>
    <p:sldLayoutId id="2147483690" r:id="rId40"/>
    <p:sldLayoutId id="2147483691" r:id="rId41"/>
    <p:sldLayoutId id="2147483692" r:id="rId42"/>
    <p:sldLayoutId id="2147483693" r:id="rId43"/>
    <p:sldLayoutId id="2147483694" r:id="rId44"/>
    <p:sldLayoutId id="2147483695" r:id="rId45"/>
    <p:sldLayoutId id="2147483696" r:id="rId46"/>
    <p:sldLayoutId id="2147483697" r:id="rId47"/>
    <p:sldLayoutId id="2147483698" r:id="rId48"/>
    <p:sldLayoutId id="2147483699" r:id="rId49"/>
    <p:sldLayoutId id="2147483700" r:id="rId50"/>
    <p:sldLayoutId id="2147483701" r:id="rId51"/>
    <p:sldLayoutId id="2147483702" r:id="rId52"/>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9.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Shape 408"/>
        <p:cNvGrpSpPr/>
        <p:nvPr/>
      </p:nvGrpSpPr>
      <p:grpSpPr>
        <a:xfrm>
          <a:off x="0" y="0"/>
          <a:ext cx="0" cy="0"/>
          <a:chOff x="0" y="0"/>
          <a:chExt cx="0" cy="0"/>
        </a:xfrm>
      </p:grpSpPr>
      <p:sp>
        <p:nvSpPr>
          <p:cNvPr id="409" name="Google Shape;409;p1"/>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30E5D0"/>
              </a:buClr>
              <a:buSzPts val="3600"/>
              <a:buFont typeface="Quattrocento Sans"/>
              <a:buNone/>
            </a:pPr>
            <a:r>
              <a:rPr lang="en-US" dirty="0"/>
              <a:t>Lesson 2.03: Conditionals </a:t>
            </a:r>
            <a:endParaRPr dirty="0"/>
          </a:p>
        </p:txBody>
      </p:sp>
      <p:sp>
        <p:nvSpPr>
          <p:cNvPr id="410" name="Google Shape;410;p1"/>
          <p:cNvSpPr txBox="1">
            <a:spLocks noGrp="1"/>
          </p:cNvSpPr>
          <p:nvPr>
            <p:ph type="body" idx="1"/>
          </p:nvPr>
        </p:nvSpPr>
        <p:spPr>
          <a:xfrm>
            <a:off x="584200" y="3962400"/>
            <a:ext cx="9144000" cy="101566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lt1"/>
              </a:buClr>
              <a:buSzPts val="1980"/>
              <a:buNone/>
            </a:pPr>
            <a:r>
              <a:rPr lang="en-US"/>
              <a:t>Microsoft Philanthropies TEALS Program</a:t>
            </a:r>
            <a:endParaRPr/>
          </a:p>
          <a:p>
            <a:pPr marL="0" lvl="0" indent="0" algn="l" rtl="0">
              <a:lnSpc>
                <a:spcPct val="100000"/>
              </a:lnSpc>
              <a:spcBef>
                <a:spcPts val="0"/>
              </a:spcBef>
              <a:spcAft>
                <a:spcPts val="0"/>
              </a:spcAft>
              <a:buClr>
                <a:schemeClr val="lt1"/>
              </a:buClr>
              <a:buSzPts val="1980"/>
              <a:buNone/>
            </a:pPr>
            <a:r>
              <a:rPr lang="en-US"/>
              <a:t>Introduction to Computer Science</a:t>
            </a:r>
            <a:endParaRPr/>
          </a:p>
          <a:p>
            <a:pPr marL="0" lvl="0" indent="0" algn="l" rtl="0">
              <a:lnSpc>
                <a:spcPct val="100000"/>
              </a:lnSpc>
              <a:spcBef>
                <a:spcPts val="0"/>
              </a:spcBef>
              <a:spcAft>
                <a:spcPts val="0"/>
              </a:spcAft>
              <a:buClr>
                <a:schemeClr val="lt1"/>
              </a:buClr>
              <a:buSzPts val="1980"/>
              <a:buNone/>
            </a:pPr>
            <a:r>
              <a:rPr lang="en-US"/>
              <a:t>Semester 2</a:t>
            </a:r>
            <a:endParaRPr/>
          </a:p>
        </p:txBody>
      </p:sp>
      <p:pic>
        <p:nvPicPr>
          <p:cNvPr id="411" name="Google Shape;411;p1" descr="Creative Commons Copyright. Prohibited Commercial Use. Microsoft Philanthropies TEALS Program"/>
          <p:cNvPicPr preferRelativeResize="0"/>
          <p:nvPr/>
        </p:nvPicPr>
        <p:blipFill rotWithShape="1">
          <a:blip r:embed="rId4">
            <a:alphaModFix/>
          </a:blip>
          <a:srcRect/>
          <a:stretch/>
        </p:blipFill>
        <p:spPr>
          <a:xfrm>
            <a:off x="9002536" y="6372049"/>
            <a:ext cx="3105150" cy="3905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Lab 2.03 - Triangle</a:t>
            </a:r>
            <a:endParaRPr dirty="0">
              <a:latin typeface="Segoe UI" panose="020B0502040204020203" pitchFamily="34" charset="0"/>
              <a:cs typeface="Segoe UI" panose="020B0502040204020203" pitchFamily="34" charset="0"/>
            </a:endParaRPr>
          </a:p>
        </p:txBody>
      </p:sp>
      <p:sp>
        <p:nvSpPr>
          <p:cNvPr id="472" name="Google Shape;472;p9"/>
          <p:cNvSpPr txBox="1">
            <a:spLocks noGrp="1"/>
          </p:cNvSpPr>
          <p:nvPr>
            <p:ph type="body" idx="1"/>
          </p:nvPr>
        </p:nvSpPr>
        <p:spPr>
          <a:xfrm>
            <a:off x="584200" y="1435100"/>
            <a:ext cx="11018700" cy="2215991"/>
          </a:xfrm>
          <a:prstGeom prst="rect">
            <a:avLst/>
          </a:prstGeom>
          <a:noFill/>
          <a:ln>
            <a:noFill/>
          </a:ln>
        </p:spPr>
        <p:txBody>
          <a:bodyPr spcFirstLastPara="1" wrap="square" lIns="0" tIns="0" rIns="0" bIns="0" anchor="t" anchorCtr="0">
            <a:spAutoFit/>
          </a:bodyPr>
          <a:lstStyle/>
          <a:p>
            <a:pPr marL="0" lvl="0" indent="0">
              <a:spcBef>
                <a:spcPts val="0"/>
              </a:spcBef>
              <a:buSzPts val="2160"/>
              <a:buNone/>
            </a:pPr>
            <a:r>
              <a:rPr lang="en-US" sz="2400" dirty="0">
                <a:latin typeface="Segoe UI" panose="020B0502040204020203" pitchFamily="34" charset="0"/>
                <a:cs typeface="Segoe UI" panose="020B0502040204020203" pitchFamily="34" charset="0"/>
              </a:rPr>
              <a:t>In your console, translate this Snap! program into a Python program</a:t>
            </a:r>
          </a:p>
          <a:p>
            <a:pPr marL="0" lvl="0" indent="0">
              <a:spcBef>
                <a:spcPts val="0"/>
              </a:spcBef>
              <a:buSzPts val="2160"/>
              <a:buNone/>
            </a:pPr>
            <a:endParaRPr sz="2400" dirty="0">
              <a:latin typeface="Segoe UI" panose="020B0502040204020203" pitchFamily="34" charset="0"/>
              <a:cs typeface="Segoe UI" panose="020B0502040204020203" pitchFamily="34" charset="0"/>
            </a:endParaRPr>
          </a:p>
          <a:p>
            <a:pPr marL="974725" lvl="0" indent="-342900" algn="l" rtl="0">
              <a:lnSpc>
                <a:spcPct val="100000"/>
              </a:lnSpc>
              <a:spcBef>
                <a:spcPts val="0"/>
              </a:spcBef>
              <a:spcAft>
                <a:spcPts val="0"/>
              </a:spcAft>
              <a:buClr>
                <a:schemeClr val="accent4"/>
              </a:buClr>
              <a:buSzPts val="2160"/>
              <a:buChar char="·"/>
            </a:pPr>
            <a:r>
              <a:rPr lang="en-US" sz="2400" dirty="0">
                <a:latin typeface="Segoe UI" panose="020B0502040204020203" pitchFamily="34" charset="0"/>
                <a:cs typeface="Segoe UI" panose="020B0502040204020203" pitchFamily="34" charset="0"/>
              </a:rPr>
              <a:t>The program will ask for the lengths of all three sides of a triangle.</a:t>
            </a:r>
          </a:p>
          <a:p>
            <a:pPr marL="974725" lvl="0" indent="-342900" algn="l" rtl="0">
              <a:lnSpc>
                <a:spcPct val="100000"/>
              </a:lnSpc>
              <a:spcBef>
                <a:spcPts val="0"/>
              </a:spcBef>
              <a:spcAft>
                <a:spcPts val="0"/>
              </a:spcAft>
              <a:buClr>
                <a:schemeClr val="accent4"/>
              </a:buClr>
              <a:buSzPts val="2160"/>
              <a:buChar char="·"/>
            </a:pPr>
            <a:r>
              <a:rPr lang="en-US" sz="2400" dirty="0">
                <a:latin typeface="Segoe UI" panose="020B0502040204020203" pitchFamily="34" charset="0"/>
                <a:cs typeface="Segoe UI" panose="020B0502040204020203" pitchFamily="34" charset="0"/>
              </a:rPr>
              <a:t>The program will display what kind of triangle it is or if it is a triangle.</a:t>
            </a:r>
            <a:endParaRPr dirty="0">
              <a:latin typeface="Segoe UI" panose="020B0502040204020203" pitchFamily="34" charset="0"/>
              <a:cs typeface="Segoe UI" panose="020B0502040204020203" pitchFamily="34" charset="0"/>
            </a:endParaRPr>
          </a:p>
          <a:p>
            <a:pPr marL="974725" lvl="0" indent="-342900" algn="l" rtl="0">
              <a:lnSpc>
                <a:spcPct val="100000"/>
              </a:lnSpc>
              <a:spcBef>
                <a:spcPts val="0"/>
              </a:spcBef>
              <a:spcAft>
                <a:spcPts val="0"/>
              </a:spcAft>
              <a:buClr>
                <a:schemeClr val="accent4"/>
              </a:buClr>
              <a:buSzPts val="2160"/>
              <a:buChar char="·"/>
            </a:pPr>
            <a:r>
              <a:rPr lang="en-US" sz="2400" dirty="0">
                <a:latin typeface="Segoe UI" panose="020B0502040204020203" pitchFamily="34" charset="0"/>
                <a:cs typeface="Segoe UI" panose="020B0502040204020203" pitchFamily="34" charset="0"/>
              </a:rPr>
              <a:t>The program will find the perimeter of the triangle.</a:t>
            </a:r>
            <a:endParaRPr dirty="0">
              <a:latin typeface="Segoe UI" panose="020B0502040204020203" pitchFamily="34" charset="0"/>
              <a:cs typeface="Segoe UI" panose="020B0502040204020203" pitchFamily="34" charset="0"/>
            </a:endParaRPr>
          </a:p>
          <a:p>
            <a:pPr marL="974725" lvl="0" indent="-205740" algn="l" rtl="0">
              <a:lnSpc>
                <a:spcPct val="100000"/>
              </a:lnSpc>
              <a:spcBef>
                <a:spcPts val="0"/>
              </a:spcBef>
              <a:spcAft>
                <a:spcPts val="0"/>
              </a:spcAft>
              <a:buClr>
                <a:schemeClr val="accent4"/>
              </a:buClr>
              <a:buSzPts val="2160"/>
              <a:buNone/>
            </a:pPr>
            <a:endParaRPr sz="2400" dirty="0">
              <a:latin typeface="Segoe UI" panose="020B0502040204020203" pitchFamily="34" charset="0"/>
              <a:ea typeface="Consolas"/>
              <a:cs typeface="Segoe UI" panose="020B0502040204020203" pitchFamily="34" charset="0"/>
              <a:sym typeface="Consolas"/>
            </a:endParaRPr>
          </a:p>
        </p:txBody>
      </p:sp>
    </p:spTree>
    <p:custDataLst>
      <p:tags r:id="rId1"/>
    </p:custData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1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Bonus</a:t>
            </a:r>
            <a:endParaRPr dirty="0">
              <a:latin typeface="Segoe UI" panose="020B0502040204020203" pitchFamily="34" charset="0"/>
              <a:cs typeface="Segoe UI" panose="020B0502040204020203" pitchFamily="34" charset="0"/>
            </a:endParaRPr>
          </a:p>
        </p:txBody>
      </p:sp>
      <p:sp>
        <p:nvSpPr>
          <p:cNvPr id="478" name="Google Shape;478;p10"/>
          <p:cNvSpPr txBox="1">
            <a:spLocks noGrp="1"/>
          </p:cNvSpPr>
          <p:nvPr>
            <p:ph type="body" idx="1"/>
          </p:nvPr>
        </p:nvSpPr>
        <p:spPr>
          <a:xfrm>
            <a:off x="584200" y="1435100"/>
            <a:ext cx="11018700" cy="4311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dirty="0">
                <a:latin typeface="Segoe UI" panose="020B0502040204020203" pitchFamily="34" charset="0"/>
                <a:cs typeface="Segoe UI" panose="020B0502040204020203" pitchFamily="34" charset="0"/>
              </a:rPr>
              <a:t>Research lists in Python. Re-implement Example 2 using lists.</a:t>
            </a:r>
            <a:endParaRPr dirty="0">
              <a:solidFill>
                <a:srgbClr val="0000FF"/>
              </a:solidFill>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1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Exit Ticket</a:t>
            </a:r>
            <a:endParaRPr dirty="0">
              <a:latin typeface="Segoe UI" panose="020B0502040204020203" pitchFamily="34" charset="0"/>
              <a:cs typeface="Segoe UI" panose="020B0502040204020203" pitchFamily="34" charset="0"/>
            </a:endParaRPr>
          </a:p>
        </p:txBody>
      </p:sp>
      <p:sp>
        <p:nvSpPr>
          <p:cNvPr id="484" name="Google Shape;484;p11"/>
          <p:cNvSpPr txBox="1">
            <a:spLocks noGrp="1"/>
          </p:cNvSpPr>
          <p:nvPr>
            <p:ph type="body" idx="1"/>
          </p:nvPr>
        </p:nvSpPr>
        <p:spPr>
          <a:xfrm>
            <a:off x="584200" y="1435100"/>
            <a:ext cx="11018838" cy="430887"/>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dirty="0">
                <a:latin typeface="Segoe UI" panose="020B0502040204020203" pitchFamily="34" charset="0"/>
                <a:cs typeface="Segoe UI" panose="020B0502040204020203" pitchFamily="34" charset="0"/>
              </a:rPr>
              <a:t>In your notebook, write down two things you learned today.</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Conditionals</a:t>
            </a:r>
            <a:r>
              <a:rPr lang="en-US" dirty="0"/>
              <a:t> </a:t>
            </a:r>
            <a:endParaRPr dirty="0"/>
          </a:p>
        </p:txBody>
      </p:sp>
      <p:sp>
        <p:nvSpPr>
          <p:cNvPr id="417" name="Google Shape;417;p2"/>
          <p:cNvSpPr txBox="1">
            <a:spLocks noGrp="1"/>
          </p:cNvSpPr>
          <p:nvPr>
            <p:ph type="body" idx="1"/>
          </p:nvPr>
        </p:nvSpPr>
        <p:spPr>
          <a:xfrm>
            <a:off x="584200" y="1435100"/>
            <a:ext cx="11018838" cy="2816156"/>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b="1" dirty="0">
                <a:latin typeface="Segoe UI" panose="020B0502040204020203" pitchFamily="34" charset="0"/>
                <a:cs typeface="Segoe UI" panose="020B0502040204020203" pitchFamily="34" charset="0"/>
              </a:rPr>
              <a:t>After this lesson, you will be able to...</a:t>
            </a:r>
            <a:endParaRPr b="1" dirty="0">
              <a:latin typeface="Segoe UI" panose="020B0502040204020203" pitchFamily="34" charset="0"/>
              <a:cs typeface="Segoe UI" panose="020B0502040204020203" pitchFamily="34" charset="0"/>
            </a:endParaRPr>
          </a:p>
          <a:p>
            <a:pPr marL="342900" lvl="0" indent="-342900" algn="l" rtl="0">
              <a:lnSpc>
                <a:spcPct val="100000"/>
              </a:lnSpc>
              <a:spcBef>
                <a:spcPts val="560"/>
              </a:spcBef>
              <a:spcAft>
                <a:spcPts val="0"/>
              </a:spcAft>
              <a:buClr>
                <a:schemeClr val="dk1"/>
              </a:buClr>
              <a:buSzPts val="2520"/>
              <a:buFont typeface="Arial"/>
              <a:buChar char="•"/>
            </a:pPr>
            <a:r>
              <a:rPr lang="en-US" dirty="0">
                <a:latin typeface="Segoe UI" panose="020B0502040204020203" pitchFamily="34" charset="0"/>
                <a:cs typeface="Segoe UI" panose="020B0502040204020203" pitchFamily="34" charset="0"/>
              </a:rPr>
              <a:t>Define and identify </a:t>
            </a:r>
            <a:r>
              <a:rPr lang="en-US" dirty="0">
                <a:latin typeface="Consolas" panose="020B0609020204030204" pitchFamily="49" charset="0"/>
                <a:cs typeface="Segoe UI" panose="020B0502040204020203" pitchFamily="34" charset="0"/>
              </a:rPr>
              <a:t>if, else, </a:t>
            </a:r>
            <a:r>
              <a:rPr lang="en-US" dirty="0" err="1">
                <a:latin typeface="Consolas" panose="020B0609020204030204" pitchFamily="49" charset="0"/>
                <a:cs typeface="Segoe UI" panose="020B0502040204020203" pitchFamily="34" charset="0"/>
              </a:rPr>
              <a:t>elif</a:t>
            </a:r>
            <a:r>
              <a:rPr lang="en-US" dirty="0">
                <a:latin typeface="Consolas" panose="020B0609020204030204" pitchFamily="49" charset="0"/>
                <a:cs typeface="Segoe UI" panose="020B0502040204020203" pitchFamily="34" charset="0"/>
              </a:rPr>
              <a:t> conditionals</a:t>
            </a:r>
            <a:r>
              <a:rPr lang="en-US" dirty="0">
                <a:latin typeface="Segoe UI" panose="020B0502040204020203" pitchFamily="34" charset="0"/>
                <a:cs typeface="Segoe UI" panose="020B0502040204020203" pitchFamily="34" charset="0"/>
              </a:rPr>
              <a:t>, flow of control.</a:t>
            </a:r>
            <a:endParaRPr dirty="0">
              <a:latin typeface="Segoe UI" panose="020B0502040204020203" pitchFamily="34" charset="0"/>
              <a:cs typeface="Segoe UI" panose="020B0502040204020203" pitchFamily="34" charset="0"/>
            </a:endParaRPr>
          </a:p>
          <a:p>
            <a:pPr marL="342900" lvl="0" indent="-342900" algn="l" rtl="0">
              <a:lnSpc>
                <a:spcPct val="100000"/>
              </a:lnSpc>
              <a:spcBef>
                <a:spcPts val="560"/>
              </a:spcBef>
              <a:spcAft>
                <a:spcPts val="0"/>
              </a:spcAft>
              <a:buClr>
                <a:schemeClr val="dk1"/>
              </a:buClr>
              <a:buSzPts val="2520"/>
              <a:buFont typeface="Arial"/>
              <a:buChar char="•"/>
            </a:pPr>
            <a:r>
              <a:rPr lang="en-US" dirty="0">
                <a:latin typeface="Segoe UI" panose="020B0502040204020203" pitchFamily="34" charset="0"/>
                <a:cs typeface="Segoe UI" panose="020B0502040204020203" pitchFamily="34" charset="0"/>
              </a:rPr>
              <a:t>Create chaining if statements.</a:t>
            </a:r>
            <a:endParaRPr dirty="0">
              <a:latin typeface="Segoe UI" panose="020B0502040204020203" pitchFamily="34" charset="0"/>
              <a:cs typeface="Segoe UI" panose="020B0502040204020203" pitchFamily="34" charset="0"/>
            </a:endParaRPr>
          </a:p>
          <a:p>
            <a:pPr marL="342900" lvl="0" indent="-342900" algn="l" rtl="0">
              <a:lnSpc>
                <a:spcPct val="100000"/>
              </a:lnSpc>
              <a:spcBef>
                <a:spcPts val="560"/>
              </a:spcBef>
              <a:spcAft>
                <a:spcPts val="0"/>
              </a:spcAft>
              <a:buClr>
                <a:schemeClr val="dk1"/>
              </a:buClr>
              <a:buSzPts val="2520"/>
              <a:buFont typeface="Arial"/>
              <a:buChar char="•"/>
            </a:pPr>
            <a:r>
              <a:rPr lang="en-US" dirty="0">
                <a:latin typeface="Segoe UI" panose="020B0502040204020203" pitchFamily="34" charset="0"/>
                <a:cs typeface="Segoe UI" panose="020B0502040204020203" pitchFamily="34" charset="0"/>
              </a:rPr>
              <a:t>Understand how conditional statements alter the flow of control of a program .</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
          <p:cNvSpPr txBox="1">
            <a:spLocks noGrp="1"/>
          </p:cNvSpPr>
          <p:nvPr>
            <p:ph type="title"/>
          </p:nvPr>
        </p:nvSpPr>
        <p:spPr>
          <a:xfrm>
            <a:off x="584200" y="2305840"/>
            <a:ext cx="3468956" cy="1107996"/>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Today’s plan</a:t>
            </a:r>
            <a:br>
              <a:rPr lang="en-US" dirty="0">
                <a:latin typeface="Segoe UI" panose="020B0502040204020203" pitchFamily="34" charset="0"/>
                <a:cs typeface="Segoe UI" panose="020B0502040204020203" pitchFamily="34" charset="0"/>
              </a:rPr>
            </a:br>
            <a:endParaRPr dirty="0">
              <a:latin typeface="Segoe UI" panose="020B0502040204020203" pitchFamily="34" charset="0"/>
              <a:cs typeface="Segoe UI" panose="020B0502040204020203" pitchFamily="34" charset="0"/>
            </a:endParaRPr>
          </a:p>
        </p:txBody>
      </p:sp>
      <p:sp>
        <p:nvSpPr>
          <p:cNvPr id="423" name="Google Shape;423;p3"/>
          <p:cNvSpPr txBox="1">
            <a:spLocks noGrp="1"/>
          </p:cNvSpPr>
          <p:nvPr>
            <p:ph type="body" idx="1"/>
          </p:nvPr>
        </p:nvSpPr>
        <p:spPr>
          <a:xfrm>
            <a:off x="4646104" y="2447038"/>
            <a:ext cx="6961188" cy="275767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dirty="0">
                <a:latin typeface="Segoe UI" panose="020B0502040204020203" pitchFamily="34" charset="0"/>
                <a:cs typeface="Segoe UI" panose="020B0502040204020203" pitchFamily="34" charset="0"/>
              </a:rPr>
              <a:t>Do now</a:t>
            </a:r>
            <a:endParaRPr dirty="0">
              <a:latin typeface="Segoe UI" panose="020B0502040204020203" pitchFamily="34" charset="0"/>
              <a:cs typeface="Segoe UI" panose="020B0502040204020203" pitchFamily="34" charset="0"/>
            </a:endParaRPr>
          </a:p>
          <a:p>
            <a:pPr marL="0" lvl="0" indent="0" algn="l" rtl="0">
              <a:lnSpc>
                <a:spcPct val="100000"/>
              </a:lnSpc>
              <a:spcBef>
                <a:spcPts val="1680"/>
              </a:spcBef>
              <a:spcAft>
                <a:spcPts val="0"/>
              </a:spcAft>
              <a:buClr>
                <a:schemeClr val="dk1"/>
              </a:buClr>
              <a:buSzPts val="2160"/>
              <a:buNone/>
            </a:pPr>
            <a:r>
              <a:rPr lang="en-US" dirty="0">
                <a:latin typeface="Segoe UI" panose="020B0502040204020203" pitchFamily="34" charset="0"/>
                <a:cs typeface="Segoe UI" panose="020B0502040204020203" pitchFamily="34" charset="0"/>
              </a:rPr>
              <a:t>Lesson</a:t>
            </a:r>
            <a:endParaRPr dirty="0">
              <a:latin typeface="Segoe UI" panose="020B0502040204020203" pitchFamily="34" charset="0"/>
              <a:cs typeface="Segoe UI" panose="020B0502040204020203" pitchFamily="34" charset="0"/>
            </a:endParaRPr>
          </a:p>
          <a:p>
            <a:pPr marL="0" lvl="0" indent="0" algn="l" rtl="0">
              <a:lnSpc>
                <a:spcPct val="100000"/>
              </a:lnSpc>
              <a:spcBef>
                <a:spcPts val="1680"/>
              </a:spcBef>
              <a:spcAft>
                <a:spcPts val="0"/>
              </a:spcAft>
              <a:buClr>
                <a:schemeClr val="dk1"/>
              </a:buClr>
              <a:buSzPts val="2160"/>
              <a:buNone/>
            </a:pPr>
            <a:r>
              <a:rPr lang="en-US" dirty="0">
                <a:latin typeface="Segoe UI" panose="020B0502040204020203" pitchFamily="34" charset="0"/>
                <a:cs typeface="Segoe UI" panose="020B0502040204020203" pitchFamily="34" charset="0"/>
              </a:rPr>
              <a:t>Lab</a:t>
            </a:r>
            <a:endParaRPr dirty="0">
              <a:latin typeface="Segoe UI" panose="020B0502040204020203" pitchFamily="34" charset="0"/>
              <a:cs typeface="Segoe UI" panose="020B0502040204020203" pitchFamily="34" charset="0"/>
            </a:endParaRPr>
          </a:p>
          <a:p>
            <a:pPr marL="0" lvl="0" indent="0" algn="l" rtl="0">
              <a:lnSpc>
                <a:spcPct val="100000"/>
              </a:lnSpc>
              <a:spcBef>
                <a:spcPts val="1680"/>
              </a:spcBef>
              <a:spcAft>
                <a:spcPts val="0"/>
              </a:spcAft>
              <a:buClr>
                <a:schemeClr val="dk1"/>
              </a:buClr>
              <a:buSzPts val="2160"/>
              <a:buNone/>
            </a:pPr>
            <a:r>
              <a:rPr lang="en-US" dirty="0">
                <a:latin typeface="Segoe UI" panose="020B0502040204020203" pitchFamily="34" charset="0"/>
                <a:cs typeface="Segoe UI" panose="020B0502040204020203" pitchFamily="34" charset="0"/>
              </a:rPr>
              <a:t>Debrief </a:t>
            </a:r>
            <a:endParaRPr dirty="0">
              <a:latin typeface="Segoe UI" panose="020B0502040204020203" pitchFamily="34" charset="0"/>
              <a:cs typeface="Segoe UI" panose="020B0502040204020203" pitchFamily="34" charset="0"/>
            </a:endParaRPr>
          </a:p>
          <a:p>
            <a:pPr marL="0" lvl="0" indent="0" algn="l" rtl="0">
              <a:lnSpc>
                <a:spcPct val="100000"/>
              </a:lnSpc>
              <a:spcBef>
                <a:spcPts val="1680"/>
              </a:spcBef>
              <a:spcAft>
                <a:spcPts val="0"/>
              </a:spcAft>
              <a:buClr>
                <a:schemeClr val="dk1"/>
              </a:buClr>
              <a:buSzPts val="2160"/>
              <a:buNone/>
            </a:pPr>
            <a:endParaRPr dirty="0"/>
          </a:p>
        </p:txBody>
      </p:sp>
    </p:spTree>
    <p:custDataLst>
      <p:tags r:id="rId1"/>
    </p:custData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t>Do now </a:t>
            </a:r>
            <a:endParaRPr dirty="0"/>
          </a:p>
        </p:txBody>
      </p:sp>
      <p:sp>
        <p:nvSpPr>
          <p:cNvPr id="430" name="Google Shape;430;p4"/>
          <p:cNvSpPr txBox="1">
            <a:spLocks noGrp="1"/>
          </p:cNvSpPr>
          <p:nvPr>
            <p:ph type="body" idx="1"/>
          </p:nvPr>
        </p:nvSpPr>
        <p:spPr>
          <a:xfrm>
            <a:off x="584200" y="1435100"/>
            <a:ext cx="11018838" cy="4616648"/>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0"/>
              </a:spcBef>
              <a:spcAft>
                <a:spcPts val="0"/>
              </a:spcAft>
              <a:buClr>
                <a:schemeClr val="dk1"/>
              </a:buClr>
              <a:buSzPts val="1800"/>
              <a:buChar char="·"/>
            </a:pPr>
            <a:r>
              <a:rPr lang="en-US" sz="2000" dirty="0">
                <a:latin typeface="Segoe UI" panose="020B0502040204020203" pitchFamily="34" charset="0"/>
                <a:cs typeface="Segoe UI" panose="020B0502040204020203" pitchFamily="34" charset="0"/>
              </a:rPr>
              <a:t>Write down in your notebook one thing you learned in the previous class.</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00"/>
              </a:spcBef>
              <a:spcAft>
                <a:spcPts val="0"/>
              </a:spcAft>
              <a:buClr>
                <a:schemeClr val="dk1"/>
              </a:buClr>
              <a:buSzPts val="1800"/>
              <a:buChar char="·"/>
            </a:pPr>
            <a:r>
              <a:rPr lang="en-US" sz="2000" dirty="0">
                <a:latin typeface="Segoe UI" panose="020B0502040204020203" pitchFamily="34" charset="0"/>
                <a:cs typeface="Segoe UI" panose="020B0502040204020203" pitchFamily="34" charset="0"/>
              </a:rPr>
              <a:t>In the console, create a schedule program. Given the hour of the day print out where you should be. If you're not doing anything else, you should be "sleeping".</a:t>
            </a:r>
            <a:endParaRPr dirty="0">
              <a:latin typeface="Segoe UI" panose="020B0502040204020203" pitchFamily="34" charset="0"/>
              <a:cs typeface="Segoe UI" panose="020B0502040204020203" pitchFamily="34" charset="0"/>
            </a:endParaRPr>
          </a:p>
          <a:p>
            <a:pPr marL="631825" lvl="0" indent="0" algn="l" rtl="0">
              <a:lnSpc>
                <a:spcPct val="100000"/>
              </a:lnSpc>
              <a:spcBef>
                <a:spcPts val="0"/>
              </a:spcBef>
              <a:spcAft>
                <a:spcPts val="0"/>
              </a:spcAft>
              <a:buClr>
                <a:srgbClr val="C57A15"/>
              </a:buClr>
              <a:buSzPts val="1800"/>
              <a:buNone/>
            </a:pPr>
            <a:r>
              <a:rPr lang="en-US" sz="2000" dirty="0">
                <a:solidFill>
                  <a:srgbClr val="0000FF"/>
                </a:solidFill>
                <a:latin typeface="Segoe UI" panose="020B0502040204020203" pitchFamily="34" charset="0"/>
                <a:cs typeface="Segoe UI" panose="020B0502040204020203" pitchFamily="34" charset="0"/>
              </a:rPr>
              <a:t>Example</a:t>
            </a:r>
            <a:endParaRPr dirty="0">
              <a:latin typeface="Segoe UI" panose="020B0502040204020203" pitchFamily="34" charset="0"/>
              <a:cs typeface="Segoe UI" panose="020B0502040204020203" pitchFamily="34" charset="0"/>
            </a:endParaRPr>
          </a:p>
          <a:p>
            <a:pPr marL="974725" lvl="0" indent="-228600" algn="l" rtl="0">
              <a:lnSpc>
                <a:spcPct val="100000"/>
              </a:lnSpc>
              <a:spcBef>
                <a:spcPts val="0"/>
              </a:spcBef>
              <a:spcAft>
                <a:spcPts val="0"/>
              </a:spcAft>
              <a:buClr>
                <a:srgbClr val="C57A15"/>
              </a:buClr>
              <a:buSzPts val="1800"/>
              <a:buFont typeface="Consolas"/>
              <a:buNone/>
            </a:pPr>
            <a:endParaRPr sz="2000" dirty="0">
              <a:solidFill>
                <a:srgbClr val="0000FF"/>
              </a:solidFill>
              <a:latin typeface="Consolas"/>
              <a:ea typeface="Consolas"/>
              <a:cs typeface="Consolas"/>
              <a:sym typeface="Consolas"/>
            </a:endParaRPr>
          </a:p>
          <a:p>
            <a:pPr marL="974725" lvl="0" indent="-342900" algn="l" rtl="0">
              <a:lnSpc>
                <a:spcPct val="100000"/>
              </a:lnSpc>
              <a:spcBef>
                <a:spcPts val="0"/>
              </a:spcBef>
              <a:spcAft>
                <a:spcPts val="0"/>
              </a:spcAft>
              <a:buClr>
                <a:srgbClr val="C57A15"/>
              </a:buClr>
              <a:buSzPts val="1800"/>
              <a:buFont typeface="Consolas"/>
              <a:buChar char="&gt;"/>
            </a:pPr>
            <a:r>
              <a:rPr lang="en-US" sz="2000" dirty="0">
                <a:solidFill>
                  <a:srgbClr val="0000FF"/>
                </a:solidFill>
                <a:latin typeface="Consolas"/>
                <a:ea typeface="Consolas"/>
                <a:cs typeface="Consolas"/>
                <a:sym typeface="Consolas"/>
              </a:rPr>
              <a:t>What hour? </a:t>
            </a:r>
            <a:r>
              <a:rPr lang="en-US" sz="2000" dirty="0">
                <a:latin typeface="Consolas"/>
                <a:ea typeface="Consolas"/>
                <a:cs typeface="Consolas"/>
                <a:sym typeface="Consolas"/>
              </a:rPr>
              <a:t>12pm</a:t>
            </a:r>
            <a:endParaRPr dirty="0"/>
          </a:p>
          <a:p>
            <a:pPr marL="974725" lvl="0" indent="-342900" algn="l" rtl="0">
              <a:lnSpc>
                <a:spcPct val="100000"/>
              </a:lnSpc>
              <a:spcBef>
                <a:spcPts val="0"/>
              </a:spcBef>
              <a:spcAft>
                <a:spcPts val="0"/>
              </a:spcAft>
              <a:buClr>
                <a:srgbClr val="C57A15"/>
              </a:buClr>
              <a:buSzPts val="1800"/>
              <a:buFont typeface="Consolas"/>
              <a:buChar char="&gt;"/>
            </a:pPr>
            <a:r>
              <a:rPr lang="en-US" sz="2000" dirty="0">
                <a:latin typeface="Consolas"/>
                <a:ea typeface="Consolas"/>
                <a:cs typeface="Consolas"/>
                <a:sym typeface="Consolas"/>
              </a:rPr>
              <a:t>You should be at lunch!</a:t>
            </a:r>
            <a:endParaRPr dirty="0"/>
          </a:p>
          <a:p>
            <a:pPr marL="974725" lvl="0" indent="-228600" algn="l" rtl="0">
              <a:lnSpc>
                <a:spcPct val="100000"/>
              </a:lnSpc>
              <a:spcBef>
                <a:spcPts val="0"/>
              </a:spcBef>
              <a:spcAft>
                <a:spcPts val="0"/>
              </a:spcAft>
              <a:buClr>
                <a:srgbClr val="C57A15"/>
              </a:buClr>
              <a:buSzPts val="1800"/>
              <a:buFont typeface="Consolas"/>
              <a:buNone/>
            </a:pPr>
            <a:endParaRPr sz="2000" b="1" dirty="0">
              <a:latin typeface="Consolas"/>
              <a:ea typeface="Consolas"/>
              <a:cs typeface="Consolas"/>
              <a:sym typeface="Consolas"/>
            </a:endParaRPr>
          </a:p>
          <a:p>
            <a:pPr marL="0" lvl="0" indent="0" algn="l" rtl="0">
              <a:lnSpc>
                <a:spcPct val="100000"/>
              </a:lnSpc>
              <a:spcBef>
                <a:spcPts val="0"/>
              </a:spcBef>
              <a:spcAft>
                <a:spcPts val="0"/>
              </a:spcAft>
              <a:buClr>
                <a:srgbClr val="C57A15"/>
              </a:buClr>
              <a:buSzPts val="1800"/>
              <a:buNone/>
            </a:pPr>
            <a:r>
              <a:rPr lang="en-US" sz="2000" b="1" dirty="0">
                <a:latin typeface="Segoe UI" panose="020B0502040204020203" pitchFamily="34" charset="0"/>
                <a:cs typeface="Segoe UI" panose="020B0502040204020203" pitchFamily="34" charset="0"/>
              </a:rPr>
              <a:t>In your notebook, answer the following</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00"/>
              </a:spcBef>
              <a:spcAft>
                <a:spcPts val="0"/>
              </a:spcAft>
              <a:buClr>
                <a:schemeClr val="dk1"/>
              </a:buClr>
              <a:buSzPts val="1800"/>
              <a:buChar char="·"/>
            </a:pPr>
            <a:r>
              <a:rPr lang="en-US" sz="2000" dirty="0">
                <a:latin typeface="Segoe UI" panose="020B0502040204020203" pitchFamily="34" charset="0"/>
                <a:cs typeface="Segoe UI" panose="020B0502040204020203" pitchFamily="34" charset="0"/>
              </a:rPr>
              <a:t>How did you accomplish this?</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00"/>
              </a:spcBef>
              <a:spcAft>
                <a:spcPts val="0"/>
              </a:spcAft>
              <a:buClr>
                <a:schemeClr val="dk1"/>
              </a:buClr>
              <a:buSzPts val="1800"/>
              <a:buChar char="·"/>
            </a:pPr>
            <a:r>
              <a:rPr lang="en-US" sz="2000" dirty="0">
                <a:latin typeface="Segoe UI" panose="020B0502040204020203" pitchFamily="34" charset="0"/>
                <a:cs typeface="Segoe UI" panose="020B0502040204020203" pitchFamily="34" charset="0"/>
              </a:rPr>
              <a:t>Do you feel like something is missing in your program?</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00"/>
              </a:spcBef>
              <a:spcAft>
                <a:spcPts val="0"/>
              </a:spcAft>
              <a:buClr>
                <a:schemeClr val="dk1"/>
              </a:buClr>
              <a:buSzPts val="1800"/>
              <a:buChar char="·"/>
            </a:pPr>
            <a:r>
              <a:rPr lang="en-US" sz="2000" dirty="0">
                <a:latin typeface="Segoe UI" panose="020B0502040204020203" pitchFamily="34" charset="0"/>
                <a:cs typeface="Segoe UI" panose="020B0502040204020203" pitchFamily="34" charset="0"/>
              </a:rPr>
              <a:t>What if you wanted to add in a weekly functionality? For instance, Tuesday at 4pm you are at soccer practice, but on Thursday at 4pm you are at CS club.</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00"/>
              </a:spcBef>
              <a:spcAft>
                <a:spcPts val="0"/>
              </a:spcAft>
              <a:buClr>
                <a:schemeClr val="dk1"/>
              </a:buClr>
              <a:buSzPts val="1800"/>
              <a:buChar char="·"/>
            </a:pPr>
            <a:r>
              <a:rPr lang="en-US" sz="2000" dirty="0">
                <a:latin typeface="Segoe UI" panose="020B0502040204020203" pitchFamily="34" charset="0"/>
                <a:cs typeface="Segoe UI" panose="020B0502040204020203" pitchFamily="34" charset="0"/>
              </a:rPr>
              <a:t>How would you implement this in your program?</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Lesson 2.03 part 1</a:t>
            </a:r>
            <a:endParaRPr dirty="0">
              <a:latin typeface="Segoe UI" panose="020B0502040204020203" pitchFamily="34" charset="0"/>
              <a:cs typeface="Segoe UI" panose="020B0502040204020203" pitchFamily="34" charset="0"/>
            </a:endParaRPr>
          </a:p>
        </p:txBody>
      </p:sp>
      <p:sp>
        <p:nvSpPr>
          <p:cNvPr id="437" name="Google Shape;437;p5"/>
          <p:cNvSpPr txBox="1">
            <a:spLocks noGrp="1"/>
          </p:cNvSpPr>
          <p:nvPr>
            <p:ph type="body" idx="1"/>
          </p:nvPr>
        </p:nvSpPr>
        <p:spPr>
          <a:xfrm>
            <a:off x="584200" y="1435100"/>
            <a:ext cx="11018700" cy="46998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Conditional statements give us the ability to affect the flow of control.</a:t>
            </a:r>
            <a:endParaRPr dirty="0">
              <a:latin typeface="Segoe UI" panose="020B0502040204020203" pitchFamily="34" charset="0"/>
              <a:cs typeface="Segoe UI" panose="020B0502040204020203" pitchFamily="34" charset="0"/>
            </a:endParaRPr>
          </a:p>
          <a:p>
            <a:pPr marL="228600" lvl="0" indent="-91440" algn="l" rtl="0">
              <a:lnSpc>
                <a:spcPct val="100000"/>
              </a:lnSpc>
              <a:spcBef>
                <a:spcPts val="480"/>
              </a:spcBef>
              <a:spcAft>
                <a:spcPts val="0"/>
              </a:spcAft>
              <a:buClr>
                <a:schemeClr val="dk1"/>
              </a:buClr>
              <a:buSzPts val="2160"/>
              <a:buNone/>
            </a:pPr>
            <a:endParaRPr sz="2400" dirty="0">
              <a:latin typeface="Segoe UI" panose="020B0502040204020203" pitchFamily="34" charset="0"/>
              <a:cs typeface="Segoe UI" panose="020B0502040204020203" pitchFamily="34" charset="0"/>
            </a:endParaRPr>
          </a:p>
          <a:p>
            <a:pPr marL="0" lvl="0" indent="0" algn="l" rtl="0">
              <a:lnSpc>
                <a:spcPct val="100000"/>
              </a:lnSpc>
              <a:spcBef>
                <a:spcPts val="48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The simplest form is the if statement. The Boolean expression after if is called the condition. If is it is true, then the indented statement gets executed. If not, nothing happens.</a:t>
            </a:r>
            <a:endParaRPr dirty="0">
              <a:latin typeface="Segoe UI" panose="020B0502040204020203" pitchFamily="34" charset="0"/>
              <a:cs typeface="Segoe UI" panose="020B0502040204020203" pitchFamily="34" charset="0"/>
            </a:endParaRPr>
          </a:p>
          <a:p>
            <a:pPr marL="228600" lvl="0" indent="-91440" algn="l" rtl="0">
              <a:lnSpc>
                <a:spcPct val="100000"/>
              </a:lnSpc>
              <a:spcBef>
                <a:spcPts val="480"/>
              </a:spcBef>
              <a:spcAft>
                <a:spcPts val="0"/>
              </a:spcAft>
              <a:buClr>
                <a:schemeClr val="dk1"/>
              </a:buClr>
              <a:buSzPts val="2160"/>
              <a:buNone/>
            </a:pPr>
            <a:endParaRPr sz="2400" dirty="0">
              <a:latin typeface="Consolas"/>
              <a:ea typeface="Consolas"/>
              <a:cs typeface="Consolas"/>
              <a:sym typeface="Consolas"/>
            </a:endParaRPr>
          </a:p>
          <a:p>
            <a:pPr marL="742950" lvl="1" indent="-514350" algn="l" rtl="0">
              <a:lnSpc>
                <a:spcPct val="100000"/>
              </a:lnSpc>
              <a:spcBef>
                <a:spcPts val="400"/>
              </a:spcBef>
              <a:spcAft>
                <a:spcPts val="0"/>
              </a:spcAft>
              <a:buClr>
                <a:srgbClr val="FF9900"/>
              </a:buClr>
              <a:buSzPts val="1800"/>
              <a:buFont typeface="Quattrocento Sans"/>
              <a:buAutoNum type="arabicPeriod"/>
            </a:pPr>
            <a:r>
              <a:rPr lang="en-US" dirty="0">
                <a:latin typeface="Consolas"/>
                <a:ea typeface="Consolas"/>
                <a:cs typeface="Consolas"/>
                <a:sym typeface="Consolas"/>
              </a:rPr>
              <a:t>x =</a:t>
            </a:r>
            <a:r>
              <a:rPr lang="en-US" dirty="0">
                <a:solidFill>
                  <a:srgbClr val="CC0099"/>
                </a:solidFill>
                <a:latin typeface="Consolas"/>
                <a:ea typeface="Consolas"/>
                <a:cs typeface="Consolas"/>
                <a:sym typeface="Consolas"/>
              </a:rPr>
              <a:t> input</a:t>
            </a:r>
            <a:r>
              <a:rPr lang="en-US" dirty="0">
                <a:latin typeface="Consolas"/>
                <a:ea typeface="Consolas"/>
                <a:cs typeface="Consolas"/>
                <a:sym typeface="Consolas"/>
              </a:rPr>
              <a:t>(</a:t>
            </a:r>
            <a:r>
              <a:rPr lang="en-US" dirty="0">
                <a:solidFill>
                  <a:srgbClr val="FF0000"/>
                </a:solidFill>
                <a:latin typeface="Consolas"/>
                <a:ea typeface="Consolas"/>
                <a:cs typeface="Consolas"/>
                <a:sym typeface="Consolas"/>
              </a:rPr>
              <a:t>'Enter a number: '</a:t>
            </a:r>
            <a:r>
              <a:rPr lang="en-US" dirty="0">
                <a:latin typeface="Consolas"/>
                <a:ea typeface="Consolas"/>
                <a:cs typeface="Consolas"/>
                <a:sym typeface="Consolas"/>
              </a:rPr>
              <a:t>)</a:t>
            </a:r>
            <a:endParaRPr dirty="0"/>
          </a:p>
          <a:p>
            <a:pPr marL="742950" lvl="1" indent="-514350" algn="l" rtl="0">
              <a:lnSpc>
                <a:spcPct val="100000"/>
              </a:lnSpc>
              <a:spcBef>
                <a:spcPts val="400"/>
              </a:spcBef>
              <a:spcAft>
                <a:spcPts val="0"/>
              </a:spcAft>
              <a:buClr>
                <a:srgbClr val="FF9900"/>
              </a:buClr>
              <a:buSzPts val="1800"/>
              <a:buFont typeface="Quattrocento Sans"/>
              <a:buAutoNum type="arabicPeriod"/>
            </a:pPr>
            <a:r>
              <a:rPr lang="en-US" dirty="0">
                <a:latin typeface="Consolas"/>
                <a:ea typeface="Consolas"/>
                <a:cs typeface="Consolas"/>
                <a:sym typeface="Consolas"/>
              </a:rPr>
              <a:t>x = </a:t>
            </a:r>
            <a:r>
              <a:rPr lang="en-US" dirty="0">
                <a:solidFill>
                  <a:srgbClr val="CC0099"/>
                </a:solidFill>
                <a:latin typeface="Consolas"/>
                <a:ea typeface="Consolas"/>
                <a:cs typeface="Consolas"/>
                <a:sym typeface="Consolas"/>
              </a:rPr>
              <a:t>int</a:t>
            </a:r>
            <a:r>
              <a:rPr lang="en-US" dirty="0">
                <a:latin typeface="Consolas"/>
                <a:ea typeface="Consolas"/>
                <a:cs typeface="Consolas"/>
                <a:sym typeface="Consolas"/>
              </a:rPr>
              <a:t>(x)</a:t>
            </a:r>
            <a:endParaRPr dirty="0"/>
          </a:p>
          <a:p>
            <a:pPr marL="742950" lvl="1" indent="-514350" algn="l" rtl="0">
              <a:lnSpc>
                <a:spcPct val="100000"/>
              </a:lnSpc>
              <a:spcBef>
                <a:spcPts val="400"/>
              </a:spcBef>
              <a:spcAft>
                <a:spcPts val="0"/>
              </a:spcAft>
              <a:buClr>
                <a:srgbClr val="FF9900"/>
              </a:buClr>
              <a:buSzPts val="1800"/>
              <a:buFont typeface="Quattrocento Sans"/>
              <a:buAutoNum type="arabicPeriod"/>
            </a:pPr>
            <a:r>
              <a:rPr lang="en-US" dirty="0">
                <a:solidFill>
                  <a:srgbClr val="0000FF"/>
                </a:solidFill>
                <a:latin typeface="Consolas"/>
                <a:ea typeface="Consolas"/>
                <a:cs typeface="Consolas"/>
                <a:sym typeface="Consolas"/>
              </a:rPr>
              <a:t>if</a:t>
            </a:r>
            <a:r>
              <a:rPr lang="en-US" dirty="0">
                <a:solidFill>
                  <a:srgbClr val="002060"/>
                </a:solidFill>
                <a:latin typeface="Consolas"/>
                <a:ea typeface="Consolas"/>
                <a:cs typeface="Consolas"/>
                <a:sym typeface="Consolas"/>
              </a:rPr>
              <a:t>(x &gt; </a:t>
            </a:r>
            <a:r>
              <a:rPr lang="en-US" dirty="0">
                <a:solidFill>
                  <a:srgbClr val="008575"/>
                </a:solidFill>
                <a:latin typeface="Consolas"/>
                <a:ea typeface="Consolas"/>
                <a:cs typeface="Consolas"/>
                <a:sym typeface="Consolas"/>
              </a:rPr>
              <a:t>0</a:t>
            </a:r>
            <a:r>
              <a:rPr lang="en-US" dirty="0">
                <a:latin typeface="Consolas"/>
                <a:ea typeface="Consolas"/>
                <a:cs typeface="Consolas"/>
                <a:sym typeface="Consolas"/>
              </a:rPr>
              <a:t>):</a:t>
            </a:r>
            <a:endParaRPr dirty="0"/>
          </a:p>
          <a:p>
            <a:pPr marL="742950" lvl="1" indent="-514350" algn="l" rtl="0">
              <a:lnSpc>
                <a:spcPct val="100000"/>
              </a:lnSpc>
              <a:spcBef>
                <a:spcPts val="400"/>
              </a:spcBef>
              <a:spcAft>
                <a:spcPts val="0"/>
              </a:spcAft>
              <a:buClr>
                <a:srgbClr val="FF9900"/>
              </a:buClr>
              <a:buSzPts val="1800"/>
              <a:buFont typeface="Quattrocento Sans"/>
              <a:buAutoNum type="arabicPeriod"/>
            </a:pPr>
            <a:r>
              <a:rPr lang="en-US" dirty="0"/>
              <a:t>    </a:t>
            </a:r>
            <a:r>
              <a:rPr lang="en-US" sz="1800" dirty="0">
                <a:solidFill>
                  <a:srgbClr val="0000FF"/>
                </a:solidFill>
                <a:latin typeface="Consolas"/>
                <a:ea typeface="Consolas"/>
                <a:cs typeface="Consolas"/>
                <a:sym typeface="Consolas"/>
              </a:rPr>
              <a:t>print</a:t>
            </a:r>
            <a:r>
              <a:rPr lang="en-US" sz="1800" dirty="0">
                <a:latin typeface="Consolas"/>
                <a:ea typeface="Consolas"/>
                <a:cs typeface="Consolas"/>
                <a:sym typeface="Consolas"/>
              </a:rPr>
              <a:t>(</a:t>
            </a:r>
            <a:r>
              <a:rPr lang="en-US" sz="1800" dirty="0">
                <a:solidFill>
                  <a:srgbClr val="FF0000"/>
                </a:solidFill>
                <a:latin typeface="Consolas"/>
                <a:ea typeface="Consolas"/>
                <a:cs typeface="Consolas"/>
                <a:sym typeface="Consolas"/>
              </a:rPr>
              <a:t>'x is positive'</a:t>
            </a:r>
            <a:r>
              <a:rPr lang="en-US" sz="1800" dirty="0">
                <a:latin typeface="Consolas"/>
                <a:ea typeface="Consolas"/>
                <a:cs typeface="Consolas"/>
                <a:sym typeface="Consolas"/>
              </a:rPr>
              <a:t>)</a:t>
            </a:r>
            <a:endParaRPr dirty="0">
              <a:latin typeface="Consolas"/>
              <a:ea typeface="Consolas"/>
              <a:cs typeface="Consolas"/>
              <a:sym typeface="Consolas"/>
            </a:endParaRPr>
          </a:p>
          <a:p>
            <a:pPr marL="228600" lvl="0" indent="-91440" algn="l" rtl="0">
              <a:lnSpc>
                <a:spcPct val="100000"/>
              </a:lnSpc>
              <a:spcBef>
                <a:spcPts val="480"/>
              </a:spcBef>
              <a:spcAft>
                <a:spcPts val="0"/>
              </a:spcAft>
              <a:buClr>
                <a:schemeClr val="dk1"/>
              </a:buClr>
              <a:buSzPts val="2160"/>
              <a:buNone/>
            </a:pPr>
            <a:endParaRPr sz="2400" dirty="0">
              <a:latin typeface="Consolas"/>
              <a:ea typeface="Consolas"/>
              <a:cs typeface="Consolas"/>
              <a:sym typeface="Consolas"/>
            </a:endParaRPr>
          </a:p>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What happens if </a:t>
            </a:r>
            <a:r>
              <a:rPr lang="en-US" sz="2400" dirty="0">
                <a:latin typeface="Consolas" panose="020B0609020204030204" pitchFamily="49" charset="0"/>
                <a:cs typeface="Segoe UI" panose="020B0502040204020203" pitchFamily="34" charset="0"/>
              </a:rPr>
              <a:t>x = -8 </a:t>
            </a:r>
            <a:r>
              <a:rPr lang="en-US" sz="2400" dirty="0">
                <a:latin typeface="Segoe UI" panose="020B0502040204020203" pitchFamily="34" charset="0"/>
                <a:cs typeface="Segoe UI" panose="020B0502040204020203" pitchFamily="34" charset="0"/>
              </a:rPr>
              <a:t>?</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Lesson 2.03 part 2 </a:t>
            </a:r>
            <a:endParaRPr dirty="0">
              <a:latin typeface="Segoe UI" panose="020B0502040204020203" pitchFamily="34" charset="0"/>
              <a:cs typeface="Segoe UI" panose="020B0502040204020203" pitchFamily="34" charset="0"/>
            </a:endParaRPr>
          </a:p>
        </p:txBody>
      </p:sp>
      <p:sp>
        <p:nvSpPr>
          <p:cNvPr id="444" name="Google Shape;444;p6"/>
          <p:cNvSpPr txBox="1">
            <a:spLocks noGrp="1"/>
          </p:cNvSpPr>
          <p:nvPr>
            <p:ph type="body" idx="1"/>
          </p:nvPr>
        </p:nvSpPr>
        <p:spPr>
          <a:xfrm>
            <a:off x="584200" y="1435100"/>
            <a:ext cx="11018700" cy="33504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What is the output of the code? </a:t>
            </a:r>
            <a:endParaRPr dirty="0">
              <a:latin typeface="Segoe UI" panose="020B0502040204020203" pitchFamily="34" charset="0"/>
              <a:cs typeface="Segoe UI" panose="020B0502040204020203" pitchFamily="34" charset="0"/>
            </a:endParaRPr>
          </a:p>
          <a:p>
            <a:pPr marL="228600" lvl="0" indent="-91440" algn="l" rtl="0">
              <a:lnSpc>
                <a:spcPct val="100000"/>
              </a:lnSpc>
              <a:spcBef>
                <a:spcPts val="480"/>
              </a:spcBef>
              <a:spcAft>
                <a:spcPts val="0"/>
              </a:spcAft>
              <a:buClr>
                <a:schemeClr val="dk1"/>
              </a:buClr>
              <a:buSzPts val="2160"/>
              <a:buNone/>
            </a:pPr>
            <a:endParaRPr sz="2400" dirty="0">
              <a:latin typeface="Consolas"/>
              <a:ea typeface="Consolas"/>
              <a:cs typeface="Consolas"/>
              <a:sym typeface="Consolas"/>
            </a:endParaRPr>
          </a:p>
          <a:p>
            <a:pPr marL="742950" lvl="1" indent="-514350" algn="l" rtl="0">
              <a:lnSpc>
                <a:spcPct val="100000"/>
              </a:lnSpc>
              <a:spcBef>
                <a:spcPts val="400"/>
              </a:spcBef>
              <a:spcAft>
                <a:spcPts val="0"/>
              </a:spcAft>
              <a:buClr>
                <a:srgbClr val="FF9900"/>
              </a:buClr>
              <a:buSzPts val="1800"/>
              <a:buFont typeface="Quattrocento Sans"/>
              <a:buAutoNum type="arabicPeriod"/>
            </a:pPr>
            <a:r>
              <a:rPr lang="en-US" dirty="0">
                <a:latin typeface="Consolas"/>
                <a:ea typeface="Consolas"/>
                <a:cs typeface="Consolas"/>
                <a:sym typeface="Consolas"/>
              </a:rPr>
              <a:t>animal =</a:t>
            </a:r>
            <a:r>
              <a:rPr lang="en-US" dirty="0">
                <a:solidFill>
                  <a:srgbClr val="CC0099"/>
                </a:solidFill>
                <a:latin typeface="Consolas"/>
                <a:ea typeface="Consolas"/>
                <a:cs typeface="Consolas"/>
                <a:sym typeface="Consolas"/>
              </a:rPr>
              <a:t> input</a:t>
            </a:r>
            <a:r>
              <a:rPr lang="en-US" dirty="0">
                <a:latin typeface="Consolas"/>
                <a:ea typeface="Consolas"/>
                <a:cs typeface="Consolas"/>
                <a:sym typeface="Consolas"/>
              </a:rPr>
              <a:t>(</a:t>
            </a:r>
            <a:r>
              <a:rPr lang="en-US" dirty="0">
                <a:solidFill>
                  <a:srgbClr val="FF0000"/>
                </a:solidFill>
                <a:latin typeface="Consolas"/>
                <a:ea typeface="Consolas"/>
                <a:cs typeface="Consolas"/>
                <a:sym typeface="Consolas"/>
              </a:rPr>
              <a:t>'What is your favorite animal? '</a:t>
            </a:r>
            <a:r>
              <a:rPr lang="en-US" dirty="0">
                <a:latin typeface="Consolas"/>
                <a:ea typeface="Consolas"/>
                <a:cs typeface="Consolas"/>
                <a:sym typeface="Consolas"/>
              </a:rPr>
              <a:t>)</a:t>
            </a:r>
            <a:endParaRPr dirty="0"/>
          </a:p>
          <a:p>
            <a:pPr marL="742950" lvl="1" indent="-514350" algn="l" rtl="0">
              <a:lnSpc>
                <a:spcPct val="100000"/>
              </a:lnSpc>
              <a:spcBef>
                <a:spcPts val="400"/>
              </a:spcBef>
              <a:spcAft>
                <a:spcPts val="0"/>
              </a:spcAft>
              <a:buClr>
                <a:srgbClr val="FF9900"/>
              </a:buClr>
              <a:buSzPts val="1800"/>
              <a:buFont typeface="Quattrocento Sans"/>
              <a:buAutoNum type="arabicPeriod"/>
            </a:pPr>
            <a:r>
              <a:rPr lang="en-US" dirty="0">
                <a:solidFill>
                  <a:srgbClr val="0000FF"/>
                </a:solidFill>
                <a:latin typeface="Consolas"/>
                <a:ea typeface="Consolas"/>
                <a:cs typeface="Consolas"/>
                <a:sym typeface="Consolas"/>
              </a:rPr>
              <a:t>if</a:t>
            </a:r>
            <a:r>
              <a:rPr lang="en-US" dirty="0">
                <a:solidFill>
                  <a:srgbClr val="002060"/>
                </a:solidFill>
                <a:latin typeface="Consolas"/>
                <a:ea typeface="Consolas"/>
                <a:cs typeface="Consolas"/>
                <a:sym typeface="Consolas"/>
              </a:rPr>
              <a:t>(animal == 'cat' or 'dog'</a:t>
            </a:r>
            <a:r>
              <a:rPr lang="en-US" dirty="0">
                <a:latin typeface="Consolas"/>
                <a:ea typeface="Consolas"/>
                <a:cs typeface="Consolas"/>
                <a:sym typeface="Consolas"/>
              </a:rPr>
              <a:t>):</a:t>
            </a:r>
            <a:endParaRPr dirty="0"/>
          </a:p>
          <a:p>
            <a:pPr marL="742950" lvl="1" indent="-514350" algn="l" rtl="0">
              <a:lnSpc>
                <a:spcPct val="100000"/>
              </a:lnSpc>
              <a:spcBef>
                <a:spcPts val="360"/>
              </a:spcBef>
              <a:spcAft>
                <a:spcPts val="0"/>
              </a:spcAft>
              <a:buClr>
                <a:srgbClr val="FF9900"/>
              </a:buClr>
              <a:buSzPts val="1620"/>
              <a:buFont typeface="Quattrocento Sans"/>
              <a:buAutoNum type="arabicPeriod"/>
            </a:pPr>
            <a:r>
              <a:rPr lang="en-US" sz="1800" dirty="0">
                <a:solidFill>
                  <a:srgbClr val="0000FF"/>
                </a:solidFill>
                <a:latin typeface="Consolas"/>
                <a:ea typeface="Consolas"/>
                <a:cs typeface="Consolas"/>
                <a:sym typeface="Consolas"/>
              </a:rPr>
              <a:t>   print</a:t>
            </a:r>
            <a:r>
              <a:rPr lang="en-US" sz="1800" dirty="0">
                <a:latin typeface="Consolas"/>
                <a:ea typeface="Consolas"/>
                <a:cs typeface="Consolas"/>
                <a:sym typeface="Consolas"/>
              </a:rPr>
              <a:t>(</a:t>
            </a:r>
            <a:r>
              <a:rPr lang="en-US" sz="1800" dirty="0">
                <a:solidFill>
                  <a:srgbClr val="FF0000"/>
                </a:solidFill>
                <a:latin typeface="Consolas"/>
                <a:ea typeface="Consolas"/>
                <a:cs typeface="Consolas"/>
                <a:sym typeface="Consolas"/>
              </a:rPr>
              <a:t>'A great pet!!'</a:t>
            </a:r>
            <a:r>
              <a:rPr lang="en-US" sz="1800" dirty="0">
                <a:latin typeface="Consolas"/>
                <a:ea typeface="Consolas"/>
                <a:cs typeface="Consolas"/>
                <a:sym typeface="Consolas"/>
              </a:rPr>
              <a:t>)</a:t>
            </a:r>
            <a:endParaRPr dirty="0"/>
          </a:p>
          <a:p>
            <a:pPr marL="742950" lvl="1" indent="-514350" algn="l" rtl="0">
              <a:lnSpc>
                <a:spcPct val="100000"/>
              </a:lnSpc>
              <a:spcBef>
                <a:spcPts val="360"/>
              </a:spcBef>
              <a:spcAft>
                <a:spcPts val="0"/>
              </a:spcAft>
              <a:buClr>
                <a:srgbClr val="FF9900"/>
              </a:buClr>
              <a:buSzPts val="1620"/>
              <a:buFont typeface="Quattrocento Sans"/>
              <a:buAutoNum type="arabicPeriod"/>
            </a:pPr>
            <a:r>
              <a:rPr lang="en-US" sz="1800" dirty="0">
                <a:latin typeface="Consolas"/>
                <a:ea typeface="Consolas"/>
                <a:cs typeface="Consolas"/>
                <a:sym typeface="Consolas"/>
              </a:rPr>
              <a:t>else:</a:t>
            </a:r>
            <a:endParaRPr dirty="0"/>
          </a:p>
          <a:p>
            <a:pPr marL="742950" lvl="1" indent="-514350" algn="l" rtl="0">
              <a:lnSpc>
                <a:spcPct val="100000"/>
              </a:lnSpc>
              <a:spcBef>
                <a:spcPts val="360"/>
              </a:spcBef>
              <a:spcAft>
                <a:spcPts val="0"/>
              </a:spcAft>
              <a:buClr>
                <a:srgbClr val="FF9900"/>
              </a:buClr>
              <a:buSzPts val="1620"/>
              <a:buFont typeface="Quattrocento Sans"/>
              <a:buAutoNum type="arabicPeriod"/>
            </a:pPr>
            <a:r>
              <a:rPr lang="en-US" sz="1800" dirty="0">
                <a:solidFill>
                  <a:srgbClr val="0000FF"/>
                </a:solidFill>
                <a:latin typeface="Consolas"/>
                <a:ea typeface="Consolas"/>
                <a:cs typeface="Consolas"/>
                <a:sym typeface="Consolas"/>
              </a:rPr>
              <a:t>   print</a:t>
            </a:r>
            <a:r>
              <a:rPr lang="en-US" sz="1800" dirty="0">
                <a:latin typeface="Consolas"/>
                <a:ea typeface="Consolas"/>
                <a:cs typeface="Consolas"/>
                <a:sym typeface="Consolas"/>
              </a:rPr>
              <a:t>(</a:t>
            </a:r>
            <a:r>
              <a:rPr lang="en-US" sz="1800" dirty="0">
                <a:solidFill>
                  <a:srgbClr val="FF0000"/>
                </a:solidFill>
                <a:latin typeface="Consolas"/>
                <a:ea typeface="Consolas"/>
                <a:cs typeface="Consolas"/>
                <a:sym typeface="Consolas"/>
              </a:rPr>
              <a:t>'Good choice'</a:t>
            </a:r>
            <a:r>
              <a:rPr lang="en-US" sz="1800" dirty="0">
                <a:latin typeface="Consolas"/>
                <a:ea typeface="Consolas"/>
                <a:cs typeface="Consolas"/>
                <a:sym typeface="Consolas"/>
              </a:rPr>
              <a:t>)</a:t>
            </a:r>
            <a:endParaRPr dirty="0"/>
          </a:p>
          <a:p>
            <a:pPr marL="228600" lvl="0" indent="-91440" algn="l" rtl="0">
              <a:lnSpc>
                <a:spcPct val="100000"/>
              </a:lnSpc>
              <a:spcBef>
                <a:spcPts val="480"/>
              </a:spcBef>
              <a:spcAft>
                <a:spcPts val="0"/>
              </a:spcAft>
              <a:buClr>
                <a:schemeClr val="dk1"/>
              </a:buClr>
              <a:buSzPts val="2160"/>
              <a:buNone/>
            </a:pPr>
            <a:endParaRPr sz="2400" dirty="0">
              <a:latin typeface="Consolas"/>
              <a:ea typeface="Consolas"/>
              <a:cs typeface="Consolas"/>
              <a:sym typeface="Consolas"/>
            </a:endParaRPr>
          </a:p>
          <a:p>
            <a:pPr marL="228600" lvl="0" indent="-91440" algn="l" rtl="0">
              <a:lnSpc>
                <a:spcPct val="100000"/>
              </a:lnSpc>
              <a:spcBef>
                <a:spcPts val="480"/>
              </a:spcBef>
              <a:spcAft>
                <a:spcPts val="0"/>
              </a:spcAft>
              <a:buClr>
                <a:schemeClr val="dk1"/>
              </a:buClr>
              <a:buSzPts val="2160"/>
              <a:buNone/>
            </a:pPr>
            <a:endParaRPr sz="2400" dirty="0">
              <a:latin typeface="Consolas"/>
              <a:ea typeface="Consolas"/>
              <a:cs typeface="Consolas"/>
              <a:sym typeface="Consolas"/>
            </a:endParaRPr>
          </a:p>
        </p:txBody>
      </p:sp>
    </p:spTree>
    <p:custDataLst>
      <p:tags r:id="rId1"/>
    </p:custData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gbe19974ccb_0_0"/>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Lesson 2.03 part 3 </a:t>
            </a:r>
            <a:endParaRPr dirty="0">
              <a:latin typeface="Segoe UI" panose="020B0502040204020203" pitchFamily="34" charset="0"/>
              <a:cs typeface="Segoe UI" panose="020B0502040204020203" pitchFamily="34" charset="0"/>
            </a:endParaRPr>
          </a:p>
        </p:txBody>
      </p:sp>
      <p:sp>
        <p:nvSpPr>
          <p:cNvPr id="451" name="Google Shape;451;gbe19974ccb_0_0"/>
          <p:cNvSpPr txBox="1">
            <a:spLocks noGrp="1"/>
          </p:cNvSpPr>
          <p:nvPr>
            <p:ph type="body" idx="1"/>
          </p:nvPr>
        </p:nvSpPr>
        <p:spPr>
          <a:xfrm>
            <a:off x="584200" y="1435100"/>
            <a:ext cx="11018700" cy="439864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Now what is the output of the code if you type in 'hamster'?  How about 'goldfish'? </a:t>
            </a:r>
            <a:endParaRPr dirty="0">
              <a:latin typeface="Segoe UI" panose="020B0502040204020203" pitchFamily="34" charset="0"/>
              <a:cs typeface="Segoe UI" panose="020B0502040204020203" pitchFamily="34" charset="0"/>
            </a:endParaRPr>
          </a:p>
          <a:p>
            <a:pPr marL="228600" lvl="0" indent="-91440" algn="l" rtl="0">
              <a:lnSpc>
                <a:spcPct val="100000"/>
              </a:lnSpc>
              <a:spcBef>
                <a:spcPts val="480"/>
              </a:spcBef>
              <a:spcAft>
                <a:spcPts val="0"/>
              </a:spcAft>
              <a:buClr>
                <a:schemeClr val="dk1"/>
              </a:buClr>
              <a:buSzPts val="2160"/>
              <a:buNone/>
            </a:pPr>
            <a:endParaRPr sz="2400" dirty="0">
              <a:latin typeface="Consolas"/>
              <a:ea typeface="Consolas"/>
              <a:cs typeface="Consolas"/>
              <a:sym typeface="Consolas"/>
            </a:endParaRPr>
          </a:p>
          <a:p>
            <a:pPr marL="742950" lvl="1" indent="-488950" algn="l" rtl="0">
              <a:lnSpc>
                <a:spcPct val="100000"/>
              </a:lnSpc>
              <a:spcBef>
                <a:spcPts val="400"/>
              </a:spcBef>
              <a:spcAft>
                <a:spcPts val="0"/>
              </a:spcAft>
              <a:buClr>
                <a:srgbClr val="FF9900"/>
              </a:buClr>
              <a:buSzPts val="1400"/>
              <a:buFont typeface="Quattrocento Sans"/>
              <a:buAutoNum type="arabicPeriod"/>
            </a:pPr>
            <a:r>
              <a:rPr lang="en-US" dirty="0">
                <a:latin typeface="Consolas"/>
                <a:ea typeface="Consolas"/>
                <a:cs typeface="Consolas"/>
                <a:sym typeface="Consolas"/>
              </a:rPr>
              <a:t>animal =</a:t>
            </a:r>
            <a:r>
              <a:rPr lang="en-US" dirty="0">
                <a:solidFill>
                  <a:srgbClr val="CC0099"/>
                </a:solidFill>
                <a:latin typeface="Consolas"/>
                <a:ea typeface="Consolas"/>
                <a:cs typeface="Consolas"/>
                <a:sym typeface="Consolas"/>
              </a:rPr>
              <a:t> input</a:t>
            </a:r>
            <a:r>
              <a:rPr lang="en-US" dirty="0">
                <a:latin typeface="Consolas"/>
                <a:ea typeface="Consolas"/>
                <a:cs typeface="Consolas"/>
                <a:sym typeface="Consolas"/>
              </a:rPr>
              <a:t>(</a:t>
            </a:r>
            <a:r>
              <a:rPr lang="en-US" dirty="0">
                <a:solidFill>
                  <a:srgbClr val="FF0000"/>
                </a:solidFill>
                <a:latin typeface="Consolas"/>
                <a:ea typeface="Consolas"/>
                <a:cs typeface="Consolas"/>
                <a:sym typeface="Consolas"/>
              </a:rPr>
              <a:t>'What is your favorite animal? '</a:t>
            </a:r>
            <a:r>
              <a:rPr lang="en-US" dirty="0">
                <a:latin typeface="Consolas"/>
                <a:ea typeface="Consolas"/>
                <a:cs typeface="Consolas"/>
                <a:sym typeface="Consolas"/>
              </a:rPr>
              <a:t>)</a:t>
            </a:r>
            <a:endParaRPr dirty="0"/>
          </a:p>
          <a:p>
            <a:pPr marL="742950" lvl="1" indent="-488950" algn="l" rtl="0">
              <a:lnSpc>
                <a:spcPct val="100000"/>
              </a:lnSpc>
              <a:spcBef>
                <a:spcPts val="400"/>
              </a:spcBef>
              <a:spcAft>
                <a:spcPts val="0"/>
              </a:spcAft>
              <a:buClr>
                <a:srgbClr val="FF9900"/>
              </a:buClr>
              <a:buSzPts val="1400"/>
              <a:buFont typeface="Quattrocento Sans"/>
              <a:buAutoNum type="arabicPeriod"/>
            </a:pPr>
            <a:r>
              <a:rPr lang="en-US" dirty="0">
                <a:solidFill>
                  <a:srgbClr val="0000FF"/>
                </a:solidFill>
                <a:latin typeface="Consolas"/>
                <a:ea typeface="Consolas"/>
                <a:cs typeface="Consolas"/>
                <a:sym typeface="Consolas"/>
              </a:rPr>
              <a:t>if</a:t>
            </a:r>
            <a:r>
              <a:rPr lang="en-US" dirty="0">
                <a:solidFill>
                  <a:srgbClr val="002060"/>
                </a:solidFill>
                <a:latin typeface="Consolas"/>
                <a:ea typeface="Consolas"/>
                <a:cs typeface="Consolas"/>
                <a:sym typeface="Consolas"/>
              </a:rPr>
              <a:t>(animal == 'cat' or animal == 'dog'</a:t>
            </a:r>
            <a:r>
              <a:rPr lang="en-US" dirty="0">
                <a:latin typeface="Consolas"/>
                <a:ea typeface="Consolas"/>
                <a:cs typeface="Consolas"/>
                <a:sym typeface="Consolas"/>
              </a:rPr>
              <a:t>):</a:t>
            </a:r>
            <a:endParaRPr dirty="0"/>
          </a:p>
          <a:p>
            <a:pPr marL="742950" lvl="1" indent="-500380" algn="l" rtl="0">
              <a:lnSpc>
                <a:spcPct val="100000"/>
              </a:lnSpc>
              <a:spcBef>
                <a:spcPts val="360"/>
              </a:spcBef>
              <a:spcAft>
                <a:spcPts val="0"/>
              </a:spcAft>
              <a:buClr>
                <a:srgbClr val="FF9900"/>
              </a:buClr>
              <a:buSzPts val="1400"/>
              <a:buFont typeface="Quattrocento Sans"/>
              <a:buAutoNum type="arabicPeriod"/>
            </a:pPr>
            <a:r>
              <a:rPr lang="en-US" sz="1800" dirty="0">
                <a:solidFill>
                  <a:srgbClr val="0000FF"/>
                </a:solidFill>
                <a:latin typeface="Consolas"/>
                <a:ea typeface="Consolas"/>
                <a:cs typeface="Consolas"/>
                <a:sym typeface="Consolas"/>
              </a:rPr>
              <a:t>   print</a:t>
            </a:r>
            <a:r>
              <a:rPr lang="en-US" sz="1800" dirty="0">
                <a:latin typeface="Consolas"/>
                <a:ea typeface="Consolas"/>
                <a:cs typeface="Consolas"/>
                <a:sym typeface="Consolas"/>
              </a:rPr>
              <a:t>(</a:t>
            </a:r>
            <a:r>
              <a:rPr lang="en-US" sz="1800" dirty="0">
                <a:solidFill>
                  <a:srgbClr val="FF0000"/>
                </a:solidFill>
                <a:latin typeface="Consolas"/>
                <a:ea typeface="Consolas"/>
                <a:cs typeface="Consolas"/>
                <a:sym typeface="Consolas"/>
              </a:rPr>
              <a:t>'A great pet!!'</a:t>
            </a:r>
            <a:r>
              <a:rPr lang="en-US" sz="1800" dirty="0">
                <a:latin typeface="Consolas"/>
                <a:ea typeface="Consolas"/>
                <a:cs typeface="Consolas"/>
                <a:sym typeface="Consolas"/>
              </a:rPr>
              <a:t>)</a:t>
            </a:r>
            <a:endParaRPr dirty="0"/>
          </a:p>
          <a:p>
            <a:pPr marL="742950" lvl="1" indent="-500380" algn="l" rtl="0">
              <a:lnSpc>
                <a:spcPct val="100000"/>
              </a:lnSpc>
              <a:spcBef>
                <a:spcPts val="360"/>
              </a:spcBef>
              <a:spcAft>
                <a:spcPts val="0"/>
              </a:spcAft>
              <a:buClr>
                <a:srgbClr val="FF9900"/>
              </a:buClr>
              <a:buSzPts val="1400"/>
              <a:buFont typeface="Quattrocento Sans"/>
              <a:buAutoNum type="arabicPeriod"/>
            </a:pPr>
            <a:r>
              <a:rPr lang="en-US" sz="1800" dirty="0" err="1">
                <a:latin typeface="Consolas"/>
                <a:ea typeface="Consolas"/>
                <a:cs typeface="Consolas"/>
                <a:sym typeface="Consolas"/>
              </a:rPr>
              <a:t>elif</a:t>
            </a:r>
            <a:r>
              <a:rPr lang="en-US" sz="1800" dirty="0">
                <a:latin typeface="Consolas"/>
                <a:ea typeface="Consolas"/>
                <a:cs typeface="Consolas"/>
                <a:sym typeface="Consolas"/>
              </a:rPr>
              <a:t> animal == 'hamster':</a:t>
            </a:r>
            <a:endParaRPr sz="1800" dirty="0">
              <a:latin typeface="Consolas"/>
              <a:ea typeface="Consolas"/>
              <a:cs typeface="Consolas"/>
              <a:sym typeface="Consolas"/>
            </a:endParaRPr>
          </a:p>
          <a:p>
            <a:pPr marL="742950" lvl="1" indent="-500380" algn="l" rtl="0">
              <a:lnSpc>
                <a:spcPct val="100000"/>
              </a:lnSpc>
              <a:spcBef>
                <a:spcPts val="360"/>
              </a:spcBef>
              <a:spcAft>
                <a:spcPts val="0"/>
              </a:spcAft>
              <a:buClr>
                <a:srgbClr val="FF9900"/>
              </a:buClr>
              <a:buSzPts val="1400"/>
              <a:buFont typeface="Consolas"/>
              <a:buAutoNum type="arabicPeriod"/>
            </a:pPr>
            <a:r>
              <a:rPr lang="en-US" sz="1800" dirty="0">
                <a:latin typeface="Consolas"/>
                <a:ea typeface="Consolas"/>
                <a:cs typeface="Consolas"/>
                <a:sym typeface="Consolas"/>
              </a:rPr>
              <a:t>   </a:t>
            </a:r>
            <a:r>
              <a:rPr lang="en-US" sz="1800" dirty="0">
                <a:solidFill>
                  <a:srgbClr val="0000FF"/>
                </a:solidFill>
                <a:latin typeface="Consolas"/>
                <a:ea typeface="Consolas"/>
                <a:cs typeface="Consolas"/>
                <a:sym typeface="Consolas"/>
              </a:rPr>
              <a:t>print</a:t>
            </a:r>
            <a:r>
              <a:rPr lang="en-US" sz="1800" dirty="0">
                <a:latin typeface="Consolas"/>
                <a:ea typeface="Consolas"/>
                <a:cs typeface="Consolas"/>
                <a:sym typeface="Consolas"/>
              </a:rPr>
              <a:t>(</a:t>
            </a:r>
            <a:r>
              <a:rPr lang="en-US" sz="1800" dirty="0">
                <a:solidFill>
                  <a:srgbClr val="FF0000"/>
                </a:solidFill>
                <a:latin typeface="Consolas"/>
                <a:ea typeface="Consolas"/>
                <a:cs typeface="Consolas"/>
                <a:sym typeface="Consolas"/>
              </a:rPr>
              <a:t>'Cute!'</a:t>
            </a:r>
            <a:r>
              <a:rPr lang="en-US" sz="1800" dirty="0">
                <a:latin typeface="Consolas"/>
                <a:ea typeface="Consolas"/>
                <a:cs typeface="Consolas"/>
                <a:sym typeface="Consolas"/>
              </a:rPr>
              <a:t>)</a:t>
            </a:r>
            <a:endParaRPr sz="1800" dirty="0">
              <a:latin typeface="Consolas"/>
              <a:ea typeface="Consolas"/>
              <a:cs typeface="Consolas"/>
              <a:sym typeface="Consolas"/>
            </a:endParaRPr>
          </a:p>
          <a:p>
            <a:pPr marL="742950" lvl="1" indent="-500380" algn="l" rtl="0">
              <a:lnSpc>
                <a:spcPct val="100000"/>
              </a:lnSpc>
              <a:spcBef>
                <a:spcPts val="360"/>
              </a:spcBef>
              <a:spcAft>
                <a:spcPts val="0"/>
              </a:spcAft>
              <a:buClr>
                <a:srgbClr val="FF9900"/>
              </a:buClr>
              <a:buSzPts val="1400"/>
              <a:buFont typeface="Consolas"/>
              <a:buAutoNum type="arabicPeriod"/>
            </a:pPr>
            <a:r>
              <a:rPr lang="en-US" sz="1800" dirty="0">
                <a:latin typeface="Consolas"/>
                <a:ea typeface="Consolas"/>
                <a:cs typeface="Consolas"/>
                <a:sym typeface="Consolas"/>
              </a:rPr>
              <a:t>else:</a:t>
            </a:r>
            <a:endParaRPr sz="1800" dirty="0">
              <a:latin typeface="Consolas"/>
              <a:ea typeface="Consolas"/>
              <a:cs typeface="Consolas"/>
              <a:sym typeface="Consolas"/>
            </a:endParaRPr>
          </a:p>
          <a:p>
            <a:pPr marL="742950" lvl="1" indent="-500380" algn="l" rtl="0">
              <a:lnSpc>
                <a:spcPct val="100000"/>
              </a:lnSpc>
              <a:spcBef>
                <a:spcPts val="360"/>
              </a:spcBef>
              <a:spcAft>
                <a:spcPts val="0"/>
              </a:spcAft>
              <a:buClr>
                <a:srgbClr val="FF9900"/>
              </a:buClr>
              <a:buSzPts val="1400"/>
              <a:buFont typeface="Quattrocento Sans"/>
              <a:buAutoNum type="arabicPeriod"/>
            </a:pPr>
            <a:r>
              <a:rPr lang="en-US" sz="1800" dirty="0">
                <a:solidFill>
                  <a:srgbClr val="0000FF"/>
                </a:solidFill>
                <a:latin typeface="Consolas"/>
                <a:ea typeface="Consolas"/>
                <a:cs typeface="Consolas"/>
                <a:sym typeface="Consolas"/>
              </a:rPr>
              <a:t>   print</a:t>
            </a:r>
            <a:r>
              <a:rPr lang="en-US" sz="1800" dirty="0">
                <a:latin typeface="Consolas"/>
                <a:ea typeface="Consolas"/>
                <a:cs typeface="Consolas"/>
                <a:sym typeface="Consolas"/>
              </a:rPr>
              <a:t>(</a:t>
            </a:r>
            <a:r>
              <a:rPr lang="en-US" sz="1800" dirty="0">
                <a:solidFill>
                  <a:srgbClr val="FF0000"/>
                </a:solidFill>
                <a:latin typeface="Consolas"/>
                <a:ea typeface="Consolas"/>
                <a:cs typeface="Consolas"/>
                <a:sym typeface="Consolas"/>
              </a:rPr>
              <a:t>'Good choice.'</a:t>
            </a:r>
            <a:r>
              <a:rPr lang="en-US" sz="1800" dirty="0">
                <a:latin typeface="Consolas"/>
                <a:ea typeface="Consolas"/>
                <a:cs typeface="Consolas"/>
                <a:sym typeface="Consolas"/>
              </a:rPr>
              <a:t>)</a:t>
            </a:r>
            <a:endParaRPr dirty="0"/>
          </a:p>
          <a:p>
            <a:pPr marL="228600" lvl="0" indent="-91440" algn="l" rtl="0">
              <a:lnSpc>
                <a:spcPct val="100000"/>
              </a:lnSpc>
              <a:spcBef>
                <a:spcPts val="480"/>
              </a:spcBef>
              <a:spcAft>
                <a:spcPts val="0"/>
              </a:spcAft>
              <a:buClr>
                <a:schemeClr val="dk1"/>
              </a:buClr>
              <a:buSzPts val="2160"/>
              <a:buNone/>
            </a:pPr>
            <a:endParaRPr sz="2400" dirty="0">
              <a:latin typeface="Consolas"/>
              <a:ea typeface="Consolas"/>
              <a:cs typeface="Consolas"/>
              <a:sym typeface="Consolas"/>
            </a:endParaRPr>
          </a:p>
          <a:p>
            <a:pPr marL="228600" lvl="0" indent="-91440" algn="l" rtl="0">
              <a:lnSpc>
                <a:spcPct val="100000"/>
              </a:lnSpc>
              <a:spcBef>
                <a:spcPts val="480"/>
              </a:spcBef>
              <a:spcAft>
                <a:spcPts val="0"/>
              </a:spcAft>
              <a:buClr>
                <a:schemeClr val="dk1"/>
              </a:buClr>
              <a:buSzPts val="2160"/>
              <a:buNone/>
            </a:pPr>
            <a:endParaRPr sz="2400" dirty="0">
              <a:latin typeface="Consolas"/>
              <a:ea typeface="Consolas"/>
              <a:cs typeface="Consolas"/>
              <a:sym typeface="Consolas"/>
            </a:endParaRPr>
          </a:p>
        </p:txBody>
      </p:sp>
    </p:spTree>
    <p:custDataLst>
      <p:tags r:id="rId1"/>
    </p:custData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Lab – Example 1</a:t>
            </a:r>
            <a:endParaRPr dirty="0">
              <a:latin typeface="Segoe UI" panose="020B0502040204020203" pitchFamily="34" charset="0"/>
              <a:cs typeface="Segoe UI" panose="020B0502040204020203" pitchFamily="34" charset="0"/>
            </a:endParaRPr>
          </a:p>
        </p:txBody>
      </p:sp>
      <p:sp>
        <p:nvSpPr>
          <p:cNvPr id="458" name="Google Shape;458;p7"/>
          <p:cNvSpPr txBox="1">
            <a:spLocks noGrp="1"/>
          </p:cNvSpPr>
          <p:nvPr>
            <p:ph type="body" idx="1"/>
          </p:nvPr>
        </p:nvSpPr>
        <p:spPr>
          <a:xfrm>
            <a:off x="405352" y="1435100"/>
            <a:ext cx="11406433" cy="4390946"/>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Follow the flow of execution in this program and predict what will happen:</a:t>
            </a:r>
          </a:p>
          <a:p>
            <a:pPr marL="0" lvl="0" indent="0" algn="l" rtl="0">
              <a:lnSpc>
                <a:spcPct val="100000"/>
              </a:lnSpc>
              <a:spcBef>
                <a:spcPts val="0"/>
              </a:spcBef>
              <a:spcAft>
                <a:spcPts val="0"/>
              </a:spcAft>
              <a:buClr>
                <a:schemeClr val="dk1"/>
              </a:buClr>
              <a:buSzPts val="2160"/>
              <a:buNone/>
            </a:pPr>
            <a:endParaRPr dirty="0">
              <a:latin typeface="Segoe UI" panose="020B0502040204020203" pitchFamily="34" charset="0"/>
              <a:ea typeface="Consolas"/>
              <a:cs typeface="Segoe UI" panose="020B0502040204020203" pitchFamily="34" charset="0"/>
              <a:sym typeface="Consolas"/>
            </a:endParaRPr>
          </a:p>
          <a:p>
            <a:pPr marL="742950" lvl="1" indent="-514350" algn="l" rtl="0">
              <a:lnSpc>
                <a:spcPct val="100000"/>
              </a:lnSpc>
              <a:spcBef>
                <a:spcPts val="400"/>
              </a:spcBef>
              <a:spcAft>
                <a:spcPts val="0"/>
              </a:spcAft>
              <a:buClr>
                <a:srgbClr val="FF9900"/>
              </a:buClr>
              <a:buSzPts val="1800"/>
              <a:buFont typeface="Quattrocento Sans"/>
              <a:buAutoNum type="arabicPeriod"/>
            </a:pPr>
            <a:r>
              <a:rPr lang="en-US" dirty="0">
                <a:latin typeface="Consolas"/>
                <a:ea typeface="Consolas"/>
                <a:cs typeface="Consolas"/>
                <a:sym typeface="Consolas"/>
              </a:rPr>
              <a:t>a = </a:t>
            </a:r>
            <a:r>
              <a:rPr lang="en-US" dirty="0">
                <a:solidFill>
                  <a:srgbClr val="CC0099"/>
                </a:solidFill>
                <a:latin typeface="Consolas"/>
                <a:ea typeface="Consolas"/>
                <a:cs typeface="Consolas"/>
                <a:sym typeface="Consolas"/>
              </a:rPr>
              <a:t>input</a:t>
            </a:r>
            <a:r>
              <a:rPr lang="en-US" dirty="0">
                <a:latin typeface="Consolas"/>
                <a:ea typeface="Consolas"/>
                <a:cs typeface="Consolas"/>
                <a:sym typeface="Consolas"/>
              </a:rPr>
              <a:t>(</a:t>
            </a:r>
            <a:r>
              <a:rPr lang="en-US" dirty="0">
                <a:solidFill>
                  <a:srgbClr val="FF0000"/>
                </a:solidFill>
                <a:latin typeface="Consolas"/>
                <a:ea typeface="Consolas"/>
                <a:cs typeface="Consolas"/>
                <a:sym typeface="Consolas"/>
              </a:rPr>
              <a:t>"What... is your quest? "</a:t>
            </a:r>
            <a:r>
              <a:rPr lang="en-US" dirty="0">
                <a:latin typeface="Consolas"/>
                <a:ea typeface="Consolas"/>
                <a:cs typeface="Consolas"/>
                <a:sym typeface="Consolas"/>
              </a:rPr>
              <a:t>)</a:t>
            </a:r>
            <a:endParaRPr dirty="0"/>
          </a:p>
          <a:p>
            <a:pPr marL="742950" lvl="1" indent="-514350" algn="l" rtl="0">
              <a:lnSpc>
                <a:spcPct val="100000"/>
              </a:lnSpc>
              <a:spcBef>
                <a:spcPts val="400"/>
              </a:spcBef>
              <a:spcAft>
                <a:spcPts val="0"/>
              </a:spcAft>
              <a:buClr>
                <a:srgbClr val="FF9900"/>
              </a:buClr>
              <a:buSzPts val="1800"/>
              <a:buFont typeface="Quattrocento Sans"/>
              <a:buAutoNum type="arabicPeriod"/>
            </a:pPr>
            <a:r>
              <a:rPr lang="en-US" dirty="0">
                <a:latin typeface="Consolas"/>
                <a:ea typeface="Consolas"/>
                <a:cs typeface="Consolas"/>
                <a:sym typeface="Consolas"/>
              </a:rPr>
              <a:t>b = </a:t>
            </a:r>
            <a:r>
              <a:rPr lang="en-US" dirty="0">
                <a:solidFill>
                  <a:srgbClr val="FF0000"/>
                </a:solidFill>
                <a:latin typeface="Consolas"/>
                <a:ea typeface="Consolas"/>
                <a:cs typeface="Consolas"/>
                <a:sym typeface="Consolas"/>
              </a:rPr>
              <a:t>"to seek the Holy Grail"</a:t>
            </a:r>
            <a:endParaRPr dirty="0"/>
          </a:p>
          <a:p>
            <a:pPr marL="742950" lvl="1" indent="-514350" algn="l" rtl="0">
              <a:lnSpc>
                <a:spcPct val="100000"/>
              </a:lnSpc>
              <a:spcBef>
                <a:spcPts val="400"/>
              </a:spcBef>
              <a:spcAft>
                <a:spcPts val="0"/>
              </a:spcAft>
              <a:buClr>
                <a:srgbClr val="FF9900"/>
              </a:buClr>
              <a:buSzPts val="1800"/>
              <a:buFont typeface="Quattrocento Sans"/>
              <a:buAutoNum type="arabicPeriod"/>
            </a:pPr>
            <a:r>
              <a:rPr lang="en-US" dirty="0">
                <a:solidFill>
                  <a:srgbClr val="0000FF"/>
                </a:solidFill>
                <a:latin typeface="Consolas"/>
                <a:ea typeface="Consolas"/>
                <a:cs typeface="Consolas"/>
                <a:sym typeface="Consolas"/>
              </a:rPr>
              <a:t>if</a:t>
            </a:r>
            <a:r>
              <a:rPr lang="en-US" dirty="0">
                <a:latin typeface="Consolas"/>
                <a:ea typeface="Consolas"/>
                <a:cs typeface="Consolas"/>
                <a:sym typeface="Consolas"/>
              </a:rPr>
              <a:t> a != b:</a:t>
            </a:r>
            <a:endParaRPr dirty="0"/>
          </a:p>
          <a:p>
            <a:pPr marL="742950" lvl="1" indent="-514350" algn="l" rtl="0">
              <a:lnSpc>
                <a:spcPct val="100000"/>
              </a:lnSpc>
              <a:spcBef>
                <a:spcPts val="400"/>
              </a:spcBef>
              <a:spcAft>
                <a:spcPts val="0"/>
              </a:spcAft>
              <a:buClr>
                <a:srgbClr val="FF9900"/>
              </a:buClr>
              <a:buSzPts val="1800"/>
              <a:buFont typeface="Quattrocento Sans"/>
              <a:buAutoNum type="arabicPeriod"/>
            </a:pPr>
            <a:r>
              <a:rPr lang="en-US" sz="2000" dirty="0">
                <a:solidFill>
                  <a:srgbClr val="0000FF"/>
                </a:solidFill>
                <a:latin typeface="Consolas"/>
                <a:ea typeface="Consolas"/>
                <a:cs typeface="Consolas"/>
                <a:sym typeface="Consolas"/>
              </a:rPr>
              <a:t>	  print</a:t>
            </a:r>
            <a:r>
              <a:rPr lang="en-US" sz="2000" dirty="0">
                <a:latin typeface="Consolas"/>
                <a:ea typeface="Consolas"/>
                <a:cs typeface="Consolas"/>
                <a:sym typeface="Consolas"/>
              </a:rPr>
              <a:t>(</a:t>
            </a:r>
            <a:r>
              <a:rPr lang="en-US" sz="2000" dirty="0">
                <a:solidFill>
                  <a:srgbClr val="FF0000"/>
                </a:solidFill>
                <a:latin typeface="Consolas"/>
                <a:ea typeface="Consolas"/>
                <a:cs typeface="Consolas"/>
                <a:sym typeface="Consolas"/>
              </a:rPr>
              <a:t>"Go on. Off you go."</a:t>
            </a:r>
            <a:r>
              <a:rPr lang="en-US" sz="2000" dirty="0">
                <a:latin typeface="Consolas"/>
                <a:ea typeface="Consolas"/>
                <a:cs typeface="Consolas"/>
                <a:sym typeface="Consolas"/>
              </a:rPr>
              <a:t>)</a:t>
            </a:r>
            <a:endParaRPr dirty="0"/>
          </a:p>
          <a:p>
            <a:pPr marL="742950" lvl="1" indent="-514350" algn="l" rtl="0">
              <a:lnSpc>
                <a:spcPct val="100000"/>
              </a:lnSpc>
              <a:spcBef>
                <a:spcPts val="400"/>
              </a:spcBef>
              <a:spcAft>
                <a:spcPts val="0"/>
              </a:spcAft>
              <a:buClr>
                <a:srgbClr val="FF9900"/>
              </a:buClr>
              <a:buSzPts val="1800"/>
              <a:buFont typeface="Quattrocento Sans"/>
              <a:buAutoNum type="arabicPeriod"/>
            </a:pPr>
            <a:r>
              <a:rPr lang="en-US" dirty="0">
                <a:solidFill>
                  <a:srgbClr val="0000FF"/>
                </a:solidFill>
                <a:latin typeface="Consolas"/>
                <a:ea typeface="Consolas"/>
                <a:cs typeface="Consolas"/>
                <a:sym typeface="Consolas"/>
              </a:rPr>
              <a:t>else</a:t>
            </a:r>
            <a:r>
              <a:rPr lang="en-US" dirty="0">
                <a:latin typeface="Consolas"/>
                <a:ea typeface="Consolas"/>
                <a:cs typeface="Consolas"/>
                <a:sym typeface="Consolas"/>
              </a:rPr>
              <a:t>:</a:t>
            </a:r>
            <a:endParaRPr dirty="0"/>
          </a:p>
          <a:p>
            <a:pPr marL="742950" lvl="1" indent="-514350" algn="l" rtl="0">
              <a:lnSpc>
                <a:spcPct val="100000"/>
              </a:lnSpc>
              <a:spcBef>
                <a:spcPts val="400"/>
              </a:spcBef>
              <a:spcAft>
                <a:spcPts val="0"/>
              </a:spcAft>
              <a:buClr>
                <a:srgbClr val="FF9900"/>
              </a:buClr>
              <a:buSzPts val="1800"/>
              <a:buFont typeface="Quattrocento Sans"/>
              <a:buAutoNum type="arabicPeriod"/>
            </a:pPr>
            <a:r>
              <a:rPr lang="en-US" sz="2000" dirty="0">
                <a:latin typeface="Consolas"/>
                <a:ea typeface="Consolas"/>
                <a:cs typeface="Consolas"/>
                <a:sym typeface="Consolas"/>
              </a:rPr>
              <a:t>	  b = input(</a:t>
            </a:r>
            <a:r>
              <a:rPr lang="en-US" sz="2000" dirty="0">
                <a:solidFill>
                  <a:srgbClr val="FF0000"/>
                </a:solidFill>
                <a:latin typeface="Consolas"/>
                <a:ea typeface="Consolas"/>
                <a:cs typeface="Consolas"/>
                <a:sym typeface="Consolas"/>
              </a:rPr>
              <a:t>"What...is the air-speed velocity of an unladen swallow? "</a:t>
            </a:r>
            <a:r>
              <a:rPr lang="en-US" sz="2000" dirty="0">
                <a:latin typeface="Consolas"/>
                <a:ea typeface="Consolas"/>
                <a:cs typeface="Consolas"/>
                <a:sym typeface="Consolas"/>
              </a:rPr>
              <a:t>)</a:t>
            </a:r>
            <a:endParaRPr dirty="0"/>
          </a:p>
          <a:p>
            <a:pPr marL="742950" lvl="1" indent="-514350" algn="l" rtl="0">
              <a:lnSpc>
                <a:spcPct val="100000"/>
              </a:lnSpc>
              <a:spcBef>
                <a:spcPts val="400"/>
              </a:spcBef>
              <a:spcAft>
                <a:spcPts val="0"/>
              </a:spcAft>
              <a:buClr>
                <a:srgbClr val="FF9900"/>
              </a:buClr>
              <a:buSzPts val="1800"/>
              <a:buFont typeface="Quattrocento Sans"/>
              <a:buAutoNum type="arabicPeriod"/>
            </a:pPr>
            <a:r>
              <a:rPr lang="en-US" dirty="0">
                <a:solidFill>
                  <a:srgbClr val="0000FF"/>
                </a:solidFill>
                <a:latin typeface="Consolas"/>
                <a:ea typeface="Consolas"/>
                <a:cs typeface="Consolas"/>
                <a:sym typeface="Consolas"/>
              </a:rPr>
              <a:t>   if</a:t>
            </a:r>
            <a:r>
              <a:rPr lang="en-US" dirty="0">
                <a:latin typeface="Consolas"/>
                <a:ea typeface="Consolas"/>
                <a:cs typeface="Consolas"/>
                <a:sym typeface="Consolas"/>
              </a:rPr>
              <a:t> b == "</a:t>
            </a:r>
            <a:r>
              <a:rPr lang="en-US" dirty="0">
                <a:solidFill>
                  <a:srgbClr val="FF0000"/>
                </a:solidFill>
                <a:latin typeface="Consolas"/>
                <a:ea typeface="Consolas"/>
                <a:cs typeface="Consolas"/>
                <a:sym typeface="Consolas"/>
              </a:rPr>
              <a:t>What do you mean? An African or European swallow?"</a:t>
            </a:r>
            <a:r>
              <a:rPr lang="en-US" dirty="0">
                <a:latin typeface="Consolas"/>
                <a:ea typeface="Consolas"/>
                <a:cs typeface="Consolas"/>
                <a:sym typeface="Consolas"/>
              </a:rPr>
              <a:t>:</a:t>
            </a:r>
            <a:endParaRPr dirty="0"/>
          </a:p>
          <a:p>
            <a:pPr marL="742950" lvl="1" indent="-514350" algn="l" rtl="0">
              <a:lnSpc>
                <a:spcPct val="100000"/>
              </a:lnSpc>
              <a:spcBef>
                <a:spcPts val="400"/>
              </a:spcBef>
              <a:spcAft>
                <a:spcPts val="0"/>
              </a:spcAft>
              <a:buClr>
                <a:srgbClr val="FF9900"/>
              </a:buClr>
              <a:buSzPts val="1800"/>
              <a:buFont typeface="Quattrocento Sans"/>
              <a:buAutoNum type="arabicPeriod"/>
            </a:pPr>
            <a:r>
              <a:rPr lang="en-US" dirty="0">
                <a:solidFill>
                  <a:srgbClr val="0000FF"/>
                </a:solidFill>
                <a:latin typeface="Consolas"/>
                <a:ea typeface="Consolas"/>
                <a:cs typeface="Consolas"/>
                <a:sym typeface="Consolas"/>
              </a:rPr>
              <a:t>      print</a:t>
            </a:r>
            <a:r>
              <a:rPr lang="en-US" dirty="0">
                <a:latin typeface="Consolas"/>
                <a:ea typeface="Consolas"/>
                <a:cs typeface="Consolas"/>
                <a:sym typeface="Consolas"/>
              </a:rPr>
              <a:t>(</a:t>
            </a:r>
            <a:r>
              <a:rPr lang="en-US" dirty="0">
                <a:solidFill>
                  <a:srgbClr val="FF0000"/>
                </a:solidFill>
                <a:latin typeface="Consolas"/>
                <a:ea typeface="Consolas"/>
                <a:cs typeface="Consolas"/>
                <a:sym typeface="Consolas"/>
              </a:rPr>
              <a:t>"I don't know that...AHHH [</a:t>
            </a:r>
            <a:r>
              <a:rPr lang="en-US" dirty="0" err="1">
                <a:solidFill>
                  <a:srgbClr val="FF0000"/>
                </a:solidFill>
                <a:latin typeface="Consolas"/>
                <a:ea typeface="Consolas"/>
                <a:cs typeface="Consolas"/>
                <a:sym typeface="Consolas"/>
              </a:rPr>
              <a:t>Bridgekeeper</a:t>
            </a:r>
            <a:r>
              <a:rPr lang="en-US" dirty="0">
                <a:solidFill>
                  <a:srgbClr val="FF0000"/>
                </a:solidFill>
                <a:latin typeface="Consolas"/>
                <a:ea typeface="Consolas"/>
                <a:cs typeface="Consolas"/>
                <a:sym typeface="Consolas"/>
              </a:rPr>
              <a:t> is thrown off bridge]"</a:t>
            </a:r>
            <a:r>
              <a:rPr lang="en-US" dirty="0">
                <a:latin typeface="Consolas"/>
                <a:ea typeface="Consolas"/>
                <a:cs typeface="Consolas"/>
                <a:sym typeface="Consolas"/>
              </a:rPr>
              <a:t>)</a:t>
            </a:r>
            <a:endParaRPr dirty="0"/>
          </a:p>
          <a:p>
            <a:pPr marL="742950" lvl="1" indent="-514350" algn="l" rtl="0">
              <a:lnSpc>
                <a:spcPct val="100000"/>
              </a:lnSpc>
              <a:spcBef>
                <a:spcPts val="400"/>
              </a:spcBef>
              <a:spcAft>
                <a:spcPts val="0"/>
              </a:spcAft>
              <a:buClr>
                <a:srgbClr val="FF9900"/>
              </a:buClr>
              <a:buSzPts val="1800"/>
              <a:buFont typeface="Quattrocento Sans"/>
              <a:buAutoNum type="arabicPeriod"/>
            </a:pPr>
            <a:r>
              <a:rPr lang="en-US" dirty="0">
                <a:solidFill>
                  <a:srgbClr val="0000FF"/>
                </a:solidFill>
                <a:latin typeface="Consolas"/>
                <a:ea typeface="Consolas"/>
                <a:cs typeface="Consolas"/>
                <a:sym typeface="Consolas"/>
              </a:rPr>
              <a:t>   else</a:t>
            </a:r>
            <a:r>
              <a:rPr lang="en-US" dirty="0">
                <a:latin typeface="Consolas"/>
                <a:ea typeface="Consolas"/>
                <a:cs typeface="Consolas"/>
                <a:sym typeface="Consolas"/>
              </a:rPr>
              <a:t>:</a:t>
            </a:r>
            <a:endParaRPr dirty="0"/>
          </a:p>
          <a:p>
            <a:pPr marL="742950" lvl="1" indent="-514350">
              <a:spcBef>
                <a:spcPts val="400"/>
              </a:spcBef>
              <a:buClr>
                <a:srgbClr val="FF9900"/>
              </a:buClr>
              <a:buSzPts val="1800"/>
              <a:buFont typeface="Quattrocento Sans"/>
              <a:buAutoNum type="arabicPeriod"/>
            </a:pPr>
            <a:r>
              <a:rPr lang="en-US" dirty="0">
                <a:solidFill>
                  <a:srgbClr val="0000FF"/>
                </a:solidFill>
                <a:latin typeface="Consolas"/>
                <a:ea typeface="Consolas"/>
                <a:cs typeface="Consolas"/>
                <a:sym typeface="Consolas"/>
              </a:rPr>
              <a:t>      print</a:t>
            </a:r>
            <a:r>
              <a:rPr lang="en-US" dirty="0">
                <a:latin typeface="Consolas"/>
                <a:ea typeface="Consolas"/>
                <a:cs typeface="Consolas"/>
                <a:sym typeface="Consolas"/>
              </a:rPr>
              <a:t>(</a:t>
            </a:r>
            <a:r>
              <a:rPr lang="en-US" dirty="0">
                <a:solidFill>
                  <a:srgbClr val="FF0000"/>
                </a:solidFill>
                <a:latin typeface="Consolas"/>
                <a:ea typeface="Consolas"/>
                <a:cs typeface="Consolas"/>
                <a:sym typeface="Consolas"/>
              </a:rPr>
              <a:t>"[You are thrown off the bridge]"</a:t>
            </a:r>
            <a:r>
              <a:rPr lang="en-US" dirty="0">
                <a:latin typeface="Consolas"/>
                <a:ea typeface="Consolas"/>
                <a:cs typeface="Consolas"/>
                <a:sym typeface="Consolas"/>
              </a:rPr>
              <a:t>)</a:t>
            </a:r>
            <a:endParaRPr sz="2400" dirty="0">
              <a:latin typeface="Consolas"/>
              <a:ea typeface="Consolas"/>
              <a:cs typeface="Consolas"/>
              <a:sym typeface="Consolas"/>
            </a:endParaRPr>
          </a:p>
        </p:txBody>
      </p:sp>
    </p:spTree>
    <p:custDataLst>
      <p:tags r:id="rId1"/>
    </p:custData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Lab – Example 2</a:t>
            </a:r>
            <a:endParaRPr dirty="0">
              <a:latin typeface="Segoe UI" panose="020B0502040204020203" pitchFamily="34" charset="0"/>
              <a:cs typeface="Segoe UI" panose="020B0502040204020203" pitchFamily="34" charset="0"/>
            </a:endParaRPr>
          </a:p>
        </p:txBody>
      </p:sp>
      <p:sp>
        <p:nvSpPr>
          <p:cNvPr id="465" name="Google Shape;465;p8"/>
          <p:cNvSpPr txBox="1">
            <a:spLocks noGrp="1"/>
          </p:cNvSpPr>
          <p:nvPr>
            <p:ph type="body" idx="1"/>
          </p:nvPr>
        </p:nvSpPr>
        <p:spPr>
          <a:xfrm>
            <a:off x="588263" y="1012031"/>
            <a:ext cx="11018700" cy="5563061"/>
          </a:xfrm>
          <a:prstGeom prst="rect">
            <a:avLst/>
          </a:prstGeom>
          <a:noFill/>
          <a:ln>
            <a:noFill/>
          </a:ln>
        </p:spPr>
        <p:txBody>
          <a:bodyPr spcFirstLastPara="1" wrap="square" lIns="0" tIns="0" rIns="0" bIns="0" anchor="t" anchorCtr="0">
            <a:spAutoFit/>
          </a:bodyPr>
          <a:lstStyle/>
          <a:p>
            <a:pPr marL="0" lvl="0" indent="0">
              <a:spcBef>
                <a:spcPts val="0"/>
              </a:spcBef>
              <a:buSzPts val="2160"/>
              <a:buNone/>
            </a:pPr>
            <a:r>
              <a:rPr lang="en-US" sz="2400" dirty="0">
                <a:latin typeface="Segoe UI" panose="020B0502040204020203" pitchFamily="34" charset="0"/>
                <a:cs typeface="Segoe UI" panose="020B0502040204020203" pitchFamily="34" charset="0"/>
              </a:rPr>
              <a:t>Follow the flow of execution in this program and predict what will happen:</a:t>
            </a:r>
          </a:p>
          <a:p>
            <a:pPr marL="0" lvl="0" indent="0">
              <a:spcBef>
                <a:spcPts val="0"/>
              </a:spcBef>
              <a:buSzPts val="2160"/>
              <a:buNone/>
            </a:pPr>
            <a:endParaRPr lang="en-US" sz="2400" dirty="0">
              <a:latin typeface="Segoe UI" panose="020B0502040204020203" pitchFamily="34" charset="0"/>
              <a:cs typeface="Segoe UI" panose="020B0502040204020203" pitchFamily="34" charset="0"/>
            </a:endParaRPr>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err="1">
                <a:latin typeface="Consolas"/>
                <a:ea typeface="Consolas"/>
                <a:cs typeface="Consolas"/>
                <a:sym typeface="Consolas"/>
              </a:rPr>
              <a:t>user_input</a:t>
            </a:r>
            <a:r>
              <a:rPr lang="en-US" sz="1400" dirty="0">
                <a:latin typeface="Consolas"/>
                <a:ea typeface="Consolas"/>
                <a:cs typeface="Consolas"/>
                <a:sym typeface="Consolas"/>
              </a:rPr>
              <a:t> = </a:t>
            </a:r>
            <a:r>
              <a:rPr lang="en-US" sz="1400" dirty="0">
                <a:solidFill>
                  <a:srgbClr val="CC0099"/>
                </a:solidFill>
                <a:latin typeface="Consolas"/>
                <a:ea typeface="Consolas"/>
                <a:cs typeface="Consolas"/>
                <a:sym typeface="Consolas"/>
              </a:rPr>
              <a:t>input</a:t>
            </a:r>
            <a:r>
              <a:rPr lang="en-US" sz="1400" dirty="0">
                <a:latin typeface="Consolas"/>
                <a:ea typeface="Consolas"/>
                <a:cs typeface="Consolas"/>
                <a:sym typeface="Consolas"/>
              </a:rPr>
              <a:t>(</a:t>
            </a:r>
            <a:r>
              <a:rPr lang="en-US" sz="1400" dirty="0">
                <a:solidFill>
                  <a:srgbClr val="FF0000"/>
                </a:solidFill>
                <a:latin typeface="Consolas"/>
                <a:ea typeface="Consolas"/>
                <a:cs typeface="Consolas"/>
                <a:sym typeface="Consolas"/>
              </a:rPr>
              <a:t>"What is your favorite color"</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a:solidFill>
                  <a:srgbClr val="0000FF"/>
                </a:solidFill>
                <a:latin typeface="Consolas"/>
                <a:ea typeface="Consolas"/>
                <a:cs typeface="Consolas"/>
                <a:sym typeface="Consolas"/>
              </a:rPr>
              <a:t>if</a:t>
            </a:r>
            <a:r>
              <a:rPr lang="en-US" sz="1400" dirty="0">
                <a:latin typeface="Consolas"/>
                <a:ea typeface="Consolas"/>
                <a:cs typeface="Consolas"/>
                <a:sym typeface="Consolas"/>
              </a:rPr>
              <a:t> </a:t>
            </a:r>
            <a:r>
              <a:rPr lang="en-US" sz="1400" dirty="0" err="1">
                <a:latin typeface="Consolas"/>
                <a:ea typeface="Consolas"/>
                <a:cs typeface="Consolas"/>
                <a:sym typeface="Consolas"/>
              </a:rPr>
              <a:t>user_input</a:t>
            </a:r>
            <a:r>
              <a:rPr lang="en-US" sz="1400" dirty="0">
                <a:latin typeface="Consolas"/>
                <a:ea typeface="Consolas"/>
                <a:cs typeface="Consolas"/>
                <a:sym typeface="Consolas"/>
              </a:rPr>
              <a:t> == </a:t>
            </a:r>
            <a:r>
              <a:rPr lang="en-US" sz="1400" dirty="0">
                <a:solidFill>
                  <a:srgbClr val="FF0000"/>
                </a:solidFill>
                <a:latin typeface="Consolas"/>
                <a:ea typeface="Consolas"/>
                <a:cs typeface="Consolas"/>
                <a:sym typeface="Consolas"/>
              </a:rPr>
              <a:t>'blue’</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a:solidFill>
                  <a:srgbClr val="0000FF"/>
                </a:solidFill>
                <a:latin typeface="Consolas"/>
                <a:ea typeface="Consolas"/>
                <a:cs typeface="Consolas"/>
                <a:sym typeface="Consolas"/>
              </a:rPr>
              <a:t>   print</a:t>
            </a:r>
            <a:r>
              <a:rPr lang="en-US" sz="1400" dirty="0">
                <a:latin typeface="Consolas"/>
                <a:ea typeface="Consolas"/>
                <a:cs typeface="Consolas"/>
                <a:sym typeface="Consolas"/>
              </a:rPr>
              <a:t>(</a:t>
            </a:r>
            <a:r>
              <a:rPr lang="en-US" sz="1400" dirty="0">
                <a:solidFill>
                  <a:srgbClr val="FF0000"/>
                </a:solidFill>
                <a:latin typeface="Consolas"/>
                <a:ea typeface="Consolas"/>
                <a:cs typeface="Consolas"/>
                <a:sym typeface="Consolas"/>
              </a:rPr>
              <a:t>"Blue Skidoo"</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err="1">
                <a:solidFill>
                  <a:srgbClr val="0000FF"/>
                </a:solidFill>
                <a:latin typeface="Consolas"/>
                <a:ea typeface="Consolas"/>
                <a:cs typeface="Consolas"/>
                <a:sym typeface="Consolas"/>
              </a:rPr>
              <a:t>elif</a:t>
            </a:r>
            <a:r>
              <a:rPr lang="en-US" sz="1400" dirty="0">
                <a:latin typeface="Consolas"/>
                <a:ea typeface="Consolas"/>
                <a:cs typeface="Consolas"/>
                <a:sym typeface="Consolas"/>
              </a:rPr>
              <a:t> </a:t>
            </a:r>
            <a:r>
              <a:rPr lang="en-US" sz="1400" dirty="0" err="1">
                <a:latin typeface="Consolas"/>
                <a:ea typeface="Consolas"/>
                <a:cs typeface="Consolas"/>
                <a:sym typeface="Consolas"/>
              </a:rPr>
              <a:t>user_input</a:t>
            </a:r>
            <a:r>
              <a:rPr lang="en-US" sz="1400" dirty="0">
                <a:latin typeface="Consolas"/>
                <a:ea typeface="Consolas"/>
                <a:cs typeface="Consolas"/>
                <a:sym typeface="Consolas"/>
              </a:rPr>
              <a:t> == </a:t>
            </a:r>
            <a:r>
              <a:rPr lang="en-US" sz="1400" dirty="0">
                <a:solidFill>
                  <a:srgbClr val="FF0000"/>
                </a:solidFill>
                <a:latin typeface="Consolas"/>
                <a:ea typeface="Consolas"/>
                <a:cs typeface="Consolas"/>
                <a:sym typeface="Consolas"/>
              </a:rPr>
              <a:t>"red"</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a:solidFill>
                  <a:srgbClr val="0000FF"/>
                </a:solidFill>
                <a:latin typeface="Consolas"/>
                <a:ea typeface="Consolas"/>
                <a:cs typeface="Consolas"/>
                <a:sym typeface="Consolas"/>
              </a:rPr>
              <a:t>   print</a:t>
            </a:r>
            <a:r>
              <a:rPr lang="en-US" sz="1400" dirty="0">
                <a:latin typeface="Consolas"/>
                <a:ea typeface="Consolas"/>
                <a:cs typeface="Consolas"/>
                <a:sym typeface="Consolas"/>
              </a:rPr>
              <a:t>(</a:t>
            </a:r>
            <a:r>
              <a:rPr lang="en-US" sz="1400" dirty="0">
                <a:solidFill>
                  <a:srgbClr val="FF0000"/>
                </a:solidFill>
                <a:latin typeface="Consolas"/>
                <a:ea typeface="Consolas"/>
                <a:cs typeface="Consolas"/>
                <a:sym typeface="Consolas"/>
              </a:rPr>
              <a:t>"Roses are red!"</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err="1">
                <a:solidFill>
                  <a:srgbClr val="0000FF"/>
                </a:solidFill>
                <a:latin typeface="Consolas"/>
                <a:ea typeface="Consolas"/>
                <a:cs typeface="Consolas"/>
                <a:sym typeface="Consolas"/>
              </a:rPr>
              <a:t>elif</a:t>
            </a:r>
            <a:r>
              <a:rPr lang="en-US" sz="1400" dirty="0">
                <a:latin typeface="Consolas"/>
                <a:ea typeface="Consolas"/>
                <a:cs typeface="Consolas"/>
                <a:sym typeface="Consolas"/>
              </a:rPr>
              <a:t> </a:t>
            </a:r>
            <a:r>
              <a:rPr lang="en-US" sz="1400" dirty="0" err="1">
                <a:latin typeface="Consolas"/>
                <a:ea typeface="Consolas"/>
                <a:cs typeface="Consolas"/>
                <a:sym typeface="Consolas"/>
              </a:rPr>
              <a:t>user_input</a:t>
            </a:r>
            <a:r>
              <a:rPr lang="en-US" sz="1400" dirty="0">
                <a:latin typeface="Consolas"/>
                <a:ea typeface="Consolas"/>
                <a:cs typeface="Consolas"/>
                <a:sym typeface="Consolas"/>
              </a:rPr>
              <a:t> == </a:t>
            </a:r>
            <a:r>
              <a:rPr lang="en-US" sz="1400" dirty="0">
                <a:solidFill>
                  <a:srgbClr val="FF0000"/>
                </a:solidFill>
                <a:latin typeface="Consolas"/>
                <a:ea typeface="Consolas"/>
                <a:cs typeface="Consolas"/>
                <a:sym typeface="Consolas"/>
              </a:rPr>
              <a:t>"yellow"</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a:solidFill>
                  <a:srgbClr val="0000FF"/>
                </a:solidFill>
                <a:latin typeface="Consolas"/>
                <a:ea typeface="Consolas"/>
                <a:cs typeface="Consolas"/>
                <a:sym typeface="Consolas"/>
              </a:rPr>
              <a:t>   print</a:t>
            </a:r>
            <a:r>
              <a:rPr lang="en-US" sz="1400" dirty="0">
                <a:latin typeface="Consolas"/>
                <a:ea typeface="Consolas"/>
                <a:cs typeface="Consolas"/>
                <a:sym typeface="Consolas"/>
              </a:rPr>
              <a:t>(</a:t>
            </a:r>
            <a:r>
              <a:rPr lang="en-US" sz="1400" dirty="0">
                <a:solidFill>
                  <a:srgbClr val="FF0000"/>
                </a:solidFill>
                <a:latin typeface="Consolas"/>
                <a:ea typeface="Consolas"/>
                <a:cs typeface="Consolas"/>
                <a:sym typeface="Consolas"/>
              </a:rPr>
              <a:t>"Mellow Yellow"</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err="1">
                <a:solidFill>
                  <a:srgbClr val="0000FF"/>
                </a:solidFill>
                <a:latin typeface="Consolas"/>
                <a:ea typeface="Consolas"/>
                <a:cs typeface="Consolas"/>
                <a:sym typeface="Consolas"/>
              </a:rPr>
              <a:t>elif</a:t>
            </a:r>
            <a:r>
              <a:rPr lang="en-US" sz="1400" dirty="0">
                <a:latin typeface="Consolas"/>
                <a:ea typeface="Consolas"/>
                <a:cs typeface="Consolas"/>
                <a:sym typeface="Consolas"/>
              </a:rPr>
              <a:t> </a:t>
            </a:r>
            <a:r>
              <a:rPr lang="en-US" sz="1400" dirty="0" err="1">
                <a:latin typeface="Consolas"/>
                <a:ea typeface="Consolas"/>
                <a:cs typeface="Consolas"/>
                <a:sym typeface="Consolas"/>
              </a:rPr>
              <a:t>user_input</a:t>
            </a:r>
            <a:r>
              <a:rPr lang="en-US" sz="1400" dirty="0">
                <a:latin typeface="Consolas"/>
                <a:ea typeface="Consolas"/>
                <a:cs typeface="Consolas"/>
                <a:sym typeface="Consolas"/>
              </a:rPr>
              <a:t> == </a:t>
            </a:r>
            <a:r>
              <a:rPr lang="en-US" sz="1400" dirty="0">
                <a:solidFill>
                  <a:srgbClr val="FF0000"/>
                </a:solidFill>
                <a:latin typeface="Consolas"/>
                <a:ea typeface="Consolas"/>
                <a:cs typeface="Consolas"/>
                <a:sym typeface="Consolas"/>
              </a:rPr>
              <a:t>"green"</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a:solidFill>
                  <a:srgbClr val="0000FF"/>
                </a:solidFill>
                <a:latin typeface="Consolas"/>
                <a:ea typeface="Consolas"/>
                <a:cs typeface="Consolas"/>
                <a:sym typeface="Consolas"/>
              </a:rPr>
              <a:t>   print</a:t>
            </a:r>
            <a:r>
              <a:rPr lang="en-US" sz="1400" dirty="0">
                <a:latin typeface="Consolas"/>
                <a:ea typeface="Consolas"/>
                <a:cs typeface="Consolas"/>
                <a:sym typeface="Consolas"/>
              </a:rPr>
              <a:t>(</a:t>
            </a:r>
            <a:r>
              <a:rPr lang="en-US" sz="1400" dirty="0">
                <a:solidFill>
                  <a:srgbClr val="FF0000"/>
                </a:solidFill>
                <a:latin typeface="Consolas"/>
                <a:ea typeface="Consolas"/>
                <a:cs typeface="Consolas"/>
                <a:sym typeface="Consolas"/>
              </a:rPr>
              <a:t>"Green Machine"</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err="1">
                <a:solidFill>
                  <a:srgbClr val="0000FF"/>
                </a:solidFill>
                <a:latin typeface="Consolas"/>
                <a:ea typeface="Consolas"/>
                <a:cs typeface="Consolas"/>
                <a:sym typeface="Consolas"/>
              </a:rPr>
              <a:t>elif</a:t>
            </a:r>
            <a:r>
              <a:rPr lang="en-US" sz="1400" dirty="0">
                <a:latin typeface="Consolas"/>
                <a:ea typeface="Consolas"/>
                <a:cs typeface="Consolas"/>
                <a:sym typeface="Consolas"/>
              </a:rPr>
              <a:t> </a:t>
            </a:r>
            <a:r>
              <a:rPr lang="en-US" sz="1400" dirty="0" err="1">
                <a:latin typeface="Consolas"/>
                <a:ea typeface="Consolas"/>
                <a:cs typeface="Consolas"/>
                <a:sym typeface="Consolas"/>
              </a:rPr>
              <a:t>user_input</a:t>
            </a:r>
            <a:r>
              <a:rPr lang="en-US" sz="1400" dirty="0">
                <a:latin typeface="Consolas"/>
                <a:ea typeface="Consolas"/>
                <a:cs typeface="Consolas"/>
                <a:sym typeface="Consolas"/>
              </a:rPr>
              <a:t> == </a:t>
            </a:r>
            <a:r>
              <a:rPr lang="en-US" sz="1400" dirty="0">
                <a:solidFill>
                  <a:srgbClr val="FF0000"/>
                </a:solidFill>
                <a:latin typeface="Consolas"/>
                <a:ea typeface="Consolas"/>
                <a:cs typeface="Consolas"/>
                <a:sym typeface="Consolas"/>
              </a:rPr>
              <a:t>"orange"</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a:solidFill>
                  <a:srgbClr val="0000FF"/>
                </a:solidFill>
                <a:latin typeface="Consolas"/>
                <a:ea typeface="Consolas"/>
                <a:cs typeface="Consolas"/>
                <a:sym typeface="Consolas"/>
              </a:rPr>
              <a:t>   print</a:t>
            </a:r>
            <a:r>
              <a:rPr lang="en-US" sz="1400" dirty="0">
                <a:latin typeface="Consolas"/>
                <a:ea typeface="Consolas"/>
                <a:cs typeface="Consolas"/>
                <a:sym typeface="Consolas"/>
              </a:rPr>
              <a:t>(</a:t>
            </a:r>
            <a:r>
              <a:rPr lang="en-US" sz="1400" dirty="0">
                <a:solidFill>
                  <a:srgbClr val="FF0000"/>
                </a:solidFill>
                <a:latin typeface="Consolas"/>
                <a:ea typeface="Consolas"/>
                <a:cs typeface="Consolas"/>
                <a:sym typeface="Consolas"/>
              </a:rPr>
              <a:t>"Orange you glad I didn't say banana?"</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err="1">
                <a:solidFill>
                  <a:srgbClr val="0000FF"/>
                </a:solidFill>
                <a:latin typeface="Consolas"/>
                <a:ea typeface="Consolas"/>
                <a:cs typeface="Consolas"/>
                <a:sym typeface="Consolas"/>
              </a:rPr>
              <a:t>elif</a:t>
            </a:r>
            <a:r>
              <a:rPr lang="en-US" sz="1400" dirty="0">
                <a:latin typeface="Consolas"/>
                <a:ea typeface="Consolas"/>
                <a:cs typeface="Consolas"/>
                <a:sym typeface="Consolas"/>
              </a:rPr>
              <a:t> </a:t>
            </a:r>
            <a:r>
              <a:rPr lang="en-US" sz="1400" dirty="0" err="1">
                <a:latin typeface="Consolas"/>
                <a:ea typeface="Consolas"/>
                <a:cs typeface="Consolas"/>
                <a:sym typeface="Consolas"/>
              </a:rPr>
              <a:t>user_input</a:t>
            </a:r>
            <a:r>
              <a:rPr lang="en-US" sz="1400" dirty="0">
                <a:latin typeface="Consolas"/>
                <a:ea typeface="Consolas"/>
                <a:cs typeface="Consolas"/>
                <a:sym typeface="Consolas"/>
              </a:rPr>
              <a:t> == </a:t>
            </a:r>
            <a:r>
              <a:rPr lang="en-US" sz="1400" dirty="0">
                <a:solidFill>
                  <a:srgbClr val="FF0000"/>
                </a:solidFill>
                <a:latin typeface="Consolas"/>
                <a:ea typeface="Consolas"/>
                <a:cs typeface="Consolas"/>
                <a:sym typeface="Consolas"/>
              </a:rPr>
              <a:t>"black"</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a:solidFill>
                  <a:srgbClr val="0000FF"/>
                </a:solidFill>
                <a:latin typeface="Consolas"/>
                <a:ea typeface="Consolas"/>
                <a:cs typeface="Consolas"/>
                <a:sym typeface="Consolas"/>
              </a:rPr>
              <a:t>   print</a:t>
            </a:r>
            <a:r>
              <a:rPr lang="en-US" sz="1400" dirty="0">
                <a:latin typeface="Consolas"/>
                <a:ea typeface="Consolas"/>
                <a:cs typeface="Consolas"/>
                <a:sym typeface="Consolas"/>
              </a:rPr>
              <a:t>(</a:t>
            </a:r>
            <a:r>
              <a:rPr lang="en-US" sz="1400" dirty="0">
                <a:solidFill>
                  <a:srgbClr val="FF0000"/>
                </a:solidFill>
                <a:latin typeface="Consolas"/>
                <a:ea typeface="Consolas"/>
                <a:cs typeface="Consolas"/>
                <a:sym typeface="Consolas"/>
              </a:rPr>
              <a:t>"I see a red door and I want it painted black"</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err="1">
                <a:solidFill>
                  <a:srgbClr val="0000FF"/>
                </a:solidFill>
                <a:latin typeface="Consolas"/>
                <a:ea typeface="Consolas"/>
                <a:cs typeface="Consolas"/>
                <a:sym typeface="Consolas"/>
              </a:rPr>
              <a:t>elif</a:t>
            </a:r>
            <a:r>
              <a:rPr lang="en-US" sz="1400" dirty="0">
                <a:latin typeface="Consolas"/>
                <a:ea typeface="Consolas"/>
                <a:cs typeface="Consolas"/>
                <a:sym typeface="Consolas"/>
              </a:rPr>
              <a:t> </a:t>
            </a:r>
            <a:r>
              <a:rPr lang="en-US" sz="1400" dirty="0" err="1">
                <a:latin typeface="Consolas"/>
                <a:ea typeface="Consolas"/>
                <a:cs typeface="Consolas"/>
                <a:sym typeface="Consolas"/>
              </a:rPr>
              <a:t>user_input</a:t>
            </a:r>
            <a:r>
              <a:rPr lang="en-US" sz="1400" dirty="0">
                <a:latin typeface="Consolas"/>
                <a:ea typeface="Consolas"/>
                <a:cs typeface="Consolas"/>
                <a:sym typeface="Consolas"/>
              </a:rPr>
              <a:t> == </a:t>
            </a:r>
            <a:r>
              <a:rPr lang="en-US" sz="1400" dirty="0">
                <a:solidFill>
                  <a:srgbClr val="FF0000"/>
                </a:solidFill>
                <a:latin typeface="Consolas"/>
                <a:ea typeface="Consolas"/>
                <a:cs typeface="Consolas"/>
                <a:sym typeface="Consolas"/>
              </a:rPr>
              <a:t>"purple"</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a:solidFill>
                  <a:srgbClr val="0000FF"/>
                </a:solidFill>
                <a:latin typeface="Consolas"/>
                <a:ea typeface="Consolas"/>
                <a:cs typeface="Consolas"/>
                <a:sym typeface="Consolas"/>
              </a:rPr>
              <a:t>   print</a:t>
            </a:r>
            <a:r>
              <a:rPr lang="en-US" sz="1400" dirty="0">
                <a:latin typeface="Consolas"/>
                <a:ea typeface="Consolas"/>
                <a:cs typeface="Consolas"/>
                <a:sym typeface="Consolas"/>
              </a:rPr>
              <a:t>(</a:t>
            </a:r>
            <a:r>
              <a:rPr lang="en-US" sz="1400" dirty="0">
                <a:solidFill>
                  <a:srgbClr val="FF0000"/>
                </a:solidFill>
                <a:latin typeface="Consolas"/>
                <a:ea typeface="Consolas"/>
                <a:cs typeface="Consolas"/>
                <a:sym typeface="Consolas"/>
              </a:rPr>
              <a:t>"And we'll never be </a:t>
            </a:r>
            <a:r>
              <a:rPr lang="en-US" sz="1400" dirty="0" err="1">
                <a:solidFill>
                  <a:srgbClr val="FF0000"/>
                </a:solidFill>
                <a:latin typeface="Consolas"/>
                <a:ea typeface="Consolas"/>
                <a:cs typeface="Consolas"/>
                <a:sym typeface="Consolas"/>
              </a:rPr>
              <a:t>royalllssss</a:t>
            </a:r>
            <a:r>
              <a:rPr lang="en-US" sz="1400" dirty="0">
                <a:solidFill>
                  <a:srgbClr val="FF0000"/>
                </a:solidFill>
                <a:latin typeface="Consolas"/>
                <a:ea typeface="Consolas"/>
                <a:cs typeface="Consolas"/>
                <a:sym typeface="Consolas"/>
              </a:rPr>
              <a:t>"</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err="1">
                <a:solidFill>
                  <a:srgbClr val="0000FF"/>
                </a:solidFill>
                <a:latin typeface="Consolas"/>
                <a:ea typeface="Consolas"/>
                <a:cs typeface="Consolas"/>
                <a:sym typeface="Consolas"/>
              </a:rPr>
              <a:t>elif</a:t>
            </a:r>
            <a:r>
              <a:rPr lang="en-US" sz="1400" dirty="0">
                <a:latin typeface="Consolas"/>
                <a:ea typeface="Consolas"/>
                <a:cs typeface="Consolas"/>
                <a:sym typeface="Consolas"/>
              </a:rPr>
              <a:t> </a:t>
            </a:r>
            <a:r>
              <a:rPr lang="en-US" sz="1400" dirty="0" err="1">
                <a:latin typeface="Consolas"/>
                <a:ea typeface="Consolas"/>
                <a:cs typeface="Consolas"/>
                <a:sym typeface="Consolas"/>
              </a:rPr>
              <a:t>user_input</a:t>
            </a:r>
            <a:r>
              <a:rPr lang="en-US" sz="1400" dirty="0">
                <a:latin typeface="Consolas"/>
                <a:ea typeface="Consolas"/>
                <a:cs typeface="Consolas"/>
                <a:sym typeface="Consolas"/>
              </a:rPr>
              <a:t> == </a:t>
            </a:r>
            <a:r>
              <a:rPr lang="en-US" sz="1400" dirty="0">
                <a:solidFill>
                  <a:srgbClr val="FF0000"/>
                </a:solidFill>
                <a:latin typeface="Consolas"/>
                <a:ea typeface="Consolas"/>
                <a:cs typeface="Consolas"/>
                <a:sym typeface="Consolas"/>
              </a:rPr>
              <a:t>"pink"</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a:solidFill>
                  <a:srgbClr val="0000FF"/>
                </a:solidFill>
                <a:latin typeface="Consolas"/>
                <a:ea typeface="Consolas"/>
                <a:cs typeface="Consolas"/>
                <a:sym typeface="Consolas"/>
              </a:rPr>
              <a:t>   print</a:t>
            </a:r>
            <a:r>
              <a:rPr lang="en-US" sz="1400" dirty="0">
                <a:latin typeface="Consolas"/>
                <a:ea typeface="Consolas"/>
                <a:cs typeface="Consolas"/>
                <a:sym typeface="Consolas"/>
              </a:rPr>
              <a:t>(</a:t>
            </a:r>
            <a:r>
              <a:rPr lang="en-US" sz="1400" dirty="0">
                <a:solidFill>
                  <a:srgbClr val="FF0000"/>
                </a:solidFill>
                <a:latin typeface="Consolas"/>
                <a:ea typeface="Consolas"/>
                <a:cs typeface="Consolas"/>
                <a:sym typeface="Consolas"/>
              </a:rPr>
              <a:t>"Pinky and the Brain"</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a:solidFill>
                  <a:srgbClr val="0000FF"/>
                </a:solidFill>
                <a:latin typeface="Consolas"/>
                <a:ea typeface="Consolas"/>
                <a:cs typeface="Consolas"/>
                <a:sym typeface="Consolas"/>
              </a:rPr>
              <a:t>else</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a:solidFill>
                  <a:srgbClr val="0000FF"/>
                </a:solidFill>
                <a:latin typeface="Consolas"/>
                <a:ea typeface="Consolas"/>
                <a:cs typeface="Consolas"/>
                <a:sym typeface="Consolas"/>
              </a:rPr>
              <a:t>   print</a:t>
            </a:r>
            <a:r>
              <a:rPr lang="en-US" sz="1400" dirty="0">
                <a:latin typeface="Consolas"/>
                <a:ea typeface="Consolas"/>
                <a:cs typeface="Consolas"/>
                <a:sym typeface="Consolas"/>
              </a:rPr>
              <a:t>(</a:t>
            </a:r>
            <a:r>
              <a:rPr lang="en-US" sz="1400" dirty="0">
                <a:solidFill>
                  <a:srgbClr val="FF0000"/>
                </a:solidFill>
                <a:latin typeface="Consolas"/>
                <a:ea typeface="Consolas"/>
                <a:cs typeface="Consolas"/>
                <a:sym typeface="Consolas"/>
              </a:rPr>
              <a:t>"I don't recognize that color. Is it even...??"</a:t>
            </a:r>
            <a:r>
              <a:rPr lang="en-US" sz="1400" dirty="0">
                <a:latin typeface="Consolas"/>
                <a:ea typeface="Consolas"/>
                <a:cs typeface="Consolas"/>
                <a:sym typeface="Consolas"/>
              </a:rPr>
              <a:t>)</a:t>
            </a:r>
            <a:endParaRPr dirty="0"/>
          </a:p>
        </p:txBody>
      </p:sp>
    </p:spTree>
    <p:custDataLst>
      <p:tags r:id="rId1"/>
    </p:custData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984</Words>
  <Application>Microsoft Office PowerPoint</Application>
  <PresentationFormat>Widescreen</PresentationFormat>
  <Paragraphs>131</Paragraphs>
  <Slides>12</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Segoe UI</vt:lpstr>
      <vt:lpstr>Noto Sans Symbols</vt:lpstr>
      <vt:lpstr>Calibri</vt:lpstr>
      <vt:lpstr>Quattrocento Sans</vt:lpstr>
      <vt:lpstr>Consolas</vt:lpstr>
      <vt:lpstr>Microsoft Philanthropies TEALS</vt:lpstr>
      <vt:lpstr>Microsoft Philanthropies TEALS</vt:lpstr>
      <vt:lpstr>Lesson 2.03: Conditionals </vt:lpstr>
      <vt:lpstr>Conditionals </vt:lpstr>
      <vt:lpstr>Today’s plan </vt:lpstr>
      <vt:lpstr>Do now </vt:lpstr>
      <vt:lpstr>Lesson 2.03 part 1</vt:lpstr>
      <vt:lpstr>Lesson 2.03 part 2 </vt:lpstr>
      <vt:lpstr>Lesson 2.03 part 3 </vt:lpstr>
      <vt:lpstr>Lab – Example 1</vt:lpstr>
      <vt:lpstr>Lab – Example 2</vt:lpstr>
      <vt:lpstr>Lab 2.03 - Triangle</vt:lpstr>
      <vt:lpstr>Bonus</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2.03: Conditionals </dc:title>
  <cp:lastModifiedBy>Greene, David</cp:lastModifiedBy>
  <cp:revision>14</cp:revision>
  <dcterms:created xsi:type="dcterms:W3CDTF">2019-12-20T16:58:14Z</dcterms:created>
  <dcterms:modified xsi:type="dcterms:W3CDTF">2021-03-05T15:58:23Z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27AE9A9F-1517-4202-82FA-259B4E2F73E9</vt:lpwstr>
  </property>
  <property fmtid="{D5CDD505-2E9C-101B-9397-08002B2CF9AE}" pid="4" name="ArticulatePath">
    <vt:lpwstr>Intro Python 2.03 TEALS</vt:lpwstr>
  </property>
</Properties>
</file>