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53780-3C5A-4797-95F6-7B111D20C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Şekilleri ve cisimleri </a:t>
            </a:r>
            <a:r>
              <a:rPr lang="tr-TR" dirty="0" err="1"/>
              <a:t>opencv</a:t>
            </a:r>
            <a:r>
              <a:rPr lang="tr-TR" dirty="0"/>
              <a:t> ile tespit etme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876DEF-3752-4973-90AC-BECE653D1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6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60A15-6FF1-4AD9-94BA-A65626A0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1188720"/>
          </a:xfrm>
        </p:spPr>
        <p:txBody>
          <a:bodyPr/>
          <a:lstStyle/>
          <a:p>
            <a:r>
              <a:rPr lang="tr-TR" dirty="0"/>
              <a:t>Şekilleri tespit 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8BEBF-E453-49C1-96EC-3E6CC11F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6877"/>
            <a:ext cx="7729728" cy="85373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2D Şekilleri seçerken elimizde bulunan görüntüye öncelikle birkaç işlem uygulamamız gerekiyor çünkü elimizdeki görüntü ışığa ve renge göre yanlış anlaşılabilir</a:t>
            </a:r>
          </a:p>
          <a:p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F598299-892C-47FC-A867-0A9FBF9A68A9}"/>
              </a:ext>
            </a:extLst>
          </p:cNvPr>
          <p:cNvSpPr txBox="1">
            <a:spLocks/>
          </p:cNvSpPr>
          <p:nvPr/>
        </p:nvSpPr>
        <p:spPr bwMode="black">
          <a:xfrm>
            <a:off x="2643762" y="1381625"/>
            <a:ext cx="6904475" cy="36775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/>
              <a:t>Algoritma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8BA2698-09B1-4C2B-A73E-CC40F235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07" y="2938104"/>
            <a:ext cx="3409100" cy="360609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2C91F0D-454C-4B3D-8215-65F060F7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47" y="2938104"/>
            <a:ext cx="3485311" cy="3638032"/>
          </a:xfrm>
          <a:prstGeom prst="rect">
            <a:avLst/>
          </a:prstGeom>
        </p:spPr>
      </p:pic>
      <p:sp>
        <p:nvSpPr>
          <p:cNvPr id="9" name="Ok: Sağ 8">
            <a:extLst>
              <a:ext uri="{FF2B5EF4-FFF2-40B4-BE49-F238E27FC236}">
                <a16:creationId xmlns:a16="http://schemas.microsoft.com/office/drawing/2014/main" id="{1AA4C7EF-F9A1-4304-9647-351BF1EDCAAE}"/>
              </a:ext>
            </a:extLst>
          </p:cNvPr>
          <p:cNvSpPr/>
          <p:nvPr/>
        </p:nvSpPr>
        <p:spPr>
          <a:xfrm>
            <a:off x="5281127" y="4525347"/>
            <a:ext cx="1735493" cy="50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60A15-6FF1-4AD9-94BA-A65626A0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1188720"/>
          </a:xfrm>
        </p:spPr>
        <p:txBody>
          <a:bodyPr/>
          <a:lstStyle/>
          <a:p>
            <a:r>
              <a:rPr lang="tr-TR" dirty="0"/>
              <a:t>Şekilleri tespit 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8BEBF-E453-49C1-96EC-3E6CC11F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6877"/>
            <a:ext cx="7729728" cy="853733"/>
          </a:xfrm>
        </p:spPr>
        <p:txBody>
          <a:bodyPr>
            <a:normAutofit/>
          </a:bodyPr>
          <a:lstStyle/>
          <a:p>
            <a:r>
              <a:rPr lang="tr-TR" dirty="0"/>
              <a:t>Ön işlemden geçen şekilleri tespit ederken, öncelikle cisimlerin çevresini belirleyip bunu </a:t>
            </a:r>
            <a:r>
              <a:rPr lang="tr-TR" dirty="0" err="1"/>
              <a:t>drawContour</a:t>
            </a:r>
            <a:r>
              <a:rPr lang="tr-TR" dirty="0"/>
              <a:t>() fonksiyonu ile çizeriz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F598299-892C-47FC-A867-0A9FBF9A68A9}"/>
              </a:ext>
            </a:extLst>
          </p:cNvPr>
          <p:cNvSpPr txBox="1">
            <a:spLocks/>
          </p:cNvSpPr>
          <p:nvPr/>
        </p:nvSpPr>
        <p:spPr bwMode="black">
          <a:xfrm>
            <a:off x="2643762" y="1381625"/>
            <a:ext cx="6904475" cy="36775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/>
              <a:t>Algoritma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6BA575-2535-4FF2-BE9D-7D6F38E1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15" y="2770610"/>
            <a:ext cx="3746568" cy="38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3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60A15-6FF1-4AD9-94BA-A65626A0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1188720"/>
          </a:xfrm>
        </p:spPr>
        <p:txBody>
          <a:bodyPr/>
          <a:lstStyle/>
          <a:p>
            <a:r>
              <a:rPr lang="tr-TR" dirty="0"/>
              <a:t>Şekilleri tespit 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8BEBF-E453-49C1-96EC-3E6CC11F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6877"/>
            <a:ext cx="7729728" cy="85373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Çevresini çizdiğimiz şekiller arasında örneğimizdeki noktaya benzer parazit veya almak </a:t>
            </a:r>
            <a:r>
              <a:rPr lang="tr-TR" dirty="0" err="1"/>
              <a:t>istediğmizden</a:t>
            </a:r>
            <a:r>
              <a:rPr lang="tr-TR" dirty="0"/>
              <a:t> daha küçük cisimleri filtrelemek için elimizdeki şekillerin alanlarını belirleyip bunlardan belirli bir ölçünün altında olanları filtreleyebiliriz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F598299-892C-47FC-A867-0A9FBF9A68A9}"/>
              </a:ext>
            </a:extLst>
          </p:cNvPr>
          <p:cNvSpPr txBox="1">
            <a:spLocks/>
          </p:cNvSpPr>
          <p:nvPr/>
        </p:nvSpPr>
        <p:spPr bwMode="black">
          <a:xfrm>
            <a:off x="2643762" y="1381625"/>
            <a:ext cx="6904475" cy="36775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/>
              <a:t>Algoritma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9B1033EF-1C0A-4CE0-9BB7-99B2BC9A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4" y="3361586"/>
            <a:ext cx="4176475" cy="195545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8D5FF16-810B-4AD2-8DD4-8073D406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87" y="2770610"/>
            <a:ext cx="3542281" cy="3720790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4CA1D414-4229-48CF-A1B5-374771A2761F}"/>
              </a:ext>
            </a:extLst>
          </p:cNvPr>
          <p:cNvSpPr/>
          <p:nvPr/>
        </p:nvSpPr>
        <p:spPr>
          <a:xfrm>
            <a:off x="5228252" y="4087390"/>
            <a:ext cx="1735493" cy="50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4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60A15-6FF1-4AD9-94BA-A65626A0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05"/>
            <a:ext cx="7729728" cy="1188720"/>
          </a:xfrm>
        </p:spPr>
        <p:txBody>
          <a:bodyPr/>
          <a:lstStyle/>
          <a:p>
            <a:r>
              <a:rPr lang="tr-TR" dirty="0"/>
              <a:t>Şekilleri tespit 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8BEBF-E453-49C1-96EC-3E6CC11F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16877"/>
            <a:ext cx="7729728" cy="85373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Ön işlemden geçirdiğimiz ve </a:t>
            </a:r>
            <a:r>
              <a:rPr lang="tr-TR" dirty="0" err="1"/>
              <a:t>filtreledeğimiz</a:t>
            </a:r>
            <a:r>
              <a:rPr lang="tr-TR" dirty="0"/>
              <a:t> şekillerin türünü bulmak için, çizdiğimiz çevreden çıkartılan kenarların kesişim noktalarını belirleyip, buradan köşe sayısını dolayısıyla bu cisimlerin köşe sayısına bağlı olarak türlerini çıkartabiliriz.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F598299-892C-47FC-A867-0A9FBF9A68A9}"/>
              </a:ext>
            </a:extLst>
          </p:cNvPr>
          <p:cNvSpPr txBox="1">
            <a:spLocks/>
          </p:cNvSpPr>
          <p:nvPr/>
        </p:nvSpPr>
        <p:spPr bwMode="black">
          <a:xfrm>
            <a:off x="2643762" y="1381625"/>
            <a:ext cx="6904475" cy="36775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/>
              <a:t>Algoritma</a:t>
            </a:r>
          </a:p>
        </p:txBody>
      </p:sp>
      <p:pic>
        <p:nvPicPr>
          <p:cNvPr id="6" name="Resim 5" descr="kare içeren bir resim&#10;&#10;Açıklama otomatik olarak oluşturuldu">
            <a:extLst>
              <a:ext uri="{FF2B5EF4-FFF2-40B4-BE49-F238E27FC236}">
                <a16:creationId xmlns:a16="http://schemas.microsoft.com/office/drawing/2014/main" id="{0FF38248-7972-4140-A68C-A8BA3612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01" y="2770610"/>
            <a:ext cx="3030072" cy="315374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629A2543-C6BD-424D-B935-4765FB5F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0" y="2938103"/>
            <a:ext cx="4800216" cy="3039190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9592D1B5-6A09-4DB0-A3EA-B037C675FCE7}"/>
              </a:ext>
            </a:extLst>
          </p:cNvPr>
          <p:cNvSpPr/>
          <p:nvPr/>
        </p:nvSpPr>
        <p:spPr>
          <a:xfrm>
            <a:off x="5877102" y="4205771"/>
            <a:ext cx="1735493" cy="50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86539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{55B533A2-0DEC-4D99-B56D-5B68B2E163B2}tf10001115</Template>
  <TotalTime>48</TotalTime>
  <Words>118</Words>
  <Application>Microsoft Office PowerPoint</Application>
  <PresentationFormat>Geniş ekran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Paket</vt:lpstr>
      <vt:lpstr>Şekilleri ve cisimleri opencv ile tespit etme</vt:lpstr>
      <vt:lpstr>Şekilleri tespit etme</vt:lpstr>
      <vt:lpstr>Şekilleri tespit etme</vt:lpstr>
      <vt:lpstr>Şekilleri tespit etme</vt:lpstr>
      <vt:lpstr>Şekilleri tespit etme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Şekilleri ve cisimleri opencv ile tespit etme</dc:title>
  <dc:creator>Ali Eren  TETİK</dc:creator>
  <cp:lastModifiedBy>Ali Eren  TETİK</cp:lastModifiedBy>
  <cp:revision>1</cp:revision>
  <dcterms:created xsi:type="dcterms:W3CDTF">2021-08-17T08:13:30Z</dcterms:created>
  <dcterms:modified xsi:type="dcterms:W3CDTF">2021-08-17T09:02:07Z</dcterms:modified>
</cp:coreProperties>
</file>