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8"/>
  </p:notesMasterIdLst>
  <p:sldIdLst>
    <p:sldId id="256" r:id="rId5"/>
    <p:sldId id="300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3C7CD-0B91-436B-86EA-8DAF9DD320C1}" v="229" dt="2023-03-23T11:28:12.098"/>
    <p1510:client id="{052F2929-C9B9-4FA8-9902-DC8AC09567B4}" v="264" dt="2023-03-23T13:44:20.784"/>
    <p1510:client id="{0C6A9DBB-655C-43D0-BC48-BD04DED7C5DD}" v="22" dt="2023-03-23T11:19:17.561"/>
    <p1510:client id="{1ECF3E54-04F9-4699-8BC5-CDB5395F1DE5}" v="164" dt="2023-03-24T06:31:15.839"/>
    <p1510:client id="{294CEF72-36A7-421E-858A-8C1AF8BC5FE8}" v="34" dt="2023-03-23T18:58:55.795"/>
    <p1510:client id="{3F4DD56F-955E-4FC8-8CFD-E3ECBC84EDAE}" v="217" dt="2023-03-23T18:49:49.026"/>
    <p1510:client id="{5347CA24-3C35-41E5-80D9-3608E123518F}" v="47" dt="2023-03-23T13:41:42.553"/>
    <p1510:client id="{59EB55CD-2593-4C31-9381-751DECFDA0BB}" v="36" dt="2023-05-11T15:19:50.584"/>
    <p1510:client id="{68A8FDA0-0EFF-4EBD-8B09-F740681C929F}" v="4" dt="2023-03-23T13:43:41.132"/>
    <p1510:client id="{6AAE4D51-5F35-4B60-8859-B821BA8EE892}" v="11" dt="2023-03-23T13:09:26.902"/>
    <p1510:client id="{733830E8-D341-4C1E-9352-D8534EA83720}" v="8" dt="2023-03-23T22:12:04.183"/>
    <p1510:client id="{75465977-BCC9-4274-A655-B840361B4231}" v="12" dt="2023-03-24T03:32:28.897"/>
    <p1510:client id="{840D682D-048D-483B-8396-FDC77D5266E8}" v="10" dt="2023-03-23T12:53:57.698"/>
    <p1510:client id="{8A6399B9-CBF6-4526-97B4-01167C0A42A4}" v="48" dt="2023-03-23T20:50:07.255"/>
    <p1510:client id="{B702F94C-D80C-1E69-663A-80528642E5E4}" v="383" dt="2023-03-23T21:58:48.788"/>
    <p1510:client id="{BF1D6738-1466-42F3-9B68-D48E662B8476}" v="48" dt="2023-03-23T10:18:36.308"/>
    <p1510:client id="{D928DFE9-415A-4AFE-A7F6-9A681D6D8C97}" v="859" vWet="861" dt="2023-03-23T22:11:56.182"/>
    <p1510:client id="{DD3499F6-B581-484C-AECA-18C849B6A013}" v="49" dt="2023-03-23T13:16:26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Majeed Alizai" userId="c5980d96-b044-4861-9f15-0f9a68228743" providerId="ADAL" clId="{48D98E54-8FFF-784B-A5B7-6334EBC2CCD3}"/>
    <pc:docChg chg="custSel modSld">
      <pc:chgData name="Abdul Majeed Alizai" userId="c5980d96-b044-4861-9f15-0f9a68228743" providerId="ADAL" clId="{48D98E54-8FFF-784B-A5B7-6334EBC2CCD3}" dt="2023-03-24T07:20:15.676" v="183" actId="20577"/>
      <pc:docMkLst>
        <pc:docMk/>
      </pc:docMkLst>
      <pc:sldChg chg="modNotesTx">
        <pc:chgData name="Abdul Majeed Alizai" userId="c5980d96-b044-4861-9f15-0f9a68228743" providerId="ADAL" clId="{48D98E54-8FFF-784B-A5B7-6334EBC2CCD3}" dt="2023-03-24T07:20:15.676" v="183" actId="20577"/>
        <pc:sldMkLst>
          <pc:docMk/>
          <pc:sldMk cId="728083914" sldId="304"/>
        </pc:sldMkLst>
      </pc:sldChg>
      <pc:sldChg chg="modNotesTx">
        <pc:chgData name="Abdul Majeed Alizai" userId="c5980d96-b044-4861-9f15-0f9a68228743" providerId="ADAL" clId="{48D98E54-8FFF-784B-A5B7-6334EBC2CCD3}" dt="2023-03-24T06:54:46.833" v="118" actId="20577"/>
        <pc:sldMkLst>
          <pc:docMk/>
          <pc:sldMk cId="3004969447" sldId="317"/>
        </pc:sldMkLst>
      </pc:sldChg>
    </pc:docChg>
  </pc:docChgLst>
  <pc:docChgLst>
    <pc:chgData name="Abdul Majeed Alizai" userId="S::140444@usn.no::c5980d96-b044-4861-9f15-0f9a68228743" providerId="AD" clId="Web-{59EB55CD-2593-4C31-9381-751DECFDA0BB}"/>
    <pc:docChg chg="addSld delSld modSld sldOrd">
      <pc:chgData name="Abdul Majeed Alizai" userId="S::140444@usn.no::c5980d96-b044-4861-9f15-0f9a68228743" providerId="AD" clId="Web-{59EB55CD-2593-4C31-9381-751DECFDA0BB}" dt="2023-05-11T15:19:46.819" v="30" actId="20577"/>
      <pc:docMkLst>
        <pc:docMk/>
      </pc:docMkLst>
      <pc:sldChg chg="modSp del">
        <pc:chgData name="Abdul Majeed Alizai" userId="S::140444@usn.no::c5980d96-b044-4861-9f15-0f9a68228743" providerId="AD" clId="Web-{59EB55CD-2593-4C31-9381-751DECFDA0BB}" dt="2023-05-11T15:19:30.272" v="26"/>
        <pc:sldMkLst>
          <pc:docMk/>
          <pc:sldMk cId="985441033" sldId="291"/>
        </pc:sldMkLst>
        <pc:spChg chg="mod">
          <ac:chgData name="Abdul Majeed Alizai" userId="S::140444@usn.no::c5980d96-b044-4861-9f15-0f9a68228743" providerId="AD" clId="Web-{59EB55CD-2593-4C31-9381-751DECFDA0BB}" dt="2023-05-11T15:19:26.053" v="25" actId="20577"/>
          <ac:spMkLst>
            <pc:docMk/>
            <pc:sldMk cId="985441033" sldId="291"/>
            <ac:spMk id="3" creationId="{7C1B9334-FFD9-4AE4-4820-9068517E4ACF}"/>
          </ac:spMkLst>
        </pc:spChg>
      </pc:sldChg>
      <pc:sldChg chg="del">
        <pc:chgData name="Abdul Majeed Alizai" userId="S::140444@usn.no::c5980d96-b044-4861-9f15-0f9a68228743" providerId="AD" clId="Web-{59EB55CD-2593-4C31-9381-751DECFDA0BB}" dt="2023-05-11T15:17:33.223" v="0"/>
        <pc:sldMkLst>
          <pc:docMk/>
          <pc:sldMk cId="2458698786" sldId="293"/>
        </pc:sldMkLst>
      </pc:sldChg>
      <pc:sldChg chg="del">
        <pc:chgData name="Abdul Majeed Alizai" userId="S::140444@usn.no::c5980d96-b044-4861-9f15-0f9a68228743" providerId="AD" clId="Web-{59EB55CD-2593-4C31-9381-751DECFDA0BB}" dt="2023-05-11T15:18:37.037" v="16"/>
        <pc:sldMkLst>
          <pc:docMk/>
          <pc:sldMk cId="4183840393" sldId="296"/>
        </pc:sldMkLst>
      </pc:sldChg>
      <pc:sldChg chg="add del">
        <pc:chgData name="Abdul Majeed Alizai" userId="S::140444@usn.no::c5980d96-b044-4861-9f15-0f9a68228743" providerId="AD" clId="Web-{59EB55CD-2593-4C31-9381-751DECFDA0BB}" dt="2023-05-11T15:18:48.052" v="19"/>
        <pc:sldMkLst>
          <pc:docMk/>
          <pc:sldMk cId="1435926380" sldId="298"/>
        </pc:sldMkLst>
      </pc:sldChg>
      <pc:sldChg chg="modSp new ord">
        <pc:chgData name="Abdul Majeed Alizai" userId="S::140444@usn.no::c5980d96-b044-4861-9f15-0f9a68228743" providerId="AD" clId="Web-{59EB55CD-2593-4C31-9381-751DECFDA0BB}" dt="2023-05-11T15:19:46.819" v="30" actId="20577"/>
        <pc:sldMkLst>
          <pc:docMk/>
          <pc:sldMk cId="3305765338" sldId="300"/>
        </pc:sldMkLst>
        <pc:spChg chg="mod">
          <ac:chgData name="Abdul Majeed Alizai" userId="S::140444@usn.no::c5980d96-b044-4861-9f15-0f9a68228743" providerId="AD" clId="Web-{59EB55CD-2593-4C31-9381-751DECFDA0BB}" dt="2023-05-11T15:19:46.819" v="30" actId="20577"/>
          <ac:spMkLst>
            <pc:docMk/>
            <pc:sldMk cId="3305765338" sldId="300"/>
            <ac:spMk id="2" creationId="{A9A70D49-3CB8-82F9-1B73-946A2081B5DB}"/>
          </ac:spMkLst>
        </pc:spChg>
      </pc:sldChg>
      <pc:sldChg chg="del">
        <pc:chgData name="Abdul Majeed Alizai" userId="S::140444@usn.no::c5980d96-b044-4861-9f15-0f9a68228743" providerId="AD" clId="Web-{59EB55CD-2593-4C31-9381-751DECFDA0BB}" dt="2023-05-11T15:18:31.880" v="14"/>
        <pc:sldMkLst>
          <pc:docMk/>
          <pc:sldMk cId="728083914" sldId="304"/>
        </pc:sldMkLst>
      </pc:sldChg>
      <pc:sldChg chg="del">
        <pc:chgData name="Abdul Majeed Alizai" userId="S::140444@usn.no::c5980d96-b044-4861-9f15-0f9a68228743" providerId="AD" clId="Web-{59EB55CD-2593-4C31-9381-751DECFDA0BB}" dt="2023-05-11T15:18:30.834" v="6"/>
        <pc:sldMkLst>
          <pc:docMk/>
          <pc:sldMk cId="998611053" sldId="306"/>
        </pc:sldMkLst>
      </pc:sldChg>
      <pc:sldChg chg="del">
        <pc:chgData name="Abdul Majeed Alizai" userId="S::140444@usn.no::c5980d96-b044-4861-9f15-0f9a68228743" providerId="AD" clId="Web-{59EB55CD-2593-4C31-9381-751DECFDA0BB}" dt="2023-05-11T15:18:31.833" v="9"/>
        <pc:sldMkLst>
          <pc:docMk/>
          <pc:sldMk cId="1521038124" sldId="307"/>
        </pc:sldMkLst>
      </pc:sldChg>
      <pc:sldChg chg="del">
        <pc:chgData name="Abdul Majeed Alizai" userId="S::140444@usn.no::c5980d96-b044-4861-9f15-0f9a68228743" providerId="AD" clId="Web-{59EB55CD-2593-4C31-9381-751DECFDA0BB}" dt="2023-05-11T15:18:31.833" v="10"/>
        <pc:sldMkLst>
          <pc:docMk/>
          <pc:sldMk cId="2309737952" sldId="308"/>
        </pc:sldMkLst>
      </pc:sldChg>
      <pc:sldChg chg="del">
        <pc:chgData name="Abdul Majeed Alizai" userId="S::140444@usn.no::c5980d96-b044-4861-9f15-0f9a68228743" providerId="AD" clId="Web-{59EB55CD-2593-4C31-9381-751DECFDA0BB}" dt="2023-05-11T15:17:43.583" v="5"/>
        <pc:sldMkLst>
          <pc:docMk/>
          <pc:sldMk cId="835369385" sldId="309"/>
        </pc:sldMkLst>
      </pc:sldChg>
      <pc:sldChg chg="del">
        <pc:chgData name="Abdul Majeed Alizai" userId="S::140444@usn.no::c5980d96-b044-4861-9f15-0f9a68228743" providerId="AD" clId="Web-{59EB55CD-2593-4C31-9381-751DECFDA0BB}" dt="2023-05-11T15:18:30.849" v="7"/>
        <pc:sldMkLst>
          <pc:docMk/>
          <pc:sldMk cId="540822082" sldId="310"/>
        </pc:sldMkLst>
      </pc:sldChg>
      <pc:sldChg chg="del">
        <pc:chgData name="Abdul Majeed Alizai" userId="S::140444@usn.no::c5980d96-b044-4861-9f15-0f9a68228743" providerId="AD" clId="Web-{59EB55CD-2593-4C31-9381-751DECFDA0BB}" dt="2023-05-11T15:18:30.865" v="8"/>
        <pc:sldMkLst>
          <pc:docMk/>
          <pc:sldMk cId="107522211" sldId="311"/>
        </pc:sldMkLst>
      </pc:sldChg>
      <pc:sldChg chg="del">
        <pc:chgData name="Abdul Majeed Alizai" userId="S::140444@usn.no::c5980d96-b044-4861-9f15-0f9a68228743" providerId="AD" clId="Web-{59EB55CD-2593-4C31-9381-751DECFDA0BB}" dt="2023-05-11T15:18:31.865" v="12"/>
        <pc:sldMkLst>
          <pc:docMk/>
          <pc:sldMk cId="138849251" sldId="312"/>
        </pc:sldMkLst>
      </pc:sldChg>
      <pc:sldChg chg="del">
        <pc:chgData name="Abdul Majeed Alizai" userId="S::140444@usn.no::c5980d96-b044-4861-9f15-0f9a68228743" providerId="AD" clId="Web-{59EB55CD-2593-4C31-9381-751DECFDA0BB}" dt="2023-05-11T15:18:31.849" v="11"/>
        <pc:sldMkLst>
          <pc:docMk/>
          <pc:sldMk cId="4180470466" sldId="313"/>
        </pc:sldMkLst>
      </pc:sldChg>
      <pc:sldChg chg="del">
        <pc:chgData name="Abdul Majeed Alizai" userId="S::140444@usn.no::c5980d96-b044-4861-9f15-0f9a68228743" providerId="AD" clId="Web-{59EB55CD-2593-4C31-9381-751DECFDA0BB}" dt="2023-05-11T15:17:36.833" v="1"/>
        <pc:sldMkLst>
          <pc:docMk/>
          <pc:sldMk cId="3642419536" sldId="314"/>
        </pc:sldMkLst>
      </pc:sldChg>
      <pc:sldChg chg="del">
        <pc:chgData name="Abdul Majeed Alizai" userId="S::140444@usn.no::c5980d96-b044-4861-9f15-0f9a68228743" providerId="AD" clId="Web-{59EB55CD-2593-4C31-9381-751DECFDA0BB}" dt="2023-05-11T15:17:37.864" v="2"/>
        <pc:sldMkLst>
          <pc:docMk/>
          <pc:sldMk cId="2305622055" sldId="315"/>
        </pc:sldMkLst>
      </pc:sldChg>
      <pc:sldChg chg="del">
        <pc:chgData name="Abdul Majeed Alizai" userId="S::140444@usn.no::c5980d96-b044-4861-9f15-0f9a68228743" providerId="AD" clId="Web-{59EB55CD-2593-4C31-9381-751DECFDA0BB}" dt="2023-05-11T15:18:31.865" v="13"/>
        <pc:sldMkLst>
          <pc:docMk/>
          <pc:sldMk cId="2439462726" sldId="316"/>
        </pc:sldMkLst>
      </pc:sldChg>
      <pc:sldChg chg="del">
        <pc:chgData name="Abdul Majeed Alizai" userId="S::140444@usn.no::c5980d96-b044-4861-9f15-0f9a68228743" providerId="AD" clId="Web-{59EB55CD-2593-4C31-9381-751DECFDA0BB}" dt="2023-05-11T15:18:31.880" v="15"/>
        <pc:sldMkLst>
          <pc:docMk/>
          <pc:sldMk cId="3004969447" sldId="317"/>
        </pc:sldMkLst>
      </pc:sldChg>
      <pc:sldChg chg="del">
        <pc:chgData name="Abdul Majeed Alizai" userId="S::140444@usn.no::c5980d96-b044-4861-9f15-0f9a68228743" providerId="AD" clId="Web-{59EB55CD-2593-4C31-9381-751DECFDA0BB}" dt="2023-05-11T15:17:38.677" v="3"/>
        <pc:sldMkLst>
          <pc:docMk/>
          <pc:sldMk cId="4032687956" sldId="318"/>
        </pc:sldMkLst>
      </pc:sldChg>
      <pc:sldChg chg="del">
        <pc:chgData name="Abdul Majeed Alizai" userId="S::140444@usn.no::c5980d96-b044-4861-9f15-0f9a68228743" providerId="AD" clId="Web-{59EB55CD-2593-4C31-9381-751DECFDA0BB}" dt="2023-05-11T15:17:42.005" v="4"/>
        <pc:sldMkLst>
          <pc:docMk/>
          <pc:sldMk cId="2691982447" sldId="319"/>
        </pc:sldMkLst>
      </pc:sldChg>
    </pc:docChg>
  </pc:docChgLst>
  <pc:docChgLst>
    <pc:chgData name="Ådne Kvåle" userId="114b3071-6c89-4b8b-80f3-39f81575e724" providerId="ADAL" clId="{D928DFE9-415A-4AFE-A7F6-9A681D6D8C97}"/>
    <pc:docChg chg="undo custSel addSld delSld modSld sldOrd">
      <pc:chgData name="Ådne Kvåle" userId="114b3071-6c89-4b8b-80f3-39f81575e724" providerId="ADAL" clId="{D928DFE9-415A-4AFE-A7F6-9A681D6D8C97}" dt="2023-03-23T22:11:47.180" v="837" actId="962"/>
      <pc:docMkLst>
        <pc:docMk/>
      </pc:docMkLst>
      <pc:sldChg chg="del">
        <pc:chgData name="Ådne Kvåle" userId="114b3071-6c89-4b8b-80f3-39f81575e724" providerId="ADAL" clId="{D928DFE9-415A-4AFE-A7F6-9A681D6D8C97}" dt="2023-03-23T21:42:06.591" v="541" actId="47"/>
        <pc:sldMkLst>
          <pc:docMk/>
          <pc:sldMk cId="3540491133" sldId="295"/>
        </pc:sldMkLst>
      </pc:sldChg>
      <pc:sldChg chg="modSp mod">
        <pc:chgData name="Ådne Kvåle" userId="114b3071-6c89-4b8b-80f3-39f81575e724" providerId="ADAL" clId="{D928DFE9-415A-4AFE-A7F6-9A681D6D8C97}" dt="2023-03-23T22:09:21.231" v="830" actId="1076"/>
        <pc:sldMkLst>
          <pc:docMk/>
          <pc:sldMk cId="835369385" sldId="309"/>
        </pc:sldMkLst>
        <pc:spChg chg="mod">
          <ac:chgData name="Ådne Kvåle" userId="114b3071-6c89-4b8b-80f3-39f81575e724" providerId="ADAL" clId="{D928DFE9-415A-4AFE-A7F6-9A681D6D8C97}" dt="2023-03-23T22:09:00.355" v="828" actId="20577"/>
          <ac:spMkLst>
            <pc:docMk/>
            <pc:sldMk cId="835369385" sldId="309"/>
            <ac:spMk id="2" creationId="{A3D7D606-A784-AD5F-347A-0357A4C25976}"/>
          </ac:spMkLst>
        </pc:spChg>
        <pc:picChg chg="mod">
          <ac:chgData name="Ådne Kvåle" userId="114b3071-6c89-4b8b-80f3-39f81575e724" providerId="ADAL" clId="{D928DFE9-415A-4AFE-A7F6-9A681D6D8C97}" dt="2023-03-23T22:09:21.231" v="830" actId="1076"/>
          <ac:picMkLst>
            <pc:docMk/>
            <pc:sldMk cId="835369385" sldId="309"/>
            <ac:picMk id="4" creationId="{541DF679-FFD0-C0F0-44E2-7AA66C148556}"/>
          </ac:picMkLst>
        </pc:picChg>
      </pc:sldChg>
      <pc:sldChg chg="addSp delSp modSp new mod">
        <pc:chgData name="Ådne Kvåle" userId="114b3071-6c89-4b8b-80f3-39f81575e724" providerId="ADAL" clId="{D928DFE9-415A-4AFE-A7F6-9A681D6D8C97}" dt="2023-03-23T22:11:47.180" v="837" actId="962"/>
        <pc:sldMkLst>
          <pc:docMk/>
          <pc:sldMk cId="4032687956" sldId="318"/>
        </pc:sldMkLst>
        <pc:spChg chg="mod">
          <ac:chgData name="Ådne Kvåle" userId="114b3071-6c89-4b8b-80f3-39f81575e724" providerId="ADAL" clId="{D928DFE9-415A-4AFE-A7F6-9A681D6D8C97}" dt="2023-03-23T21:29:00.777" v="23" actId="20577"/>
          <ac:spMkLst>
            <pc:docMk/>
            <pc:sldMk cId="4032687956" sldId="318"/>
            <ac:spMk id="2" creationId="{F7AEB3EB-3746-61FF-7E38-47ABB198EDBA}"/>
          </ac:spMkLst>
        </pc:spChg>
        <pc:spChg chg="del">
          <ac:chgData name="Ådne Kvåle" userId="114b3071-6c89-4b8b-80f3-39f81575e724" providerId="ADAL" clId="{D928DFE9-415A-4AFE-A7F6-9A681D6D8C97}" dt="2023-03-23T21:26:03.852" v="1"/>
          <ac:spMkLst>
            <pc:docMk/>
            <pc:sldMk cId="4032687956" sldId="318"/>
            <ac:spMk id="3" creationId="{0CFDD80E-4365-C874-8040-D3A0A127E483}"/>
          </ac:spMkLst>
        </pc:spChg>
        <pc:spChg chg="add del mod">
          <ac:chgData name="Ådne Kvåle" userId="114b3071-6c89-4b8b-80f3-39f81575e724" providerId="ADAL" clId="{D928DFE9-415A-4AFE-A7F6-9A681D6D8C97}" dt="2023-03-23T21:27:27.258" v="5"/>
          <ac:spMkLst>
            <pc:docMk/>
            <pc:sldMk cId="4032687956" sldId="318"/>
            <ac:spMk id="7" creationId="{8CCBBBC7-E4FA-D863-3144-6A7211AAE63E}"/>
          </ac:spMkLst>
        </pc:spChg>
        <pc:spChg chg="add del mod">
          <ac:chgData name="Ådne Kvåle" userId="114b3071-6c89-4b8b-80f3-39f81575e724" providerId="ADAL" clId="{D928DFE9-415A-4AFE-A7F6-9A681D6D8C97}" dt="2023-03-23T21:28:15.864" v="10"/>
          <ac:spMkLst>
            <pc:docMk/>
            <pc:sldMk cId="4032687956" sldId="318"/>
            <ac:spMk id="11" creationId="{2163D158-C988-CB48-663C-9BDB10769789}"/>
          </ac:spMkLst>
        </pc:spChg>
        <pc:spChg chg="add del mod">
          <ac:chgData name="Ådne Kvåle" userId="114b3071-6c89-4b8b-80f3-39f81575e724" providerId="ADAL" clId="{D928DFE9-415A-4AFE-A7F6-9A681D6D8C97}" dt="2023-03-23T21:28:53.144" v="14"/>
          <ac:spMkLst>
            <pc:docMk/>
            <pc:sldMk cId="4032687956" sldId="318"/>
            <ac:spMk id="15" creationId="{B6F4176B-94CE-47E5-E1CE-05397E42778B}"/>
          </ac:spMkLst>
        </pc:spChg>
        <pc:spChg chg="add del mod">
          <ac:chgData name="Ådne Kvåle" userId="114b3071-6c89-4b8b-80f3-39f81575e724" providerId="ADAL" clId="{D928DFE9-415A-4AFE-A7F6-9A681D6D8C97}" dt="2023-03-23T22:11:46.173" v="835"/>
          <ac:spMkLst>
            <pc:docMk/>
            <pc:sldMk cId="4032687956" sldId="318"/>
            <ac:spMk id="19" creationId="{186596ED-CFCF-5E37-446B-B7340F076D1D}"/>
          </ac:spMkLst>
        </pc:spChg>
        <pc:picChg chg="add del mod">
          <ac:chgData name="Ådne Kvåle" userId="114b3071-6c89-4b8b-80f3-39f81575e724" providerId="ADAL" clId="{D928DFE9-415A-4AFE-A7F6-9A681D6D8C97}" dt="2023-03-23T21:26:05.677" v="4" actId="478"/>
          <ac:picMkLst>
            <pc:docMk/>
            <pc:sldMk cId="4032687956" sldId="318"/>
            <ac:picMk id="5" creationId="{C61B0F11-EB2B-8F38-B716-DB0B8CFCCED8}"/>
          </ac:picMkLst>
        </pc:picChg>
        <pc:picChg chg="add del mod">
          <ac:chgData name="Ådne Kvåle" userId="114b3071-6c89-4b8b-80f3-39f81575e724" providerId="ADAL" clId="{D928DFE9-415A-4AFE-A7F6-9A681D6D8C97}" dt="2023-03-23T21:27:41.202" v="9" actId="478"/>
          <ac:picMkLst>
            <pc:docMk/>
            <pc:sldMk cId="4032687956" sldId="318"/>
            <ac:picMk id="9" creationId="{D02E06A6-377D-F985-0C02-CBE4FB87DED6}"/>
          </ac:picMkLst>
        </pc:picChg>
        <pc:picChg chg="add del mod">
          <ac:chgData name="Ådne Kvåle" userId="114b3071-6c89-4b8b-80f3-39f81575e724" providerId="ADAL" clId="{D928DFE9-415A-4AFE-A7F6-9A681D6D8C97}" dt="2023-03-23T21:28:17.600" v="13" actId="478"/>
          <ac:picMkLst>
            <pc:docMk/>
            <pc:sldMk cId="4032687956" sldId="318"/>
            <ac:picMk id="13" creationId="{2B9C4576-2E44-725C-DB0E-CC9A6E6627BE}"/>
          </ac:picMkLst>
        </pc:picChg>
        <pc:picChg chg="add del mod">
          <ac:chgData name="Ådne Kvåle" userId="114b3071-6c89-4b8b-80f3-39f81575e724" providerId="ADAL" clId="{D928DFE9-415A-4AFE-A7F6-9A681D6D8C97}" dt="2023-03-23T22:11:45.812" v="834" actId="478"/>
          <ac:picMkLst>
            <pc:docMk/>
            <pc:sldMk cId="4032687956" sldId="318"/>
            <ac:picMk id="17" creationId="{0D869C32-D1AD-F98E-680F-945206D46C50}"/>
          </ac:picMkLst>
        </pc:picChg>
        <pc:picChg chg="add mod">
          <ac:chgData name="Ådne Kvåle" userId="114b3071-6c89-4b8b-80f3-39f81575e724" providerId="ADAL" clId="{D928DFE9-415A-4AFE-A7F6-9A681D6D8C97}" dt="2023-03-23T22:11:47.180" v="837" actId="962"/>
          <ac:picMkLst>
            <pc:docMk/>
            <pc:sldMk cId="4032687956" sldId="318"/>
            <ac:picMk id="21" creationId="{FC9184E3-C24C-6AE4-66BF-F88B715EB8A5}"/>
          </ac:picMkLst>
        </pc:picChg>
      </pc:sldChg>
      <pc:sldChg chg="addSp delSp modSp new mod ord">
        <pc:chgData name="Ådne Kvåle" userId="114b3071-6c89-4b8b-80f3-39f81575e724" providerId="ADAL" clId="{D928DFE9-415A-4AFE-A7F6-9A681D6D8C97}" dt="2023-03-23T22:09:54.946" v="833" actId="20577"/>
        <pc:sldMkLst>
          <pc:docMk/>
          <pc:sldMk cId="2691982447" sldId="319"/>
        </pc:sldMkLst>
        <pc:spChg chg="del mod">
          <ac:chgData name="Ådne Kvåle" userId="114b3071-6c89-4b8b-80f3-39f81575e724" providerId="ADAL" clId="{D928DFE9-415A-4AFE-A7F6-9A681D6D8C97}" dt="2023-03-23T21:35:20.817" v="372" actId="478"/>
          <ac:spMkLst>
            <pc:docMk/>
            <pc:sldMk cId="2691982447" sldId="319"/>
            <ac:spMk id="2" creationId="{5D7DD1DD-7FDF-C3C4-A88C-40FE1243C8FE}"/>
          </ac:spMkLst>
        </pc:spChg>
        <pc:spChg chg="mod">
          <ac:chgData name="Ådne Kvåle" userId="114b3071-6c89-4b8b-80f3-39f81575e724" providerId="ADAL" clId="{D928DFE9-415A-4AFE-A7F6-9A681D6D8C97}" dt="2023-03-23T22:05:06.862" v="737" actId="1076"/>
          <ac:spMkLst>
            <pc:docMk/>
            <pc:sldMk cId="2691982447" sldId="319"/>
            <ac:spMk id="3" creationId="{CECDD579-E62C-28E2-BFE7-6C507534C4E3}"/>
          </ac:spMkLst>
        </pc:spChg>
        <pc:spChg chg="add del mod">
          <ac:chgData name="Ådne Kvåle" userId="114b3071-6c89-4b8b-80f3-39f81575e724" providerId="ADAL" clId="{D928DFE9-415A-4AFE-A7F6-9A681D6D8C97}" dt="2023-03-23T21:32:35.705" v="175" actId="478"/>
          <ac:spMkLst>
            <pc:docMk/>
            <pc:sldMk cId="2691982447" sldId="319"/>
            <ac:spMk id="4" creationId="{9066F093-64C0-E346-285A-C19427808BB9}"/>
          </ac:spMkLst>
        </pc:spChg>
        <pc:spChg chg="add del mod">
          <ac:chgData name="Ådne Kvåle" userId="114b3071-6c89-4b8b-80f3-39f81575e724" providerId="ADAL" clId="{D928DFE9-415A-4AFE-A7F6-9A681D6D8C97}" dt="2023-03-23T21:32:37.688" v="176" actId="478"/>
          <ac:spMkLst>
            <pc:docMk/>
            <pc:sldMk cId="2691982447" sldId="319"/>
            <ac:spMk id="5" creationId="{2C878AC7-7DBB-946F-D14D-456CA4F1847B}"/>
          </ac:spMkLst>
        </pc:spChg>
        <pc:spChg chg="add mod">
          <ac:chgData name="Ådne Kvåle" userId="114b3071-6c89-4b8b-80f3-39f81575e724" providerId="ADAL" clId="{D928DFE9-415A-4AFE-A7F6-9A681D6D8C97}" dt="2023-03-23T22:05:01.359" v="736" actId="1076"/>
          <ac:spMkLst>
            <pc:docMk/>
            <pc:sldMk cId="2691982447" sldId="319"/>
            <ac:spMk id="6" creationId="{1A63BA15-1C17-EB04-123C-08892F8A792B}"/>
          </ac:spMkLst>
        </pc:spChg>
        <pc:spChg chg="add mod">
          <ac:chgData name="Ådne Kvåle" userId="114b3071-6c89-4b8b-80f3-39f81575e724" providerId="ADAL" clId="{D928DFE9-415A-4AFE-A7F6-9A681D6D8C97}" dt="2023-03-23T22:04:44.751" v="732" actId="404"/>
          <ac:spMkLst>
            <pc:docMk/>
            <pc:sldMk cId="2691982447" sldId="319"/>
            <ac:spMk id="7" creationId="{0C676E71-DE06-5414-C3F9-FA50AB7D0309}"/>
          </ac:spMkLst>
        </pc:spChg>
        <pc:spChg chg="add del mod">
          <ac:chgData name="Ådne Kvåle" userId="114b3071-6c89-4b8b-80f3-39f81575e724" providerId="ADAL" clId="{D928DFE9-415A-4AFE-A7F6-9A681D6D8C97}" dt="2023-03-23T21:35:23.232" v="373" actId="478"/>
          <ac:spMkLst>
            <pc:docMk/>
            <pc:sldMk cId="2691982447" sldId="319"/>
            <ac:spMk id="9" creationId="{215A8A1B-5B88-8E85-7697-69227B003A25}"/>
          </ac:spMkLst>
        </pc:spChg>
        <pc:spChg chg="add mod">
          <ac:chgData name="Ådne Kvåle" userId="114b3071-6c89-4b8b-80f3-39f81575e724" providerId="ADAL" clId="{D928DFE9-415A-4AFE-A7F6-9A681D6D8C97}" dt="2023-03-23T22:09:54.946" v="833" actId="20577"/>
          <ac:spMkLst>
            <pc:docMk/>
            <pc:sldMk cId="2691982447" sldId="319"/>
            <ac:spMk id="25" creationId="{3D4E680D-84D4-E9B0-54FF-7DBB1875FE79}"/>
          </ac:spMkLst>
        </pc:spChg>
        <pc:picChg chg="add del mod">
          <ac:chgData name="Ådne Kvåle" userId="114b3071-6c89-4b8b-80f3-39f81575e724" providerId="ADAL" clId="{D928DFE9-415A-4AFE-A7F6-9A681D6D8C97}" dt="2023-03-23T21:42:27.774" v="546" actId="478"/>
          <ac:picMkLst>
            <pc:docMk/>
            <pc:sldMk cId="2691982447" sldId="319"/>
            <ac:picMk id="10" creationId="{E5684F34-5013-73BC-EB1A-8751FD21ABA6}"/>
          </ac:picMkLst>
        </pc:picChg>
        <pc:picChg chg="add del mod">
          <ac:chgData name="Ådne Kvåle" userId="114b3071-6c89-4b8b-80f3-39f81575e724" providerId="ADAL" clId="{D928DFE9-415A-4AFE-A7F6-9A681D6D8C97}" dt="2023-03-23T21:44:36.302" v="553" actId="478"/>
          <ac:picMkLst>
            <pc:docMk/>
            <pc:sldMk cId="2691982447" sldId="319"/>
            <ac:picMk id="12" creationId="{2CF8B4F6-A06B-8F82-F648-C8F84AA9586E}"/>
          </ac:picMkLst>
        </pc:picChg>
        <pc:picChg chg="add del mod">
          <ac:chgData name="Ådne Kvåle" userId="114b3071-6c89-4b8b-80f3-39f81575e724" providerId="ADAL" clId="{D928DFE9-415A-4AFE-A7F6-9A681D6D8C97}" dt="2023-03-23T21:44:48.398" v="558" actId="478"/>
          <ac:picMkLst>
            <pc:docMk/>
            <pc:sldMk cId="2691982447" sldId="319"/>
            <ac:picMk id="14" creationId="{7039526B-E58E-E1D9-02B2-5A37F6A0DE33}"/>
          </ac:picMkLst>
        </pc:picChg>
        <pc:picChg chg="add del mod">
          <ac:chgData name="Ådne Kvåle" userId="114b3071-6c89-4b8b-80f3-39f81575e724" providerId="ADAL" clId="{D928DFE9-415A-4AFE-A7F6-9A681D6D8C97}" dt="2023-03-23T21:49:28.669" v="565" actId="478"/>
          <ac:picMkLst>
            <pc:docMk/>
            <pc:sldMk cId="2691982447" sldId="319"/>
            <ac:picMk id="16" creationId="{D6A28C91-E7B0-AA46-723A-CEAFDD54AAEF}"/>
          </ac:picMkLst>
        </pc:picChg>
        <pc:picChg chg="add mod">
          <ac:chgData name="Ådne Kvåle" userId="114b3071-6c89-4b8b-80f3-39f81575e724" providerId="ADAL" clId="{D928DFE9-415A-4AFE-A7F6-9A681D6D8C97}" dt="2023-03-23T22:07:40.498" v="806" actId="1076"/>
          <ac:picMkLst>
            <pc:docMk/>
            <pc:sldMk cId="2691982447" sldId="319"/>
            <ac:picMk id="18" creationId="{F8161FE7-0F9C-2583-891C-724C9D970EA7}"/>
          </ac:picMkLst>
        </pc:picChg>
        <pc:picChg chg="add mod">
          <ac:chgData name="Ådne Kvåle" userId="114b3071-6c89-4b8b-80f3-39f81575e724" providerId="ADAL" clId="{D928DFE9-415A-4AFE-A7F6-9A681D6D8C97}" dt="2023-03-23T22:08:10.613" v="815" actId="1076"/>
          <ac:picMkLst>
            <pc:docMk/>
            <pc:sldMk cId="2691982447" sldId="319"/>
            <ac:picMk id="20" creationId="{CFEF0F6E-6227-DA5A-3040-0D638BBE2569}"/>
          </ac:picMkLst>
        </pc:picChg>
        <pc:picChg chg="add del mod">
          <ac:chgData name="Ådne Kvåle" userId="114b3071-6c89-4b8b-80f3-39f81575e724" providerId="ADAL" clId="{D928DFE9-415A-4AFE-A7F6-9A681D6D8C97}" dt="2023-03-23T21:56:58.644" v="582" actId="478"/>
          <ac:picMkLst>
            <pc:docMk/>
            <pc:sldMk cId="2691982447" sldId="319"/>
            <ac:picMk id="22" creationId="{53D40749-C203-90D6-CD7E-988693A13BFD}"/>
          </ac:picMkLst>
        </pc:picChg>
        <pc:picChg chg="add mod">
          <ac:chgData name="Ådne Kvåle" userId="114b3071-6c89-4b8b-80f3-39f81575e724" providerId="ADAL" clId="{D928DFE9-415A-4AFE-A7F6-9A681D6D8C97}" dt="2023-03-23T22:08:06.794" v="813" actId="1076"/>
          <ac:picMkLst>
            <pc:docMk/>
            <pc:sldMk cId="2691982447" sldId="319"/>
            <ac:picMk id="24" creationId="{D6ABAD34-A87D-F839-0A58-5991B4E94EDD}"/>
          </ac:picMkLst>
        </pc:picChg>
        <pc:picChg chg="add mod">
          <ac:chgData name="Ådne Kvåle" userId="114b3071-6c89-4b8b-80f3-39f81575e724" providerId="ADAL" clId="{D928DFE9-415A-4AFE-A7F6-9A681D6D8C97}" dt="2023-03-23T22:07:24.987" v="801" actId="1076"/>
          <ac:picMkLst>
            <pc:docMk/>
            <pc:sldMk cId="2691982447" sldId="319"/>
            <ac:picMk id="27" creationId="{CFB47A00-DE71-1A2D-A05B-0064C9F21629}"/>
          </ac:picMkLst>
        </pc:picChg>
      </pc:sldChg>
    </pc:docChg>
  </pc:docChgLst>
  <pc:docChgLst>
    <pc:chgData name="Even Jørgensen" userId="S::887658@usn.no::285d20ba-65ff-4b06-abe5-4aa092be8aea" providerId="AD" clId="Web-{F30DC90D-E3D1-8CC8-8B50-49F69BE568D7}"/>
    <pc:docChg chg="modSld">
      <pc:chgData name="Even Jørgensen" userId="S::887658@usn.no::285d20ba-65ff-4b06-abe5-4aa092be8aea" providerId="AD" clId="Web-{F30DC90D-E3D1-8CC8-8B50-49F69BE568D7}" dt="2023-03-19T09:26:41.412" v="0" actId="1076"/>
      <pc:docMkLst>
        <pc:docMk/>
      </pc:docMkLst>
      <pc:sldChg chg="modSp">
        <pc:chgData name="Even Jørgensen" userId="S::887658@usn.no::285d20ba-65ff-4b06-abe5-4aa092be8aea" providerId="AD" clId="Web-{F30DC90D-E3D1-8CC8-8B50-49F69BE568D7}" dt="2023-03-19T09:26:41.412" v="0" actId="1076"/>
        <pc:sldMkLst>
          <pc:docMk/>
          <pc:sldMk cId="2458698786" sldId="293"/>
        </pc:sldMkLst>
        <pc:spChg chg="mod">
          <ac:chgData name="Even Jørgensen" userId="S::887658@usn.no::285d20ba-65ff-4b06-abe5-4aa092be8aea" providerId="AD" clId="Web-{F30DC90D-E3D1-8CC8-8B50-49F69BE568D7}" dt="2023-03-19T09:26:41.412" v="0" actId="1076"/>
          <ac:spMkLst>
            <pc:docMk/>
            <pc:sldMk cId="2458698786" sldId="293"/>
            <ac:spMk id="2" creationId="{CF9CF5BA-CE13-4952-FFE2-9F54463CBE1F}"/>
          </ac:spMkLst>
        </pc:spChg>
      </pc:sldChg>
    </pc:docChg>
  </pc:docChgLst>
  <pc:docChgLst>
    <pc:chgData name="Ådne Kvåle" userId="S::237113@usn.no::114b3071-6c89-4b8b-80f3-39f81575e724" providerId="AD" clId="Web-{6AAE4D51-5F35-4B60-8859-B821BA8EE892}"/>
    <pc:docChg chg="modSld">
      <pc:chgData name="Ådne Kvåle" userId="S::237113@usn.no::114b3071-6c89-4b8b-80f3-39f81575e724" providerId="AD" clId="Web-{6AAE4D51-5F35-4B60-8859-B821BA8EE892}" dt="2023-03-23T13:09:21.230" v="9" actId="20577"/>
      <pc:docMkLst>
        <pc:docMk/>
      </pc:docMkLst>
      <pc:sldChg chg="modSp">
        <pc:chgData name="Ådne Kvåle" userId="S::237113@usn.no::114b3071-6c89-4b8b-80f3-39f81575e724" providerId="AD" clId="Web-{6AAE4D51-5F35-4B60-8859-B821BA8EE892}" dt="2023-03-23T13:09:21.230" v="9" actId="20577"/>
        <pc:sldMkLst>
          <pc:docMk/>
          <pc:sldMk cId="835369385" sldId="309"/>
        </pc:sldMkLst>
        <pc:spChg chg="mod">
          <ac:chgData name="Ådne Kvåle" userId="S::237113@usn.no::114b3071-6c89-4b8b-80f3-39f81575e724" providerId="AD" clId="Web-{6AAE4D51-5F35-4B60-8859-B821BA8EE892}" dt="2023-03-23T13:09:21.230" v="9" actId="20577"/>
          <ac:spMkLst>
            <pc:docMk/>
            <pc:sldMk cId="835369385" sldId="309"/>
            <ac:spMk id="2" creationId="{A3D7D606-A784-AD5F-347A-0357A4C25976}"/>
          </ac:spMkLst>
        </pc:spChg>
      </pc:sldChg>
    </pc:docChg>
  </pc:docChgLst>
  <pc:docChgLst>
    <pc:chgData name="Jon Jahren" userId="S::232009@usn.no::06cb33aa-5769-49f3-8b2a-40e96a044175" providerId="AD" clId="Web-{8EF07C5A-7E22-419B-AA0E-F2FC8ADB21EF}"/>
    <pc:docChg chg="addSld delSld modSld">
      <pc:chgData name="Jon Jahren" userId="S::232009@usn.no::06cb33aa-5769-49f3-8b2a-40e96a044175" providerId="AD" clId="Web-{8EF07C5A-7E22-419B-AA0E-F2FC8ADB21EF}" dt="2023-03-20T10:35:28.904" v="28"/>
      <pc:docMkLst>
        <pc:docMk/>
      </pc:docMkLst>
      <pc:sldChg chg="modSp">
        <pc:chgData name="Jon Jahren" userId="S::232009@usn.no::06cb33aa-5769-49f3-8b2a-40e96a044175" providerId="AD" clId="Web-{8EF07C5A-7E22-419B-AA0E-F2FC8ADB21EF}" dt="2023-03-20T08:23:37.149" v="13" actId="20577"/>
        <pc:sldMkLst>
          <pc:docMk/>
          <pc:sldMk cId="985441033" sldId="291"/>
        </pc:sldMkLst>
        <pc:spChg chg="mod">
          <ac:chgData name="Jon Jahren" userId="S::232009@usn.no::06cb33aa-5769-49f3-8b2a-40e96a044175" providerId="AD" clId="Web-{8EF07C5A-7E22-419B-AA0E-F2FC8ADB21EF}" dt="2023-03-20T08:23:37.149" v="13" actId="20577"/>
          <ac:spMkLst>
            <pc:docMk/>
            <pc:sldMk cId="985441033" sldId="291"/>
            <ac:spMk id="2" creationId="{6CD7E400-3838-0A85-7F24-FE79116E5D31}"/>
          </ac:spMkLst>
        </pc:spChg>
      </pc:sldChg>
      <pc:sldChg chg="modSp">
        <pc:chgData name="Jon Jahren" userId="S::232009@usn.no::06cb33aa-5769-49f3-8b2a-40e96a044175" providerId="AD" clId="Web-{8EF07C5A-7E22-419B-AA0E-F2FC8ADB21EF}" dt="2023-03-20T08:24:01.180" v="15" actId="1076"/>
        <pc:sldMkLst>
          <pc:docMk/>
          <pc:sldMk cId="2458698786" sldId="293"/>
        </pc:sldMkLst>
        <pc:spChg chg="mod">
          <ac:chgData name="Jon Jahren" userId="S::232009@usn.no::06cb33aa-5769-49f3-8b2a-40e96a044175" providerId="AD" clId="Web-{8EF07C5A-7E22-419B-AA0E-F2FC8ADB21EF}" dt="2023-03-20T08:23:18.852" v="1" actId="20577"/>
          <ac:spMkLst>
            <pc:docMk/>
            <pc:sldMk cId="2458698786" sldId="293"/>
            <ac:spMk id="13" creationId="{F9492F42-10B9-60CB-2DE2-8DC6A7C0D30E}"/>
          </ac:spMkLst>
        </pc:spChg>
        <pc:picChg chg="mod">
          <ac:chgData name="Jon Jahren" userId="S::232009@usn.no::06cb33aa-5769-49f3-8b2a-40e96a044175" providerId="AD" clId="Web-{8EF07C5A-7E22-419B-AA0E-F2FC8ADB21EF}" dt="2023-03-20T08:24:01.180" v="15" actId="1076"/>
          <ac:picMkLst>
            <pc:docMk/>
            <pc:sldMk cId="2458698786" sldId="293"/>
            <ac:picMk id="12" creationId="{069EF14F-5ABC-A428-E4EE-C96DF6C4949B}"/>
          </ac:picMkLst>
        </pc:picChg>
        <pc:picChg chg="mod">
          <ac:chgData name="Jon Jahren" userId="S::232009@usn.no::06cb33aa-5769-49f3-8b2a-40e96a044175" providerId="AD" clId="Web-{8EF07C5A-7E22-419B-AA0E-F2FC8ADB21EF}" dt="2023-03-20T08:23:56.961" v="14" actId="1076"/>
          <ac:picMkLst>
            <pc:docMk/>
            <pc:sldMk cId="2458698786" sldId="293"/>
            <ac:picMk id="15" creationId="{688233A7-8253-E246-9173-B6D4D2E0AB28}"/>
          </ac:picMkLst>
        </pc:picChg>
      </pc:sldChg>
      <pc:sldChg chg="modSp modNotes">
        <pc:chgData name="Jon Jahren" userId="S::232009@usn.no::06cb33aa-5769-49f3-8b2a-40e96a044175" providerId="AD" clId="Web-{8EF07C5A-7E22-419B-AA0E-F2FC8ADB21EF}" dt="2023-03-20T10:33:49.904" v="18"/>
        <pc:sldMkLst>
          <pc:docMk/>
          <pc:sldMk cId="998611053" sldId="306"/>
        </pc:sldMkLst>
        <pc:spChg chg="mod">
          <ac:chgData name="Jon Jahren" userId="S::232009@usn.no::06cb33aa-5769-49f3-8b2a-40e96a044175" providerId="AD" clId="Web-{8EF07C5A-7E22-419B-AA0E-F2FC8ADB21EF}" dt="2023-03-20T10:33:45.404" v="16" actId="20577"/>
          <ac:spMkLst>
            <pc:docMk/>
            <pc:sldMk cId="998611053" sldId="306"/>
            <ac:spMk id="3" creationId="{B741B02A-AF70-8AFD-4FF0-3B4E6057760A}"/>
          </ac:spMkLst>
        </pc:spChg>
      </pc:sldChg>
      <pc:sldChg chg="addSp modSp new">
        <pc:chgData name="Jon Jahren" userId="S::232009@usn.no::06cb33aa-5769-49f3-8b2a-40e96a044175" providerId="AD" clId="Web-{8EF07C5A-7E22-419B-AA0E-F2FC8ADB21EF}" dt="2023-03-20T10:34:25.076" v="22"/>
        <pc:sldMkLst>
          <pc:docMk/>
          <pc:sldMk cId="540822082" sldId="310"/>
        </pc:sldMkLst>
        <pc:spChg chg="mod">
          <ac:chgData name="Jon Jahren" userId="S::232009@usn.no::06cb33aa-5769-49f3-8b2a-40e96a044175" providerId="AD" clId="Web-{8EF07C5A-7E22-419B-AA0E-F2FC8ADB21EF}" dt="2023-03-20T10:34:15.951" v="21" actId="20577"/>
          <ac:spMkLst>
            <pc:docMk/>
            <pc:sldMk cId="540822082" sldId="310"/>
            <ac:spMk id="2" creationId="{8710E914-5AF6-CBE6-CCF6-A30248A21628}"/>
          </ac:spMkLst>
        </pc:spChg>
        <pc:picChg chg="add">
          <ac:chgData name="Jon Jahren" userId="S::232009@usn.no::06cb33aa-5769-49f3-8b2a-40e96a044175" providerId="AD" clId="Web-{8EF07C5A-7E22-419B-AA0E-F2FC8ADB21EF}" dt="2023-03-20T10:34:25.076" v="22"/>
          <ac:picMkLst>
            <pc:docMk/>
            <pc:sldMk cId="540822082" sldId="310"/>
            <ac:picMk id="5" creationId="{8A872390-215B-F7AB-51F9-E1B25C26520C}"/>
          </ac:picMkLst>
        </pc:picChg>
      </pc:sldChg>
      <pc:sldChg chg="addSp modSp new">
        <pc:chgData name="Jon Jahren" userId="S::232009@usn.no::06cb33aa-5769-49f3-8b2a-40e96a044175" providerId="AD" clId="Web-{8EF07C5A-7E22-419B-AA0E-F2FC8ADB21EF}" dt="2023-03-20T10:35:17.732" v="27"/>
        <pc:sldMkLst>
          <pc:docMk/>
          <pc:sldMk cId="107522211" sldId="311"/>
        </pc:sldMkLst>
        <pc:spChg chg="mod">
          <ac:chgData name="Jon Jahren" userId="S::232009@usn.no::06cb33aa-5769-49f3-8b2a-40e96a044175" providerId="AD" clId="Web-{8EF07C5A-7E22-419B-AA0E-F2FC8ADB21EF}" dt="2023-03-20T10:34:54.748" v="25" actId="20577"/>
          <ac:spMkLst>
            <pc:docMk/>
            <pc:sldMk cId="107522211" sldId="311"/>
            <ac:spMk id="2" creationId="{EA3F911D-1B5D-0A1D-9B36-02763CE148ED}"/>
          </ac:spMkLst>
        </pc:spChg>
        <pc:picChg chg="add">
          <ac:chgData name="Jon Jahren" userId="S::232009@usn.no::06cb33aa-5769-49f3-8b2a-40e96a044175" providerId="AD" clId="Web-{8EF07C5A-7E22-419B-AA0E-F2FC8ADB21EF}" dt="2023-03-20T10:35:17.732" v="27"/>
          <ac:picMkLst>
            <pc:docMk/>
            <pc:sldMk cId="107522211" sldId="311"/>
            <ac:picMk id="5" creationId="{0BE4CF86-0665-B8C2-7999-25BF777BA356}"/>
          </ac:picMkLst>
        </pc:picChg>
      </pc:sldChg>
      <pc:sldChg chg="add del replId">
        <pc:chgData name="Jon Jahren" userId="S::232009@usn.no::06cb33aa-5769-49f3-8b2a-40e96a044175" providerId="AD" clId="Web-{8EF07C5A-7E22-419B-AA0E-F2FC8ADB21EF}" dt="2023-03-20T10:35:28.904" v="28"/>
        <pc:sldMkLst>
          <pc:docMk/>
          <pc:sldMk cId="917624080" sldId="312"/>
        </pc:sldMkLst>
      </pc:sldChg>
    </pc:docChg>
  </pc:docChgLst>
  <pc:docChgLst>
    <pc:chgData name="Jon Jahren" userId="S::232009@usn.no::06cb33aa-5769-49f3-8b2a-40e96a044175" providerId="AD" clId="Web-{5C998F5C-DBE2-4D87-90F8-C9B3D7533F84}"/>
    <pc:docChg chg="modSld">
      <pc:chgData name="Jon Jahren" userId="S::232009@usn.no::06cb33aa-5769-49f3-8b2a-40e96a044175" providerId="AD" clId="Web-{5C998F5C-DBE2-4D87-90F8-C9B3D7533F84}" dt="2023-03-17T10:13:02.326" v="7" actId="20577"/>
      <pc:docMkLst>
        <pc:docMk/>
      </pc:docMkLst>
      <pc:sldChg chg="modSp">
        <pc:chgData name="Jon Jahren" userId="S::232009@usn.no::06cb33aa-5769-49f3-8b2a-40e96a044175" providerId="AD" clId="Web-{5C998F5C-DBE2-4D87-90F8-C9B3D7533F84}" dt="2023-03-17T10:13:02.326" v="7" actId="20577"/>
        <pc:sldMkLst>
          <pc:docMk/>
          <pc:sldMk cId="3923076432" sldId="294"/>
        </pc:sldMkLst>
        <pc:spChg chg="mod">
          <ac:chgData name="Jon Jahren" userId="S::232009@usn.no::06cb33aa-5769-49f3-8b2a-40e96a044175" providerId="AD" clId="Web-{5C998F5C-DBE2-4D87-90F8-C9B3D7533F84}" dt="2023-03-17T10:13:02.326" v="7" actId="20577"/>
          <ac:spMkLst>
            <pc:docMk/>
            <pc:sldMk cId="3923076432" sldId="294"/>
            <ac:spMk id="11" creationId="{AF1A0225-FFEA-2E93-E771-74779102FA7D}"/>
          </ac:spMkLst>
        </pc:spChg>
      </pc:sldChg>
    </pc:docChg>
  </pc:docChgLst>
  <pc:docChgLst>
    <pc:chgData name="Abdul Majeed Alizai" userId="S::140444@usn.no::c5980d96-b044-4861-9f15-0f9a68228743" providerId="AD" clId="Web-{8A6399B9-CBF6-4526-97B4-01167C0A42A4}"/>
    <pc:docChg chg="addSld modSld">
      <pc:chgData name="Abdul Majeed Alizai" userId="S::140444@usn.no::c5980d96-b044-4861-9f15-0f9a68228743" providerId="AD" clId="Web-{8A6399B9-CBF6-4526-97B4-01167C0A42A4}" dt="2023-03-23T20:50:07.255" v="46" actId="20577"/>
      <pc:docMkLst>
        <pc:docMk/>
      </pc:docMkLst>
      <pc:sldChg chg="modSp">
        <pc:chgData name="Abdul Majeed Alizai" userId="S::140444@usn.no::c5980d96-b044-4861-9f15-0f9a68228743" providerId="AD" clId="Web-{8A6399B9-CBF6-4526-97B4-01167C0A42A4}" dt="2023-03-23T20:06:52.841" v="17" actId="20577"/>
        <pc:sldMkLst>
          <pc:docMk/>
          <pc:sldMk cId="2439462726" sldId="316"/>
        </pc:sldMkLst>
        <pc:spChg chg="mod">
          <ac:chgData name="Abdul Majeed Alizai" userId="S::140444@usn.no::c5980d96-b044-4861-9f15-0f9a68228743" providerId="AD" clId="Web-{8A6399B9-CBF6-4526-97B4-01167C0A42A4}" dt="2023-03-23T20:06:52.841" v="17" actId="20577"/>
          <ac:spMkLst>
            <pc:docMk/>
            <pc:sldMk cId="2439462726" sldId="316"/>
            <ac:spMk id="3" creationId="{D5A99C83-E1B3-93DC-2CA3-86FF3C70F171}"/>
          </ac:spMkLst>
        </pc:spChg>
      </pc:sldChg>
      <pc:sldChg chg="delSp modSp add replId">
        <pc:chgData name="Abdul Majeed Alizai" userId="S::140444@usn.no::c5980d96-b044-4861-9f15-0f9a68228743" providerId="AD" clId="Web-{8A6399B9-CBF6-4526-97B4-01167C0A42A4}" dt="2023-03-23T20:50:07.255" v="46" actId="20577"/>
        <pc:sldMkLst>
          <pc:docMk/>
          <pc:sldMk cId="3004969447" sldId="317"/>
        </pc:sldMkLst>
        <pc:spChg chg="mod">
          <ac:chgData name="Abdul Majeed Alizai" userId="S::140444@usn.no::c5980d96-b044-4861-9f15-0f9a68228743" providerId="AD" clId="Web-{8A6399B9-CBF6-4526-97B4-01167C0A42A4}" dt="2023-03-23T20:49:36.239" v="42" actId="20577"/>
          <ac:spMkLst>
            <pc:docMk/>
            <pc:sldMk cId="3004969447" sldId="317"/>
            <ac:spMk id="2" creationId="{CF9CF5BA-CE13-4952-FFE2-9F54463CBE1F}"/>
          </ac:spMkLst>
        </pc:spChg>
        <pc:spChg chg="mod">
          <ac:chgData name="Abdul Majeed Alizai" userId="S::140444@usn.no::c5980d96-b044-4861-9f15-0f9a68228743" providerId="AD" clId="Web-{8A6399B9-CBF6-4526-97B4-01167C0A42A4}" dt="2023-03-23T20:50:07.255" v="46" actId="20577"/>
          <ac:spMkLst>
            <pc:docMk/>
            <pc:sldMk cId="3004969447" sldId="317"/>
            <ac:spMk id="11" creationId="{AF1A0225-FFEA-2E93-E771-74779102FA7D}"/>
          </ac:spMkLst>
        </pc:spChg>
        <pc:picChg chg="mod">
          <ac:chgData name="Abdul Majeed Alizai" userId="S::140444@usn.no::c5980d96-b044-4861-9f15-0f9a68228743" providerId="AD" clId="Web-{8A6399B9-CBF6-4526-97B4-01167C0A42A4}" dt="2023-03-23T20:49:26.239" v="41" actId="14100"/>
          <ac:picMkLst>
            <pc:docMk/>
            <pc:sldMk cId="3004969447" sldId="317"/>
            <ac:picMk id="4" creationId="{AF77BC33-5F6E-63E4-9DE6-2D71D63C5A49}"/>
          </ac:picMkLst>
        </pc:picChg>
        <pc:picChg chg="del">
          <ac:chgData name="Abdul Majeed Alizai" userId="S::140444@usn.no::c5980d96-b044-4861-9f15-0f9a68228743" providerId="AD" clId="Web-{8A6399B9-CBF6-4526-97B4-01167C0A42A4}" dt="2023-03-23T20:48:48.223" v="19"/>
          <ac:picMkLst>
            <pc:docMk/>
            <pc:sldMk cId="3004969447" sldId="317"/>
            <ac:picMk id="6" creationId="{CA3461F2-CD31-186C-027F-8C0DCEA35C67}"/>
          </ac:picMkLst>
        </pc:picChg>
      </pc:sldChg>
    </pc:docChg>
  </pc:docChgLst>
  <pc:docChgLst>
    <pc:chgData name="Abdul Majeed Alizai" userId="S::140444@usn.no::c5980d96-b044-4861-9f15-0f9a68228743" providerId="AD" clId="Web-{1ECF3E54-04F9-4699-8BC5-CDB5395F1DE5}"/>
    <pc:docChg chg="modSld">
      <pc:chgData name="Abdul Majeed Alizai" userId="S::140444@usn.no::c5980d96-b044-4861-9f15-0f9a68228743" providerId="AD" clId="Web-{1ECF3E54-04F9-4699-8BC5-CDB5395F1DE5}" dt="2023-03-24T06:31:15.839" v="168" actId="20577"/>
      <pc:docMkLst>
        <pc:docMk/>
      </pc:docMkLst>
      <pc:sldChg chg="modSp">
        <pc:chgData name="Abdul Majeed Alizai" userId="S::140444@usn.no::c5980d96-b044-4861-9f15-0f9a68228743" providerId="AD" clId="Web-{1ECF3E54-04F9-4699-8BC5-CDB5395F1DE5}" dt="2023-03-24T06:31:15.839" v="168" actId="20577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1ECF3E54-04F9-4699-8BC5-CDB5395F1DE5}" dt="2023-03-24T06:31:15.839" v="168" actId="20577"/>
          <ac:spMkLst>
            <pc:docMk/>
            <pc:sldMk cId="728083914" sldId="304"/>
            <ac:spMk id="11" creationId="{AF1A0225-FFEA-2E93-E771-74779102FA7D}"/>
          </ac:spMkLst>
        </pc:spChg>
      </pc:sldChg>
      <pc:sldChg chg="modSp">
        <pc:chgData name="Abdul Majeed Alizai" userId="S::140444@usn.no::c5980d96-b044-4861-9f15-0f9a68228743" providerId="AD" clId="Web-{1ECF3E54-04F9-4699-8BC5-CDB5395F1DE5}" dt="2023-03-24T04:50:37.449" v="1" actId="1076"/>
        <pc:sldMkLst>
          <pc:docMk/>
          <pc:sldMk cId="2439462726" sldId="316"/>
        </pc:sldMkLst>
        <pc:picChg chg="mod">
          <ac:chgData name="Abdul Majeed Alizai" userId="S::140444@usn.no::c5980d96-b044-4861-9f15-0f9a68228743" providerId="AD" clId="Web-{1ECF3E54-04F9-4699-8BC5-CDB5395F1DE5}" dt="2023-03-24T04:50:37.449" v="1" actId="1076"/>
          <ac:picMkLst>
            <pc:docMk/>
            <pc:sldMk cId="2439462726" sldId="316"/>
            <ac:picMk id="6" creationId="{3AA9391D-785E-8A0F-CF18-7EE11D18CCC6}"/>
          </ac:picMkLst>
        </pc:picChg>
      </pc:sldChg>
      <pc:sldChg chg="modSp">
        <pc:chgData name="Abdul Majeed Alizai" userId="S::140444@usn.no::c5980d96-b044-4861-9f15-0f9a68228743" providerId="AD" clId="Web-{1ECF3E54-04F9-4699-8BC5-CDB5395F1DE5}" dt="2023-03-24T06:23:17.314" v="104" actId="20577"/>
        <pc:sldMkLst>
          <pc:docMk/>
          <pc:sldMk cId="3004969447" sldId="317"/>
        </pc:sldMkLst>
        <pc:spChg chg="mod">
          <ac:chgData name="Abdul Majeed Alizai" userId="S::140444@usn.no::c5980d96-b044-4861-9f15-0f9a68228743" providerId="AD" clId="Web-{1ECF3E54-04F9-4699-8BC5-CDB5395F1DE5}" dt="2023-03-24T06:23:17.314" v="104" actId="20577"/>
          <ac:spMkLst>
            <pc:docMk/>
            <pc:sldMk cId="3004969447" sldId="317"/>
            <ac:spMk id="11" creationId="{AF1A0225-FFEA-2E93-E771-74779102FA7D}"/>
          </ac:spMkLst>
        </pc:spChg>
      </pc:sldChg>
    </pc:docChg>
  </pc:docChgLst>
  <pc:docChgLst>
    <pc:chgData name="Abdul Majeed Alizai" userId="S::140444@usn.no::c5980d96-b044-4861-9f15-0f9a68228743" providerId="AD" clId="Web-{5D861ED3-20B8-4560-BFAF-A97383E8021F}"/>
    <pc:docChg chg="modSld">
      <pc:chgData name="Abdul Majeed Alizai" userId="S::140444@usn.no::c5980d96-b044-4861-9f15-0f9a68228743" providerId="AD" clId="Web-{5D861ED3-20B8-4560-BFAF-A97383E8021F}" dt="2023-03-20T12:54:21.482" v="197" actId="20577"/>
      <pc:docMkLst>
        <pc:docMk/>
      </pc:docMkLst>
      <pc:sldChg chg="modSp modNotes">
        <pc:chgData name="Abdul Majeed Alizai" userId="S::140444@usn.no::c5980d96-b044-4861-9f15-0f9a68228743" providerId="AD" clId="Web-{5D861ED3-20B8-4560-BFAF-A97383E8021F}" dt="2023-03-20T12:54:21.482" v="197" actId="20577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5D861ED3-20B8-4560-BFAF-A97383E8021F}" dt="2023-03-20T12:54:21.482" v="197" actId="20577"/>
          <ac:spMkLst>
            <pc:docMk/>
            <pc:sldMk cId="728083914" sldId="304"/>
            <ac:spMk id="11" creationId="{AF1A0225-FFEA-2E93-E771-74779102FA7D}"/>
          </ac:spMkLst>
        </pc:spChg>
      </pc:sldChg>
    </pc:docChg>
  </pc:docChgLst>
  <pc:docChgLst>
    <pc:chgData name="Ådne Kvåle" userId="S::237113@usn.no::114b3071-6c89-4b8b-80f3-39f81575e724" providerId="AD" clId="Web-{C03733AB-81B9-4A28-BD44-E6275256CFC0}"/>
    <pc:docChg chg="addSld modSld sldOrd">
      <pc:chgData name="Ådne Kvåle" userId="S::237113@usn.no::114b3071-6c89-4b8b-80f3-39f81575e724" providerId="AD" clId="Web-{C03733AB-81B9-4A28-BD44-E6275256CFC0}" dt="2023-03-19T09:57:31.150" v="3"/>
      <pc:docMkLst>
        <pc:docMk/>
      </pc:docMkLst>
      <pc:sldChg chg="ord">
        <pc:chgData name="Ådne Kvåle" userId="S::237113@usn.no::114b3071-6c89-4b8b-80f3-39f81575e724" providerId="AD" clId="Web-{C03733AB-81B9-4A28-BD44-E6275256CFC0}" dt="2023-03-19T09:52:41.085" v="1"/>
        <pc:sldMkLst>
          <pc:docMk/>
          <pc:sldMk cId="3540491133" sldId="295"/>
        </pc:sldMkLst>
      </pc:sldChg>
      <pc:sldChg chg="ord">
        <pc:chgData name="Ådne Kvåle" userId="S::237113@usn.no::114b3071-6c89-4b8b-80f3-39f81575e724" providerId="AD" clId="Web-{C03733AB-81B9-4A28-BD44-E6275256CFC0}" dt="2023-03-19T09:29:33.115" v="0"/>
        <pc:sldMkLst>
          <pc:docMk/>
          <pc:sldMk cId="1380903761" sldId="301"/>
        </pc:sldMkLst>
      </pc:sldChg>
      <pc:sldChg chg="addSp delSp modSp new">
        <pc:chgData name="Ådne Kvåle" userId="S::237113@usn.no::114b3071-6c89-4b8b-80f3-39f81575e724" providerId="AD" clId="Web-{C03733AB-81B9-4A28-BD44-E6275256CFC0}" dt="2023-03-19T09:57:31.150" v="3"/>
        <pc:sldMkLst>
          <pc:docMk/>
          <pc:sldMk cId="835369385" sldId="309"/>
        </pc:sldMkLst>
        <pc:spChg chg="del">
          <ac:chgData name="Ådne Kvåle" userId="S::237113@usn.no::114b3071-6c89-4b8b-80f3-39f81575e724" providerId="AD" clId="Web-{C03733AB-81B9-4A28-BD44-E6275256CFC0}" dt="2023-03-19T09:57:31.150" v="3"/>
          <ac:spMkLst>
            <pc:docMk/>
            <pc:sldMk cId="835369385" sldId="309"/>
            <ac:spMk id="3" creationId="{64C6EFF6-AB1E-CF33-BB0A-2F51CE205A48}"/>
          </ac:spMkLst>
        </pc:spChg>
        <pc:picChg chg="add mod ord">
          <ac:chgData name="Ådne Kvåle" userId="S::237113@usn.no::114b3071-6c89-4b8b-80f3-39f81575e724" providerId="AD" clId="Web-{C03733AB-81B9-4A28-BD44-E6275256CFC0}" dt="2023-03-19T09:57:31.150" v="3"/>
          <ac:picMkLst>
            <pc:docMk/>
            <pc:sldMk cId="835369385" sldId="309"/>
            <ac:picMk id="4" creationId="{541DF679-FFD0-C0F0-44E2-7AA66C148556}"/>
          </ac:picMkLst>
        </pc:picChg>
      </pc:sldChg>
    </pc:docChg>
  </pc:docChgLst>
  <pc:docChgLst>
    <pc:chgData name="Even Jørgensen" userId="S::887658@usn.no::285d20ba-65ff-4b06-abe5-4aa092be8aea" providerId="AD" clId="Web-{B702F94C-D80C-1E69-663A-80528642E5E4}"/>
    <pc:docChg chg="addSld modSld">
      <pc:chgData name="Even Jørgensen" userId="S::887658@usn.no::285d20ba-65ff-4b06-abe5-4aa092be8aea" providerId="AD" clId="Web-{B702F94C-D80C-1E69-663A-80528642E5E4}" dt="2023-03-23T21:58:48.788" v="416" actId="20577"/>
      <pc:docMkLst>
        <pc:docMk/>
      </pc:docMkLst>
      <pc:sldChg chg="addSp delSp modSp">
        <pc:chgData name="Even Jørgensen" userId="S::887658@usn.no::285d20ba-65ff-4b06-abe5-4aa092be8aea" providerId="AD" clId="Web-{B702F94C-D80C-1E69-663A-80528642E5E4}" dt="2023-03-23T21:58:48.788" v="416" actId="20577"/>
        <pc:sldMkLst>
          <pc:docMk/>
          <pc:sldMk cId="1435926380" sldId="298"/>
        </pc:sldMkLst>
        <pc:spChg chg="mod">
          <ac:chgData name="Even Jørgensen" userId="S::887658@usn.no::285d20ba-65ff-4b06-abe5-4aa092be8aea" providerId="AD" clId="Web-{B702F94C-D80C-1E69-663A-80528642E5E4}" dt="2023-03-23T21:58:48.788" v="416" actId="20577"/>
          <ac:spMkLst>
            <pc:docMk/>
            <pc:sldMk cId="1435926380" sldId="298"/>
            <ac:spMk id="26" creationId="{3D23882E-267D-B6E9-4795-6EB5BD8F6F89}"/>
          </ac:spMkLst>
        </pc:spChg>
        <pc:picChg chg="add mod">
          <ac:chgData name="Even Jørgensen" userId="S::887658@usn.no::285d20ba-65ff-4b06-abe5-4aa092be8aea" providerId="AD" clId="Web-{B702F94C-D80C-1E69-663A-80528642E5E4}" dt="2023-03-23T19:55:13.008" v="239" actId="14100"/>
          <ac:picMkLst>
            <pc:docMk/>
            <pc:sldMk cId="1435926380" sldId="298"/>
            <ac:picMk id="3" creationId="{293FB452-40FF-0F06-67F0-399A9E162528}"/>
          </ac:picMkLst>
        </pc:picChg>
        <pc:picChg chg="del">
          <ac:chgData name="Even Jørgensen" userId="S::887658@usn.no::285d20ba-65ff-4b06-abe5-4aa092be8aea" providerId="AD" clId="Web-{B702F94C-D80C-1E69-663A-80528642E5E4}" dt="2023-03-23T19:54:45.554" v="231"/>
          <ac:picMkLst>
            <pc:docMk/>
            <pc:sldMk cId="1435926380" sldId="298"/>
            <ac:picMk id="8" creationId="{694CE604-AFC1-1B7A-39F2-BF449DBCD987}"/>
          </ac:picMkLst>
        </pc:picChg>
      </pc:sldChg>
      <pc:sldChg chg="addSp delSp modSp mod setBg modNotes">
        <pc:chgData name="Even Jørgensen" userId="S::887658@usn.no::285d20ba-65ff-4b06-abe5-4aa092be8aea" providerId="AD" clId="Web-{B702F94C-D80C-1E69-663A-80528642E5E4}" dt="2023-03-23T19:37:24.181" v="128" actId="20577"/>
        <pc:sldMkLst>
          <pc:docMk/>
          <pc:sldMk cId="138849251" sldId="312"/>
        </pc:sldMkLst>
        <pc:spChg chg="mod">
          <ac:chgData name="Even Jørgensen" userId="S::887658@usn.no::285d20ba-65ff-4b06-abe5-4aa092be8aea" providerId="AD" clId="Web-{B702F94C-D80C-1E69-663A-80528642E5E4}" dt="2023-03-23T19:06:56.604" v="7"/>
          <ac:spMkLst>
            <pc:docMk/>
            <pc:sldMk cId="138849251" sldId="312"/>
            <ac:spMk id="2" creationId="{CF9CF5BA-CE13-4952-FFE2-9F54463CBE1F}"/>
          </ac:spMkLst>
        </pc:spChg>
        <pc:spChg chg="add del mod">
          <ac:chgData name="Even Jørgensen" userId="S::887658@usn.no::285d20ba-65ff-4b06-abe5-4aa092be8aea" providerId="AD" clId="Web-{B702F94C-D80C-1E69-663A-80528642E5E4}" dt="2023-03-23T19:06:38.275" v="2"/>
          <ac:spMkLst>
            <pc:docMk/>
            <pc:sldMk cId="138849251" sldId="312"/>
            <ac:spMk id="5" creationId="{5B5FE8DD-62D5-7FE4-EF8A-561BB45CB284}"/>
          </ac:spMkLst>
        </pc:spChg>
        <pc:spChg chg="mod">
          <ac:chgData name="Even Jørgensen" userId="S::887658@usn.no::285d20ba-65ff-4b06-abe5-4aa092be8aea" providerId="AD" clId="Web-{B702F94C-D80C-1E69-663A-80528642E5E4}" dt="2023-03-23T19:37:24.181" v="128" actId="20577"/>
          <ac:spMkLst>
            <pc:docMk/>
            <pc:sldMk cId="138849251" sldId="312"/>
            <ac:spMk id="11" creationId="{AF1A0225-FFEA-2E93-E771-74779102FA7D}"/>
          </ac:spMkLst>
        </pc:spChg>
        <pc:spChg chg="add del">
          <ac:chgData name="Even Jørgensen" userId="S::887658@usn.no::285d20ba-65ff-4b06-abe5-4aa092be8aea" providerId="AD" clId="Web-{B702F94C-D80C-1E69-663A-80528642E5E4}" dt="2023-03-23T19:06:56.604" v="7"/>
          <ac:spMkLst>
            <pc:docMk/>
            <pc:sldMk cId="138849251" sldId="312"/>
            <ac:spMk id="16" creationId="{23E547B5-89CF-4EC0-96DE-25771AED0799}"/>
          </ac:spMkLst>
        </pc:spChg>
        <pc:spChg chg="add del">
          <ac:chgData name="Even Jørgensen" userId="S::887658@usn.no::285d20ba-65ff-4b06-abe5-4aa092be8aea" providerId="AD" clId="Web-{B702F94C-D80C-1E69-663A-80528642E5E4}" dt="2023-03-23T19:06:56.604" v="7"/>
          <ac:spMkLst>
            <pc:docMk/>
            <pc:sldMk cId="138849251" sldId="312"/>
            <ac:spMk id="18" creationId="{B3437C99-FC8E-4311-B48A-F0C4C329B154}"/>
          </ac:spMkLst>
        </pc:spChg>
        <pc:picChg chg="del mod">
          <ac:chgData name="Even Jørgensen" userId="S::887658@usn.no::285d20ba-65ff-4b06-abe5-4aa092be8aea" providerId="AD" clId="Web-{B702F94C-D80C-1E69-663A-80528642E5E4}" dt="2023-03-23T19:05:41.493" v="1"/>
          <ac:picMkLst>
            <pc:docMk/>
            <pc:sldMk cId="138849251" sldId="312"/>
            <ac:picMk id="3" creationId="{8507D2E4-597D-C640-8173-A83A47FF85C3}"/>
          </ac:picMkLst>
        </pc:picChg>
        <pc:picChg chg="add mod ord">
          <ac:chgData name="Even Jørgensen" userId="S::887658@usn.no::285d20ba-65ff-4b06-abe5-4aa092be8aea" providerId="AD" clId="Web-{B702F94C-D80C-1E69-663A-80528642E5E4}" dt="2023-03-23T19:07:42.214" v="20" actId="1076"/>
          <ac:picMkLst>
            <pc:docMk/>
            <pc:sldMk cId="138849251" sldId="312"/>
            <ac:picMk id="6" creationId="{EC5A1780-C093-1EAF-F28D-9BBCD4FBA7EE}"/>
          </ac:picMkLst>
        </pc:picChg>
      </pc:sldChg>
      <pc:sldChg chg="addSp delSp modSp new modNotes">
        <pc:chgData name="Even Jørgensen" userId="S::887658@usn.no::285d20ba-65ff-4b06-abe5-4aa092be8aea" providerId="AD" clId="Web-{B702F94C-D80C-1E69-663A-80528642E5E4}" dt="2023-03-23T20:43:50.064" v="334" actId="1076"/>
        <pc:sldMkLst>
          <pc:docMk/>
          <pc:sldMk cId="2439462726" sldId="316"/>
        </pc:sldMkLst>
        <pc:spChg chg="mod">
          <ac:chgData name="Even Jørgensen" userId="S::887658@usn.no::285d20ba-65ff-4b06-abe5-4aa092be8aea" providerId="AD" clId="Web-{B702F94C-D80C-1E69-663A-80528642E5E4}" dt="2023-03-23T19:37:51.369" v="136" actId="20577"/>
          <ac:spMkLst>
            <pc:docMk/>
            <pc:sldMk cId="2439462726" sldId="316"/>
            <ac:spMk id="2" creationId="{8BE1077D-1DAF-837A-AA95-D06E09B94B4B}"/>
          </ac:spMkLst>
        </pc:spChg>
        <pc:spChg chg="mod">
          <ac:chgData name="Even Jørgensen" userId="S::887658@usn.no::285d20ba-65ff-4b06-abe5-4aa092be8aea" providerId="AD" clId="Web-{B702F94C-D80C-1E69-663A-80528642E5E4}" dt="2023-03-23T20:29:45.167" v="332" actId="20577"/>
          <ac:spMkLst>
            <pc:docMk/>
            <pc:sldMk cId="2439462726" sldId="316"/>
            <ac:spMk id="3" creationId="{D5A99C83-E1B3-93DC-2CA3-86FF3C70F171}"/>
          </ac:spMkLst>
        </pc:spChg>
        <pc:picChg chg="add del mod modCrop">
          <ac:chgData name="Even Jørgensen" userId="S::887658@usn.no::285d20ba-65ff-4b06-abe5-4aa092be8aea" providerId="AD" clId="Web-{B702F94C-D80C-1E69-663A-80528642E5E4}" dt="2023-03-23T20:05:55.392" v="260"/>
          <ac:picMkLst>
            <pc:docMk/>
            <pc:sldMk cId="2439462726" sldId="316"/>
            <ac:picMk id="5" creationId="{2D9543C3-BD38-4868-7FEA-65528C0CF3D4}"/>
          </ac:picMkLst>
        </pc:picChg>
        <pc:picChg chg="add mod">
          <ac:chgData name="Even Jørgensen" userId="S::887658@usn.no::285d20ba-65ff-4b06-abe5-4aa092be8aea" providerId="AD" clId="Web-{B702F94C-D80C-1E69-663A-80528642E5E4}" dt="2023-03-23T20:43:50.064" v="334" actId="1076"/>
          <ac:picMkLst>
            <pc:docMk/>
            <pc:sldMk cId="2439462726" sldId="316"/>
            <ac:picMk id="6" creationId="{3AA9391D-785E-8A0F-CF18-7EE11D18CCC6}"/>
          </ac:picMkLst>
        </pc:picChg>
        <pc:picChg chg="add mod">
          <ac:chgData name="Even Jørgensen" userId="S::887658@usn.no::285d20ba-65ff-4b06-abe5-4aa092be8aea" providerId="AD" clId="Web-{B702F94C-D80C-1E69-663A-80528642E5E4}" dt="2023-03-23T20:06:26.423" v="273" actId="1076"/>
          <ac:picMkLst>
            <pc:docMk/>
            <pc:sldMk cId="2439462726" sldId="316"/>
            <ac:picMk id="7" creationId="{1E84738E-2431-840F-0D0A-BC2D7F77C44A}"/>
          </ac:picMkLst>
        </pc:picChg>
        <pc:picChg chg="add mod">
          <ac:chgData name="Even Jørgensen" userId="S::887658@usn.no::285d20ba-65ff-4b06-abe5-4aa092be8aea" providerId="AD" clId="Web-{B702F94C-D80C-1E69-663A-80528642E5E4}" dt="2023-03-23T20:06:34.845" v="277" actId="1076"/>
          <ac:picMkLst>
            <pc:docMk/>
            <pc:sldMk cId="2439462726" sldId="316"/>
            <ac:picMk id="8" creationId="{78A3AD7E-BDF9-A4AF-6334-B0307D0A63C8}"/>
          </ac:picMkLst>
        </pc:picChg>
        <pc:picChg chg="add mod">
          <ac:chgData name="Even Jørgensen" userId="S::887658@usn.no::285d20ba-65ff-4b06-abe5-4aa092be8aea" providerId="AD" clId="Web-{B702F94C-D80C-1E69-663A-80528642E5E4}" dt="2023-03-23T20:06:37.095" v="278" actId="1076"/>
          <ac:picMkLst>
            <pc:docMk/>
            <pc:sldMk cId="2439462726" sldId="316"/>
            <ac:picMk id="9" creationId="{11707E8C-A17B-5047-625A-49B4A0CDAF62}"/>
          </ac:picMkLst>
        </pc:picChg>
      </pc:sldChg>
    </pc:docChg>
  </pc:docChgLst>
  <pc:docChgLst>
    <pc:chgData name="Abdul Majeed Alizai" userId="S::140444@usn.no::c5980d96-b044-4861-9f15-0f9a68228743" providerId="AD" clId="Web-{4D3006AC-8FFC-46FF-BFC1-CA7F14045172}"/>
    <pc:docChg chg="modSld">
      <pc:chgData name="Abdul Majeed Alizai" userId="S::140444@usn.no::c5980d96-b044-4861-9f15-0f9a68228743" providerId="AD" clId="Web-{4D3006AC-8FFC-46FF-BFC1-CA7F14045172}" dt="2023-03-21T09:59:50.128" v="50"/>
      <pc:docMkLst>
        <pc:docMk/>
      </pc:docMkLst>
      <pc:sldChg chg="modSp modNotes">
        <pc:chgData name="Abdul Majeed Alizai" userId="S::140444@usn.no::c5980d96-b044-4861-9f15-0f9a68228743" providerId="AD" clId="Web-{4D3006AC-8FFC-46FF-BFC1-CA7F14045172}" dt="2023-03-21T09:59:50.128" v="50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4D3006AC-8FFC-46FF-BFC1-CA7F14045172}" dt="2023-03-21T09:59:37.253" v="17" actId="20577"/>
          <ac:spMkLst>
            <pc:docMk/>
            <pc:sldMk cId="728083914" sldId="304"/>
            <ac:spMk id="11" creationId="{AF1A0225-FFEA-2E93-E771-74779102FA7D}"/>
          </ac:spMkLst>
        </pc:spChg>
      </pc:sldChg>
    </pc:docChg>
  </pc:docChgLst>
  <pc:docChgLst>
    <pc:chgData name="Abdul Majeed Alizai" userId="S::140444@usn.no::c5980d96-b044-4861-9f15-0f9a68228743" providerId="AD" clId="Web-{D0E8D061-F3A0-4732-A69A-8E188D60DFAE}"/>
    <pc:docChg chg="modSld">
      <pc:chgData name="Abdul Majeed Alizai" userId="S::140444@usn.no::c5980d96-b044-4861-9f15-0f9a68228743" providerId="AD" clId="Web-{D0E8D061-F3A0-4732-A69A-8E188D60DFAE}" dt="2023-03-13T12:13:34.567" v="10" actId="20577"/>
      <pc:docMkLst>
        <pc:docMk/>
      </pc:docMkLst>
      <pc:sldChg chg="modSp">
        <pc:chgData name="Abdul Majeed Alizai" userId="S::140444@usn.no::c5980d96-b044-4861-9f15-0f9a68228743" providerId="AD" clId="Web-{D0E8D061-F3A0-4732-A69A-8E188D60DFAE}" dt="2023-03-13T12:13:34.567" v="10" actId="20577"/>
        <pc:sldMkLst>
          <pc:docMk/>
          <pc:sldMk cId="2458698786" sldId="293"/>
        </pc:sldMkLst>
        <pc:spChg chg="mod">
          <ac:chgData name="Abdul Majeed Alizai" userId="S::140444@usn.no::c5980d96-b044-4861-9f15-0f9a68228743" providerId="AD" clId="Web-{D0E8D061-F3A0-4732-A69A-8E188D60DFAE}" dt="2023-03-13T12:13:34.567" v="10" actId="20577"/>
          <ac:spMkLst>
            <pc:docMk/>
            <pc:sldMk cId="2458698786" sldId="293"/>
            <ac:spMk id="13" creationId="{F9492F42-10B9-60CB-2DE2-8DC6A7C0D30E}"/>
          </ac:spMkLst>
        </pc:spChg>
      </pc:sldChg>
    </pc:docChg>
  </pc:docChgLst>
  <pc:docChgLst>
    <pc:chgData name="Jon Jahren" userId="S::232009@usn.no::06cb33aa-5769-49f3-8b2a-40e96a044175" providerId="AD" clId="Web-{0C6A9DBB-655C-43D0-BC48-BD04DED7C5DD}"/>
    <pc:docChg chg="modSld">
      <pc:chgData name="Jon Jahren" userId="S::232009@usn.no::06cb33aa-5769-49f3-8b2a-40e96a044175" providerId="AD" clId="Web-{0C6A9DBB-655C-43D0-BC48-BD04DED7C5DD}" dt="2023-03-23T11:19:17.561" v="17"/>
      <pc:docMkLst>
        <pc:docMk/>
      </pc:docMkLst>
      <pc:sldChg chg="addSp delSp modSp">
        <pc:chgData name="Jon Jahren" userId="S::232009@usn.no::06cb33aa-5769-49f3-8b2a-40e96a044175" providerId="AD" clId="Web-{0C6A9DBB-655C-43D0-BC48-BD04DED7C5DD}" dt="2023-03-23T11:18:48.482" v="14" actId="1076"/>
        <pc:sldMkLst>
          <pc:docMk/>
          <pc:sldMk cId="998611053" sldId="306"/>
        </pc:sldMkLst>
        <pc:picChg chg="add del mod">
          <ac:chgData name="Jon Jahren" userId="S::232009@usn.no::06cb33aa-5769-49f3-8b2a-40e96a044175" providerId="AD" clId="Web-{0C6A9DBB-655C-43D0-BC48-BD04DED7C5DD}" dt="2023-03-23T11:17:24.216" v="7"/>
          <ac:picMkLst>
            <pc:docMk/>
            <pc:sldMk cId="998611053" sldId="306"/>
            <ac:picMk id="5" creationId="{82690899-21CA-BFCA-1800-7BE86FBD62D0}"/>
          </ac:picMkLst>
        </pc:picChg>
        <pc:picChg chg="add del mod">
          <ac:chgData name="Jon Jahren" userId="S::232009@usn.no::06cb33aa-5769-49f3-8b2a-40e96a044175" providerId="AD" clId="Web-{0C6A9DBB-655C-43D0-BC48-BD04DED7C5DD}" dt="2023-03-23T11:17:13.247" v="4"/>
          <ac:picMkLst>
            <pc:docMk/>
            <pc:sldMk cId="998611053" sldId="306"/>
            <ac:picMk id="6" creationId="{C476D629-E903-BEF1-D7A5-15A2EA854802}"/>
          </ac:picMkLst>
        </pc:picChg>
        <pc:picChg chg="add mod">
          <ac:chgData name="Jon Jahren" userId="S::232009@usn.no::06cb33aa-5769-49f3-8b2a-40e96a044175" providerId="AD" clId="Web-{0C6A9DBB-655C-43D0-BC48-BD04DED7C5DD}" dt="2023-03-23T11:18:48.482" v="14" actId="1076"/>
          <ac:picMkLst>
            <pc:docMk/>
            <pc:sldMk cId="998611053" sldId="306"/>
            <ac:picMk id="7" creationId="{1A14E8F7-AEE1-DAA9-7E50-C504254A10E3}"/>
          </ac:picMkLst>
        </pc:picChg>
      </pc:sldChg>
      <pc:sldChg chg="addSp delSp modSp addAnim delAnim modAnim">
        <pc:chgData name="Jon Jahren" userId="S::232009@usn.no::06cb33aa-5769-49f3-8b2a-40e96a044175" providerId="AD" clId="Web-{0C6A9DBB-655C-43D0-BC48-BD04DED7C5DD}" dt="2023-03-23T11:19:17.561" v="17"/>
        <pc:sldMkLst>
          <pc:docMk/>
          <pc:sldMk cId="540822082" sldId="310"/>
        </pc:sldMkLst>
        <pc:spChg chg="del">
          <ac:chgData name="Jon Jahren" userId="S::232009@usn.no::06cb33aa-5769-49f3-8b2a-40e96a044175" providerId="AD" clId="Web-{0C6A9DBB-655C-43D0-BC48-BD04DED7C5DD}" dt="2023-03-23T11:17:18.262" v="5"/>
          <ac:spMkLst>
            <pc:docMk/>
            <pc:sldMk cId="540822082" sldId="310"/>
            <ac:spMk id="3" creationId="{7CE61B07-60F9-3AA1-B10D-7500C43E72C8}"/>
          </ac:spMkLst>
        </pc:spChg>
        <pc:picChg chg="add mod ord">
          <ac:chgData name="Jon Jahren" userId="S::232009@usn.no::06cb33aa-5769-49f3-8b2a-40e96a044175" providerId="AD" clId="Web-{0C6A9DBB-655C-43D0-BC48-BD04DED7C5DD}" dt="2023-03-23T11:17:38.450" v="10" actId="1076"/>
          <ac:picMkLst>
            <pc:docMk/>
            <pc:sldMk cId="540822082" sldId="310"/>
            <ac:picMk id="4" creationId="{194B25C2-935E-7C5E-C532-3D36AB0BF376}"/>
          </ac:picMkLst>
        </pc:picChg>
      </pc:sldChg>
      <pc:sldChg chg="addSp delSp modSp">
        <pc:chgData name="Jon Jahren" userId="S::232009@usn.no::06cb33aa-5769-49f3-8b2a-40e96a044175" providerId="AD" clId="Web-{0C6A9DBB-655C-43D0-BC48-BD04DED7C5DD}" dt="2023-03-23T11:17:34.763" v="9" actId="1076"/>
        <pc:sldMkLst>
          <pc:docMk/>
          <pc:sldMk cId="107522211" sldId="311"/>
        </pc:sldMkLst>
        <pc:spChg chg="del">
          <ac:chgData name="Jon Jahren" userId="S::232009@usn.no::06cb33aa-5769-49f3-8b2a-40e96a044175" providerId="AD" clId="Web-{0C6A9DBB-655C-43D0-BC48-BD04DED7C5DD}" dt="2023-03-23T11:17:27.450" v="8"/>
          <ac:spMkLst>
            <pc:docMk/>
            <pc:sldMk cId="107522211" sldId="311"/>
            <ac:spMk id="3" creationId="{95075FD1-9001-E5F1-E66D-17F0A3AA4FCB}"/>
          </ac:spMkLst>
        </pc:spChg>
        <pc:picChg chg="add mod ord">
          <ac:chgData name="Jon Jahren" userId="S::232009@usn.no::06cb33aa-5769-49f3-8b2a-40e96a044175" providerId="AD" clId="Web-{0C6A9DBB-655C-43D0-BC48-BD04DED7C5DD}" dt="2023-03-23T11:17:34.763" v="9" actId="1076"/>
          <ac:picMkLst>
            <pc:docMk/>
            <pc:sldMk cId="107522211" sldId="311"/>
            <ac:picMk id="4" creationId="{BEF5D35D-8E95-0B36-4C54-FA24C16DC09C}"/>
          </ac:picMkLst>
        </pc:picChg>
      </pc:sldChg>
    </pc:docChg>
  </pc:docChgLst>
  <pc:docChgLst>
    <pc:chgData name="Sindre Nes" userId="S::201050@usn.no::54f3eb44-1466-4269-aa33-0e4e0699fa4c" providerId="AD" clId="Web-{294CEF72-36A7-421E-858A-8C1AF8BC5FE8}"/>
    <pc:docChg chg="modSld">
      <pc:chgData name="Sindre Nes" userId="S::201050@usn.no::54f3eb44-1466-4269-aa33-0e4e0699fa4c" providerId="AD" clId="Web-{294CEF72-36A7-421E-858A-8C1AF8BC5FE8}" dt="2023-03-23T19:02:08.519" v="105"/>
      <pc:docMkLst>
        <pc:docMk/>
      </pc:docMkLst>
      <pc:sldChg chg="delSp modSp modNotes">
        <pc:chgData name="Sindre Nes" userId="S::201050@usn.no::54f3eb44-1466-4269-aa33-0e4e0699fa4c" providerId="AD" clId="Web-{294CEF72-36A7-421E-858A-8C1AF8BC5FE8}" dt="2023-03-23T19:00:17.907" v="59"/>
        <pc:sldMkLst>
          <pc:docMk/>
          <pc:sldMk cId="1521038124" sldId="307"/>
        </pc:sldMkLst>
        <pc:spChg chg="mod">
          <ac:chgData name="Sindre Nes" userId="S::201050@usn.no::54f3eb44-1466-4269-aa33-0e4e0699fa4c" providerId="AD" clId="Web-{294CEF72-36A7-421E-858A-8C1AF8BC5FE8}" dt="2023-03-23T18:58:55.795" v="40" actId="20577"/>
          <ac:spMkLst>
            <pc:docMk/>
            <pc:sldMk cId="1521038124" sldId="307"/>
            <ac:spMk id="6" creationId="{0C6A43AD-7E59-DC0C-A98A-229A58B7683B}"/>
          </ac:spMkLst>
        </pc:spChg>
        <pc:spChg chg="del mod">
          <ac:chgData name="Sindre Nes" userId="S::201050@usn.no::54f3eb44-1466-4269-aa33-0e4e0699fa4c" providerId="AD" clId="Web-{294CEF72-36A7-421E-858A-8C1AF8BC5FE8}" dt="2023-03-23T18:57:17.996" v="34"/>
          <ac:spMkLst>
            <pc:docMk/>
            <pc:sldMk cId="1521038124" sldId="307"/>
            <ac:spMk id="8" creationId="{8C9C3F0D-7CED-7E45-7014-8A443ECBC1BB}"/>
          </ac:spMkLst>
        </pc:spChg>
      </pc:sldChg>
      <pc:sldChg chg="delSp modSp modNotes">
        <pc:chgData name="Sindre Nes" userId="S::201050@usn.no::54f3eb44-1466-4269-aa33-0e4e0699fa4c" providerId="AD" clId="Web-{294CEF72-36A7-421E-858A-8C1AF8BC5FE8}" dt="2023-03-23T18:59:54.812" v="51"/>
        <pc:sldMkLst>
          <pc:docMk/>
          <pc:sldMk cId="2309737952" sldId="308"/>
        </pc:sldMkLst>
        <pc:spChg chg="mod">
          <ac:chgData name="Sindre Nes" userId="S::201050@usn.no::54f3eb44-1466-4269-aa33-0e4e0699fa4c" providerId="AD" clId="Web-{294CEF72-36A7-421E-858A-8C1AF8BC5FE8}" dt="2023-03-23T18:57:13.605" v="32" actId="20577"/>
          <ac:spMkLst>
            <pc:docMk/>
            <pc:sldMk cId="2309737952" sldId="308"/>
            <ac:spMk id="5" creationId="{133772FA-AEAD-D29D-A8FA-E3A53E5820F8}"/>
          </ac:spMkLst>
        </pc:spChg>
        <pc:spChg chg="del mod">
          <ac:chgData name="Sindre Nes" userId="S::201050@usn.no::54f3eb44-1466-4269-aa33-0e4e0699fa4c" providerId="AD" clId="Web-{294CEF72-36A7-421E-858A-8C1AF8BC5FE8}" dt="2023-03-23T18:55:48.010" v="1"/>
          <ac:spMkLst>
            <pc:docMk/>
            <pc:sldMk cId="2309737952" sldId="308"/>
            <ac:spMk id="7" creationId="{E01066AF-291D-F377-3FB1-B2A1C07D5E9E}"/>
          </ac:spMkLst>
        </pc:spChg>
      </pc:sldChg>
      <pc:sldChg chg="delSp modSp modNotes">
        <pc:chgData name="Sindre Nes" userId="S::201050@usn.no::54f3eb44-1466-4269-aa33-0e4e0699fa4c" providerId="AD" clId="Web-{294CEF72-36A7-421E-858A-8C1AF8BC5FE8}" dt="2023-03-23T19:02:08.519" v="105"/>
        <pc:sldMkLst>
          <pc:docMk/>
          <pc:sldMk cId="4180470466" sldId="313"/>
        </pc:sldMkLst>
        <pc:spChg chg="mod">
          <ac:chgData name="Sindre Nes" userId="S::201050@usn.no::54f3eb44-1466-4269-aa33-0e4e0699fa4c" providerId="AD" clId="Web-{294CEF72-36A7-421E-858A-8C1AF8BC5FE8}" dt="2023-03-23T18:56:29.448" v="20" actId="20577"/>
          <ac:spMkLst>
            <pc:docMk/>
            <pc:sldMk cId="4180470466" sldId="313"/>
            <ac:spMk id="5" creationId="{133772FA-AEAD-D29D-A8FA-E3A53E5820F8}"/>
          </ac:spMkLst>
        </pc:spChg>
        <pc:spChg chg="del mod">
          <ac:chgData name="Sindre Nes" userId="S::201050@usn.no::54f3eb44-1466-4269-aa33-0e4e0699fa4c" providerId="AD" clId="Web-{294CEF72-36A7-421E-858A-8C1AF8BC5FE8}" dt="2023-03-23T18:55:52.025" v="3"/>
          <ac:spMkLst>
            <pc:docMk/>
            <pc:sldMk cId="4180470466" sldId="313"/>
            <ac:spMk id="6" creationId="{FB56A05A-0E46-193D-8ECE-8A76265A666D}"/>
          </ac:spMkLst>
        </pc:spChg>
      </pc:sldChg>
    </pc:docChg>
  </pc:docChgLst>
  <pc:docChgLst>
    <pc:chgData name="Abdul Majeed Alizai" userId="S::140444@usn.no::c5980d96-b044-4861-9f15-0f9a68228743" providerId="AD" clId="Web-{C6475871-B743-4F62-A17C-B3A96F6F04B7}"/>
    <pc:docChg chg="delSld">
      <pc:chgData name="Abdul Majeed Alizai" userId="S::140444@usn.no::c5980d96-b044-4861-9f15-0f9a68228743" providerId="AD" clId="Web-{C6475871-B743-4F62-A17C-B3A96F6F04B7}" dt="2023-03-20T12:07:17.215" v="0"/>
      <pc:docMkLst>
        <pc:docMk/>
      </pc:docMkLst>
      <pc:sldChg chg="del">
        <pc:chgData name="Abdul Majeed Alizai" userId="S::140444@usn.no::c5980d96-b044-4861-9f15-0f9a68228743" providerId="AD" clId="Web-{C6475871-B743-4F62-A17C-B3A96F6F04B7}" dt="2023-03-20T12:07:17.215" v="0"/>
        <pc:sldMkLst>
          <pc:docMk/>
          <pc:sldMk cId="2196970306" sldId="292"/>
        </pc:sldMkLst>
      </pc:sldChg>
    </pc:docChg>
  </pc:docChgLst>
  <pc:docChgLst>
    <pc:chgData name="Martin Børte Liestøl" userId="S::237103@usn.no::e7e7e6d4-0fb5-47b3-bb85-6ba362c425d3" providerId="AD" clId="Web-{733830E8-D341-4C1E-9352-D8534EA83720}"/>
    <pc:docChg chg="modSld">
      <pc:chgData name="Martin Børte Liestøl" userId="S::237103@usn.no::e7e7e6d4-0fb5-47b3-bb85-6ba362c425d3" providerId="AD" clId="Web-{733830E8-D341-4C1E-9352-D8534EA83720}" dt="2023-03-23T22:12:00.214" v="6" actId="20577"/>
      <pc:docMkLst>
        <pc:docMk/>
      </pc:docMkLst>
      <pc:sldChg chg="modSp">
        <pc:chgData name="Martin Børte Liestøl" userId="S::237103@usn.no::e7e7e6d4-0fb5-47b3-bb85-6ba362c425d3" providerId="AD" clId="Web-{733830E8-D341-4C1E-9352-D8534EA83720}" dt="2023-03-23T22:12:00.214" v="6" actId="20577"/>
        <pc:sldMkLst>
          <pc:docMk/>
          <pc:sldMk cId="2305622055" sldId="315"/>
        </pc:sldMkLst>
        <pc:spChg chg="mod">
          <ac:chgData name="Martin Børte Liestøl" userId="S::237103@usn.no::e7e7e6d4-0fb5-47b3-bb85-6ba362c425d3" providerId="AD" clId="Web-{733830E8-D341-4C1E-9352-D8534EA83720}" dt="2023-03-23T22:12:00.214" v="6" actId="20577"/>
          <ac:spMkLst>
            <pc:docMk/>
            <pc:sldMk cId="2305622055" sldId="315"/>
            <ac:spMk id="2" creationId="{2579AE4C-7E62-B1E9-6946-FDA22C957FA5}"/>
          </ac:spMkLst>
        </pc:spChg>
      </pc:sldChg>
    </pc:docChg>
  </pc:docChgLst>
  <pc:docChgLst>
    <pc:chgData name="Abdul Majeed Alizai" userId="S::140444@usn.no::c5980d96-b044-4861-9f15-0f9a68228743" providerId="AD" clId="Web-{BB4B435C-F177-4449-A2D7-C7A3B41BD507}"/>
    <pc:docChg chg="addSld modSld sldOrd">
      <pc:chgData name="Abdul Majeed Alizai" userId="S::140444@usn.no::c5980d96-b044-4861-9f15-0f9a68228743" providerId="AD" clId="Web-{BB4B435C-F177-4449-A2D7-C7A3B41BD507}" dt="2023-03-15T10:21:52.590" v="62" actId="20577"/>
      <pc:docMkLst>
        <pc:docMk/>
      </pc:docMkLst>
      <pc:sldChg chg="modSp">
        <pc:chgData name="Abdul Majeed Alizai" userId="S::140444@usn.no::c5980d96-b044-4861-9f15-0f9a68228743" providerId="AD" clId="Web-{BB4B435C-F177-4449-A2D7-C7A3B41BD507}" dt="2023-03-15T09:45:38.778" v="18" actId="20577"/>
        <pc:sldMkLst>
          <pc:docMk/>
          <pc:sldMk cId="3923076432" sldId="294"/>
        </pc:sldMkLst>
        <pc:spChg chg="mod">
          <ac:chgData name="Abdul Majeed Alizai" userId="S::140444@usn.no::c5980d96-b044-4861-9f15-0f9a68228743" providerId="AD" clId="Web-{BB4B435C-F177-4449-A2D7-C7A3B41BD507}" dt="2023-03-15T09:45:38.778" v="18" actId="20577"/>
          <ac:spMkLst>
            <pc:docMk/>
            <pc:sldMk cId="3923076432" sldId="294"/>
            <ac:spMk id="2" creationId="{CF9CF5BA-CE13-4952-FFE2-9F54463CBE1F}"/>
          </ac:spMkLst>
        </pc:spChg>
      </pc:sldChg>
      <pc:sldChg chg="modSp">
        <pc:chgData name="Abdul Majeed Alizai" userId="S::140444@usn.no::c5980d96-b044-4861-9f15-0f9a68228743" providerId="AD" clId="Web-{BB4B435C-F177-4449-A2D7-C7A3B41BD507}" dt="2023-03-15T10:21:52.590" v="62" actId="20577"/>
        <pc:sldMkLst>
          <pc:docMk/>
          <pc:sldMk cId="3540491133" sldId="295"/>
        </pc:sldMkLst>
        <pc:spChg chg="mod">
          <ac:chgData name="Abdul Majeed Alizai" userId="S::140444@usn.no::c5980d96-b044-4861-9f15-0f9a68228743" providerId="AD" clId="Web-{BB4B435C-F177-4449-A2D7-C7A3B41BD507}" dt="2023-03-15T10:21:52.590" v="62" actId="20577"/>
          <ac:spMkLst>
            <pc:docMk/>
            <pc:sldMk cId="3540491133" sldId="295"/>
            <ac:spMk id="11" creationId="{AF1A0225-FFEA-2E93-E771-74779102FA7D}"/>
          </ac:spMkLst>
        </pc:spChg>
      </pc:sldChg>
      <pc:sldChg chg="ord">
        <pc:chgData name="Abdul Majeed Alizai" userId="S::140444@usn.no::c5980d96-b044-4861-9f15-0f9a68228743" providerId="AD" clId="Web-{BB4B435C-F177-4449-A2D7-C7A3B41BD507}" dt="2023-03-15T09:45:03.793" v="8"/>
        <pc:sldMkLst>
          <pc:docMk/>
          <pc:sldMk cId="140904196" sldId="300"/>
        </pc:sldMkLst>
      </pc:sldChg>
      <pc:sldChg chg="ord">
        <pc:chgData name="Abdul Majeed Alizai" userId="S::140444@usn.no::c5980d96-b044-4861-9f15-0f9a68228743" providerId="AD" clId="Web-{BB4B435C-F177-4449-A2D7-C7A3B41BD507}" dt="2023-03-15T09:45:05.184" v="9"/>
        <pc:sldMkLst>
          <pc:docMk/>
          <pc:sldMk cId="1380903761" sldId="301"/>
        </pc:sldMkLst>
      </pc:sldChg>
      <pc:sldChg chg="ord">
        <pc:chgData name="Abdul Majeed Alizai" userId="S::140444@usn.no::c5980d96-b044-4861-9f15-0f9a68228743" providerId="AD" clId="Web-{BB4B435C-F177-4449-A2D7-C7A3B41BD507}" dt="2023-03-15T09:45:06.762" v="10"/>
        <pc:sldMkLst>
          <pc:docMk/>
          <pc:sldMk cId="31871572" sldId="302"/>
        </pc:sldMkLst>
      </pc:sldChg>
      <pc:sldChg chg="delSp modSp add replId">
        <pc:chgData name="Abdul Majeed Alizai" userId="S::140444@usn.no::c5980d96-b044-4861-9f15-0f9a68228743" providerId="AD" clId="Web-{BB4B435C-F177-4449-A2D7-C7A3B41BD507}" dt="2023-03-15T09:36:08.852" v="7"/>
        <pc:sldMkLst>
          <pc:docMk/>
          <pc:sldMk cId="3124669044" sldId="303"/>
        </pc:sldMkLst>
        <pc:spChg chg="mod">
          <ac:chgData name="Abdul Majeed Alizai" userId="S::140444@usn.no::c5980d96-b044-4861-9f15-0f9a68228743" providerId="AD" clId="Web-{BB4B435C-F177-4449-A2D7-C7A3B41BD507}" dt="2023-03-15T09:36:06.539" v="6" actId="20577"/>
          <ac:spMkLst>
            <pc:docMk/>
            <pc:sldMk cId="3124669044" sldId="303"/>
            <ac:spMk id="2" creationId="{3AEAE914-9138-4292-1B4F-060A049FB1CF}"/>
          </ac:spMkLst>
        </pc:spChg>
        <pc:picChg chg="del">
          <ac:chgData name="Abdul Majeed Alizai" userId="S::140444@usn.no::c5980d96-b044-4861-9f15-0f9a68228743" providerId="AD" clId="Web-{BB4B435C-F177-4449-A2D7-C7A3B41BD507}" dt="2023-03-15T09:36:08.852" v="7"/>
          <ac:picMkLst>
            <pc:docMk/>
            <pc:sldMk cId="3124669044" sldId="303"/>
            <ac:picMk id="8" creationId="{694CE604-AFC1-1B7A-39F2-BF449DBCD987}"/>
          </ac:picMkLst>
        </pc:picChg>
      </pc:sldChg>
      <pc:sldChg chg="modSp add replId">
        <pc:chgData name="Abdul Majeed Alizai" userId="S::140444@usn.no::c5980d96-b044-4861-9f15-0f9a68228743" providerId="AD" clId="Web-{BB4B435C-F177-4449-A2D7-C7A3B41BD507}" dt="2023-03-15T09:45:43.168" v="20" actId="20577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BB4B435C-F177-4449-A2D7-C7A3B41BD507}" dt="2023-03-15T09:45:43.168" v="20" actId="20577"/>
          <ac:spMkLst>
            <pc:docMk/>
            <pc:sldMk cId="728083914" sldId="304"/>
            <ac:spMk id="2" creationId="{CF9CF5BA-CE13-4952-FFE2-9F54463CBE1F}"/>
          </ac:spMkLst>
        </pc:spChg>
      </pc:sldChg>
      <pc:sldChg chg="modSp add replId">
        <pc:chgData name="Abdul Majeed Alizai" userId="S::140444@usn.no::c5980d96-b044-4861-9f15-0f9a68228743" providerId="AD" clId="Web-{BB4B435C-F177-4449-A2D7-C7A3B41BD507}" dt="2023-03-15T09:57:29.033" v="47" actId="20577"/>
        <pc:sldMkLst>
          <pc:docMk/>
          <pc:sldMk cId="3784556606" sldId="305"/>
        </pc:sldMkLst>
        <pc:spChg chg="mod">
          <ac:chgData name="Abdul Majeed Alizai" userId="S::140444@usn.no::c5980d96-b044-4861-9f15-0f9a68228743" providerId="AD" clId="Web-{BB4B435C-F177-4449-A2D7-C7A3B41BD507}" dt="2023-03-15T09:46:02.450" v="23" actId="20577"/>
          <ac:spMkLst>
            <pc:docMk/>
            <pc:sldMk cId="3784556606" sldId="305"/>
            <ac:spMk id="2" creationId="{CF9CF5BA-CE13-4952-FFE2-9F54463CBE1F}"/>
          </ac:spMkLst>
        </pc:spChg>
        <pc:spChg chg="mod">
          <ac:chgData name="Abdul Majeed Alizai" userId="S::140444@usn.no::c5980d96-b044-4861-9f15-0f9a68228743" providerId="AD" clId="Web-{BB4B435C-F177-4449-A2D7-C7A3B41BD507}" dt="2023-03-15T09:57:29.033" v="47" actId="20577"/>
          <ac:spMkLst>
            <pc:docMk/>
            <pc:sldMk cId="3784556606" sldId="305"/>
            <ac:spMk id="11" creationId="{AF1A0225-FFEA-2E93-E771-74779102FA7D}"/>
          </ac:spMkLst>
        </pc:spChg>
      </pc:sldChg>
    </pc:docChg>
  </pc:docChgLst>
  <pc:docChgLst>
    <pc:chgData name="Ådne Kvåle" userId="114b3071-6c89-4b8b-80f3-39f81575e724" providerId="ADAL" clId="{68A8FDA0-0EFF-4EBD-8B09-F740681C929F}"/>
    <pc:docChg chg="custSel modSld">
      <pc:chgData name="Ådne Kvåle" userId="114b3071-6c89-4b8b-80f3-39f81575e724" providerId="ADAL" clId="{68A8FDA0-0EFF-4EBD-8B09-F740681C929F}" dt="2023-03-23T13:43:41.132" v="1" actId="478"/>
      <pc:docMkLst>
        <pc:docMk/>
      </pc:docMkLst>
      <pc:sldChg chg="delSp mod">
        <pc:chgData name="Ådne Kvåle" userId="114b3071-6c89-4b8b-80f3-39f81575e724" providerId="ADAL" clId="{68A8FDA0-0EFF-4EBD-8B09-F740681C929F}" dt="2023-03-23T13:43:41.132" v="1" actId="478"/>
        <pc:sldMkLst>
          <pc:docMk/>
          <pc:sldMk cId="3540491133" sldId="295"/>
        </pc:sldMkLst>
        <pc:picChg chg="del">
          <ac:chgData name="Ådne Kvåle" userId="114b3071-6c89-4b8b-80f3-39f81575e724" providerId="ADAL" clId="{68A8FDA0-0EFF-4EBD-8B09-F740681C929F}" dt="2023-03-23T13:43:41.132" v="1" actId="478"/>
          <ac:picMkLst>
            <pc:docMk/>
            <pc:sldMk cId="3540491133" sldId="295"/>
            <ac:picMk id="7" creationId="{22EBF496-B96F-9095-B5D4-348BCD66AAA8}"/>
          </ac:picMkLst>
        </pc:picChg>
      </pc:sldChg>
      <pc:sldChg chg="delSp mod">
        <pc:chgData name="Ådne Kvåle" userId="114b3071-6c89-4b8b-80f3-39f81575e724" providerId="ADAL" clId="{68A8FDA0-0EFF-4EBD-8B09-F740681C929F}" dt="2023-03-23T13:43:37.355" v="0" actId="478"/>
        <pc:sldMkLst>
          <pc:docMk/>
          <pc:sldMk cId="835369385" sldId="309"/>
        </pc:sldMkLst>
        <pc:picChg chg="del">
          <ac:chgData name="Ådne Kvåle" userId="114b3071-6c89-4b8b-80f3-39f81575e724" providerId="ADAL" clId="{68A8FDA0-0EFF-4EBD-8B09-F740681C929F}" dt="2023-03-23T13:43:37.355" v="0" actId="478"/>
          <ac:picMkLst>
            <pc:docMk/>
            <pc:sldMk cId="835369385" sldId="309"/>
            <ac:picMk id="5" creationId="{14C5D308-338E-A1DA-8394-CEAA03D1F7E9}"/>
          </ac:picMkLst>
        </pc:picChg>
      </pc:sldChg>
    </pc:docChg>
  </pc:docChgLst>
  <pc:docChgLst>
    <pc:chgData name="Jon Jahren" userId="S::232009@usn.no::06cb33aa-5769-49f3-8b2a-40e96a044175" providerId="AD" clId="Web-{2DC2AF58-1E92-4F35-A651-2A665B826554}"/>
    <pc:docChg chg="addSld modSld">
      <pc:chgData name="Jon Jahren" userId="S::232009@usn.no::06cb33aa-5769-49f3-8b2a-40e96a044175" providerId="AD" clId="Web-{2DC2AF58-1E92-4F35-A651-2A665B826554}" dt="2023-03-19T09:31:13.070" v="54" actId="20577"/>
      <pc:docMkLst>
        <pc:docMk/>
      </pc:docMkLst>
      <pc:sldChg chg="modSp new">
        <pc:chgData name="Jon Jahren" userId="S::232009@usn.no::06cb33aa-5769-49f3-8b2a-40e96a044175" providerId="AD" clId="Web-{2DC2AF58-1E92-4F35-A651-2A665B826554}" dt="2023-03-19T09:31:13.070" v="54" actId="20577"/>
        <pc:sldMkLst>
          <pc:docMk/>
          <pc:sldMk cId="998611053" sldId="306"/>
        </pc:sldMkLst>
        <pc:spChg chg="mod">
          <ac:chgData name="Jon Jahren" userId="S::232009@usn.no::06cb33aa-5769-49f3-8b2a-40e96a044175" providerId="AD" clId="Web-{2DC2AF58-1E92-4F35-A651-2A665B826554}" dt="2023-03-19T09:28:52.412" v="20" actId="20577"/>
          <ac:spMkLst>
            <pc:docMk/>
            <pc:sldMk cId="998611053" sldId="306"/>
            <ac:spMk id="2" creationId="{C5631A0A-FC17-1DDE-88D0-ED5E5C1E218A}"/>
          </ac:spMkLst>
        </pc:spChg>
        <pc:spChg chg="mod">
          <ac:chgData name="Jon Jahren" userId="S::232009@usn.no::06cb33aa-5769-49f3-8b2a-40e96a044175" providerId="AD" clId="Web-{2DC2AF58-1E92-4F35-A651-2A665B826554}" dt="2023-03-19T09:31:13.070" v="54" actId="20577"/>
          <ac:spMkLst>
            <pc:docMk/>
            <pc:sldMk cId="998611053" sldId="306"/>
            <ac:spMk id="3" creationId="{B741B02A-AF70-8AFD-4FF0-3B4E6057760A}"/>
          </ac:spMkLst>
        </pc:spChg>
      </pc:sldChg>
    </pc:docChg>
  </pc:docChgLst>
  <pc:docChgLst>
    <pc:chgData name="Even Jørgensen" userId="S::887658@usn.no::285d20ba-65ff-4b06-abe5-4aa092be8aea" providerId="AD" clId="Web-{9D20BCC9-2E8A-D22B-B263-3C7FED8984BE}"/>
    <pc:docChg chg="addSld modSld">
      <pc:chgData name="Even Jørgensen" userId="S::887658@usn.no::285d20ba-65ff-4b06-abe5-4aa092be8aea" providerId="AD" clId="Web-{9D20BCC9-2E8A-D22B-B263-3C7FED8984BE}" dt="2023-03-21T10:03:26.322" v="372" actId="20577"/>
      <pc:docMkLst>
        <pc:docMk/>
      </pc:docMkLst>
      <pc:sldChg chg="modSp">
        <pc:chgData name="Even Jørgensen" userId="S::887658@usn.no::285d20ba-65ff-4b06-abe5-4aa092be8aea" providerId="AD" clId="Web-{9D20BCC9-2E8A-D22B-B263-3C7FED8984BE}" dt="2023-03-21T10:03:26.322" v="372" actId="20577"/>
        <pc:sldMkLst>
          <pc:docMk/>
          <pc:sldMk cId="1435926380" sldId="298"/>
        </pc:sldMkLst>
        <pc:spChg chg="mod">
          <ac:chgData name="Even Jørgensen" userId="S::887658@usn.no::285d20ba-65ff-4b06-abe5-4aa092be8aea" providerId="AD" clId="Web-{9D20BCC9-2E8A-D22B-B263-3C7FED8984BE}" dt="2023-03-21T10:00:21.239" v="269" actId="20577"/>
          <ac:spMkLst>
            <pc:docMk/>
            <pc:sldMk cId="1435926380" sldId="298"/>
            <ac:spMk id="2" creationId="{3AEAE914-9138-4292-1B4F-060A049FB1CF}"/>
          </ac:spMkLst>
        </pc:spChg>
        <pc:spChg chg="mod">
          <ac:chgData name="Even Jørgensen" userId="S::887658@usn.no::285d20ba-65ff-4b06-abe5-4aa092be8aea" providerId="AD" clId="Web-{9D20BCC9-2E8A-D22B-B263-3C7FED8984BE}" dt="2023-03-21T10:03:26.322" v="372" actId="20577"/>
          <ac:spMkLst>
            <pc:docMk/>
            <pc:sldMk cId="1435926380" sldId="298"/>
            <ac:spMk id="26" creationId="{3D23882E-267D-B6E9-4795-6EB5BD8F6F89}"/>
          </ac:spMkLst>
        </pc:spChg>
      </pc:sldChg>
      <pc:sldChg chg="delSp modSp add replId">
        <pc:chgData name="Even Jørgensen" userId="S::887658@usn.no::285d20ba-65ff-4b06-abe5-4aa092be8aea" providerId="AD" clId="Web-{9D20BCC9-2E8A-D22B-B263-3C7FED8984BE}" dt="2023-03-21T09:59:37.348" v="267" actId="20577"/>
        <pc:sldMkLst>
          <pc:docMk/>
          <pc:sldMk cId="138849251" sldId="312"/>
        </pc:sldMkLst>
        <pc:spChg chg="mod">
          <ac:chgData name="Even Jørgensen" userId="S::887658@usn.no::285d20ba-65ff-4b06-abe5-4aa092be8aea" providerId="AD" clId="Web-{9D20BCC9-2E8A-D22B-B263-3C7FED8984BE}" dt="2023-03-21T09:45:45.577" v="13" actId="20577"/>
          <ac:spMkLst>
            <pc:docMk/>
            <pc:sldMk cId="138849251" sldId="312"/>
            <ac:spMk id="2" creationId="{CF9CF5BA-CE13-4952-FFE2-9F54463CBE1F}"/>
          </ac:spMkLst>
        </pc:spChg>
        <pc:spChg chg="mod">
          <ac:chgData name="Even Jørgensen" userId="S::887658@usn.no::285d20ba-65ff-4b06-abe5-4aa092be8aea" providerId="AD" clId="Web-{9D20BCC9-2E8A-D22B-B263-3C7FED8984BE}" dt="2023-03-21T09:59:37.348" v="267" actId="20577"/>
          <ac:spMkLst>
            <pc:docMk/>
            <pc:sldMk cId="138849251" sldId="312"/>
            <ac:spMk id="11" creationId="{AF1A0225-FFEA-2E93-E771-74779102FA7D}"/>
          </ac:spMkLst>
        </pc:spChg>
        <pc:picChg chg="del">
          <ac:chgData name="Even Jørgensen" userId="S::887658@usn.no::285d20ba-65ff-4b06-abe5-4aa092be8aea" providerId="AD" clId="Web-{9D20BCC9-2E8A-D22B-B263-3C7FED8984BE}" dt="2023-03-21T09:45:39.155" v="1"/>
          <ac:picMkLst>
            <pc:docMk/>
            <pc:sldMk cId="138849251" sldId="312"/>
            <ac:picMk id="6" creationId="{CA3461F2-CD31-186C-027F-8C0DCEA35C67}"/>
          </ac:picMkLst>
        </pc:picChg>
      </pc:sldChg>
    </pc:docChg>
  </pc:docChgLst>
  <pc:docChgLst>
    <pc:chgData name="Sindre Nes" userId="S::201050@usn.no::54f3eb44-1466-4269-aa33-0e4e0699fa4c" providerId="AD" clId="Web-{E3AFD474-BA43-4686-845C-ACE0F079F9B4}"/>
    <pc:docChg chg="modSld">
      <pc:chgData name="Sindre Nes" userId="S::201050@usn.no::54f3eb44-1466-4269-aa33-0e4e0699fa4c" providerId="AD" clId="Web-{E3AFD474-BA43-4686-845C-ACE0F079F9B4}" dt="2023-03-19T20:56:55.127" v="65" actId="1076"/>
      <pc:docMkLst>
        <pc:docMk/>
      </pc:docMkLst>
      <pc:sldChg chg="addSp modSp">
        <pc:chgData name="Sindre Nes" userId="S::201050@usn.no::54f3eb44-1466-4269-aa33-0e4e0699fa4c" providerId="AD" clId="Web-{E3AFD474-BA43-4686-845C-ACE0F079F9B4}" dt="2023-03-19T20:56:23.017" v="57" actId="1076"/>
        <pc:sldMkLst>
          <pc:docMk/>
          <pc:sldMk cId="3923076432" sldId="294"/>
        </pc:sldMkLst>
        <pc:picChg chg="add mod">
          <ac:chgData name="Sindre Nes" userId="S::201050@usn.no::54f3eb44-1466-4269-aa33-0e4e0699fa4c" providerId="AD" clId="Web-{E3AFD474-BA43-4686-845C-ACE0F079F9B4}" dt="2023-03-19T20:56:17.470" v="56" actId="1076"/>
          <ac:picMkLst>
            <pc:docMk/>
            <pc:sldMk cId="3923076432" sldId="294"/>
            <ac:picMk id="3" creationId="{CA377309-8190-4E19-EE98-0B0DA7DCD97F}"/>
          </ac:picMkLst>
        </pc:picChg>
        <pc:picChg chg="mod">
          <ac:chgData name="Sindre Nes" userId="S::201050@usn.no::54f3eb44-1466-4269-aa33-0e4e0699fa4c" providerId="AD" clId="Web-{E3AFD474-BA43-4686-845C-ACE0F079F9B4}" dt="2023-03-19T20:56:23.017" v="57" actId="1076"/>
          <ac:picMkLst>
            <pc:docMk/>
            <pc:sldMk cId="3923076432" sldId="294"/>
            <ac:picMk id="15" creationId="{FA02A6C9-B233-508F-C544-C5B401C29A20}"/>
          </ac:picMkLst>
        </pc:picChg>
      </pc:sldChg>
      <pc:sldChg chg="addSp delSp modSp">
        <pc:chgData name="Sindre Nes" userId="S::201050@usn.no::54f3eb44-1466-4269-aa33-0e4e0699fa4c" providerId="AD" clId="Web-{E3AFD474-BA43-4686-845C-ACE0F079F9B4}" dt="2023-03-19T20:52:01.999" v="40" actId="1076"/>
        <pc:sldMkLst>
          <pc:docMk/>
          <pc:sldMk cId="3540491133" sldId="295"/>
        </pc:sldMkLst>
        <pc:picChg chg="add del mod">
          <ac:chgData name="Sindre Nes" userId="S::201050@usn.no::54f3eb44-1466-4269-aa33-0e4e0699fa4c" providerId="AD" clId="Web-{E3AFD474-BA43-4686-845C-ACE0F079F9B4}" dt="2023-03-19T20:40:00.803" v="21"/>
          <ac:picMkLst>
            <pc:docMk/>
            <pc:sldMk cId="3540491133" sldId="295"/>
            <ac:picMk id="3" creationId="{9D2E2E5C-0926-1FC0-78EA-9402FA2E5067}"/>
          </ac:picMkLst>
        </pc:picChg>
        <pc:picChg chg="add del mod">
          <ac:chgData name="Sindre Nes" userId="S::201050@usn.no::54f3eb44-1466-4269-aa33-0e4e0699fa4c" providerId="AD" clId="Web-{E3AFD474-BA43-4686-845C-ACE0F079F9B4}" dt="2023-03-19T20:43:51.680" v="29"/>
          <ac:picMkLst>
            <pc:docMk/>
            <pc:sldMk cId="3540491133" sldId="295"/>
            <ac:picMk id="4" creationId="{A567C14F-A991-7E5C-07F5-5DBADDC8C40B}"/>
          </ac:picMkLst>
        </pc:picChg>
        <pc:picChg chg="add del mod">
          <ac:chgData name="Sindre Nes" userId="S::201050@usn.no::54f3eb44-1466-4269-aa33-0e4e0699fa4c" providerId="AD" clId="Web-{E3AFD474-BA43-4686-845C-ACE0F079F9B4}" dt="2023-03-19T20:47:38.261" v="36"/>
          <ac:picMkLst>
            <pc:docMk/>
            <pc:sldMk cId="3540491133" sldId="295"/>
            <ac:picMk id="5" creationId="{814918FC-A4B9-637A-8AB5-99383616588E}"/>
          </ac:picMkLst>
        </pc:picChg>
        <pc:picChg chg="mod">
          <ac:chgData name="Sindre Nes" userId="S::201050@usn.no::54f3eb44-1466-4269-aa33-0e4e0699fa4c" providerId="AD" clId="Web-{E3AFD474-BA43-4686-845C-ACE0F079F9B4}" dt="2023-03-19T20:51:47.389" v="37" actId="1076"/>
          <ac:picMkLst>
            <pc:docMk/>
            <pc:sldMk cId="3540491133" sldId="295"/>
            <ac:picMk id="6" creationId="{F99D9C8C-A696-FBA2-FA87-1AF1897A179C}"/>
          </ac:picMkLst>
        </pc:picChg>
        <pc:picChg chg="add mod">
          <ac:chgData name="Sindre Nes" userId="S::201050@usn.no::54f3eb44-1466-4269-aa33-0e4e0699fa4c" providerId="AD" clId="Web-{E3AFD474-BA43-4686-845C-ACE0F079F9B4}" dt="2023-03-19T20:52:01.999" v="40" actId="1076"/>
          <ac:picMkLst>
            <pc:docMk/>
            <pc:sldMk cId="3540491133" sldId="295"/>
            <ac:picMk id="7" creationId="{22EBF496-B96F-9095-B5D4-348BCD66AAA8}"/>
          </ac:picMkLst>
        </pc:picChg>
      </pc:sldChg>
      <pc:sldChg chg="addSp">
        <pc:chgData name="Sindre Nes" userId="S::201050@usn.no::54f3eb44-1466-4269-aa33-0e4e0699fa4c" providerId="AD" clId="Web-{E3AFD474-BA43-4686-845C-ACE0F079F9B4}" dt="2023-03-19T20:52:14.952" v="41"/>
        <pc:sldMkLst>
          <pc:docMk/>
          <pc:sldMk cId="140904196" sldId="300"/>
        </pc:sldMkLst>
        <pc:picChg chg="add">
          <ac:chgData name="Sindre Nes" userId="S::201050@usn.no::54f3eb44-1466-4269-aa33-0e4e0699fa4c" providerId="AD" clId="Web-{E3AFD474-BA43-4686-845C-ACE0F079F9B4}" dt="2023-03-19T20:52:14.952" v="41"/>
          <ac:picMkLst>
            <pc:docMk/>
            <pc:sldMk cId="140904196" sldId="300"/>
            <ac:picMk id="4" creationId="{FBB80E55-44C1-BBE0-33C2-6B8A375668F8}"/>
          </ac:picMkLst>
        </pc:picChg>
      </pc:sldChg>
      <pc:sldChg chg="addSp">
        <pc:chgData name="Sindre Nes" userId="S::201050@usn.no::54f3eb44-1466-4269-aa33-0e4e0699fa4c" providerId="AD" clId="Web-{E3AFD474-BA43-4686-845C-ACE0F079F9B4}" dt="2023-03-19T20:52:19.889" v="43"/>
        <pc:sldMkLst>
          <pc:docMk/>
          <pc:sldMk cId="1380903761" sldId="301"/>
        </pc:sldMkLst>
        <pc:picChg chg="add">
          <ac:chgData name="Sindre Nes" userId="S::201050@usn.no::54f3eb44-1466-4269-aa33-0e4e0699fa4c" providerId="AD" clId="Web-{E3AFD474-BA43-4686-845C-ACE0F079F9B4}" dt="2023-03-19T20:52:19.889" v="43"/>
          <ac:picMkLst>
            <pc:docMk/>
            <pc:sldMk cId="1380903761" sldId="301"/>
            <ac:picMk id="4" creationId="{BAB35784-1B21-0901-2B55-C8552BBDA1DE}"/>
          </ac:picMkLst>
        </pc:picChg>
      </pc:sldChg>
      <pc:sldChg chg="addSp delSp modSp">
        <pc:chgData name="Sindre Nes" userId="S::201050@usn.no::54f3eb44-1466-4269-aa33-0e4e0699fa4c" providerId="AD" clId="Web-{E3AFD474-BA43-4686-845C-ACE0F079F9B4}" dt="2023-03-19T20:56:55.127" v="65" actId="1076"/>
        <pc:sldMkLst>
          <pc:docMk/>
          <pc:sldMk cId="728083914" sldId="304"/>
        </pc:sldMkLst>
        <pc:spChg chg="del">
          <ac:chgData name="Sindre Nes" userId="S::201050@usn.no::54f3eb44-1466-4269-aa33-0e4e0699fa4c" providerId="AD" clId="Web-{E3AFD474-BA43-4686-845C-ACE0F079F9B4}" dt="2023-03-19T20:56:33.517" v="58"/>
          <ac:spMkLst>
            <pc:docMk/>
            <pc:sldMk cId="728083914" sldId="304"/>
            <ac:spMk id="8" creationId="{F31B447E-8232-DEEA-FC70-0276833ECAC1}"/>
          </ac:spMkLst>
        </pc:spChg>
        <pc:picChg chg="add mod ord">
          <ac:chgData name="Sindre Nes" userId="S::201050@usn.no::54f3eb44-1466-4269-aa33-0e4e0699fa4c" providerId="AD" clId="Web-{E3AFD474-BA43-4686-845C-ACE0F079F9B4}" dt="2023-03-19T20:56:42.267" v="62" actId="1076"/>
          <ac:picMkLst>
            <pc:docMk/>
            <pc:sldMk cId="728083914" sldId="304"/>
            <ac:picMk id="3" creationId="{8507D2E4-597D-C640-8173-A83A47FF85C3}"/>
          </ac:picMkLst>
        </pc:picChg>
        <pc:picChg chg="mod">
          <ac:chgData name="Sindre Nes" userId="S::201050@usn.no::54f3eb44-1466-4269-aa33-0e4e0699fa4c" providerId="AD" clId="Web-{E3AFD474-BA43-4686-845C-ACE0F079F9B4}" dt="2023-03-19T20:56:51.549" v="64" actId="1076"/>
          <ac:picMkLst>
            <pc:docMk/>
            <pc:sldMk cId="728083914" sldId="304"/>
            <ac:picMk id="6" creationId="{CA3461F2-CD31-186C-027F-8C0DCEA35C67}"/>
          </ac:picMkLst>
        </pc:picChg>
        <pc:picChg chg="mod">
          <ac:chgData name="Sindre Nes" userId="S::201050@usn.no::54f3eb44-1466-4269-aa33-0e4e0699fa4c" providerId="AD" clId="Web-{E3AFD474-BA43-4686-845C-ACE0F079F9B4}" dt="2023-03-19T20:56:55.127" v="65" actId="1076"/>
          <ac:picMkLst>
            <pc:docMk/>
            <pc:sldMk cId="728083914" sldId="304"/>
            <ac:picMk id="10" creationId="{45F9CEBA-E303-2BD7-B718-87AD615A16AC}"/>
          </ac:picMkLst>
        </pc:picChg>
      </pc:sldChg>
      <pc:sldChg chg="addSp modSp">
        <pc:chgData name="Sindre Nes" userId="S::201050@usn.no::54f3eb44-1466-4269-aa33-0e4e0699fa4c" providerId="AD" clId="Web-{E3AFD474-BA43-4686-845C-ACE0F079F9B4}" dt="2023-03-19T20:54:28.813" v="45" actId="1076"/>
        <pc:sldMkLst>
          <pc:docMk/>
          <pc:sldMk cId="998611053" sldId="306"/>
        </pc:sldMkLst>
        <pc:picChg chg="add mod">
          <ac:chgData name="Sindre Nes" userId="S::201050@usn.no::54f3eb44-1466-4269-aa33-0e4e0699fa4c" providerId="AD" clId="Web-{E3AFD474-BA43-4686-845C-ACE0F079F9B4}" dt="2023-03-19T20:54:28.813" v="45" actId="1076"/>
          <ac:picMkLst>
            <pc:docMk/>
            <pc:sldMk cId="998611053" sldId="306"/>
            <ac:picMk id="4" creationId="{2C569E54-0B39-FF3A-7FAD-E827E9AD3E55}"/>
          </ac:picMkLst>
        </pc:picChg>
      </pc:sldChg>
      <pc:sldChg chg="addSp delSp modSp">
        <pc:chgData name="Sindre Nes" userId="S::201050@usn.no::54f3eb44-1466-4269-aa33-0e4e0699fa4c" providerId="AD" clId="Web-{E3AFD474-BA43-4686-845C-ACE0F079F9B4}" dt="2023-03-19T20:55:30.813" v="50" actId="20577"/>
        <pc:sldMkLst>
          <pc:docMk/>
          <pc:sldMk cId="1521038124" sldId="307"/>
        </pc:sldMkLst>
        <pc:spChg chg="mod">
          <ac:chgData name="Sindre Nes" userId="S::201050@usn.no::54f3eb44-1466-4269-aa33-0e4e0699fa4c" providerId="AD" clId="Web-{E3AFD474-BA43-4686-845C-ACE0F079F9B4}" dt="2023-03-19T20:55:30.813" v="50" actId="20577"/>
          <ac:spMkLst>
            <pc:docMk/>
            <pc:sldMk cId="1521038124" sldId="307"/>
            <ac:spMk id="2" creationId="{CF9CF5BA-CE13-4952-FFE2-9F54463CBE1F}"/>
          </ac:spMkLst>
        </pc:spChg>
        <pc:spChg chg="del">
          <ac:chgData name="Sindre Nes" userId="S::201050@usn.no::54f3eb44-1466-4269-aa33-0e4e0699fa4c" providerId="AD" clId="Web-{E3AFD474-BA43-4686-845C-ACE0F079F9B4}" dt="2023-03-19T20:54:58.001" v="46"/>
          <ac:spMkLst>
            <pc:docMk/>
            <pc:sldMk cId="1521038124" sldId="307"/>
            <ac:spMk id="4" creationId="{17715191-3E63-DA5B-A470-FB8A45766F47}"/>
          </ac:spMkLst>
        </pc:spChg>
        <pc:picChg chg="add mod ord">
          <ac:chgData name="Sindre Nes" userId="S::201050@usn.no::54f3eb44-1466-4269-aa33-0e4e0699fa4c" providerId="AD" clId="Web-{E3AFD474-BA43-4686-845C-ACE0F079F9B4}" dt="2023-03-19T20:55:04.454" v="47" actId="1076"/>
          <ac:picMkLst>
            <pc:docMk/>
            <pc:sldMk cId="1521038124" sldId="307"/>
            <ac:picMk id="3" creationId="{D37089F0-A098-4069-FD5C-53DFDDA5376E}"/>
          </ac:picMkLst>
        </pc:picChg>
      </pc:sldChg>
      <pc:sldChg chg="addSp delSp modSp">
        <pc:chgData name="Sindre Nes" userId="S::201050@usn.no::54f3eb44-1466-4269-aa33-0e4e0699fa4c" providerId="AD" clId="Web-{E3AFD474-BA43-4686-845C-ACE0F079F9B4}" dt="2023-03-19T20:56:00.783" v="54" actId="1076"/>
        <pc:sldMkLst>
          <pc:docMk/>
          <pc:sldMk cId="2309737952" sldId="308"/>
        </pc:sldMkLst>
        <pc:spChg chg="mod">
          <ac:chgData name="Sindre Nes" userId="S::201050@usn.no::54f3eb44-1466-4269-aa33-0e4e0699fa4c" providerId="AD" clId="Web-{E3AFD474-BA43-4686-845C-ACE0F079F9B4}" dt="2023-03-19T20:55:42.485" v="52" actId="20577"/>
          <ac:spMkLst>
            <pc:docMk/>
            <pc:sldMk cId="2309737952" sldId="308"/>
            <ac:spMk id="2" creationId="{CF9CF5BA-CE13-4952-FFE2-9F54463CBE1F}"/>
          </ac:spMkLst>
        </pc:spChg>
        <pc:spChg chg="del">
          <ac:chgData name="Sindre Nes" userId="S::201050@usn.no::54f3eb44-1466-4269-aa33-0e4e0699fa4c" providerId="AD" clId="Web-{E3AFD474-BA43-4686-845C-ACE0F079F9B4}" dt="2023-03-19T20:55:56.439" v="53"/>
          <ac:spMkLst>
            <pc:docMk/>
            <pc:sldMk cId="2309737952" sldId="308"/>
            <ac:spMk id="4" creationId="{17715191-3E63-DA5B-A470-FB8A45766F47}"/>
          </ac:spMkLst>
        </pc:spChg>
        <pc:picChg chg="add mod ord">
          <ac:chgData name="Sindre Nes" userId="S::201050@usn.no::54f3eb44-1466-4269-aa33-0e4e0699fa4c" providerId="AD" clId="Web-{E3AFD474-BA43-4686-845C-ACE0F079F9B4}" dt="2023-03-19T20:56:00.783" v="54" actId="1076"/>
          <ac:picMkLst>
            <pc:docMk/>
            <pc:sldMk cId="2309737952" sldId="308"/>
            <ac:picMk id="3" creationId="{8FCF69D7-58C6-48B2-EABD-E9D6CB85DE39}"/>
          </ac:picMkLst>
        </pc:picChg>
      </pc:sldChg>
      <pc:sldChg chg="addSp">
        <pc:chgData name="Sindre Nes" userId="S::201050@usn.no::54f3eb44-1466-4269-aa33-0e4e0699fa4c" providerId="AD" clId="Web-{E3AFD474-BA43-4686-845C-ACE0F079F9B4}" dt="2023-03-19T20:52:16.889" v="42"/>
        <pc:sldMkLst>
          <pc:docMk/>
          <pc:sldMk cId="835369385" sldId="309"/>
        </pc:sldMkLst>
        <pc:picChg chg="add">
          <ac:chgData name="Sindre Nes" userId="S::201050@usn.no::54f3eb44-1466-4269-aa33-0e4e0699fa4c" providerId="AD" clId="Web-{E3AFD474-BA43-4686-845C-ACE0F079F9B4}" dt="2023-03-19T20:52:16.889" v="42"/>
          <ac:picMkLst>
            <pc:docMk/>
            <pc:sldMk cId="835369385" sldId="309"/>
            <ac:picMk id="5" creationId="{14C5D308-338E-A1DA-8394-CEAA03D1F7E9}"/>
          </ac:picMkLst>
        </pc:picChg>
      </pc:sldChg>
    </pc:docChg>
  </pc:docChgLst>
  <pc:docChgLst>
    <pc:chgData name="Abdul Majeed Alizai" userId="S::140444@usn.no::c5980d96-b044-4861-9f15-0f9a68228743" providerId="AD" clId="Web-{1662FD3F-BD80-4D78-A965-F48A1F765B34}"/>
    <pc:docChg chg="delSld">
      <pc:chgData name="Abdul Majeed Alizai" userId="S::140444@usn.no::c5980d96-b044-4861-9f15-0f9a68228743" providerId="AD" clId="Web-{1662FD3F-BD80-4D78-A965-F48A1F765B34}" dt="2023-03-20T07:10:36.406" v="0"/>
      <pc:docMkLst>
        <pc:docMk/>
      </pc:docMkLst>
      <pc:sldChg chg="del">
        <pc:chgData name="Abdul Majeed Alizai" userId="S::140444@usn.no::c5980d96-b044-4861-9f15-0f9a68228743" providerId="AD" clId="Web-{1662FD3F-BD80-4D78-A965-F48A1F765B34}" dt="2023-03-20T07:10:36.406" v="0"/>
        <pc:sldMkLst>
          <pc:docMk/>
          <pc:sldMk cId="3923076432" sldId="294"/>
        </pc:sldMkLst>
      </pc:sldChg>
    </pc:docChg>
  </pc:docChgLst>
  <pc:docChgLst>
    <pc:chgData name="Abdul Majeed Alizai" userId="S::140444@usn.no::c5980d96-b044-4861-9f15-0f9a68228743" providerId="AD" clId="Web-{75465977-BCC9-4274-A655-B840361B4231}"/>
    <pc:docChg chg="modSld">
      <pc:chgData name="Abdul Majeed Alizai" userId="S::140444@usn.no::c5980d96-b044-4861-9f15-0f9a68228743" providerId="AD" clId="Web-{75465977-BCC9-4274-A655-B840361B4231}" dt="2023-03-24T03:32:28.897" v="10" actId="20577"/>
      <pc:docMkLst>
        <pc:docMk/>
      </pc:docMkLst>
      <pc:sldChg chg="delSp modSp">
        <pc:chgData name="Abdul Majeed Alizai" userId="S::140444@usn.no::c5980d96-b044-4861-9f15-0f9a68228743" providerId="AD" clId="Web-{75465977-BCC9-4274-A655-B840361B4231}" dt="2023-03-24T03:32:28.897" v="10" actId="20577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75465977-BCC9-4274-A655-B840361B4231}" dt="2023-03-24T03:32:28.897" v="10" actId="20577"/>
          <ac:spMkLst>
            <pc:docMk/>
            <pc:sldMk cId="728083914" sldId="304"/>
            <ac:spMk id="11" creationId="{AF1A0225-FFEA-2E93-E771-74779102FA7D}"/>
          </ac:spMkLst>
        </pc:spChg>
        <pc:picChg chg="del">
          <ac:chgData name="Abdul Majeed Alizai" userId="S::140444@usn.no::c5980d96-b044-4861-9f15-0f9a68228743" providerId="AD" clId="Web-{75465977-BCC9-4274-A655-B840361B4231}" dt="2023-03-24T03:31:58.600" v="4"/>
          <ac:picMkLst>
            <pc:docMk/>
            <pc:sldMk cId="728083914" sldId="304"/>
            <ac:picMk id="4" creationId="{AF77BC33-5F6E-63E4-9DE6-2D71D63C5A49}"/>
          </ac:picMkLst>
        </pc:picChg>
        <pc:picChg chg="mod">
          <ac:chgData name="Abdul Majeed Alizai" userId="S::140444@usn.no::c5980d96-b044-4861-9f15-0f9a68228743" providerId="AD" clId="Web-{75465977-BCC9-4274-A655-B840361B4231}" dt="2023-03-24T03:32:07.584" v="7" actId="1076"/>
          <ac:picMkLst>
            <pc:docMk/>
            <pc:sldMk cId="728083914" sldId="304"/>
            <ac:picMk id="6" creationId="{CA3461F2-CD31-186C-027F-8C0DCEA35C67}"/>
          </ac:picMkLst>
        </pc:picChg>
      </pc:sldChg>
    </pc:docChg>
  </pc:docChgLst>
  <pc:docChgLst>
    <pc:chgData name="Abdul Majeed Alizai" userId="S::140444@usn.no::c5980d96-b044-4861-9f15-0f9a68228743" providerId="AD" clId="Web-{0073C7CD-0B91-436B-86EA-8DAF9DD320C1}"/>
    <pc:docChg chg="addSld delSld modSld">
      <pc:chgData name="Abdul Majeed Alizai" userId="S::140444@usn.no::c5980d96-b044-4861-9f15-0f9a68228743" providerId="AD" clId="Web-{0073C7CD-0B91-436B-86EA-8DAF9DD320C1}" dt="2023-03-23T11:28:12.098" v="316"/>
      <pc:docMkLst>
        <pc:docMk/>
      </pc:docMkLst>
      <pc:sldChg chg="delSp">
        <pc:chgData name="Abdul Majeed Alizai" userId="S::140444@usn.no::c5980d96-b044-4861-9f15-0f9a68228743" providerId="AD" clId="Web-{0073C7CD-0B91-436B-86EA-8DAF9DD320C1}" dt="2023-03-23T11:15:54.431" v="0"/>
        <pc:sldMkLst>
          <pc:docMk/>
          <pc:sldMk cId="4183840393" sldId="296"/>
        </pc:sldMkLst>
        <pc:cxnChg chg="del">
          <ac:chgData name="Abdul Majeed Alizai" userId="S::140444@usn.no::c5980d96-b044-4861-9f15-0f9a68228743" providerId="AD" clId="Web-{0073C7CD-0B91-436B-86EA-8DAF9DD320C1}" dt="2023-03-23T11:15:54.431" v="0"/>
          <ac:cxnSpMkLst>
            <pc:docMk/>
            <pc:sldMk cId="4183840393" sldId="296"/>
            <ac:cxnSpMk id="4" creationId="{8248518E-888C-5B56-9B42-C78DF22F66EA}"/>
          </ac:cxnSpMkLst>
        </pc:cxnChg>
      </pc:sldChg>
      <pc:sldChg chg="addSp modSp modNotes">
        <pc:chgData name="Abdul Majeed Alizai" userId="S::140444@usn.no::c5980d96-b044-4861-9f15-0f9a68228743" providerId="AD" clId="Web-{0073C7CD-0B91-436B-86EA-8DAF9DD320C1}" dt="2023-03-23T11:26:56.534" v="314" actId="1076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0073C7CD-0B91-436B-86EA-8DAF9DD320C1}" dt="2023-03-23T11:25:46.080" v="306" actId="20577"/>
          <ac:spMkLst>
            <pc:docMk/>
            <pc:sldMk cId="728083914" sldId="304"/>
            <ac:spMk id="11" creationId="{AF1A0225-FFEA-2E93-E771-74779102FA7D}"/>
          </ac:spMkLst>
        </pc:spChg>
        <pc:picChg chg="add mod">
          <ac:chgData name="Abdul Majeed Alizai" userId="S::140444@usn.no::c5980d96-b044-4861-9f15-0f9a68228743" providerId="AD" clId="Web-{0073C7CD-0B91-436B-86EA-8DAF9DD320C1}" dt="2023-03-23T11:26:46.440" v="313" actId="1076"/>
          <ac:picMkLst>
            <pc:docMk/>
            <pc:sldMk cId="728083914" sldId="304"/>
            <ac:picMk id="4" creationId="{AF77BC33-5F6E-63E4-9DE6-2D71D63C5A49}"/>
          </ac:picMkLst>
        </pc:picChg>
        <pc:picChg chg="mod">
          <ac:chgData name="Abdul Majeed Alizai" userId="S::140444@usn.no::c5980d96-b044-4861-9f15-0f9a68228743" providerId="AD" clId="Web-{0073C7CD-0B91-436B-86EA-8DAF9DD320C1}" dt="2023-03-23T11:26:56.534" v="314" actId="1076"/>
          <ac:picMkLst>
            <pc:docMk/>
            <pc:sldMk cId="728083914" sldId="304"/>
            <ac:picMk id="6" creationId="{CA3461F2-CD31-186C-027F-8C0DCEA35C67}"/>
          </ac:picMkLst>
        </pc:picChg>
      </pc:sldChg>
      <pc:sldChg chg="add del replId">
        <pc:chgData name="Abdul Majeed Alizai" userId="S::140444@usn.no::c5980d96-b044-4861-9f15-0f9a68228743" providerId="AD" clId="Web-{0073C7CD-0B91-436B-86EA-8DAF9DD320C1}" dt="2023-03-23T11:28:12.098" v="316"/>
        <pc:sldMkLst>
          <pc:docMk/>
          <pc:sldMk cId="2506213890" sldId="313"/>
        </pc:sldMkLst>
      </pc:sldChg>
    </pc:docChg>
  </pc:docChgLst>
  <pc:docChgLst>
    <pc:chgData name="Abdul Majeed Alizai" userId="S::140444@usn.no::c5980d96-b044-4861-9f15-0f9a68228743" providerId="AD" clId="Web-{DD3499F6-B581-484C-AECA-18C849B6A013}"/>
    <pc:docChg chg="delSld modSld">
      <pc:chgData name="Abdul Majeed Alizai" userId="S::140444@usn.no::c5980d96-b044-4861-9f15-0f9a68228743" providerId="AD" clId="Web-{DD3499F6-B581-484C-AECA-18C849B6A013}" dt="2023-03-23T13:16:26.875" v="47" actId="1076"/>
      <pc:docMkLst>
        <pc:docMk/>
      </pc:docMkLst>
      <pc:sldChg chg="del">
        <pc:chgData name="Abdul Majeed Alizai" userId="S::140444@usn.no::c5980d96-b044-4861-9f15-0f9a68228743" providerId="AD" clId="Web-{DD3499F6-B581-484C-AECA-18C849B6A013}" dt="2023-03-23T13:03:46.845" v="0"/>
        <pc:sldMkLst>
          <pc:docMk/>
          <pc:sldMk cId="140904196" sldId="300"/>
        </pc:sldMkLst>
      </pc:sldChg>
      <pc:sldChg chg="del">
        <pc:chgData name="Abdul Majeed Alizai" userId="S::140444@usn.no::c5980d96-b044-4861-9f15-0f9a68228743" providerId="AD" clId="Web-{DD3499F6-B581-484C-AECA-18C849B6A013}" dt="2023-03-23T13:04:03.189" v="3"/>
        <pc:sldMkLst>
          <pc:docMk/>
          <pc:sldMk cId="1380903761" sldId="301"/>
        </pc:sldMkLst>
      </pc:sldChg>
      <pc:sldChg chg="del">
        <pc:chgData name="Abdul Majeed Alizai" userId="S::140444@usn.no::c5980d96-b044-4861-9f15-0f9a68228743" providerId="AD" clId="Web-{DD3499F6-B581-484C-AECA-18C849B6A013}" dt="2023-03-23T13:05:46.285" v="4"/>
        <pc:sldMkLst>
          <pc:docMk/>
          <pc:sldMk cId="31871572" sldId="302"/>
        </pc:sldMkLst>
      </pc:sldChg>
      <pc:sldChg chg="addSp delSp modSp">
        <pc:chgData name="Abdul Majeed Alizai" userId="S::140444@usn.no::c5980d96-b044-4861-9f15-0f9a68228743" providerId="AD" clId="Web-{DD3499F6-B581-484C-AECA-18C849B6A013}" dt="2023-03-23T13:16:26.875" v="47" actId="1076"/>
        <pc:sldMkLst>
          <pc:docMk/>
          <pc:sldMk cId="728083914" sldId="304"/>
        </pc:sldMkLst>
        <pc:spChg chg="add del mod">
          <ac:chgData name="Abdul Majeed Alizai" userId="S::140444@usn.no::c5980d96-b044-4861-9f15-0f9a68228743" providerId="AD" clId="Web-{DD3499F6-B581-484C-AECA-18C849B6A013}" dt="2023-03-23T13:16:04.624" v="46"/>
          <ac:spMkLst>
            <pc:docMk/>
            <pc:sldMk cId="728083914" sldId="304"/>
            <ac:spMk id="7" creationId="{FD3218D9-F6D7-6E4A-E8E2-E163016C2B10}"/>
          </ac:spMkLst>
        </pc:spChg>
        <pc:picChg chg="del">
          <ac:chgData name="Abdul Majeed Alizai" userId="S::140444@usn.no::c5980d96-b044-4861-9f15-0f9a68228743" providerId="AD" clId="Web-{DD3499F6-B581-484C-AECA-18C849B6A013}" dt="2023-03-23T13:13:23.887" v="32"/>
          <ac:picMkLst>
            <pc:docMk/>
            <pc:sldMk cId="728083914" sldId="304"/>
            <ac:picMk id="3" creationId="{8507D2E4-597D-C640-8173-A83A47FF85C3}"/>
          </ac:picMkLst>
        </pc:picChg>
        <pc:picChg chg="mod">
          <ac:chgData name="Abdul Majeed Alizai" userId="S::140444@usn.no::c5980d96-b044-4861-9f15-0f9a68228743" providerId="AD" clId="Web-{DD3499F6-B581-484C-AECA-18C849B6A013}" dt="2023-03-23T13:15:52.843" v="43" actId="1076"/>
          <ac:picMkLst>
            <pc:docMk/>
            <pc:sldMk cId="728083914" sldId="304"/>
            <ac:picMk id="4" creationId="{AF77BC33-5F6E-63E4-9DE6-2D71D63C5A49}"/>
          </ac:picMkLst>
        </pc:picChg>
        <pc:picChg chg="mod">
          <ac:chgData name="Abdul Majeed Alizai" userId="S::140444@usn.no::c5980d96-b044-4861-9f15-0f9a68228743" providerId="AD" clId="Web-{DD3499F6-B581-484C-AECA-18C849B6A013}" dt="2023-03-23T13:16:26.875" v="47" actId="1076"/>
          <ac:picMkLst>
            <pc:docMk/>
            <pc:sldMk cId="728083914" sldId="304"/>
            <ac:picMk id="6" creationId="{CA3461F2-CD31-186C-027F-8C0DCEA35C67}"/>
          </ac:picMkLst>
        </pc:picChg>
      </pc:sldChg>
      <pc:sldChg chg="modSp">
        <pc:chgData name="Abdul Majeed Alizai" userId="S::140444@usn.no::c5980d96-b044-4861-9f15-0f9a68228743" providerId="AD" clId="Web-{DD3499F6-B581-484C-AECA-18C849B6A013}" dt="2023-03-23T13:06:46.911" v="26" actId="20577"/>
        <pc:sldMkLst>
          <pc:docMk/>
          <pc:sldMk cId="835369385" sldId="309"/>
        </pc:sldMkLst>
        <pc:spChg chg="mod">
          <ac:chgData name="Abdul Majeed Alizai" userId="S::140444@usn.no::c5980d96-b044-4861-9f15-0f9a68228743" providerId="AD" clId="Web-{DD3499F6-B581-484C-AECA-18C849B6A013}" dt="2023-03-23T13:06:46.911" v="26" actId="20577"/>
          <ac:spMkLst>
            <pc:docMk/>
            <pc:sldMk cId="835369385" sldId="309"/>
            <ac:spMk id="2" creationId="{A3D7D606-A784-AD5F-347A-0357A4C25976}"/>
          </ac:spMkLst>
        </pc:spChg>
      </pc:sldChg>
    </pc:docChg>
  </pc:docChgLst>
  <pc:docChgLst>
    <pc:chgData name="Martin Børte Liestøl" userId="S::237103@usn.no::e7e7e6d4-0fb5-47b3-bb85-6ba362c425d3" providerId="AD" clId="Web-{052F2929-C9B9-4FA8-9902-DC8AC09567B4}"/>
    <pc:docChg chg="modSld">
      <pc:chgData name="Martin Børte Liestøl" userId="S::237103@usn.no::e7e7e6d4-0fb5-47b3-bb85-6ba362c425d3" providerId="AD" clId="Web-{052F2929-C9B9-4FA8-9902-DC8AC09567B4}" dt="2023-03-23T13:44:20.768" v="157" actId="20577"/>
      <pc:docMkLst>
        <pc:docMk/>
      </pc:docMkLst>
      <pc:sldChg chg="addSp modSp">
        <pc:chgData name="Martin Børte Liestøl" userId="S::237103@usn.no::e7e7e6d4-0fb5-47b3-bb85-6ba362c425d3" providerId="AD" clId="Web-{052F2929-C9B9-4FA8-9902-DC8AC09567B4}" dt="2023-03-23T13:44:20.768" v="157" actId="20577"/>
        <pc:sldMkLst>
          <pc:docMk/>
          <pc:sldMk cId="3642419536" sldId="314"/>
        </pc:sldMkLst>
        <pc:spChg chg="mod">
          <ac:chgData name="Martin Børte Liestøl" userId="S::237103@usn.no::e7e7e6d4-0fb5-47b3-bb85-6ba362c425d3" providerId="AD" clId="Web-{052F2929-C9B9-4FA8-9902-DC8AC09567B4}" dt="2023-03-23T13:30:35.756" v="45" actId="1076"/>
          <ac:spMkLst>
            <pc:docMk/>
            <pc:sldMk cId="3642419536" sldId="314"/>
            <ac:spMk id="2" creationId="{7464BCF5-B791-49E4-0BEF-98AD57825F0C}"/>
          </ac:spMkLst>
        </pc:spChg>
        <pc:spChg chg="add mod">
          <ac:chgData name="Martin Børte Liestøl" userId="S::237103@usn.no::e7e7e6d4-0fb5-47b3-bb85-6ba362c425d3" providerId="AD" clId="Web-{052F2929-C9B9-4FA8-9902-DC8AC09567B4}" dt="2023-03-23T13:44:20.768" v="157" actId="20577"/>
          <ac:spMkLst>
            <pc:docMk/>
            <pc:sldMk cId="3642419536" sldId="314"/>
            <ac:spMk id="3" creationId="{8E4AB060-88C8-220A-9779-30CC136327EC}"/>
          </ac:spMkLst>
        </pc:spChg>
        <pc:picChg chg="mod">
          <ac:chgData name="Martin Børte Liestøl" userId="S::237103@usn.no::e7e7e6d4-0fb5-47b3-bb85-6ba362c425d3" providerId="AD" clId="Web-{052F2929-C9B9-4FA8-9902-DC8AC09567B4}" dt="2023-03-23T13:30:20.350" v="44" actId="1076"/>
          <ac:picMkLst>
            <pc:docMk/>
            <pc:sldMk cId="3642419536" sldId="314"/>
            <ac:picMk id="4" creationId="{BC6ECFF8-7E2C-1C9B-580B-C424405B3BD5}"/>
          </ac:picMkLst>
        </pc:picChg>
      </pc:sldChg>
      <pc:sldChg chg="addSp delSp modSp">
        <pc:chgData name="Martin Børte Liestøl" userId="S::237103@usn.no::e7e7e6d4-0fb5-47b3-bb85-6ba362c425d3" providerId="AD" clId="Web-{052F2929-C9B9-4FA8-9902-DC8AC09567B4}" dt="2023-03-23T13:42:17.266" v="99"/>
        <pc:sldMkLst>
          <pc:docMk/>
          <pc:sldMk cId="2305622055" sldId="315"/>
        </pc:sldMkLst>
        <pc:spChg chg="mod">
          <ac:chgData name="Martin Børte Liestøl" userId="S::237103@usn.no::e7e7e6d4-0fb5-47b3-bb85-6ba362c425d3" providerId="AD" clId="Web-{052F2929-C9B9-4FA8-9902-DC8AC09567B4}" dt="2023-03-23T13:27:26.941" v="39" actId="20577"/>
          <ac:spMkLst>
            <pc:docMk/>
            <pc:sldMk cId="2305622055" sldId="315"/>
            <ac:spMk id="2" creationId="{2579AE4C-7E62-B1E9-6946-FDA22C957FA5}"/>
          </ac:spMkLst>
        </pc:spChg>
        <pc:spChg chg="add del mod">
          <ac:chgData name="Martin Børte Liestøl" userId="S::237103@usn.no::e7e7e6d4-0fb5-47b3-bb85-6ba362c425d3" providerId="AD" clId="Web-{052F2929-C9B9-4FA8-9902-DC8AC09567B4}" dt="2023-03-23T12:58:01.869" v="1"/>
          <ac:spMkLst>
            <pc:docMk/>
            <pc:sldMk cId="2305622055" sldId="315"/>
            <ac:spMk id="5" creationId="{1A0144BA-AC1B-E7F8-E0B5-900BA8D0E929}"/>
          </ac:spMkLst>
        </pc:spChg>
        <pc:spChg chg="add del mod">
          <ac:chgData name="Martin Børte Liestøl" userId="S::237103@usn.no::e7e7e6d4-0fb5-47b3-bb85-6ba362c425d3" providerId="AD" clId="Web-{052F2929-C9B9-4FA8-9902-DC8AC09567B4}" dt="2023-03-23T13:42:17.266" v="99"/>
          <ac:spMkLst>
            <pc:docMk/>
            <pc:sldMk cId="2305622055" sldId="315"/>
            <ac:spMk id="7" creationId="{265FFA45-196E-C0DE-ADE3-A1EC014D6757}"/>
          </ac:spMkLst>
        </pc:spChg>
        <pc:picChg chg="del">
          <ac:chgData name="Martin Børte Liestøl" userId="S::237103@usn.no::e7e7e6d4-0fb5-47b3-bb85-6ba362c425d3" providerId="AD" clId="Web-{052F2929-C9B9-4FA8-9902-DC8AC09567B4}" dt="2023-03-23T12:57:52.134" v="0"/>
          <ac:picMkLst>
            <pc:docMk/>
            <pc:sldMk cId="2305622055" sldId="315"/>
            <ac:picMk id="4" creationId="{A3894225-93CC-A5B5-5984-BBF6D6B01E5C}"/>
          </ac:picMkLst>
        </pc:picChg>
        <pc:picChg chg="add mod ord">
          <ac:chgData name="Martin Børte Liestøl" userId="S::237103@usn.no::e7e7e6d4-0fb5-47b3-bb85-6ba362c425d3" providerId="AD" clId="Web-{052F2929-C9B9-4FA8-9902-DC8AC09567B4}" dt="2023-03-23T13:27:01.081" v="30" actId="1076"/>
          <ac:picMkLst>
            <pc:docMk/>
            <pc:sldMk cId="2305622055" sldId="315"/>
            <ac:picMk id="6" creationId="{14D856EA-5CA1-90F1-70BC-1774AE164071}"/>
          </ac:picMkLst>
        </pc:picChg>
      </pc:sldChg>
    </pc:docChg>
  </pc:docChgLst>
  <pc:docChgLst>
    <pc:chgData name="Martin Børte Liestøl" userId="S::237103@usn.no::e7e7e6d4-0fb5-47b3-bb85-6ba362c425d3" providerId="AD" clId="Web-{840D682D-048D-483B-8396-FDC77D5266E8}"/>
    <pc:docChg chg="addSld modSld">
      <pc:chgData name="Martin Børte Liestøl" userId="S::237103@usn.no::e7e7e6d4-0fb5-47b3-bb85-6ba362c425d3" providerId="AD" clId="Web-{840D682D-048D-483B-8396-FDC77D5266E8}" dt="2023-03-23T12:53:57.698" v="7" actId="1076"/>
      <pc:docMkLst>
        <pc:docMk/>
      </pc:docMkLst>
      <pc:sldChg chg="addSp delSp modSp new">
        <pc:chgData name="Martin Børte Liestøl" userId="S::237103@usn.no::e7e7e6d4-0fb5-47b3-bb85-6ba362c425d3" providerId="AD" clId="Web-{840D682D-048D-483B-8396-FDC77D5266E8}" dt="2023-03-23T12:53:20.416" v="3" actId="1076"/>
        <pc:sldMkLst>
          <pc:docMk/>
          <pc:sldMk cId="3642419536" sldId="314"/>
        </pc:sldMkLst>
        <pc:spChg chg="del">
          <ac:chgData name="Martin Børte Liestøl" userId="S::237103@usn.no::e7e7e6d4-0fb5-47b3-bb85-6ba362c425d3" providerId="AD" clId="Web-{840D682D-048D-483B-8396-FDC77D5266E8}" dt="2023-03-23T12:52:47.885" v="1"/>
          <ac:spMkLst>
            <pc:docMk/>
            <pc:sldMk cId="3642419536" sldId="314"/>
            <ac:spMk id="3" creationId="{7B3666B7-F718-65D3-25E5-5399CEA24A8C}"/>
          </ac:spMkLst>
        </pc:spChg>
        <pc:picChg chg="add mod ord">
          <ac:chgData name="Martin Børte Liestøl" userId="S::237103@usn.no::e7e7e6d4-0fb5-47b3-bb85-6ba362c425d3" providerId="AD" clId="Web-{840D682D-048D-483B-8396-FDC77D5266E8}" dt="2023-03-23T12:53:20.416" v="3" actId="1076"/>
          <ac:picMkLst>
            <pc:docMk/>
            <pc:sldMk cId="3642419536" sldId="314"/>
            <ac:picMk id="4" creationId="{BC6ECFF8-7E2C-1C9B-580B-C424405B3BD5}"/>
          </ac:picMkLst>
        </pc:picChg>
      </pc:sldChg>
      <pc:sldChg chg="addSp delSp modSp new">
        <pc:chgData name="Martin Børte Liestøl" userId="S::237103@usn.no::e7e7e6d4-0fb5-47b3-bb85-6ba362c425d3" providerId="AD" clId="Web-{840D682D-048D-483B-8396-FDC77D5266E8}" dt="2023-03-23T12:53:57.698" v="7" actId="1076"/>
        <pc:sldMkLst>
          <pc:docMk/>
          <pc:sldMk cId="2305622055" sldId="315"/>
        </pc:sldMkLst>
        <pc:spChg chg="del">
          <ac:chgData name="Martin Børte Liestøl" userId="S::237103@usn.no::e7e7e6d4-0fb5-47b3-bb85-6ba362c425d3" providerId="AD" clId="Web-{840D682D-048D-483B-8396-FDC77D5266E8}" dt="2023-03-23T12:53:43.323" v="5"/>
          <ac:spMkLst>
            <pc:docMk/>
            <pc:sldMk cId="2305622055" sldId="315"/>
            <ac:spMk id="3" creationId="{85574035-21F6-492F-5196-F3A4D65E3F5E}"/>
          </ac:spMkLst>
        </pc:spChg>
        <pc:picChg chg="add mod ord">
          <ac:chgData name="Martin Børte Liestøl" userId="S::237103@usn.no::e7e7e6d4-0fb5-47b3-bb85-6ba362c425d3" providerId="AD" clId="Web-{840D682D-048D-483B-8396-FDC77D5266E8}" dt="2023-03-23T12:53:57.698" v="7" actId="1076"/>
          <ac:picMkLst>
            <pc:docMk/>
            <pc:sldMk cId="2305622055" sldId="315"/>
            <ac:picMk id="4" creationId="{A3894225-93CC-A5B5-5984-BBF6D6B01E5C}"/>
          </ac:picMkLst>
        </pc:picChg>
      </pc:sldChg>
    </pc:docChg>
  </pc:docChgLst>
  <pc:docChgLst>
    <pc:chgData name="Abdul Majeed Alizai" userId="S::140444@usn.no::c5980d96-b044-4861-9f15-0f9a68228743" providerId="AD" clId="Web-{21192023-777A-456F-AA97-F77206490E8E}"/>
    <pc:docChg chg="modSld">
      <pc:chgData name="Abdul Majeed Alizai" userId="S::140444@usn.no::c5980d96-b044-4861-9f15-0f9a68228743" providerId="AD" clId="Web-{21192023-777A-456F-AA97-F77206490E8E}" dt="2023-03-22T22:41:40.909" v="0"/>
      <pc:docMkLst>
        <pc:docMk/>
      </pc:docMkLst>
      <pc:sldChg chg="delSp">
        <pc:chgData name="Abdul Majeed Alizai" userId="S::140444@usn.no::c5980d96-b044-4861-9f15-0f9a68228743" providerId="AD" clId="Web-{21192023-777A-456F-AA97-F77206490E8E}" dt="2023-03-22T22:41:40.909" v="0"/>
        <pc:sldMkLst>
          <pc:docMk/>
          <pc:sldMk cId="138849251" sldId="312"/>
        </pc:sldMkLst>
        <pc:picChg chg="del">
          <ac:chgData name="Abdul Majeed Alizai" userId="S::140444@usn.no::c5980d96-b044-4861-9f15-0f9a68228743" providerId="AD" clId="Web-{21192023-777A-456F-AA97-F77206490E8E}" dt="2023-03-22T22:41:40.909" v="0"/>
          <ac:picMkLst>
            <pc:docMk/>
            <pc:sldMk cId="138849251" sldId="312"/>
            <ac:picMk id="10" creationId="{45F9CEBA-E303-2BD7-B718-87AD615A16AC}"/>
          </ac:picMkLst>
        </pc:picChg>
      </pc:sldChg>
    </pc:docChg>
  </pc:docChgLst>
  <pc:docChgLst>
    <pc:chgData name="Abdul Majeed Alizai" userId="S::140444@usn.no::c5980d96-b044-4861-9f15-0f9a68228743" providerId="AD" clId="Web-{879A17D5-6E0F-40AE-8952-BACA420EC100}"/>
    <pc:docChg chg="modSld">
      <pc:chgData name="Abdul Majeed Alizai" userId="S::140444@usn.no::c5980d96-b044-4861-9f15-0f9a68228743" providerId="AD" clId="Web-{879A17D5-6E0F-40AE-8952-BACA420EC100}" dt="2023-03-21T10:04:03.175" v="3" actId="1076"/>
      <pc:docMkLst>
        <pc:docMk/>
      </pc:docMkLst>
      <pc:sldChg chg="delSp modSp">
        <pc:chgData name="Abdul Majeed Alizai" userId="S::140444@usn.no::c5980d96-b044-4861-9f15-0f9a68228743" providerId="AD" clId="Web-{879A17D5-6E0F-40AE-8952-BACA420EC100}" dt="2023-03-21T10:04:03.175" v="3" actId="1076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879A17D5-6E0F-40AE-8952-BACA420EC100}" dt="2023-03-21T10:03:57.128" v="1" actId="20577"/>
          <ac:spMkLst>
            <pc:docMk/>
            <pc:sldMk cId="728083914" sldId="304"/>
            <ac:spMk id="11" creationId="{AF1A0225-FFEA-2E93-E771-74779102FA7D}"/>
          </ac:spMkLst>
        </pc:spChg>
        <pc:picChg chg="mod">
          <ac:chgData name="Abdul Majeed Alizai" userId="S::140444@usn.no::c5980d96-b044-4861-9f15-0f9a68228743" providerId="AD" clId="Web-{879A17D5-6E0F-40AE-8952-BACA420EC100}" dt="2023-03-21T10:04:03.175" v="3" actId="1076"/>
          <ac:picMkLst>
            <pc:docMk/>
            <pc:sldMk cId="728083914" sldId="304"/>
            <ac:picMk id="6" creationId="{CA3461F2-CD31-186C-027F-8C0DCEA35C67}"/>
          </ac:picMkLst>
        </pc:picChg>
        <pc:picChg chg="del">
          <ac:chgData name="Abdul Majeed Alizai" userId="S::140444@usn.no::c5980d96-b044-4861-9f15-0f9a68228743" providerId="AD" clId="Web-{879A17D5-6E0F-40AE-8952-BACA420EC100}" dt="2023-03-21T10:03:58.800" v="2"/>
          <ac:picMkLst>
            <pc:docMk/>
            <pc:sldMk cId="728083914" sldId="304"/>
            <ac:picMk id="10" creationId="{45F9CEBA-E303-2BD7-B718-87AD615A16AC}"/>
          </ac:picMkLst>
        </pc:picChg>
      </pc:sldChg>
    </pc:docChg>
  </pc:docChgLst>
  <pc:docChgLst>
    <pc:chgData name="Jon Jahren" userId="S::232009@usn.no::06cb33aa-5769-49f3-8b2a-40e96a044175" providerId="AD" clId="Web-{ADB83164-8981-4A27-A795-97789654E448}"/>
    <pc:docChg chg="modSld sldOrd">
      <pc:chgData name="Jon Jahren" userId="S::232009@usn.no::06cb33aa-5769-49f3-8b2a-40e96a044175" providerId="AD" clId="Web-{ADB83164-8981-4A27-A795-97789654E448}" dt="2023-03-15T09:51:52.160" v="70" actId="20577"/>
      <pc:docMkLst>
        <pc:docMk/>
      </pc:docMkLst>
      <pc:sldChg chg="modSp ord">
        <pc:chgData name="Jon Jahren" userId="S::232009@usn.no::06cb33aa-5769-49f3-8b2a-40e96a044175" providerId="AD" clId="Web-{ADB83164-8981-4A27-A795-97789654E448}" dt="2023-03-15T09:51:52.160" v="70" actId="20577"/>
        <pc:sldMkLst>
          <pc:docMk/>
          <pc:sldMk cId="3540491133" sldId="295"/>
        </pc:sldMkLst>
        <pc:spChg chg="mod">
          <ac:chgData name="Jon Jahren" userId="S::232009@usn.no::06cb33aa-5769-49f3-8b2a-40e96a044175" providerId="AD" clId="Web-{ADB83164-8981-4A27-A795-97789654E448}" dt="2023-03-15T09:51:52.160" v="70" actId="20577"/>
          <ac:spMkLst>
            <pc:docMk/>
            <pc:sldMk cId="3540491133" sldId="295"/>
            <ac:spMk id="11" creationId="{AF1A0225-FFEA-2E93-E771-74779102FA7D}"/>
          </ac:spMkLst>
        </pc:spChg>
      </pc:sldChg>
    </pc:docChg>
  </pc:docChgLst>
  <pc:docChgLst>
    <pc:chgData name="Abdul Majeed Alizai" userId="S::140444@usn.no::c5980d96-b044-4861-9f15-0f9a68228743" providerId="AD" clId="Web-{5D358C4D-A646-4BE1-9E7D-CA55B870DB3B}"/>
    <pc:docChg chg="delSld modSld">
      <pc:chgData name="Abdul Majeed Alizai" userId="S::140444@usn.no::c5980d96-b044-4861-9f15-0f9a68228743" providerId="AD" clId="Web-{5D358C4D-A646-4BE1-9E7D-CA55B870DB3B}" dt="2023-03-19T10:42:24.098" v="119" actId="14100"/>
      <pc:docMkLst>
        <pc:docMk/>
      </pc:docMkLst>
      <pc:sldChg chg="addSp delSp modSp mod setBg">
        <pc:chgData name="Abdul Majeed Alizai" userId="S::140444@usn.no::c5980d96-b044-4861-9f15-0f9a68228743" providerId="AD" clId="Web-{5D358C4D-A646-4BE1-9E7D-CA55B870DB3B}" dt="2023-03-19T10:42:24.098" v="119" actId="14100"/>
        <pc:sldMkLst>
          <pc:docMk/>
          <pc:sldMk cId="4183840393" sldId="296"/>
        </pc:sldMkLst>
        <pc:spChg chg="mod">
          <ac:chgData name="Abdul Majeed Alizai" userId="S::140444@usn.no::c5980d96-b044-4861-9f15-0f9a68228743" providerId="AD" clId="Web-{5D358C4D-A646-4BE1-9E7D-CA55B870DB3B}" dt="2023-03-19T10:27:59.609" v="72" actId="14100"/>
          <ac:spMkLst>
            <pc:docMk/>
            <pc:sldMk cId="4183840393" sldId="296"/>
            <ac:spMk id="2" creationId="{CF9CF5BA-CE13-4952-FFE2-9F54463CBE1F}"/>
          </ac:spMkLst>
        </pc:spChg>
        <pc:spChg chg="del mod ord">
          <ac:chgData name="Abdul Majeed Alizai" userId="S::140444@usn.no::c5980d96-b044-4861-9f15-0f9a68228743" providerId="AD" clId="Web-{5D358C4D-A646-4BE1-9E7D-CA55B870DB3B}" dt="2023-03-19T10:38:13.889" v="105"/>
          <ac:spMkLst>
            <pc:docMk/>
            <pc:sldMk cId="4183840393" sldId="296"/>
            <ac:spMk id="5" creationId="{1531434A-4CB2-62B8-2688-0BF2ED979F03}"/>
          </ac:spMkLst>
        </pc:spChg>
        <pc:spChg chg="del mod">
          <ac:chgData name="Abdul Majeed Alizai" userId="S::140444@usn.no::c5980d96-b044-4861-9f15-0f9a68228743" providerId="AD" clId="Web-{5D358C4D-A646-4BE1-9E7D-CA55B870DB3B}" dt="2023-03-19T10:26:22.248" v="62"/>
          <ac:spMkLst>
            <pc:docMk/>
            <pc:sldMk cId="4183840393" sldId="296"/>
            <ac:spMk id="6" creationId="{3A456C62-C6CB-F904-3BF4-2B7C3474F80B}"/>
          </ac:spMkLst>
        </pc:spChg>
        <pc:spChg chg="add del">
          <ac:chgData name="Abdul Majeed Alizai" userId="S::140444@usn.no::c5980d96-b044-4861-9f15-0f9a68228743" providerId="AD" clId="Web-{5D358C4D-A646-4BE1-9E7D-CA55B870DB3B}" dt="2023-03-19T10:27:07.999" v="64"/>
          <ac:spMkLst>
            <pc:docMk/>
            <pc:sldMk cId="4183840393" sldId="296"/>
            <ac:spMk id="9" creationId="{8313267B-1D0A-7194-EF7B-212CF3516C25}"/>
          </ac:spMkLst>
        </pc:spChg>
        <pc:spChg chg="add del">
          <ac:chgData name="Abdul Majeed Alizai" userId="S::140444@usn.no::c5980d96-b044-4861-9f15-0f9a68228743" providerId="AD" clId="Web-{5D358C4D-A646-4BE1-9E7D-CA55B870DB3B}" dt="2023-03-19T10:27:07.999" v="64"/>
          <ac:spMkLst>
            <pc:docMk/>
            <pc:sldMk cId="4183840393" sldId="296"/>
            <ac:spMk id="12" creationId="{9ADB6B36-6D23-4279-BF08-86CFF703E395}"/>
          </ac:spMkLst>
        </pc:spChg>
        <pc:spChg chg="add del mod">
          <ac:chgData name="Abdul Majeed Alizai" userId="S::140444@usn.no::c5980d96-b044-4861-9f15-0f9a68228743" providerId="AD" clId="Web-{5D358C4D-A646-4BE1-9E7D-CA55B870DB3B}" dt="2023-03-19T10:42:02.910" v="114"/>
          <ac:spMkLst>
            <pc:docMk/>
            <pc:sldMk cId="4183840393" sldId="296"/>
            <ac:spMk id="13" creationId="{7E8788E9-F898-1C48-512D-448D3ABCC17E}"/>
          </ac:spMkLst>
        </pc:spChg>
        <pc:spChg chg="add del">
          <ac:chgData name="Abdul Majeed Alizai" userId="S::140444@usn.no::c5980d96-b044-4861-9f15-0f9a68228743" providerId="AD" clId="Web-{5D358C4D-A646-4BE1-9E7D-CA55B870DB3B}" dt="2023-03-19T10:27:07.999" v="64"/>
          <ac:spMkLst>
            <pc:docMk/>
            <pc:sldMk cId="4183840393" sldId="296"/>
            <ac:spMk id="14" creationId="{AEF4CD48-9281-4131-995B-E3B17C8544AF}"/>
          </ac:spMkLst>
        </pc:spChg>
        <pc:spChg chg="add del">
          <ac:chgData name="Abdul Majeed Alizai" userId="S::140444@usn.no::c5980d96-b044-4861-9f15-0f9a68228743" providerId="AD" clId="Web-{5D358C4D-A646-4BE1-9E7D-CA55B870DB3B}" dt="2023-03-19T10:27:07.999" v="64"/>
          <ac:spMkLst>
            <pc:docMk/>
            <pc:sldMk cId="4183840393" sldId="296"/>
            <ac:spMk id="16" creationId="{5ABDA325-4B50-4FFB-81B9-95576831FB06}"/>
          </ac:spMkLst>
        </pc:spChg>
        <pc:spChg chg="add del">
          <ac:chgData name="Abdul Majeed Alizai" userId="S::140444@usn.no::c5980d96-b044-4861-9f15-0f9a68228743" providerId="AD" clId="Web-{5D358C4D-A646-4BE1-9E7D-CA55B870DB3B}" dt="2023-03-19T10:27:07.999" v="64"/>
          <ac:spMkLst>
            <pc:docMk/>
            <pc:sldMk cId="4183840393" sldId="296"/>
            <ac:spMk id="18" creationId="{F2A49241-8E10-49A1-B30C-2A0230F6ABEC}"/>
          </ac:spMkLst>
        </pc:spChg>
        <pc:picChg chg="add del mod ord">
          <ac:chgData name="Abdul Majeed Alizai" userId="S::140444@usn.no::c5980d96-b044-4861-9f15-0f9a68228743" providerId="AD" clId="Web-{5D358C4D-A646-4BE1-9E7D-CA55B870DB3B}" dt="2023-03-19T10:41:49.566" v="113"/>
          <ac:picMkLst>
            <pc:docMk/>
            <pc:sldMk cId="4183840393" sldId="296"/>
            <ac:picMk id="3" creationId="{FD8E200F-5445-1706-ABD1-87AB1725F689}"/>
          </ac:picMkLst>
        </pc:picChg>
        <pc:picChg chg="add del mod">
          <ac:chgData name="Abdul Majeed Alizai" userId="S::140444@usn.no::c5980d96-b044-4861-9f15-0f9a68228743" providerId="AD" clId="Web-{5D358C4D-A646-4BE1-9E7D-CA55B870DB3B}" dt="2023-03-19T10:35:00.603" v="97"/>
          <ac:picMkLst>
            <pc:docMk/>
            <pc:sldMk cId="4183840393" sldId="296"/>
            <ac:picMk id="7" creationId="{782B8164-363A-77F4-1CED-B7638BFE9619}"/>
          </ac:picMkLst>
        </pc:picChg>
        <pc:picChg chg="add mod">
          <ac:chgData name="Abdul Majeed Alizai" userId="S::140444@usn.no::c5980d96-b044-4861-9f15-0f9a68228743" providerId="AD" clId="Web-{5D358C4D-A646-4BE1-9E7D-CA55B870DB3B}" dt="2023-03-19T10:38:42.671" v="112" actId="1076"/>
          <ac:picMkLst>
            <pc:docMk/>
            <pc:sldMk cId="4183840393" sldId="296"/>
            <ac:picMk id="8" creationId="{5B848544-6664-FD00-261B-82A4B8156F38}"/>
          </ac:picMkLst>
        </pc:picChg>
        <pc:picChg chg="add mod">
          <ac:chgData name="Abdul Majeed Alizai" userId="S::140444@usn.no::c5980d96-b044-4861-9f15-0f9a68228743" providerId="AD" clId="Web-{5D358C4D-A646-4BE1-9E7D-CA55B870DB3B}" dt="2023-03-19T10:38:25.108" v="107" actId="14100"/>
          <ac:picMkLst>
            <pc:docMk/>
            <pc:sldMk cId="4183840393" sldId="296"/>
            <ac:picMk id="10" creationId="{4C4886BC-D467-FCE2-F7C7-0F152740AD0C}"/>
          </ac:picMkLst>
        </pc:picChg>
        <pc:picChg chg="add mod ord">
          <ac:chgData name="Abdul Majeed Alizai" userId="S::140444@usn.no::c5980d96-b044-4861-9f15-0f9a68228743" providerId="AD" clId="Web-{5D358C4D-A646-4BE1-9E7D-CA55B870DB3B}" dt="2023-03-19T10:42:24.098" v="119" actId="14100"/>
          <ac:picMkLst>
            <pc:docMk/>
            <pc:sldMk cId="4183840393" sldId="296"/>
            <ac:picMk id="15" creationId="{6C2487B2-A63F-5A11-94CC-70A1B346D1DD}"/>
          </ac:picMkLst>
        </pc:picChg>
        <pc:cxnChg chg="add mod">
          <ac:chgData name="Abdul Majeed Alizai" userId="S::140444@usn.no::c5980d96-b044-4861-9f15-0f9a68228743" providerId="AD" clId="Web-{5D358C4D-A646-4BE1-9E7D-CA55B870DB3B}" dt="2023-03-19T10:33:31.367" v="92"/>
          <ac:cxnSpMkLst>
            <pc:docMk/>
            <pc:sldMk cId="4183840393" sldId="296"/>
            <ac:cxnSpMk id="4" creationId="{8248518E-888C-5B56-9B42-C78DF22F66EA}"/>
          </ac:cxnSpMkLst>
        </pc:cxnChg>
      </pc:sldChg>
      <pc:sldChg chg="addSp delSp modSp modNotes">
        <pc:chgData name="Abdul Majeed Alizai" userId="S::140444@usn.no::c5980d96-b044-4861-9f15-0f9a68228743" providerId="AD" clId="Web-{5D358C4D-A646-4BE1-9E7D-CA55B870DB3B}" dt="2023-03-19T10:02:18.177" v="59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5D358C4D-A646-4BE1-9E7D-CA55B870DB3B}" dt="2023-03-19T09:59:28.278" v="40" actId="20577"/>
          <ac:spMkLst>
            <pc:docMk/>
            <pc:sldMk cId="728083914" sldId="304"/>
            <ac:spMk id="2" creationId="{CF9CF5BA-CE13-4952-FFE2-9F54463CBE1F}"/>
          </ac:spMkLst>
        </pc:spChg>
        <pc:spChg chg="add del mod">
          <ac:chgData name="Abdul Majeed Alizai" userId="S::140444@usn.no::c5980d96-b044-4861-9f15-0f9a68228743" providerId="AD" clId="Web-{5D358C4D-A646-4BE1-9E7D-CA55B870DB3B}" dt="2023-03-19T09:59:52.654" v="46"/>
          <ac:spMkLst>
            <pc:docMk/>
            <pc:sldMk cId="728083914" sldId="304"/>
            <ac:spMk id="4" creationId="{0118CEF4-1AC5-F517-59E0-19703F14B262}"/>
          </ac:spMkLst>
        </pc:spChg>
        <pc:spChg chg="add mod">
          <ac:chgData name="Abdul Majeed Alizai" userId="S::140444@usn.no::c5980d96-b044-4861-9f15-0f9a68228743" providerId="AD" clId="Web-{5D358C4D-A646-4BE1-9E7D-CA55B870DB3B}" dt="2023-03-19T10:00:47.249" v="57" actId="14100"/>
          <ac:spMkLst>
            <pc:docMk/>
            <pc:sldMk cId="728083914" sldId="304"/>
            <ac:spMk id="8" creationId="{F31B447E-8232-DEEA-FC70-0276833ECAC1}"/>
          </ac:spMkLst>
        </pc:spChg>
        <pc:spChg chg="mod">
          <ac:chgData name="Abdul Majeed Alizai" userId="S::140444@usn.no::c5980d96-b044-4861-9f15-0f9a68228743" providerId="AD" clId="Web-{5D358C4D-A646-4BE1-9E7D-CA55B870DB3B}" dt="2023-03-19T09:59:40.935" v="44" actId="20577"/>
          <ac:spMkLst>
            <pc:docMk/>
            <pc:sldMk cId="728083914" sldId="304"/>
            <ac:spMk id="11" creationId="{AF1A0225-FFEA-2E93-E771-74779102FA7D}"/>
          </ac:spMkLst>
        </pc:spChg>
        <pc:picChg chg="add mod">
          <ac:chgData name="Abdul Majeed Alizai" userId="S::140444@usn.no::c5980d96-b044-4861-9f15-0f9a68228743" providerId="AD" clId="Web-{5D358C4D-A646-4BE1-9E7D-CA55B870DB3B}" dt="2023-03-19T10:00:42.780" v="56" actId="14100"/>
          <ac:picMkLst>
            <pc:docMk/>
            <pc:sldMk cId="728083914" sldId="304"/>
            <ac:picMk id="6" creationId="{CA3461F2-CD31-186C-027F-8C0DCEA35C67}"/>
          </ac:picMkLst>
        </pc:picChg>
        <pc:picChg chg="add mod">
          <ac:chgData name="Abdul Majeed Alizai" userId="S::140444@usn.no::c5980d96-b044-4861-9f15-0f9a68228743" providerId="AD" clId="Web-{5D358C4D-A646-4BE1-9E7D-CA55B870DB3B}" dt="2023-03-19T10:00:38.499" v="54" actId="1076"/>
          <ac:picMkLst>
            <pc:docMk/>
            <pc:sldMk cId="728083914" sldId="304"/>
            <ac:picMk id="10" creationId="{45F9CEBA-E303-2BD7-B718-87AD615A16AC}"/>
          </ac:picMkLst>
        </pc:picChg>
        <pc:picChg chg="add del">
          <ac:chgData name="Abdul Majeed Alizai" userId="S::140444@usn.no::c5980d96-b044-4861-9f15-0f9a68228743" providerId="AD" clId="Web-{5D358C4D-A646-4BE1-9E7D-CA55B870DB3B}" dt="2023-03-19T10:00:08.561" v="48"/>
          <ac:picMkLst>
            <pc:docMk/>
            <pc:sldMk cId="728083914" sldId="304"/>
            <ac:picMk id="15" creationId="{FA02A6C9-B233-508F-C544-C5B401C29A20}"/>
          </ac:picMkLst>
        </pc:picChg>
      </pc:sldChg>
      <pc:sldChg chg="addSp delSp modSp del modNotes">
        <pc:chgData name="Abdul Majeed Alizai" userId="S::140444@usn.no::c5980d96-b044-4861-9f15-0f9a68228743" providerId="AD" clId="Web-{5D358C4D-A646-4BE1-9E7D-CA55B870DB3B}" dt="2023-03-19T10:02:19.271" v="60"/>
        <pc:sldMkLst>
          <pc:docMk/>
          <pc:sldMk cId="3784556606" sldId="305"/>
        </pc:sldMkLst>
        <pc:spChg chg="mod">
          <ac:chgData name="Abdul Majeed Alizai" userId="S::140444@usn.no::c5980d96-b044-4861-9f15-0f9a68228743" providerId="AD" clId="Web-{5D358C4D-A646-4BE1-9E7D-CA55B870DB3B}" dt="2023-03-19T09:55:43.445" v="4" actId="20577"/>
          <ac:spMkLst>
            <pc:docMk/>
            <pc:sldMk cId="3784556606" sldId="305"/>
            <ac:spMk id="2" creationId="{CF9CF5BA-CE13-4952-FFE2-9F54463CBE1F}"/>
          </ac:spMkLst>
        </pc:spChg>
        <pc:spChg chg="add del mod">
          <ac:chgData name="Abdul Majeed Alizai" userId="S::140444@usn.no::c5980d96-b044-4861-9f15-0f9a68228743" providerId="AD" clId="Web-{5D358C4D-A646-4BE1-9E7D-CA55B870DB3B}" dt="2023-03-19T09:58:46.465" v="33"/>
          <ac:spMkLst>
            <pc:docMk/>
            <pc:sldMk cId="3784556606" sldId="305"/>
            <ac:spMk id="4" creationId="{17715191-3E63-DA5B-A470-FB8A45766F47}"/>
          </ac:spMkLst>
        </pc:spChg>
        <pc:spChg chg="mod">
          <ac:chgData name="Abdul Majeed Alizai" userId="S::140444@usn.no::c5980d96-b044-4861-9f15-0f9a68228743" providerId="AD" clId="Web-{5D358C4D-A646-4BE1-9E7D-CA55B870DB3B}" dt="2023-03-19T09:55:39.789" v="0" actId="20577"/>
          <ac:spMkLst>
            <pc:docMk/>
            <pc:sldMk cId="3784556606" sldId="305"/>
            <ac:spMk id="11" creationId="{AF1A0225-FFEA-2E93-E771-74779102FA7D}"/>
          </ac:spMkLst>
        </pc:spChg>
        <pc:picChg chg="add mod ord">
          <ac:chgData name="Abdul Majeed Alizai" userId="S::140444@usn.no::c5980d96-b044-4861-9f15-0f9a68228743" providerId="AD" clId="Web-{5D358C4D-A646-4BE1-9E7D-CA55B870DB3B}" dt="2023-03-19T09:58:56.543" v="35" actId="1076"/>
          <ac:picMkLst>
            <pc:docMk/>
            <pc:sldMk cId="3784556606" sldId="305"/>
            <ac:picMk id="5" creationId="{8444352B-8105-7006-1B8B-D0C44745E733}"/>
          </ac:picMkLst>
        </pc:picChg>
        <pc:picChg chg="add mod">
          <ac:chgData name="Abdul Majeed Alizai" userId="S::140444@usn.no::c5980d96-b044-4861-9f15-0f9a68228743" providerId="AD" clId="Web-{5D358C4D-A646-4BE1-9E7D-CA55B870DB3B}" dt="2023-03-19T09:59:00.715" v="36"/>
          <ac:picMkLst>
            <pc:docMk/>
            <pc:sldMk cId="3784556606" sldId="305"/>
            <ac:picMk id="6" creationId="{C33C437D-97C3-9C79-EC37-8CEE9760947F}"/>
          </ac:picMkLst>
        </pc:picChg>
        <pc:picChg chg="del">
          <ac:chgData name="Abdul Majeed Alizai" userId="S::140444@usn.no::c5980d96-b044-4861-9f15-0f9a68228743" providerId="AD" clId="Web-{5D358C4D-A646-4BE1-9E7D-CA55B870DB3B}" dt="2023-03-19T09:55:47.633" v="5"/>
          <ac:picMkLst>
            <pc:docMk/>
            <pc:sldMk cId="3784556606" sldId="305"/>
            <ac:picMk id="15" creationId="{FA02A6C9-B233-508F-C544-C5B401C29A20}"/>
          </ac:picMkLst>
        </pc:picChg>
      </pc:sldChg>
    </pc:docChg>
  </pc:docChgLst>
  <pc:docChgLst>
    <pc:chgData name="Jon Jahren" userId="S::232009@usn.no::06cb33aa-5769-49f3-8b2a-40e96a044175" providerId="AD" clId="Web-{9FB082DB-4B68-4C80-8ED6-A1709D80E246}"/>
    <pc:docChg chg="delSld modSld">
      <pc:chgData name="Jon Jahren" userId="S::232009@usn.no::06cb33aa-5769-49f3-8b2a-40e96a044175" providerId="AD" clId="Web-{9FB082DB-4B68-4C80-8ED6-A1709D80E246}" dt="2023-03-21T07:07:39.384" v="83" actId="1076"/>
      <pc:docMkLst>
        <pc:docMk/>
      </pc:docMkLst>
      <pc:sldChg chg="addSp modSp mod modClrScheme chgLayout">
        <pc:chgData name="Jon Jahren" userId="S::232009@usn.no::06cb33aa-5769-49f3-8b2a-40e96a044175" providerId="AD" clId="Web-{9FB082DB-4B68-4C80-8ED6-A1709D80E246}" dt="2023-03-21T07:07:39.384" v="83" actId="1076"/>
        <pc:sldMkLst>
          <pc:docMk/>
          <pc:sldMk cId="985441033" sldId="291"/>
        </pc:sldMkLst>
        <pc:spChg chg="mod ord">
          <ac:chgData name="Jon Jahren" userId="S::232009@usn.no::06cb33aa-5769-49f3-8b2a-40e96a044175" providerId="AD" clId="Web-{9FB082DB-4B68-4C80-8ED6-A1709D80E246}" dt="2023-03-21T07:05:13.444" v="4" actId="20577"/>
          <ac:spMkLst>
            <pc:docMk/>
            <pc:sldMk cId="985441033" sldId="291"/>
            <ac:spMk id="2" creationId="{6CD7E400-3838-0A85-7F24-FE79116E5D31}"/>
          </ac:spMkLst>
        </pc:spChg>
        <pc:spChg chg="add mod ord">
          <ac:chgData name="Jon Jahren" userId="S::232009@usn.no::06cb33aa-5769-49f3-8b2a-40e96a044175" providerId="AD" clId="Web-{9FB082DB-4B68-4C80-8ED6-A1709D80E246}" dt="2023-03-21T07:07:39.384" v="83" actId="1076"/>
          <ac:spMkLst>
            <pc:docMk/>
            <pc:sldMk cId="985441033" sldId="291"/>
            <ac:spMk id="3" creationId="{7C1B9334-FFD9-4AE4-4820-9068517E4ACF}"/>
          </ac:spMkLst>
        </pc:spChg>
      </pc:sldChg>
      <pc:sldChg chg="modSp">
        <pc:chgData name="Jon Jahren" userId="S::232009@usn.no::06cb33aa-5769-49f3-8b2a-40e96a044175" providerId="AD" clId="Web-{9FB082DB-4B68-4C80-8ED6-A1709D80E246}" dt="2023-03-21T07:03:26.427" v="2" actId="20577"/>
        <pc:sldMkLst>
          <pc:docMk/>
          <pc:sldMk cId="2458698786" sldId="293"/>
        </pc:sldMkLst>
        <pc:spChg chg="mod">
          <ac:chgData name="Jon Jahren" userId="S::232009@usn.no::06cb33aa-5769-49f3-8b2a-40e96a044175" providerId="AD" clId="Web-{9FB082DB-4B68-4C80-8ED6-A1709D80E246}" dt="2023-03-21T07:03:26.427" v="2" actId="20577"/>
          <ac:spMkLst>
            <pc:docMk/>
            <pc:sldMk cId="2458698786" sldId="293"/>
            <ac:spMk id="2" creationId="{CF9CF5BA-CE13-4952-FFE2-9F54463CBE1F}"/>
          </ac:spMkLst>
        </pc:spChg>
      </pc:sldChg>
      <pc:sldChg chg="del">
        <pc:chgData name="Jon Jahren" userId="S::232009@usn.no::06cb33aa-5769-49f3-8b2a-40e96a044175" providerId="AD" clId="Web-{9FB082DB-4B68-4C80-8ED6-A1709D80E246}" dt="2023-03-20T12:11:30.339" v="0"/>
        <pc:sldMkLst>
          <pc:docMk/>
          <pc:sldMk cId="961223049" sldId="297"/>
        </pc:sldMkLst>
      </pc:sldChg>
      <pc:sldChg chg="del">
        <pc:chgData name="Jon Jahren" userId="S::232009@usn.no::06cb33aa-5769-49f3-8b2a-40e96a044175" providerId="AD" clId="Web-{9FB082DB-4B68-4C80-8ED6-A1709D80E246}" dt="2023-03-20T12:11:36.933" v="1"/>
        <pc:sldMkLst>
          <pc:docMk/>
          <pc:sldMk cId="3124669044" sldId="303"/>
        </pc:sldMkLst>
      </pc:sldChg>
    </pc:docChg>
  </pc:docChgLst>
  <pc:docChgLst>
    <pc:chgData name="Sindre Nes" userId="S::201050@usn.no::54f3eb44-1466-4269-aa33-0e4e0699fa4c" providerId="AD" clId="Web-{BF1D6738-1466-42F3-9B68-D48E662B8476}"/>
    <pc:docChg chg="modSld">
      <pc:chgData name="Sindre Nes" userId="S::201050@usn.no::54f3eb44-1466-4269-aa33-0e4e0699fa4c" providerId="AD" clId="Web-{BF1D6738-1466-42F3-9B68-D48E662B8476}" dt="2023-03-23T10:18:36.308" v="44"/>
      <pc:docMkLst>
        <pc:docMk/>
      </pc:docMkLst>
      <pc:sldChg chg="addSp delSp modSp addAnim delAnim">
        <pc:chgData name="Sindre Nes" userId="S::201050@usn.no::54f3eb44-1466-4269-aa33-0e4e0699fa4c" providerId="AD" clId="Web-{BF1D6738-1466-42F3-9B68-D48E662B8476}" dt="2023-03-23T10:18:19.964" v="42" actId="20577"/>
        <pc:sldMkLst>
          <pc:docMk/>
          <pc:sldMk cId="1521038124" sldId="307"/>
        </pc:sldMkLst>
        <pc:spChg chg="mod">
          <ac:chgData name="Sindre Nes" userId="S::201050@usn.no::54f3eb44-1466-4269-aa33-0e4e0699fa4c" providerId="AD" clId="Web-{BF1D6738-1466-42F3-9B68-D48E662B8476}" dt="2023-03-23T10:05:45.950" v="3" actId="20577"/>
          <ac:spMkLst>
            <pc:docMk/>
            <pc:sldMk cId="1521038124" sldId="307"/>
            <ac:spMk id="2" creationId="{CF9CF5BA-CE13-4952-FFE2-9F54463CBE1F}"/>
          </ac:spMkLst>
        </pc:spChg>
        <pc:spChg chg="add del mod">
          <ac:chgData name="Sindre Nes" userId="S::201050@usn.no::54f3eb44-1466-4269-aa33-0e4e0699fa4c" providerId="AD" clId="Web-{BF1D6738-1466-42F3-9B68-D48E662B8476}" dt="2023-03-23T10:07:03.123" v="14"/>
          <ac:spMkLst>
            <pc:docMk/>
            <pc:sldMk cId="1521038124" sldId="307"/>
            <ac:spMk id="4" creationId="{790F8653-C623-E05A-FB8F-62A778CA0A28}"/>
          </ac:spMkLst>
        </pc:spChg>
        <pc:spChg chg="add mod">
          <ac:chgData name="Sindre Nes" userId="S::201050@usn.no::54f3eb44-1466-4269-aa33-0e4e0699fa4c" providerId="AD" clId="Web-{BF1D6738-1466-42F3-9B68-D48E662B8476}" dt="2023-03-23T10:18:19.964" v="42" actId="20577"/>
          <ac:spMkLst>
            <pc:docMk/>
            <pc:sldMk cId="1521038124" sldId="307"/>
            <ac:spMk id="6" creationId="{0C6A43AD-7E59-DC0C-A98A-229A58B7683B}"/>
          </ac:spMkLst>
        </pc:spChg>
        <pc:spChg chg="del">
          <ac:chgData name="Sindre Nes" userId="S::201050@usn.no::54f3eb44-1466-4269-aa33-0e4e0699fa4c" providerId="AD" clId="Web-{BF1D6738-1466-42F3-9B68-D48E662B8476}" dt="2023-03-23T10:06:05.185" v="4"/>
          <ac:spMkLst>
            <pc:docMk/>
            <pc:sldMk cId="1521038124" sldId="307"/>
            <ac:spMk id="11" creationId="{AF1A0225-FFEA-2E93-E771-74779102FA7D}"/>
          </ac:spMkLst>
        </pc:spChg>
      </pc:sldChg>
      <pc:sldChg chg="addSp delSp addAnim delAnim">
        <pc:chgData name="Sindre Nes" userId="S::201050@usn.no::54f3eb44-1466-4269-aa33-0e4e0699fa4c" providerId="AD" clId="Web-{BF1D6738-1466-42F3-9B68-D48E662B8476}" dt="2023-03-23T10:18:36.308" v="44"/>
        <pc:sldMkLst>
          <pc:docMk/>
          <pc:sldMk cId="2309737952" sldId="308"/>
        </pc:sldMkLst>
        <pc:spChg chg="add">
          <ac:chgData name="Sindre Nes" userId="S::201050@usn.no::54f3eb44-1466-4269-aa33-0e4e0699fa4c" providerId="AD" clId="Web-{BF1D6738-1466-42F3-9B68-D48E662B8476}" dt="2023-03-23T10:18:36.308" v="44"/>
          <ac:spMkLst>
            <pc:docMk/>
            <pc:sldMk cId="2309737952" sldId="308"/>
            <ac:spMk id="5" creationId="{133772FA-AEAD-D29D-A8FA-E3A53E5820F8}"/>
          </ac:spMkLst>
        </pc:spChg>
        <pc:spChg chg="del">
          <ac:chgData name="Sindre Nes" userId="S::201050@usn.no::54f3eb44-1466-4269-aa33-0e4e0699fa4c" providerId="AD" clId="Web-{BF1D6738-1466-42F3-9B68-D48E662B8476}" dt="2023-03-23T10:18:30.933" v="43"/>
          <ac:spMkLst>
            <pc:docMk/>
            <pc:sldMk cId="2309737952" sldId="308"/>
            <ac:spMk id="11" creationId="{AF1A0225-FFEA-2E93-E771-74779102FA7D}"/>
          </ac:spMkLst>
        </pc:spChg>
      </pc:sldChg>
    </pc:docChg>
  </pc:docChgLst>
  <pc:docChgLst>
    <pc:chgData name="Jon Jahren" userId="S::232009@usn.no::06cb33aa-5769-49f3-8b2a-40e96a044175" providerId="AD" clId="Web-{64B868B1-8F4F-4E75-B74A-21A7A55B7133}"/>
    <pc:docChg chg="modSld">
      <pc:chgData name="Jon Jahren" userId="S::232009@usn.no::06cb33aa-5769-49f3-8b2a-40e96a044175" providerId="AD" clId="Web-{64B868B1-8F4F-4E75-B74A-21A7A55B7133}" dt="2023-03-15T09:14:24.477" v="0" actId="20577"/>
      <pc:docMkLst>
        <pc:docMk/>
      </pc:docMkLst>
      <pc:sldChg chg="modSp">
        <pc:chgData name="Jon Jahren" userId="S::232009@usn.no::06cb33aa-5769-49f3-8b2a-40e96a044175" providerId="AD" clId="Web-{64B868B1-8F4F-4E75-B74A-21A7A55B7133}" dt="2023-03-15T09:14:24.477" v="0" actId="20577"/>
        <pc:sldMkLst>
          <pc:docMk/>
          <pc:sldMk cId="2458698786" sldId="293"/>
        </pc:sldMkLst>
        <pc:spChg chg="mod">
          <ac:chgData name="Jon Jahren" userId="S::232009@usn.no::06cb33aa-5769-49f3-8b2a-40e96a044175" providerId="AD" clId="Web-{64B868B1-8F4F-4E75-B74A-21A7A55B7133}" dt="2023-03-15T09:14:24.477" v="0" actId="20577"/>
          <ac:spMkLst>
            <pc:docMk/>
            <pc:sldMk cId="2458698786" sldId="293"/>
            <ac:spMk id="2" creationId="{CF9CF5BA-CE13-4952-FFE2-9F54463CBE1F}"/>
          </ac:spMkLst>
        </pc:spChg>
      </pc:sldChg>
    </pc:docChg>
  </pc:docChgLst>
  <pc:docChgLst>
    <pc:chgData name="Jon Jahren" userId="S::232009@usn.no::06cb33aa-5769-49f3-8b2a-40e96a044175" providerId="AD" clId="Web-{3F4DD56F-955E-4FC8-8CFD-E3ECBC84EDAE}"/>
    <pc:docChg chg="modSld">
      <pc:chgData name="Jon Jahren" userId="S::232009@usn.no::06cb33aa-5769-49f3-8b2a-40e96a044175" providerId="AD" clId="Web-{3F4DD56F-955E-4FC8-8CFD-E3ECBC84EDAE}" dt="2023-03-23T18:49:49.026" v="122" actId="1076"/>
      <pc:docMkLst>
        <pc:docMk/>
      </pc:docMkLst>
      <pc:sldChg chg="delSp modSp">
        <pc:chgData name="Jon Jahren" userId="S::232009@usn.no::06cb33aa-5769-49f3-8b2a-40e96a044175" providerId="AD" clId="Web-{3F4DD56F-955E-4FC8-8CFD-E3ECBC84EDAE}" dt="2023-03-23T18:49:49.026" v="122" actId="1076"/>
        <pc:sldMkLst>
          <pc:docMk/>
          <pc:sldMk cId="998611053" sldId="306"/>
        </pc:sldMkLst>
        <pc:picChg chg="del">
          <ac:chgData name="Jon Jahren" userId="S::232009@usn.no::06cb33aa-5769-49f3-8b2a-40e96a044175" providerId="AD" clId="Web-{3F4DD56F-955E-4FC8-8CFD-E3ECBC84EDAE}" dt="2023-03-23T13:41:07.499" v="114"/>
          <ac:picMkLst>
            <pc:docMk/>
            <pc:sldMk cId="998611053" sldId="306"/>
            <ac:picMk id="4" creationId="{2C569E54-0B39-FF3A-7FAD-E827E9AD3E55}"/>
          </ac:picMkLst>
        </pc:picChg>
        <pc:picChg chg="mod">
          <ac:chgData name="Jon Jahren" userId="S::232009@usn.no::06cb33aa-5769-49f3-8b2a-40e96a044175" providerId="AD" clId="Web-{3F4DD56F-955E-4FC8-8CFD-E3ECBC84EDAE}" dt="2023-03-23T18:49:49.026" v="122" actId="1076"/>
          <ac:picMkLst>
            <pc:docMk/>
            <pc:sldMk cId="998611053" sldId="306"/>
            <ac:picMk id="7" creationId="{1A14E8F7-AEE1-DAA9-7E50-C504254A10E3}"/>
          </ac:picMkLst>
        </pc:picChg>
      </pc:sldChg>
      <pc:sldChg chg="addSp delSp modSp addAnim modAnim">
        <pc:chgData name="Jon Jahren" userId="S::232009@usn.no::06cb33aa-5769-49f3-8b2a-40e96a044175" providerId="AD" clId="Web-{3F4DD56F-955E-4FC8-8CFD-E3ECBC84EDAE}" dt="2023-03-23T13:41:41.999" v="121" actId="1076"/>
        <pc:sldMkLst>
          <pc:docMk/>
          <pc:sldMk cId="540822082" sldId="310"/>
        </pc:sldMkLst>
        <pc:spChg chg="add mod">
          <ac:chgData name="Jon Jahren" userId="S::232009@usn.no::06cb33aa-5769-49f3-8b2a-40e96a044175" providerId="AD" clId="Web-{3F4DD56F-955E-4FC8-8CFD-E3ECBC84EDAE}" dt="2023-03-23T12:41:11.443" v="104" actId="20577"/>
          <ac:spMkLst>
            <pc:docMk/>
            <pc:sldMk cId="540822082" sldId="310"/>
            <ac:spMk id="6" creationId="{03BDE3EA-CE56-0058-E30B-F06D05313852}"/>
          </ac:spMkLst>
        </pc:spChg>
        <pc:spChg chg="add mod">
          <ac:chgData name="Jon Jahren" userId="S::232009@usn.no::06cb33aa-5769-49f3-8b2a-40e96a044175" providerId="AD" clId="Web-{3F4DD56F-955E-4FC8-8CFD-E3ECBC84EDAE}" dt="2023-03-23T12:41:44.350" v="112" actId="20577"/>
          <ac:spMkLst>
            <pc:docMk/>
            <pc:sldMk cId="540822082" sldId="310"/>
            <ac:spMk id="7" creationId="{53F5E396-F2FB-B300-62F2-CC47FF076548}"/>
          </ac:spMkLst>
        </pc:spChg>
        <pc:picChg chg="add mod">
          <ac:chgData name="Jon Jahren" userId="S::232009@usn.no::06cb33aa-5769-49f3-8b2a-40e96a044175" providerId="AD" clId="Web-{3F4DD56F-955E-4FC8-8CFD-E3ECBC84EDAE}" dt="2023-03-23T11:21:21.769" v="3" actId="1076"/>
          <ac:picMkLst>
            <pc:docMk/>
            <pc:sldMk cId="540822082" sldId="310"/>
            <ac:picMk id="3" creationId="{070F191E-1198-DEBF-4B8E-DC04986D5B59}"/>
          </ac:picMkLst>
        </pc:picChg>
        <pc:picChg chg="mod">
          <ac:chgData name="Jon Jahren" userId="S::232009@usn.no::06cb33aa-5769-49f3-8b2a-40e96a044175" providerId="AD" clId="Web-{3F4DD56F-955E-4FC8-8CFD-E3ECBC84EDAE}" dt="2023-03-23T13:41:41.999" v="121" actId="1076"/>
          <ac:picMkLst>
            <pc:docMk/>
            <pc:sldMk cId="540822082" sldId="310"/>
            <ac:picMk id="4" creationId="{194B25C2-935E-7C5E-C532-3D36AB0BF376}"/>
          </ac:picMkLst>
        </pc:picChg>
        <pc:picChg chg="del">
          <ac:chgData name="Jon Jahren" userId="S::232009@usn.no::06cb33aa-5769-49f3-8b2a-40e96a044175" providerId="AD" clId="Web-{3F4DD56F-955E-4FC8-8CFD-E3ECBC84EDAE}" dt="2023-03-23T13:41:11.608" v="115"/>
          <ac:picMkLst>
            <pc:docMk/>
            <pc:sldMk cId="540822082" sldId="310"/>
            <ac:picMk id="5" creationId="{8A872390-215B-F7AB-51F9-E1B25C26520C}"/>
          </ac:picMkLst>
        </pc:picChg>
      </pc:sldChg>
      <pc:sldChg chg="addSp delSp modSp">
        <pc:chgData name="Jon Jahren" userId="S::232009@usn.no::06cb33aa-5769-49f3-8b2a-40e96a044175" providerId="AD" clId="Web-{3F4DD56F-955E-4FC8-8CFD-E3ECBC84EDAE}" dt="2023-03-23T13:41:32.202" v="120" actId="14100"/>
        <pc:sldMkLst>
          <pc:docMk/>
          <pc:sldMk cId="107522211" sldId="311"/>
        </pc:sldMkLst>
        <pc:picChg chg="add mod">
          <ac:chgData name="Jon Jahren" userId="S::232009@usn.no::06cb33aa-5769-49f3-8b2a-40e96a044175" providerId="AD" clId="Web-{3F4DD56F-955E-4FC8-8CFD-E3ECBC84EDAE}" dt="2023-03-23T11:22:44.724" v="13" actId="1076"/>
          <ac:picMkLst>
            <pc:docMk/>
            <pc:sldMk cId="107522211" sldId="311"/>
            <ac:picMk id="3" creationId="{D3BB7F93-024A-6C81-FEE5-9D6DB231B456}"/>
          </ac:picMkLst>
        </pc:picChg>
        <pc:picChg chg="mod">
          <ac:chgData name="Jon Jahren" userId="S::232009@usn.no::06cb33aa-5769-49f3-8b2a-40e96a044175" providerId="AD" clId="Web-{3F4DD56F-955E-4FC8-8CFD-E3ECBC84EDAE}" dt="2023-03-23T13:41:32.202" v="120" actId="14100"/>
          <ac:picMkLst>
            <pc:docMk/>
            <pc:sldMk cId="107522211" sldId="311"/>
            <ac:picMk id="4" creationId="{BEF5D35D-8E95-0B36-4C54-FA24C16DC09C}"/>
          </ac:picMkLst>
        </pc:picChg>
        <pc:picChg chg="del">
          <ac:chgData name="Jon Jahren" userId="S::232009@usn.no::06cb33aa-5769-49f3-8b2a-40e96a044175" providerId="AD" clId="Web-{3F4DD56F-955E-4FC8-8CFD-E3ECBC84EDAE}" dt="2023-03-23T13:41:15.655" v="116"/>
          <ac:picMkLst>
            <pc:docMk/>
            <pc:sldMk cId="107522211" sldId="311"/>
            <ac:picMk id="5" creationId="{0BE4CF86-0665-B8C2-7999-25BF777BA356}"/>
          </ac:picMkLst>
        </pc:picChg>
      </pc:sldChg>
      <pc:sldChg chg="delAnim">
        <pc:chgData name="Jon Jahren" userId="S::232009@usn.no::06cb33aa-5769-49f3-8b2a-40e96a044175" providerId="AD" clId="Web-{3F4DD56F-955E-4FC8-8CFD-E3ECBC84EDAE}" dt="2023-03-23T12:51:02.642" v="113"/>
        <pc:sldMkLst>
          <pc:docMk/>
          <pc:sldMk cId="138849251" sldId="312"/>
        </pc:sldMkLst>
      </pc:sldChg>
    </pc:docChg>
  </pc:docChgLst>
  <pc:docChgLst>
    <pc:chgData name="Abdul Majeed Alizai" userId="S::140444@usn.no::c5980d96-b044-4861-9f15-0f9a68228743" providerId="AD" clId="Web-{AB52AFC7-F2F5-4AEB-BF79-58FA6BEFCDAE}"/>
    <pc:docChg chg="modSld">
      <pc:chgData name="Abdul Majeed Alizai" userId="S::140444@usn.no::c5980d96-b044-4861-9f15-0f9a68228743" providerId="AD" clId="Web-{AB52AFC7-F2F5-4AEB-BF79-58FA6BEFCDAE}" dt="2023-03-21T10:09:25.591" v="165" actId="20577"/>
      <pc:docMkLst>
        <pc:docMk/>
      </pc:docMkLst>
      <pc:sldChg chg="modSp">
        <pc:chgData name="Abdul Majeed Alizai" userId="S::140444@usn.no::c5980d96-b044-4861-9f15-0f9a68228743" providerId="AD" clId="Web-{AB52AFC7-F2F5-4AEB-BF79-58FA6BEFCDAE}" dt="2023-03-21T10:09:25.591" v="165" actId="20577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AB52AFC7-F2F5-4AEB-BF79-58FA6BEFCDAE}" dt="2023-03-21T10:09:25.591" v="165" actId="20577"/>
          <ac:spMkLst>
            <pc:docMk/>
            <pc:sldMk cId="728083914" sldId="304"/>
            <ac:spMk id="11" creationId="{AF1A0225-FFEA-2E93-E771-74779102FA7D}"/>
          </ac:spMkLst>
        </pc:spChg>
      </pc:sldChg>
    </pc:docChg>
  </pc:docChgLst>
  <pc:docChgLst>
    <pc:chgData name="Sindre Nes" userId="S::201050@usn.no::54f3eb44-1466-4269-aa33-0e4e0699fa4c" providerId="AD" clId="Web-{5347CA24-3C35-41E5-80D9-3608E123518F}"/>
    <pc:docChg chg="addSld modSld">
      <pc:chgData name="Sindre Nes" userId="S::201050@usn.no::54f3eb44-1466-4269-aa33-0e4e0699fa4c" providerId="AD" clId="Web-{5347CA24-3C35-41E5-80D9-3608E123518F}" dt="2023-03-23T13:41:42.553" v="39" actId="1076"/>
      <pc:docMkLst>
        <pc:docMk/>
      </pc:docMkLst>
      <pc:sldChg chg="delAnim">
        <pc:chgData name="Sindre Nes" userId="S::201050@usn.no::54f3eb44-1466-4269-aa33-0e4e0699fa4c" providerId="AD" clId="Web-{5347CA24-3C35-41E5-80D9-3608E123518F}" dt="2023-03-23T12:54:21.267" v="28"/>
        <pc:sldMkLst>
          <pc:docMk/>
          <pc:sldMk cId="728083914" sldId="304"/>
        </pc:sldMkLst>
      </pc:sldChg>
      <pc:sldChg chg="addSp delSp modSp delAnim">
        <pc:chgData name="Sindre Nes" userId="S::201050@usn.no::54f3eb44-1466-4269-aa33-0e4e0699fa4c" providerId="AD" clId="Web-{5347CA24-3C35-41E5-80D9-3608E123518F}" dt="2023-03-23T13:41:15.162" v="36" actId="1076"/>
        <pc:sldMkLst>
          <pc:docMk/>
          <pc:sldMk cId="1521038124" sldId="307"/>
        </pc:sldMkLst>
        <pc:spChg chg="mod">
          <ac:chgData name="Sindre Nes" userId="S::201050@usn.no::54f3eb44-1466-4269-aa33-0e4e0699fa4c" providerId="AD" clId="Web-{5347CA24-3C35-41E5-80D9-3608E123518F}" dt="2023-03-23T11:39:12.460" v="0" actId="20577"/>
          <ac:spMkLst>
            <pc:docMk/>
            <pc:sldMk cId="1521038124" sldId="307"/>
            <ac:spMk id="2" creationId="{CF9CF5BA-CE13-4952-FFE2-9F54463CBE1F}"/>
          </ac:spMkLst>
        </pc:spChg>
        <pc:spChg chg="mod">
          <ac:chgData name="Sindre Nes" userId="S::201050@usn.no::54f3eb44-1466-4269-aa33-0e4e0699fa4c" providerId="AD" clId="Web-{5347CA24-3C35-41E5-80D9-3608E123518F}" dt="2023-03-23T11:40:24.757" v="8" actId="20577"/>
          <ac:spMkLst>
            <pc:docMk/>
            <pc:sldMk cId="1521038124" sldId="307"/>
            <ac:spMk id="6" creationId="{0C6A43AD-7E59-DC0C-A98A-229A58B7683B}"/>
          </ac:spMkLst>
        </pc:spChg>
        <pc:spChg chg="add mod">
          <ac:chgData name="Sindre Nes" userId="S::201050@usn.no::54f3eb44-1466-4269-aa33-0e4e0699fa4c" providerId="AD" clId="Web-{5347CA24-3C35-41E5-80D9-3608E123518F}" dt="2023-03-23T13:41:07.490" v="34" actId="14100"/>
          <ac:spMkLst>
            <pc:docMk/>
            <pc:sldMk cId="1521038124" sldId="307"/>
            <ac:spMk id="8" creationId="{8C9C3F0D-7CED-7E45-7014-8A443ECBC1BB}"/>
          </ac:spMkLst>
        </pc:spChg>
        <pc:picChg chg="del">
          <ac:chgData name="Sindre Nes" userId="S::201050@usn.no::54f3eb44-1466-4269-aa33-0e4e0699fa4c" providerId="AD" clId="Web-{5347CA24-3C35-41E5-80D9-3608E123518F}" dt="2023-03-23T13:40:59.740" v="33"/>
          <ac:picMkLst>
            <pc:docMk/>
            <pc:sldMk cId="1521038124" sldId="307"/>
            <ac:picMk id="3" creationId="{D37089F0-A098-4069-FD5C-53DFDDA5376E}"/>
          </ac:picMkLst>
        </pc:picChg>
        <pc:picChg chg="add mod">
          <ac:chgData name="Sindre Nes" userId="S::201050@usn.no::54f3eb44-1466-4269-aa33-0e4e0699fa4c" providerId="AD" clId="Web-{5347CA24-3C35-41E5-80D9-3608E123518F}" dt="2023-03-23T13:41:15.162" v="36" actId="1076"/>
          <ac:picMkLst>
            <pc:docMk/>
            <pc:sldMk cId="1521038124" sldId="307"/>
            <ac:picMk id="4" creationId="{96EB3D0A-8C80-5E36-E3DB-B11AD2BF23BA}"/>
          </ac:picMkLst>
        </pc:picChg>
        <pc:picChg chg="add mod">
          <ac:chgData name="Sindre Nes" userId="S::201050@usn.no::54f3eb44-1466-4269-aa33-0e4e0699fa4c" providerId="AD" clId="Web-{5347CA24-3C35-41E5-80D9-3608E123518F}" dt="2023-03-23T13:41:12.053" v="35" actId="1076"/>
          <ac:picMkLst>
            <pc:docMk/>
            <pc:sldMk cId="1521038124" sldId="307"/>
            <ac:picMk id="5" creationId="{5880A62F-342A-FB14-5905-4A4EFD9A6CAD}"/>
          </ac:picMkLst>
        </pc:picChg>
      </pc:sldChg>
      <pc:sldChg chg="addSp delSp modSp delAnim">
        <pc:chgData name="Sindre Nes" userId="S::201050@usn.no::54f3eb44-1466-4269-aa33-0e4e0699fa4c" providerId="AD" clId="Web-{5347CA24-3C35-41E5-80D9-3608E123518F}" dt="2023-03-23T13:41:42.553" v="39" actId="1076"/>
        <pc:sldMkLst>
          <pc:docMk/>
          <pc:sldMk cId="2309737952" sldId="308"/>
        </pc:sldMkLst>
        <pc:spChg chg="mod">
          <ac:chgData name="Sindre Nes" userId="S::201050@usn.no::54f3eb44-1466-4269-aa33-0e4e0699fa4c" providerId="AD" clId="Web-{5347CA24-3C35-41E5-80D9-3608E123518F}" dt="2023-03-23T11:39:30.335" v="2" actId="20577"/>
          <ac:spMkLst>
            <pc:docMk/>
            <pc:sldMk cId="2309737952" sldId="308"/>
            <ac:spMk id="2" creationId="{CF9CF5BA-CE13-4952-FFE2-9F54463CBE1F}"/>
          </ac:spMkLst>
        </pc:spChg>
        <pc:spChg chg="mod">
          <ac:chgData name="Sindre Nes" userId="S::201050@usn.no::54f3eb44-1466-4269-aa33-0e4e0699fa4c" providerId="AD" clId="Web-{5347CA24-3C35-41E5-80D9-3608E123518F}" dt="2023-03-23T11:40:39.742" v="11" actId="20577"/>
          <ac:spMkLst>
            <pc:docMk/>
            <pc:sldMk cId="2309737952" sldId="308"/>
            <ac:spMk id="5" creationId="{133772FA-AEAD-D29D-A8FA-E3A53E5820F8}"/>
          </ac:spMkLst>
        </pc:spChg>
        <pc:spChg chg="add mod">
          <ac:chgData name="Sindre Nes" userId="S::201050@usn.no::54f3eb44-1466-4269-aa33-0e4e0699fa4c" providerId="AD" clId="Web-{5347CA24-3C35-41E5-80D9-3608E123518F}" dt="2023-03-23T13:41:38.006" v="37" actId="14100"/>
          <ac:spMkLst>
            <pc:docMk/>
            <pc:sldMk cId="2309737952" sldId="308"/>
            <ac:spMk id="7" creationId="{E01066AF-291D-F377-3FB1-B2A1C07D5E9E}"/>
          </ac:spMkLst>
        </pc:spChg>
        <pc:picChg chg="del">
          <ac:chgData name="Sindre Nes" userId="S::201050@usn.no::54f3eb44-1466-4269-aa33-0e4e0699fa4c" providerId="AD" clId="Web-{5347CA24-3C35-41E5-80D9-3608E123518F}" dt="2023-03-23T13:40:54.802" v="31"/>
          <ac:picMkLst>
            <pc:docMk/>
            <pc:sldMk cId="2309737952" sldId="308"/>
            <ac:picMk id="3" creationId="{8FCF69D7-58C6-48B2-EABD-E9D6CB85DE39}"/>
          </ac:picMkLst>
        </pc:picChg>
        <pc:picChg chg="add mod">
          <ac:chgData name="Sindre Nes" userId="S::201050@usn.no::54f3eb44-1466-4269-aa33-0e4e0699fa4c" providerId="AD" clId="Web-{5347CA24-3C35-41E5-80D9-3608E123518F}" dt="2023-03-23T13:41:42.553" v="39" actId="1076"/>
          <ac:picMkLst>
            <pc:docMk/>
            <pc:sldMk cId="2309737952" sldId="308"/>
            <ac:picMk id="4" creationId="{D1B51052-3DF3-192F-D49B-CC22CC531641}"/>
          </ac:picMkLst>
        </pc:picChg>
      </pc:sldChg>
      <pc:sldChg chg="addSp delSp modSp add replId delAnim">
        <pc:chgData name="Sindre Nes" userId="S::201050@usn.no::54f3eb44-1466-4269-aa33-0e4e0699fa4c" providerId="AD" clId="Web-{5347CA24-3C35-41E5-80D9-3608E123518F}" dt="2023-03-23T13:40:51.193" v="30"/>
        <pc:sldMkLst>
          <pc:docMk/>
          <pc:sldMk cId="4180470466" sldId="313"/>
        </pc:sldMkLst>
        <pc:spChg chg="mod">
          <ac:chgData name="Sindre Nes" userId="S::201050@usn.no::54f3eb44-1466-4269-aa33-0e4e0699fa4c" providerId="AD" clId="Web-{5347CA24-3C35-41E5-80D9-3608E123518F}" dt="2023-03-23T12:49:44.172" v="25" actId="1076"/>
          <ac:spMkLst>
            <pc:docMk/>
            <pc:sldMk cId="4180470466" sldId="313"/>
            <ac:spMk id="2" creationId="{CF9CF5BA-CE13-4952-FFE2-9F54463CBE1F}"/>
          </ac:spMkLst>
        </pc:spChg>
        <pc:spChg chg="mod">
          <ac:chgData name="Sindre Nes" userId="S::201050@usn.no::54f3eb44-1466-4269-aa33-0e4e0699fa4c" providerId="AD" clId="Web-{5347CA24-3C35-41E5-80D9-3608E123518F}" dt="2023-03-23T11:40:54.867" v="13" actId="20577"/>
          <ac:spMkLst>
            <pc:docMk/>
            <pc:sldMk cId="4180470466" sldId="313"/>
            <ac:spMk id="5" creationId="{133772FA-AEAD-D29D-A8FA-E3A53E5820F8}"/>
          </ac:spMkLst>
        </pc:spChg>
        <pc:spChg chg="add mod">
          <ac:chgData name="Sindre Nes" userId="S::201050@usn.no::54f3eb44-1466-4269-aa33-0e4e0699fa4c" providerId="AD" clId="Web-{5347CA24-3C35-41E5-80D9-3608E123518F}" dt="2023-03-23T13:40:51.193" v="30"/>
          <ac:spMkLst>
            <pc:docMk/>
            <pc:sldMk cId="4180470466" sldId="313"/>
            <ac:spMk id="6" creationId="{FB56A05A-0E46-193D-8ECE-8A76265A666D}"/>
          </ac:spMkLst>
        </pc:spChg>
        <pc:picChg chg="del">
          <ac:chgData name="Sindre Nes" userId="S::201050@usn.no::54f3eb44-1466-4269-aa33-0e4e0699fa4c" providerId="AD" clId="Web-{5347CA24-3C35-41E5-80D9-3608E123518F}" dt="2023-03-23T13:40:51.193" v="30"/>
          <ac:picMkLst>
            <pc:docMk/>
            <pc:sldMk cId="4180470466" sldId="313"/>
            <ac:picMk id="3" creationId="{8FCF69D7-58C6-48B2-EABD-E9D6CB85DE39}"/>
          </ac:picMkLst>
        </pc:picChg>
      </pc:sldChg>
    </pc:docChg>
  </pc:docChgLst>
  <pc:docChgLst>
    <pc:chgData name="Abdul Majeed Alizai" userId="S::140444@usn.no::c5980d96-b044-4861-9f15-0f9a68228743" providerId="AD" clId="Web-{C643D328-30B9-42FE-93ED-81FD7A0602EB}"/>
    <pc:docChg chg="modSld">
      <pc:chgData name="Abdul Majeed Alizai" userId="S::140444@usn.no::c5980d96-b044-4861-9f15-0f9a68228743" providerId="AD" clId="Web-{C643D328-30B9-42FE-93ED-81FD7A0602EB}" dt="2023-03-20T10:24:42.212" v="11"/>
      <pc:docMkLst>
        <pc:docMk/>
      </pc:docMkLst>
      <pc:sldChg chg="modSp modNotes">
        <pc:chgData name="Abdul Majeed Alizai" userId="S::140444@usn.no::c5980d96-b044-4861-9f15-0f9a68228743" providerId="AD" clId="Web-{C643D328-30B9-42FE-93ED-81FD7A0602EB}" dt="2023-03-20T10:24:42.212" v="11"/>
        <pc:sldMkLst>
          <pc:docMk/>
          <pc:sldMk cId="728083914" sldId="304"/>
        </pc:sldMkLst>
        <pc:spChg chg="mod">
          <ac:chgData name="Abdul Majeed Alizai" userId="S::140444@usn.no::c5980d96-b044-4861-9f15-0f9a68228743" providerId="AD" clId="Web-{C643D328-30B9-42FE-93ED-81FD7A0602EB}" dt="2023-03-20T10:24:27.774" v="8" actId="20577"/>
          <ac:spMkLst>
            <pc:docMk/>
            <pc:sldMk cId="728083914" sldId="304"/>
            <ac:spMk id="11" creationId="{AF1A0225-FFEA-2E93-E771-74779102FA7D}"/>
          </ac:spMkLst>
        </pc:spChg>
      </pc:sldChg>
    </pc:docChg>
  </pc:docChgLst>
  <pc:docChgLst>
    <pc:chgData name="Sindre Nes" userId="S::201050@usn.no::54f3eb44-1466-4269-aa33-0e4e0699fa4c" providerId="AD" clId="Web-{A5E9DBFC-F967-4855-BD75-79F791D88197}"/>
    <pc:docChg chg="addSld modSld sldOrd">
      <pc:chgData name="Sindre Nes" userId="S::201050@usn.no::54f3eb44-1466-4269-aa33-0e4e0699fa4c" providerId="AD" clId="Web-{A5E9DBFC-F967-4855-BD75-79F791D88197}" dt="2023-03-19T09:57:20.705" v="11"/>
      <pc:docMkLst>
        <pc:docMk/>
      </pc:docMkLst>
      <pc:sldChg chg="modSp add ord replId">
        <pc:chgData name="Sindre Nes" userId="S::201050@usn.no::54f3eb44-1466-4269-aa33-0e4e0699fa4c" providerId="AD" clId="Web-{A5E9DBFC-F967-4855-BD75-79F791D88197}" dt="2023-03-19T09:57:17.487" v="10"/>
        <pc:sldMkLst>
          <pc:docMk/>
          <pc:sldMk cId="1521038124" sldId="307"/>
        </pc:sldMkLst>
        <pc:spChg chg="mod">
          <ac:chgData name="Sindre Nes" userId="S::201050@usn.no::54f3eb44-1466-4269-aa33-0e4e0699fa4c" providerId="AD" clId="Web-{A5E9DBFC-F967-4855-BD75-79F791D88197}" dt="2023-03-19T09:57:00.065" v="9" actId="20577"/>
          <ac:spMkLst>
            <pc:docMk/>
            <pc:sldMk cId="1521038124" sldId="307"/>
            <ac:spMk id="2" creationId="{CF9CF5BA-CE13-4952-FFE2-9F54463CBE1F}"/>
          </ac:spMkLst>
        </pc:spChg>
      </pc:sldChg>
      <pc:sldChg chg="modSp add ord replId">
        <pc:chgData name="Sindre Nes" userId="S::201050@usn.no::54f3eb44-1466-4269-aa33-0e4e0699fa4c" providerId="AD" clId="Web-{A5E9DBFC-F967-4855-BD75-79F791D88197}" dt="2023-03-19T09:57:20.705" v="11"/>
        <pc:sldMkLst>
          <pc:docMk/>
          <pc:sldMk cId="2309737952" sldId="308"/>
        </pc:sldMkLst>
        <pc:spChg chg="mod">
          <ac:chgData name="Sindre Nes" userId="S::201050@usn.no::54f3eb44-1466-4269-aa33-0e4e0699fa4c" providerId="AD" clId="Web-{A5E9DBFC-F967-4855-BD75-79F791D88197}" dt="2023-03-19T09:56:53.549" v="3" actId="20577"/>
          <ac:spMkLst>
            <pc:docMk/>
            <pc:sldMk cId="2309737952" sldId="308"/>
            <ac:spMk id="2" creationId="{CF9CF5BA-CE13-4952-FFE2-9F54463CBE1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50:5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E176D-6193-4B29-9335-88C859138F4A}" type="datetimeFigureOut">
              <a:t>11.05.2023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31223-BDC3-420F-94D0-A5A880E5B3B2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80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8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52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11, 2023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3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1" r:id="rId7"/>
    <p:sldLayoutId id="2147483742" r:id="rId8"/>
    <p:sldLayoutId id="2147483749" r:id="rId9"/>
    <p:sldLayoutId id="2147483740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8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8EBC3821-2F0C-3940-7BD2-8D3BBD565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41" y="803140"/>
            <a:ext cx="7169518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A70D49-3CB8-82F9-1B73-946A208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a typeface="Batang"/>
              </a:rPr>
              <a:t>agenda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94174E-D3AC-80F5-EAF4-60A23D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576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1112-1186-EED7-131D-FB7E7EFC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662085"/>
            <a:ext cx="9810604" cy="1216024"/>
          </a:xfrm>
        </p:spPr>
        <p:txBody>
          <a:bodyPr/>
          <a:lstStyle/>
          <a:p>
            <a:pPr algn="ctr"/>
            <a:r>
              <a:rPr lang="en-US" err="1">
                <a:ea typeface="Batang"/>
              </a:rPr>
              <a:t>Takk</a:t>
            </a:r>
            <a:r>
              <a:rPr lang="en-US">
                <a:ea typeface="Batang"/>
              </a:rPr>
              <a:t> for </a:t>
            </a:r>
            <a:r>
              <a:rPr lang="en-US" err="1">
                <a:ea typeface="Batang"/>
              </a:rPr>
              <a:t>oss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0905051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Egendefinert 2">
      <a:dk1>
        <a:srgbClr val="062D46"/>
      </a:dk1>
      <a:lt1>
        <a:srgbClr val="D6EDF3"/>
      </a:lt1>
      <a:dk2>
        <a:srgbClr val="44546A"/>
      </a:dk2>
      <a:lt2>
        <a:srgbClr val="D6EDF3"/>
      </a:lt2>
      <a:accent1>
        <a:srgbClr val="2B6C7E"/>
      </a:accent1>
      <a:accent2>
        <a:srgbClr val="ED7D31"/>
      </a:accent2>
      <a:accent3>
        <a:srgbClr val="D6EDF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ec2e1a-fc04-44fd-a7f2-4bce7df366d5">
      <Terms xmlns="http://schemas.microsoft.com/office/infopath/2007/PartnerControls"/>
    </lcf76f155ced4ddcb4097134ff3c332f>
    <TaxCatchAll xmlns="bb5a20a0-ab5f-4269-a78b-8b83dfa90f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201CEE7E042D43989EAD192E439233" ma:contentTypeVersion="10" ma:contentTypeDescription="Opprett et nytt dokument." ma:contentTypeScope="" ma:versionID="9c3ed173c1e2c1aef3c217fb9e662846">
  <xsd:schema xmlns:xsd="http://www.w3.org/2001/XMLSchema" xmlns:xs="http://www.w3.org/2001/XMLSchema" xmlns:p="http://schemas.microsoft.com/office/2006/metadata/properties" xmlns:ns2="6cec2e1a-fc04-44fd-a7f2-4bce7df366d5" xmlns:ns3="bb5a20a0-ab5f-4269-a78b-8b83dfa90ffa" targetNamespace="http://schemas.microsoft.com/office/2006/metadata/properties" ma:root="true" ma:fieldsID="0b863f5030644b95cfdccf15ad950e48" ns2:_="" ns3:_="">
    <xsd:import namespace="6cec2e1a-fc04-44fd-a7f2-4bce7df366d5"/>
    <xsd:import namespace="bb5a20a0-ab5f-4269-a78b-8b83dfa90f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c2e1a-fc04-44fd-a7f2-4bce7df3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emerkelapper" ma:readOnly="false" ma:fieldId="{5cf76f15-5ced-4ddc-b409-7134ff3c332f}" ma:taxonomyMulti="true" ma:sspId="7d912fff-f0be-4533-ba2b-d4ff65658f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a20a0-ab5f-4269-a78b-8b83dfa90ff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2ee368-48db-4fce-8fd2-f8afdca69f2b}" ma:internalName="TaxCatchAll" ma:showField="CatchAllData" ma:web="bb5a20a0-ab5f-4269-a78b-8b83dfa90f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41C91B-999C-43C0-B6C4-F2842BDAB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44FE87-7DF7-43C5-A66D-42E0152E7A8C}">
  <ds:schemaRefs>
    <ds:schemaRef ds:uri="http://schemas.microsoft.com/office/2006/metadata/properties"/>
    <ds:schemaRef ds:uri="http://www.w3.org/2000/xmlns/"/>
    <ds:schemaRef ds:uri="6cec2e1a-fc04-44fd-a7f2-4bce7df366d5"/>
    <ds:schemaRef ds:uri="http://schemas.microsoft.com/office/infopath/2007/PartnerControls"/>
    <ds:schemaRef ds:uri="bb5a20a0-ab5f-4269-a78b-8b83dfa90ffa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AC2B1605-4163-4D62-8EC5-39C40EAC5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c2e1a-fc04-44fd-a7f2-4bce7df366d5"/>
    <ds:schemaRef ds:uri="bb5a20a0-ab5f-4269-a78b-8b83dfa90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ArchiveVTI</vt:lpstr>
      <vt:lpstr>PowerPoint-presentasjon</vt:lpstr>
      <vt:lpstr>agenda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Abdul Majeed Alizai</dc:creator>
  <cp:lastModifiedBy>Abdul Majeed Alizai</cp:lastModifiedBy>
  <cp:revision>16</cp:revision>
  <dcterms:created xsi:type="dcterms:W3CDTF">2023-02-05T17:25:51Z</dcterms:created>
  <dcterms:modified xsi:type="dcterms:W3CDTF">2023-05-11T15:19:54Z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0x010100DD201CEE7E042D43989EAD192E439233</vt:lpwstr>
  </property>
  <property fmtid="{D5CDD505-2E9C-101B-9397-08002B2CF9AE}" pid="3" name="MediaServiceImageTags">
    <vt:lpwstr/>
  </property>
</Properties>
</file>