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FC0AD-70D6-42EB-8F53-E8BEE4D5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18C4B3-1CC0-4E64-BFAE-4153F0E1A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CE07B-D9B4-4C46-BF5E-06F47BC2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7334E-55D6-4D89-BAD7-16185FFA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61B612-6E8D-45BF-AB1D-6713C6E1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82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BCAFA-D976-429B-B06C-353E50F5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3E7AA5-80A5-4648-AC4B-BB10D08E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A4C95-BDA7-4A08-A770-50C3A0E9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2C886-D497-404B-9002-ADC1ABFF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E78AB-4595-4CCE-81A5-7F9F091E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2B808-7182-4697-97E5-77A69A79E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265278-08F0-412A-A5C0-FF7C3026C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4BCED-CE2D-400E-BF29-3C271DDE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AE9AB5-E4EB-49C6-8E40-DA67D69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BE7ED6-BE85-4BAC-A8D5-C7F93DB9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1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CDC7C-5D0B-432A-87A8-8787D638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C26BE-A7BB-45B2-8B5A-C5B5AA05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80C59-56BD-454C-A8D5-90BCDDF4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9ECCD7-7164-4013-8143-57D7B90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A18FA-C722-478C-8EBC-946E3520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13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A1A4D-60F5-4C46-A140-F08E26E6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459F33-DA42-49D7-A790-9F30A3D7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9AD73-E4E3-4C26-A593-80726BA9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EB316-5FC0-43E2-998F-49268328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32CD7-12A6-43C0-A076-E16308E0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7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B93C3-387A-4EAF-874C-82E218EB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864BD-5F03-41EC-83CF-BCB4688B2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77A5D5-59F3-4B66-A5B9-CDF770A41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F9FAF1-EF8E-4AEB-8E92-1BCD995E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68AD3E-26FE-4E76-AE62-EB6C562E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ED8514-8620-4C34-9266-AAD714E6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59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9C753-BDAA-458E-906B-76E403FD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DC5DB-5934-425D-AB60-E39F55A2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1DEA73-F546-4F87-BCED-5137373B0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082D33-541D-4B59-B007-FEB970A7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6DA825-A6BC-4849-B111-992FEE7D0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817EFC-8830-4BDC-82CC-EAD32372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E1A11B-C1C2-4587-8035-B8C31B9A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089009-9D8F-49B1-903C-38EFD8AD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72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2453-9142-484B-848F-68021941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BE711B-8C7F-436C-AA9E-61C44D3B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DACCE2-577C-47AA-A279-51C1183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932470-E745-43CC-90C4-3167119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7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BE1F43-D3E1-43CF-81F5-E25EF414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C8CAE1-8277-4E0B-ABB2-7D00FB7E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220D62-3F3F-4104-AEF8-636CD8DF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16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E36A-AF0A-4C84-8A37-FF95E730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992D3-1AAC-4F26-BC84-5BEE7E1D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A61818-3B7B-4C7C-8A6F-89AEE893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4A29A1-85BB-4F06-9830-A067AEDB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0DBC96-3BA5-4A6D-92E5-53993402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96256-01CC-4DF2-B757-6DDB88D3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A67E-7D53-46A3-872D-E32AF179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819ED7-8BCD-4F7E-AAA1-108EDE35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361890-64B4-4D96-876E-2928CCBB2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663A-A0EF-4050-AE85-A6F8105C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4AFC03-9DE0-4D6B-AC1B-14D2E70B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378A6D-8208-4405-878B-639D219C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0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AEED5B-5E1F-4D62-8769-FB945F1B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B4BEB8-8B4A-4D11-B8A4-9B1AC653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A7F12-46CA-4569-9C1F-3FB897CEB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03BCE-F04E-404F-99FB-8DC20F709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C4DEE-BBC4-46FA-9CBB-249C83F2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AC39-66E1-45F1-ABF8-A3D3035DB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Estratégias de Venda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5BCA5-1AF0-4BB9-80CD-4609D7CC0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9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5856-4836-4F12-A8EC-C70E22F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Atualizações do Projeto </a:t>
            </a:r>
            <a:r>
              <a:rPr lang="pt-BR" dirty="0" err="1"/>
              <a:t>R&amp;D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CF740-D9BE-4138-B59F-F7901FF80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Drone DX-145 programado para lançamento em Q1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CBADDC-E4E1-43C6-8B35-07AB98019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RTE-QFN20 atrasado devido ao aumento de demanda de materiais – lançamento em Q2</a:t>
            </a:r>
          </a:p>
        </p:txBody>
      </p:sp>
    </p:spTree>
    <p:extLst>
      <p:ext uri="{BB962C8B-B14F-4D97-AF65-F5344CB8AC3E}">
        <p14:creationId xmlns:p14="http://schemas.microsoft.com/office/powerpoint/2010/main" val="59747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216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AC8334E222D4C989B964279861C03" ma:contentTypeVersion="14" ma:contentTypeDescription="Create a new document." ma:contentTypeScope="" ma:versionID="2ee265dd9c6120be98b1061286160d52">
  <xsd:schema xmlns:xsd="http://www.w3.org/2001/XMLSchema" xmlns:xs="http://www.w3.org/2001/XMLSchema" xmlns:p="http://schemas.microsoft.com/office/2006/metadata/properties" xmlns:ns2="96e4d371-1e9c-4006-a2f5-b4a5bc291cad" xmlns:ns3="c4d590c2-05ee-4830-9418-f39b575b9a45" targetNamespace="http://schemas.microsoft.com/office/2006/metadata/properties" ma:root="true" ma:fieldsID="b9e4069f747d465fbd8f3d72833dc591" ns2:_="" ns3:_="">
    <xsd:import namespace="96e4d371-1e9c-4006-a2f5-b4a5bc291cad"/>
    <xsd:import namespace="c4d590c2-05ee-4830-9418-f39b575b9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4d371-1e9c-4006-a2f5-b4a5bc291c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590c2-05ee-4830-9418-f39b575b9a4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6e4d371-1e9c-4006-a2f5-b4a5bc291cad" xsi:nil="true"/>
  </documentManagement>
</p:properties>
</file>

<file path=customXml/itemProps1.xml><?xml version="1.0" encoding="utf-8"?>
<ds:datastoreItem xmlns:ds="http://schemas.openxmlformats.org/officeDocument/2006/customXml" ds:itemID="{4D783BF2-F331-477E-9113-D5F775BD3E51}"/>
</file>

<file path=customXml/itemProps2.xml><?xml version="1.0" encoding="utf-8"?>
<ds:datastoreItem xmlns:ds="http://schemas.openxmlformats.org/officeDocument/2006/customXml" ds:itemID="{84CD8644-E9E0-4285-9567-E18E9E476F43}"/>
</file>

<file path=customXml/itemProps3.xml><?xml version="1.0" encoding="utf-8"?>
<ds:datastoreItem xmlns:ds="http://schemas.openxmlformats.org/officeDocument/2006/customXml" ds:itemID="{182BB42B-32B4-41D1-8261-BD7E8B0D4F24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Estratégias de Venda 2019</vt:lpstr>
      <vt:lpstr>Atualizações do Projeto R&amp;D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Estratégias de Venda 2019</dc:title>
  <dc:creator>Alessandro Trovato</dc:creator>
  <cp:lastModifiedBy>Alessandro Trovato</cp:lastModifiedBy>
  <cp:revision>2</cp:revision>
  <dcterms:created xsi:type="dcterms:W3CDTF">2019-01-16T07:44:31Z</dcterms:created>
  <dcterms:modified xsi:type="dcterms:W3CDTF">2019-01-16T08:00:32Z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0x010100FA5AC8334E222D4C989B964279861C03</vt:lpwstr>
  </property>
</Properties>
</file>