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"/>
  </p:notesMasterIdLst>
  <p:sldIdLst>
    <p:sldId id="264" r:id="rId2"/>
    <p:sldId id="265" r:id="rId3"/>
    <p:sldId id="266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EB5A4-226D-4B29-B8EB-81035C143D99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CCEDC-C9CE-4959-8505-460EEF682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71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Lembrar aos participantes para desligar o celular.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8CFFD1-8942-41A0-A2FB-D3903334A08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051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Pedir para a plateia preencher a pesquisa antes de continuar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8CFFD1-8942-41A0-A2FB-D3903334A08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394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7EE59-0F9B-45D4-9763-23597CA1B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06B525-8ED2-4082-9495-45AEE46C0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D4C36-DDAF-42C7-AF96-52595EC0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C56846-CAEC-4C9D-825A-BAC0D07FBA33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16/01/2019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E7829A-B087-4EF5-B91B-B18D3ADE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B2DB3E-3238-46D3-BEC5-997C970C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3049F-A9D8-428A-AB8C-0513FCC7148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053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0">
        <p15:prstTrans prst="wind"/>
      </p:transition>
    </mc:Choice>
    <mc:Fallback xmlns="">
      <p:transition spd="slow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52E4C-34C3-4F1E-9392-6F029B12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63CEC-04AE-482C-AC7D-35E131698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509" y="4131503"/>
            <a:ext cx="2408582" cy="1991001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E88BE2-D81E-4E91-BF8B-D537D2838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85417" y="4131503"/>
            <a:ext cx="2408582" cy="1991001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4EF5B9-86B2-4B6A-BF79-442AA945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C56846-CAEC-4C9D-825A-BAC0D07FBA33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16/01/2019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26C171-30E0-4597-8327-0BED86ED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097B85-C721-40EE-B4AF-38050234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3049F-A9D8-428A-AB8C-0513FCC7148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357F6D51-2138-4078-B266-7526E0C1FB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45463" y="4131503"/>
            <a:ext cx="2408582" cy="1991001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82336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0">
        <p15:prstTrans prst="wind"/>
      </p:transition>
    </mc:Choice>
    <mc:Fallback xmlns=""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DE26F4-AF2B-47CC-8E68-FC63DD9A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C3EFD9-176B-4D71-BBB8-FCC722F0F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14C93D-40D3-4D1E-AAFE-E1F37E96C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56846-CAEC-4C9D-825A-BAC0D07FBA33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9BF647-3911-4E1B-8D25-1B0D8A4C3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5F4212-705B-493A-953F-CCB5EF117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3049F-A9D8-428A-AB8C-0513FCC71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61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0">
        <p15:prstTrans prst="wind"/>
      </p:transition>
    </mc:Choice>
    <mc:Fallback xmlns="">
      <p:transition spd="slow" advClick="0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sv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18000">
              <a:schemeClr val="bg2">
                <a:lumMod val="50000"/>
              </a:schemeClr>
            </a:gs>
            <a:gs pos="63000">
              <a:schemeClr val="bg2">
                <a:lumMod val="25000"/>
              </a:schemeClr>
            </a:gs>
            <a:gs pos="100000">
              <a:schemeClr val="bg2">
                <a:lumMod val="1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BAC39-66E1-45F1-ABF8-A3D3035DB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Estratégias de Venda 2019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C9BD1C4-3115-40BE-B692-9CA6DD958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360" y="4134376"/>
            <a:ext cx="3319279" cy="1740412"/>
          </a:xfrm>
          <a:prstGeom prst="rect">
            <a:avLst/>
          </a:prstGeom>
        </p:spPr>
      </p:pic>
      <p:pic>
        <p:nvPicPr>
          <p:cNvPr id="3" name="Áudio 2">
            <a:hlinkClick r:id="" action="ppaction://media"/>
            <a:extLst>
              <a:ext uri="{FF2B5EF4-FFF2-40B4-BE49-F238E27FC236}">
                <a16:creationId xmlns:a16="http://schemas.microsoft.com/office/drawing/2014/main" id="{35CEADB8-F32A-4D08-B42E-03F8B41762B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72730"/>
      </p:ext>
    </p:extLst>
  </p:cSld>
  <p:clrMapOvr>
    <a:masterClrMapping/>
  </p:clrMapOvr>
  <p:transition spd="slow" advTm="568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75856-4836-4F12-A8EC-C70E22F8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Atualizações do Projeto </a:t>
            </a:r>
            <a:r>
              <a:rPr lang="pt-BR" dirty="0" err="1"/>
              <a:t>R&amp;D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6CF740-D9BE-4138-B59F-F7901FF80A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Drone DX-145 programado para lançamento em Q1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CBADDC-E4E1-43C6-8B35-07AB98019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43766" y="4045918"/>
            <a:ext cx="2408582" cy="1991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RTE-QFN20 atrasado devido ao aumento de demanda de materiais – lançamento em Q2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9D00713-16F0-4527-88BF-5FFCEE1ABD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Receptor de Drone DX-145-R programado para lançamento em Q1</a:t>
            </a:r>
          </a:p>
          <a:p>
            <a:pPr algn="ctr"/>
            <a:endParaRPr lang="pt-BR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6C4803A-3BBF-4D86-8383-47F2C81E497B}"/>
              </a:ext>
            </a:extLst>
          </p:cNvPr>
          <p:cNvGrpSpPr/>
          <p:nvPr/>
        </p:nvGrpSpPr>
        <p:grpSpPr>
          <a:xfrm>
            <a:off x="1086498" y="1690688"/>
            <a:ext cx="9565850" cy="2330506"/>
            <a:chOff x="1086498" y="1690688"/>
            <a:chExt cx="9565850" cy="233050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3125BFA4-BAF6-4DBE-B1DF-62A7D3BE5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498" y="1690688"/>
              <a:ext cx="2327593" cy="2330506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120672A-3769-41B2-B872-119EE23F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4755" y="1690688"/>
              <a:ext cx="2327593" cy="2330506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CE2BCB47-3725-4ADA-8173-B696055AE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5626" y="1690688"/>
              <a:ext cx="2327593" cy="2330506"/>
            </a:xfrm>
            <a:prstGeom prst="rect">
              <a:avLst/>
            </a:prstGeom>
          </p:spPr>
        </p:pic>
      </p:grpSp>
      <p:pic>
        <p:nvPicPr>
          <p:cNvPr id="5" name="Áudio 4">
            <a:hlinkClick r:id="" action="ppaction://media"/>
            <a:extLst>
              <a:ext uri="{FF2B5EF4-FFF2-40B4-BE49-F238E27FC236}">
                <a16:creationId xmlns:a16="http://schemas.microsoft.com/office/drawing/2014/main" id="{D4262F92-C07E-4920-8015-7121926C6A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79676"/>
      </p:ext>
    </p:extLst>
  </p:cSld>
  <p:clrMapOvr>
    <a:masterClrMapping/>
  </p:clrMapOvr>
  <p:transition spd="slow" advTm="1536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6CF740-D9BE-4138-B59F-F7901FF80A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tx1"/>
                </a:solidFill>
              </a:rPr>
              <a:t>Drone DX-145 programado para lançamento em Q1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CBADDC-E4E1-43C6-8B35-07AB98019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72500" y="4131502"/>
            <a:ext cx="2408582" cy="1991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tx1"/>
                </a:solidFill>
              </a:rPr>
              <a:t>RTE-QFN20 atrasado devido ao aumento de demanda de materiais – lançamento em Q2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9D00713-16F0-4527-88BF-5FFCEE1ABD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tx1"/>
                </a:solidFill>
              </a:rPr>
              <a:t>Receptor de Drone DX-145-R programado para lançamento em Q1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35DE6D0-95B2-49B7-874C-A812D9C99462}"/>
              </a:ext>
            </a:extLst>
          </p:cNvPr>
          <p:cNvSpPr/>
          <p:nvPr/>
        </p:nvSpPr>
        <p:spPr>
          <a:xfrm>
            <a:off x="800100" y="1171074"/>
            <a:ext cx="2819400" cy="2634213"/>
          </a:xfrm>
          <a:prstGeom prst="roundRect">
            <a:avLst>
              <a:gd name="adj" fmla="val 2381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áfico 13" descr="Call center">
            <a:extLst>
              <a:ext uri="{FF2B5EF4-FFF2-40B4-BE49-F238E27FC236}">
                <a16:creationId xmlns:a16="http://schemas.microsoft.com/office/drawing/2014/main" id="{62EB0958-2421-43FF-8DF7-69B228E42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509" y="1283889"/>
            <a:ext cx="2408582" cy="24085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640010F-648C-4634-BE58-306CF2FDA570}"/>
              </a:ext>
            </a:extLst>
          </p:cNvPr>
          <p:cNvSpPr/>
          <p:nvPr/>
        </p:nvSpPr>
        <p:spPr>
          <a:xfrm>
            <a:off x="4686300" y="1171073"/>
            <a:ext cx="2819400" cy="2634213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1B4BFEA-6C7B-4E9E-9159-AA489EC66B55}"/>
              </a:ext>
            </a:extLst>
          </p:cNvPr>
          <p:cNvSpPr/>
          <p:nvPr/>
        </p:nvSpPr>
        <p:spPr>
          <a:xfrm>
            <a:off x="8367091" y="1171073"/>
            <a:ext cx="2819400" cy="2634213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Gráfico 17" descr="Antena parabólica">
            <a:extLst>
              <a:ext uri="{FF2B5EF4-FFF2-40B4-BE49-F238E27FC236}">
                <a16:creationId xmlns:a16="http://schemas.microsoft.com/office/drawing/2014/main" id="{B688B73F-444E-49ED-8761-DE48E9FA29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0942" y="1323121"/>
            <a:ext cx="2330116" cy="23301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" name="Gráfico 19" descr="Satélite">
            <a:extLst>
              <a:ext uri="{FF2B5EF4-FFF2-40B4-BE49-F238E27FC236}">
                <a16:creationId xmlns:a16="http://schemas.microsoft.com/office/drawing/2014/main" id="{82CB0018-E9EC-467B-A840-165CECBE2B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21504" y="1393659"/>
            <a:ext cx="2259578" cy="22595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Áudio 1">
            <a:hlinkClick r:id="" action="ppaction://media"/>
            <a:extLst>
              <a:ext uri="{FF2B5EF4-FFF2-40B4-BE49-F238E27FC236}">
                <a16:creationId xmlns:a16="http://schemas.microsoft.com/office/drawing/2014/main" id="{F75635D3-2F23-4CBB-805E-EE0AFD31E5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45116"/>
      </p:ext>
    </p:extLst>
  </p:cSld>
  <p:clrMapOvr>
    <a:masterClrMapping/>
  </p:clrMapOvr>
  <p:transition spd="slow" advTm="255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5AC8334E222D4C989B964279861C03" ma:contentTypeVersion="14" ma:contentTypeDescription="Create a new document." ma:contentTypeScope="" ma:versionID="2ee265dd9c6120be98b1061286160d52">
  <xsd:schema xmlns:xsd="http://www.w3.org/2001/XMLSchema" xmlns:xs="http://www.w3.org/2001/XMLSchema" xmlns:p="http://schemas.microsoft.com/office/2006/metadata/properties" xmlns:ns2="96e4d371-1e9c-4006-a2f5-b4a5bc291cad" xmlns:ns3="c4d590c2-05ee-4830-9418-f39b575b9a45" targetNamespace="http://schemas.microsoft.com/office/2006/metadata/properties" ma:root="true" ma:fieldsID="b9e4069f747d465fbd8f3d72833dc591" ns2:_="" ns3:_="">
    <xsd:import namespace="96e4d371-1e9c-4006-a2f5-b4a5bc291cad"/>
    <xsd:import namespace="c4d590c2-05ee-4830-9418-f39b575b9a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e4d371-1e9c-4006-a2f5-b4a5bc291c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d590c2-05ee-4830-9418-f39b575b9a4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6e4d371-1e9c-4006-a2f5-b4a5bc291cad" xsi:nil="true"/>
  </documentManagement>
</p:properties>
</file>

<file path=customXml/itemProps1.xml><?xml version="1.0" encoding="utf-8"?>
<ds:datastoreItem xmlns:ds="http://schemas.openxmlformats.org/officeDocument/2006/customXml" ds:itemID="{AB474E39-9D32-45B6-996F-64C092A62082}"/>
</file>

<file path=customXml/itemProps2.xml><?xml version="1.0" encoding="utf-8"?>
<ds:datastoreItem xmlns:ds="http://schemas.openxmlformats.org/officeDocument/2006/customXml" ds:itemID="{A16F1C64-FECC-45FA-85B2-4FE9917C9D93}"/>
</file>

<file path=customXml/itemProps3.xml><?xml version="1.0" encoding="utf-8"?>
<ds:datastoreItem xmlns:ds="http://schemas.openxmlformats.org/officeDocument/2006/customXml" ds:itemID="{43A7A4B2-A65A-4840-86EA-BF47ED68E161}"/>
</file>

<file path=docProps/app.xml><?xml version="1.0" encoding="utf-8"?>
<Properties xmlns="http://schemas.openxmlformats.org/officeDocument/2006/extended-properties" xmlns:vt="http://schemas.openxmlformats.org/officeDocument/2006/docPropsVTypes">
  <Template>pptBF7B.tmp</Template>
  <TotalTime>0</TotalTime>
  <Words>88</Words>
  <Application>Microsoft Office PowerPoint</Application>
  <PresentationFormat>Widescreen</PresentationFormat>
  <Paragraphs>12</Paragraphs>
  <Slides>3</Slides>
  <Notes>2</Notes>
  <HiddenSlides>0</HiddenSlides>
  <MMClips>3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Estratégias de Venda 2019</vt:lpstr>
      <vt:lpstr>Atualizações do Projeto R&amp;D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Estratégias de Venda 2019</dc:title>
  <dc:creator>Alessandro Trovato</dc:creator>
  <cp:lastModifiedBy>Alessandro Trovato</cp:lastModifiedBy>
  <cp:revision>1</cp:revision>
  <dcterms:created xsi:type="dcterms:W3CDTF">2019-01-16T16:58:26Z</dcterms:created>
  <dcterms:modified xsi:type="dcterms:W3CDTF">2019-01-16T16:59:11Z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0x010100FA5AC8334E222D4C989B964279861C03</vt:lpwstr>
  </property>
</Properties>
</file>