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8c314d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8c314d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8c314dd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8c314dd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8c314dd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8c314dd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8c314dd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8c314dd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8c314dd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98c314dd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8c314dd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8c314dd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8c314dd5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98c314dd5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98c314dd5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98c314dd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7.jpg"/><Relationship Id="rId7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Kallen Haun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255" y="0"/>
            <a:ext cx="2735482" cy="15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7625"/>
            <a:ext cx="3907226" cy="12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3004" y="3847625"/>
            <a:ext cx="2580996" cy="12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8935" y="2011825"/>
            <a:ext cx="1848150" cy="138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4"/>
          <p:cNvCxnSpPr>
            <a:stCxn id="141" idx="2"/>
            <a:endCxn id="144" idx="0"/>
          </p:cNvCxnSpPr>
          <p:nvPr/>
        </p:nvCxnSpPr>
        <p:spPr>
          <a:xfrm>
            <a:off x="5492996" y="1537975"/>
            <a:ext cx="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>
            <a:stCxn id="144" idx="2"/>
            <a:endCxn id="142" idx="3"/>
          </p:cNvCxnSpPr>
          <p:nvPr/>
        </p:nvCxnSpPr>
        <p:spPr>
          <a:xfrm flipH="1">
            <a:off x="3907210" y="3397925"/>
            <a:ext cx="1585800" cy="10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4"/>
          <p:cNvCxnSpPr>
            <a:stCxn id="144" idx="2"/>
            <a:endCxn id="143" idx="1"/>
          </p:cNvCxnSpPr>
          <p:nvPr/>
        </p:nvCxnSpPr>
        <p:spPr>
          <a:xfrm>
            <a:off x="5493010" y="3397925"/>
            <a:ext cx="1070100" cy="10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4"/>
          <p:cNvSpPr txBox="1"/>
          <p:nvPr/>
        </p:nvSpPr>
        <p:spPr>
          <a:xfrm>
            <a:off x="6947200" y="317125"/>
            <a:ext cx="177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Client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6673450" y="2011825"/>
            <a:ext cx="177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of the headquarters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440100" y="4101908"/>
            <a:ext cx="1773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choice is between Toronto on the left and New York on the right.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650" y="-4"/>
            <a:ext cx="4431349" cy="17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781225"/>
            <a:ext cx="5798924" cy="3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/>
        </p:nvSpPr>
        <p:spPr>
          <a:xfrm>
            <a:off x="7796100" y="1419675"/>
            <a:ext cx="1347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Toronto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2219925" y="1853250"/>
            <a:ext cx="1347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Data</a:t>
            </a:r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781225"/>
            <a:ext cx="5798924" cy="3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6253475" y="2180300"/>
            <a:ext cx="19722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competitors are the blue and red markers, the black markers are the neighborhoods.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Toronto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2253"/>
            <a:ext cx="8210500" cy="318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6075100" y="723550"/>
            <a:ext cx="19722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competitors are the blue and red markers, the black markers are the neighborhoods.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57850" y="28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1950"/>
            <a:ext cx="1860899" cy="10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 rotWithShape="1">
          <a:blip r:embed="rId4">
            <a:alphaModFix/>
          </a:blip>
          <a:srcRect b="41433" l="0" r="59768" t="8324"/>
          <a:stretch/>
        </p:blipFill>
        <p:spPr>
          <a:xfrm>
            <a:off x="3766334" y="1018100"/>
            <a:ext cx="1611343" cy="11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663" y="1091951"/>
            <a:ext cx="1140880" cy="10467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8"/>
          <p:cNvCxnSpPr>
            <a:stCxn id="179" idx="3"/>
            <a:endCxn id="181" idx="1"/>
          </p:cNvCxnSpPr>
          <p:nvPr/>
        </p:nvCxnSpPr>
        <p:spPr>
          <a:xfrm>
            <a:off x="1860899" y="1615325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8"/>
          <p:cNvCxnSpPr>
            <a:stCxn id="181" idx="3"/>
            <a:endCxn id="180" idx="1"/>
          </p:cNvCxnSpPr>
          <p:nvPr/>
        </p:nvCxnSpPr>
        <p:spPr>
          <a:xfrm>
            <a:off x="3417543" y="1615325"/>
            <a:ext cx="34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4" name="Google Shape;1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663" y="2288451"/>
            <a:ext cx="1140880" cy="104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41433" l="0" r="59768" t="8324"/>
          <a:stretch/>
        </p:blipFill>
        <p:spPr>
          <a:xfrm>
            <a:off x="3762488" y="2214600"/>
            <a:ext cx="1619011" cy="119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18"/>
          <p:cNvCxnSpPr>
            <a:stCxn id="184" idx="3"/>
            <a:endCxn id="185" idx="1"/>
          </p:cNvCxnSpPr>
          <p:nvPr/>
        </p:nvCxnSpPr>
        <p:spPr>
          <a:xfrm>
            <a:off x="3417543" y="2811825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8"/>
          <p:cNvCxnSpPr>
            <a:stCxn id="180" idx="3"/>
            <a:endCxn id="188" idx="1"/>
          </p:cNvCxnSpPr>
          <p:nvPr/>
        </p:nvCxnSpPr>
        <p:spPr>
          <a:xfrm>
            <a:off x="5377677" y="1615325"/>
            <a:ext cx="4833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8"/>
          <p:cNvCxnSpPr>
            <a:stCxn id="185" idx="3"/>
            <a:endCxn id="188" idx="1"/>
          </p:cNvCxnSpPr>
          <p:nvPr/>
        </p:nvCxnSpPr>
        <p:spPr>
          <a:xfrm flipH="1" rot="10800000">
            <a:off x="5381499" y="2092125"/>
            <a:ext cx="479400" cy="7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p18"/>
          <p:cNvPicPr preferRelativeResize="0"/>
          <p:nvPr/>
        </p:nvPicPr>
        <p:blipFill rotWithShape="1">
          <a:blip r:embed="rId4">
            <a:alphaModFix/>
          </a:blip>
          <a:srcRect b="41433" l="0" r="59768" t="8324"/>
          <a:stretch/>
        </p:blipFill>
        <p:spPr>
          <a:xfrm>
            <a:off x="5861038" y="1494900"/>
            <a:ext cx="1619011" cy="11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4">
            <a:alphaModFix/>
          </a:blip>
          <a:srcRect b="41433" l="0" r="59768" t="8324"/>
          <a:stretch/>
        </p:blipFill>
        <p:spPr>
          <a:xfrm>
            <a:off x="2204359" y="3648100"/>
            <a:ext cx="1611343" cy="11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525" y="3721951"/>
            <a:ext cx="1140880" cy="10467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18"/>
          <p:cNvCxnSpPr>
            <a:stCxn id="191" idx="3"/>
            <a:endCxn id="190" idx="1"/>
          </p:cNvCxnSpPr>
          <p:nvPr/>
        </p:nvCxnSpPr>
        <p:spPr>
          <a:xfrm>
            <a:off x="1336405" y="4245325"/>
            <a:ext cx="8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3" name="Google Shape;1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4859" y="1853776"/>
            <a:ext cx="1230316" cy="47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8"/>
          <p:cNvCxnSpPr>
            <a:stCxn id="188" idx="3"/>
            <a:endCxn id="193" idx="1"/>
          </p:cNvCxnSpPr>
          <p:nvPr/>
        </p:nvCxnSpPr>
        <p:spPr>
          <a:xfrm>
            <a:off x="7480049" y="2092125"/>
            <a:ext cx="34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5" name="Google Shape;1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8274" y="3531625"/>
            <a:ext cx="2451751" cy="142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18"/>
          <p:cNvCxnSpPr>
            <a:stCxn id="190" idx="3"/>
            <a:endCxn id="195" idx="1"/>
          </p:cNvCxnSpPr>
          <p:nvPr/>
        </p:nvCxnSpPr>
        <p:spPr>
          <a:xfrm flipH="1" rot="10800000">
            <a:off x="3815702" y="4242325"/>
            <a:ext cx="512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18"/>
          <p:cNvSpPr txBox="1"/>
          <p:nvPr/>
        </p:nvSpPr>
        <p:spPr>
          <a:xfrm>
            <a:off x="0" y="727150"/>
            <a:ext cx="79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Wikipedia</a:t>
            </a:r>
            <a:r>
              <a:rPr lang="en">
                <a:solidFill>
                  <a:srgbClr val="FFFFFF"/>
                </a:solidFill>
              </a:rPr>
              <a:t> to toronto CSV part 1 to dataframe to combined dataframe to map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6996750" y="3676750"/>
            <a:ext cx="17145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York </a:t>
            </a:r>
            <a:r>
              <a:rPr lang="en">
                <a:solidFill>
                  <a:srgbClr val="FFFFFF"/>
                </a:solidFill>
              </a:rPr>
              <a:t>CSV to dataframe to map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0" y="2447875"/>
            <a:ext cx="22767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Toronto CSV part 2 to Data Frame to the same combined dataframe to the same map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Toronto has three competitors compared to New York’s six competitors</a:t>
            </a:r>
            <a:endParaRPr/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46533" r="43400" t="75000"/>
          <a:stretch/>
        </p:blipFill>
        <p:spPr>
          <a:xfrm>
            <a:off x="693751" y="2913562"/>
            <a:ext cx="1833426" cy="17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700" y="2817076"/>
            <a:ext cx="1928800" cy="19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1247950" y="1012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Toronto is the better option because it has fewer competitors but still has a good amount of people</a:t>
            </a:r>
            <a:endParaRPr/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0150"/>
            <a:ext cx="8086899" cy="313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Data clearly supports that the client should put their new headquarters in Toronto where there is more than enough people and fewer competitors.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