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9" r:id="rId6"/>
    <p:sldId id="270" r:id="rId7"/>
    <p:sldId id="271" r:id="rId8"/>
    <p:sldId id="262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72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56" autoAdjust="0"/>
  </p:normalViewPr>
  <p:slideViewPr>
    <p:cSldViewPr snapToGrid="0">
      <p:cViewPr varScale="1">
        <p:scale>
          <a:sx n="87" d="100"/>
          <a:sy n="87" d="100"/>
        </p:scale>
        <p:origin x="6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hassan" userId="f452d30685250ba8" providerId="LiveId" clId="{7B436DBB-0C4A-42D6-829E-17A083F07C2C}"/>
    <pc:docChg chg="undo custSel addSld modSld">
      <pc:chgData name="mohamed hassan" userId="f452d30685250ba8" providerId="LiveId" clId="{7B436DBB-0C4A-42D6-829E-17A083F07C2C}" dt="2022-03-19T20:42:53.604" v="145" actId="20577"/>
      <pc:docMkLst>
        <pc:docMk/>
      </pc:docMkLst>
      <pc:sldChg chg="modSp mod">
        <pc:chgData name="mohamed hassan" userId="f452d30685250ba8" providerId="LiveId" clId="{7B436DBB-0C4A-42D6-829E-17A083F07C2C}" dt="2022-03-19T20:40:30.149" v="53" actId="1076"/>
        <pc:sldMkLst>
          <pc:docMk/>
          <pc:sldMk cId="3892894582" sldId="265"/>
        </pc:sldMkLst>
        <pc:picChg chg="mod">
          <ac:chgData name="mohamed hassan" userId="f452d30685250ba8" providerId="LiveId" clId="{7B436DBB-0C4A-42D6-829E-17A083F07C2C}" dt="2022-03-19T20:40:30.149" v="53" actId="1076"/>
          <ac:picMkLst>
            <pc:docMk/>
            <pc:sldMk cId="3892894582" sldId="265"/>
            <ac:picMk id="6" creationId="{F0BF4B71-CEEC-4D7D-9DEB-3EFB3B823A18}"/>
          </ac:picMkLst>
        </pc:picChg>
        <pc:picChg chg="mod">
          <ac:chgData name="mohamed hassan" userId="f452d30685250ba8" providerId="LiveId" clId="{7B436DBB-0C4A-42D6-829E-17A083F07C2C}" dt="2022-03-19T20:40:30.149" v="53" actId="1076"/>
          <ac:picMkLst>
            <pc:docMk/>
            <pc:sldMk cId="3892894582" sldId="265"/>
            <ac:picMk id="8" creationId="{1726791B-8BDE-4B3C-87CB-5FD71C22AE55}"/>
          </ac:picMkLst>
        </pc:picChg>
      </pc:sldChg>
      <pc:sldChg chg="modSp mod">
        <pc:chgData name="mohamed hassan" userId="f452d30685250ba8" providerId="LiveId" clId="{7B436DBB-0C4A-42D6-829E-17A083F07C2C}" dt="2022-03-19T20:40:37.737" v="55" actId="1076"/>
        <pc:sldMkLst>
          <pc:docMk/>
          <pc:sldMk cId="4097753054" sldId="266"/>
        </pc:sldMkLst>
        <pc:picChg chg="mod">
          <ac:chgData name="mohamed hassan" userId="f452d30685250ba8" providerId="LiveId" clId="{7B436DBB-0C4A-42D6-829E-17A083F07C2C}" dt="2022-03-19T20:40:37.737" v="55" actId="1076"/>
          <ac:picMkLst>
            <pc:docMk/>
            <pc:sldMk cId="4097753054" sldId="266"/>
            <ac:picMk id="6" creationId="{01C65BCE-3DC5-4FFC-9EEB-7ECBD21E05B5}"/>
          </ac:picMkLst>
        </pc:picChg>
        <pc:picChg chg="mod">
          <ac:chgData name="mohamed hassan" userId="f452d30685250ba8" providerId="LiveId" clId="{7B436DBB-0C4A-42D6-829E-17A083F07C2C}" dt="2022-03-19T20:40:37.737" v="55" actId="1076"/>
          <ac:picMkLst>
            <pc:docMk/>
            <pc:sldMk cId="4097753054" sldId="266"/>
            <ac:picMk id="8" creationId="{716CAA6A-6BC0-4A68-8055-C9925DA716EA}"/>
          </ac:picMkLst>
        </pc:picChg>
      </pc:sldChg>
      <pc:sldChg chg="modSp mod">
        <pc:chgData name="mohamed hassan" userId="f452d30685250ba8" providerId="LiveId" clId="{7B436DBB-0C4A-42D6-829E-17A083F07C2C}" dt="2022-03-19T20:40:45.365" v="57" actId="1076"/>
        <pc:sldMkLst>
          <pc:docMk/>
          <pc:sldMk cId="3395967270" sldId="267"/>
        </pc:sldMkLst>
        <pc:picChg chg="mod">
          <ac:chgData name="mohamed hassan" userId="f452d30685250ba8" providerId="LiveId" clId="{7B436DBB-0C4A-42D6-829E-17A083F07C2C}" dt="2022-03-19T20:40:45.365" v="57" actId="1076"/>
          <ac:picMkLst>
            <pc:docMk/>
            <pc:sldMk cId="3395967270" sldId="267"/>
            <ac:picMk id="12" creationId="{98EF6E57-8EF0-4AB4-A62A-0DB3F5894FBD}"/>
          </ac:picMkLst>
        </pc:picChg>
        <pc:picChg chg="mod">
          <ac:chgData name="mohamed hassan" userId="f452d30685250ba8" providerId="LiveId" clId="{7B436DBB-0C4A-42D6-829E-17A083F07C2C}" dt="2022-03-19T20:40:45.365" v="57" actId="1076"/>
          <ac:picMkLst>
            <pc:docMk/>
            <pc:sldMk cId="3395967270" sldId="267"/>
            <ac:picMk id="16" creationId="{2F9A46C8-42F3-4DEA-930F-7AAE719828A7}"/>
          </ac:picMkLst>
        </pc:picChg>
      </pc:sldChg>
      <pc:sldChg chg="modSp mod">
        <pc:chgData name="mohamed hassan" userId="f452d30685250ba8" providerId="LiveId" clId="{7B436DBB-0C4A-42D6-829E-17A083F07C2C}" dt="2022-03-19T20:40:51.257" v="59" actId="1076"/>
        <pc:sldMkLst>
          <pc:docMk/>
          <pc:sldMk cId="3208742275" sldId="268"/>
        </pc:sldMkLst>
        <pc:picChg chg="mod">
          <ac:chgData name="mohamed hassan" userId="f452d30685250ba8" providerId="LiveId" clId="{7B436DBB-0C4A-42D6-829E-17A083F07C2C}" dt="2022-03-19T20:40:51.257" v="59" actId="1076"/>
          <ac:picMkLst>
            <pc:docMk/>
            <pc:sldMk cId="3208742275" sldId="268"/>
            <ac:picMk id="12" creationId="{90FB6B58-1D2A-4453-AF54-CA3CB4E1D58C}"/>
          </ac:picMkLst>
        </pc:picChg>
        <pc:picChg chg="mod">
          <ac:chgData name="mohamed hassan" userId="f452d30685250ba8" providerId="LiveId" clId="{7B436DBB-0C4A-42D6-829E-17A083F07C2C}" dt="2022-03-19T20:40:51.257" v="59" actId="1076"/>
          <ac:picMkLst>
            <pc:docMk/>
            <pc:sldMk cId="3208742275" sldId="268"/>
            <ac:picMk id="20" creationId="{C650C6E1-CD07-426C-A38B-3A0F528E59AE}"/>
          </ac:picMkLst>
        </pc:picChg>
      </pc:sldChg>
      <pc:sldChg chg="addSp delSp modSp new mod">
        <pc:chgData name="mohamed hassan" userId="f452d30685250ba8" providerId="LiveId" clId="{7B436DBB-0C4A-42D6-829E-17A083F07C2C}" dt="2022-03-19T20:41:43.118" v="110" actId="20577"/>
        <pc:sldMkLst>
          <pc:docMk/>
          <pc:sldMk cId="4075745174" sldId="272"/>
        </pc:sldMkLst>
        <pc:spChg chg="del">
          <ac:chgData name="mohamed hassan" userId="f452d30685250ba8" providerId="LiveId" clId="{7B436DBB-0C4A-42D6-829E-17A083F07C2C}" dt="2022-03-19T20:39:02.617" v="25" actId="478"/>
          <ac:spMkLst>
            <pc:docMk/>
            <pc:sldMk cId="4075745174" sldId="272"/>
            <ac:spMk id="2" creationId="{40131BC8-A810-4DF2-8A26-F3800291F3E7}"/>
          </ac:spMkLst>
        </pc:spChg>
        <pc:spChg chg="del">
          <ac:chgData name="mohamed hassan" userId="f452d30685250ba8" providerId="LiveId" clId="{7B436DBB-0C4A-42D6-829E-17A083F07C2C}" dt="2022-03-19T20:39:01.673" v="24" actId="478"/>
          <ac:spMkLst>
            <pc:docMk/>
            <pc:sldMk cId="4075745174" sldId="272"/>
            <ac:spMk id="3" creationId="{DF9AD70C-5437-475E-B9F7-F29D693ED6DD}"/>
          </ac:spMkLst>
        </pc:spChg>
        <pc:spChg chg="del">
          <ac:chgData name="mohamed hassan" userId="f452d30685250ba8" providerId="LiveId" clId="{7B436DBB-0C4A-42D6-829E-17A083F07C2C}" dt="2022-03-19T20:35:09.848" v="1"/>
          <ac:spMkLst>
            <pc:docMk/>
            <pc:sldMk cId="4075745174" sldId="272"/>
            <ac:spMk id="4" creationId="{18FD7F82-FFA5-414A-AD80-5D277EB18BFA}"/>
          </ac:spMkLst>
        </pc:spChg>
        <pc:spChg chg="del">
          <ac:chgData name="mohamed hassan" userId="f452d30685250ba8" providerId="LiveId" clId="{7B436DBB-0C4A-42D6-829E-17A083F07C2C}" dt="2022-03-19T20:39:04.346" v="26" actId="478"/>
          <ac:spMkLst>
            <pc:docMk/>
            <pc:sldMk cId="4075745174" sldId="272"/>
            <ac:spMk id="5" creationId="{BE611E05-74A3-4760-8AB2-2E2B9518227D}"/>
          </ac:spMkLst>
        </pc:spChg>
        <pc:spChg chg="del">
          <ac:chgData name="mohamed hassan" userId="f452d30685250ba8" providerId="LiveId" clId="{7B436DBB-0C4A-42D6-829E-17A083F07C2C}" dt="2022-03-19T20:35:26.406" v="2"/>
          <ac:spMkLst>
            <pc:docMk/>
            <pc:sldMk cId="4075745174" sldId="272"/>
            <ac:spMk id="6" creationId="{94AF6C0F-FB0F-40A6-B62E-7D894D9D4A0F}"/>
          </ac:spMkLst>
        </pc:spChg>
        <pc:spChg chg="add del mod">
          <ac:chgData name="mohamed hassan" userId="f452d30685250ba8" providerId="LiveId" clId="{7B436DBB-0C4A-42D6-829E-17A083F07C2C}" dt="2022-03-19T20:39:00.630" v="23" actId="478"/>
          <ac:spMkLst>
            <pc:docMk/>
            <pc:sldMk cId="4075745174" sldId="272"/>
            <ac:spMk id="10" creationId="{5DE6FFDC-FE45-4785-9C26-884AB84D5A64}"/>
          </ac:spMkLst>
        </pc:spChg>
        <pc:spChg chg="add mod">
          <ac:chgData name="mohamed hassan" userId="f452d30685250ba8" providerId="LiveId" clId="{7B436DBB-0C4A-42D6-829E-17A083F07C2C}" dt="2022-03-19T20:41:43.118" v="110" actId="20577"/>
          <ac:spMkLst>
            <pc:docMk/>
            <pc:sldMk cId="4075745174" sldId="272"/>
            <ac:spMk id="11" creationId="{F11E2A77-F826-4D39-8AA8-BD7CBFBEFF0B}"/>
          </ac:spMkLst>
        </pc:spChg>
        <pc:picChg chg="add del mod">
          <ac:chgData name="mohamed hassan" userId="f452d30685250ba8" providerId="LiveId" clId="{7B436DBB-0C4A-42D6-829E-17A083F07C2C}" dt="2022-03-19T20:38:53.329" v="21" actId="21"/>
          <ac:picMkLst>
            <pc:docMk/>
            <pc:sldMk cId="4075745174" sldId="272"/>
            <ac:picMk id="7" creationId="{DAEAE45D-EF30-4B42-8D80-E17D300CDB08}"/>
          </ac:picMkLst>
        </pc:picChg>
        <pc:picChg chg="add mod">
          <ac:chgData name="mohamed hassan" userId="f452d30685250ba8" providerId="LiveId" clId="{7B436DBB-0C4A-42D6-829E-17A083F07C2C}" dt="2022-03-19T20:41:02.098" v="61" actId="14100"/>
          <ac:picMkLst>
            <pc:docMk/>
            <pc:sldMk cId="4075745174" sldId="272"/>
            <ac:picMk id="8" creationId="{092F5835-439A-4C0A-89CF-81D39251D40E}"/>
          </ac:picMkLst>
        </pc:picChg>
      </pc:sldChg>
      <pc:sldChg chg="addSp delSp modSp new mod">
        <pc:chgData name="mohamed hassan" userId="f452d30685250ba8" providerId="LiveId" clId="{7B436DBB-0C4A-42D6-829E-17A083F07C2C}" dt="2022-03-19T20:42:28.588" v="132" actId="20577"/>
        <pc:sldMkLst>
          <pc:docMk/>
          <pc:sldMk cId="2768337952" sldId="273"/>
        </pc:sldMkLst>
        <pc:spChg chg="del">
          <ac:chgData name="mohamed hassan" userId="f452d30685250ba8" providerId="LiveId" clId="{7B436DBB-0C4A-42D6-829E-17A083F07C2C}" dt="2022-03-19T20:37:57.560" v="8" actId="478"/>
          <ac:spMkLst>
            <pc:docMk/>
            <pc:sldMk cId="2768337952" sldId="273"/>
            <ac:spMk id="2" creationId="{03071ABB-2C6A-4845-9149-AC8E62BF86E0}"/>
          </ac:spMkLst>
        </pc:spChg>
        <pc:spChg chg="del">
          <ac:chgData name="mohamed hassan" userId="f452d30685250ba8" providerId="LiveId" clId="{7B436DBB-0C4A-42D6-829E-17A083F07C2C}" dt="2022-03-19T20:37:55.106" v="6" actId="478"/>
          <ac:spMkLst>
            <pc:docMk/>
            <pc:sldMk cId="2768337952" sldId="273"/>
            <ac:spMk id="3" creationId="{81C51A44-6547-4F56-8894-3A83F08F3AAE}"/>
          </ac:spMkLst>
        </pc:spChg>
        <pc:spChg chg="del">
          <ac:chgData name="mohamed hassan" userId="f452d30685250ba8" providerId="LiveId" clId="{7B436DBB-0C4A-42D6-829E-17A083F07C2C}" dt="2022-03-19T20:37:44.791" v="4"/>
          <ac:spMkLst>
            <pc:docMk/>
            <pc:sldMk cId="2768337952" sldId="273"/>
            <ac:spMk id="4" creationId="{8A78CCF6-87CD-483D-83F4-CF6193ACE70A}"/>
          </ac:spMkLst>
        </pc:spChg>
        <pc:spChg chg="del">
          <ac:chgData name="mohamed hassan" userId="f452d30685250ba8" providerId="LiveId" clId="{7B436DBB-0C4A-42D6-829E-17A083F07C2C}" dt="2022-03-19T20:37:56.353" v="7" actId="478"/>
          <ac:spMkLst>
            <pc:docMk/>
            <pc:sldMk cId="2768337952" sldId="273"/>
            <ac:spMk id="5" creationId="{8F2BC72D-DD66-422B-9B49-26D151BDD287}"/>
          </ac:spMkLst>
        </pc:spChg>
        <pc:spChg chg="del">
          <ac:chgData name="mohamed hassan" userId="f452d30685250ba8" providerId="LiveId" clId="{7B436DBB-0C4A-42D6-829E-17A083F07C2C}" dt="2022-03-19T20:37:51.075" v="5"/>
          <ac:spMkLst>
            <pc:docMk/>
            <pc:sldMk cId="2768337952" sldId="273"/>
            <ac:spMk id="6" creationId="{8784E2A1-0172-484C-9BDA-8C6613A05493}"/>
          </ac:spMkLst>
        </pc:spChg>
        <pc:spChg chg="add del mod">
          <ac:chgData name="mohamed hassan" userId="f452d30685250ba8" providerId="LiveId" clId="{7B436DBB-0C4A-42D6-829E-17A083F07C2C}" dt="2022-03-19T20:38:40.366" v="16"/>
          <ac:spMkLst>
            <pc:docMk/>
            <pc:sldMk cId="2768337952" sldId="273"/>
            <ac:spMk id="10" creationId="{77E1D234-DA0F-4133-AE03-74D9046454D4}"/>
          </ac:spMkLst>
        </pc:spChg>
        <pc:spChg chg="add del mod">
          <ac:chgData name="mohamed hassan" userId="f452d30685250ba8" providerId="LiveId" clId="{7B436DBB-0C4A-42D6-829E-17A083F07C2C}" dt="2022-03-19T20:38:22.583" v="15"/>
          <ac:spMkLst>
            <pc:docMk/>
            <pc:sldMk cId="2768337952" sldId="273"/>
            <ac:spMk id="12" creationId="{1EF5CFA0-64E1-44D3-A92A-251E9F6EF8A8}"/>
          </ac:spMkLst>
        </pc:spChg>
        <pc:spChg chg="add del mod">
          <ac:chgData name="mohamed hassan" userId="f452d30685250ba8" providerId="LiveId" clId="{7B436DBB-0C4A-42D6-829E-17A083F07C2C}" dt="2022-03-19T20:39:50.081" v="46" actId="478"/>
          <ac:spMkLst>
            <pc:docMk/>
            <pc:sldMk cId="2768337952" sldId="273"/>
            <ac:spMk id="16" creationId="{7EAB665E-63ED-422C-A76C-EE88148D118F}"/>
          </ac:spMkLst>
        </pc:spChg>
        <pc:spChg chg="add mod">
          <ac:chgData name="mohamed hassan" userId="f452d30685250ba8" providerId="LiveId" clId="{7B436DBB-0C4A-42D6-829E-17A083F07C2C}" dt="2022-03-19T20:42:28.588" v="132" actId="20577"/>
          <ac:spMkLst>
            <pc:docMk/>
            <pc:sldMk cId="2768337952" sldId="273"/>
            <ac:spMk id="17" creationId="{CA26B884-E29B-4236-8A5C-1F763452E9B6}"/>
          </ac:spMkLst>
        </pc:spChg>
        <pc:picChg chg="add del mod">
          <ac:chgData name="mohamed hassan" userId="f452d30685250ba8" providerId="LiveId" clId="{7B436DBB-0C4A-42D6-829E-17A083F07C2C}" dt="2022-03-19T20:38:17.721" v="14" actId="478"/>
          <ac:picMkLst>
            <pc:docMk/>
            <pc:sldMk cId="2768337952" sldId="273"/>
            <ac:picMk id="7" creationId="{704A88AA-4D66-499C-BDD0-C6586744CA90}"/>
          </ac:picMkLst>
        </pc:picChg>
        <pc:picChg chg="add del mod">
          <ac:chgData name="mohamed hassan" userId="f452d30685250ba8" providerId="LiveId" clId="{7B436DBB-0C4A-42D6-829E-17A083F07C2C}" dt="2022-03-19T20:38:15.772" v="13" actId="478"/>
          <ac:picMkLst>
            <pc:docMk/>
            <pc:sldMk cId="2768337952" sldId="273"/>
            <ac:picMk id="8" creationId="{E2073388-78BA-4EB6-8B83-26DD32DE975C}"/>
          </ac:picMkLst>
        </pc:picChg>
        <pc:picChg chg="add mod">
          <ac:chgData name="mohamed hassan" userId="f452d30685250ba8" providerId="LiveId" clId="{7B436DBB-0C4A-42D6-829E-17A083F07C2C}" dt="2022-03-19T20:42:18.488" v="128" actId="14100"/>
          <ac:picMkLst>
            <pc:docMk/>
            <pc:sldMk cId="2768337952" sldId="273"/>
            <ac:picMk id="13" creationId="{85DFCAA7-EA39-4C55-AA22-92F7E33ED5AA}"/>
          </ac:picMkLst>
        </pc:picChg>
        <pc:picChg chg="add del mod">
          <ac:chgData name="mohamed hassan" userId="f452d30685250ba8" providerId="LiveId" clId="{7B436DBB-0C4A-42D6-829E-17A083F07C2C}" dt="2022-03-19T20:39:39.687" v="40" actId="21"/>
          <ac:picMkLst>
            <pc:docMk/>
            <pc:sldMk cId="2768337952" sldId="273"/>
            <ac:picMk id="14" creationId="{C0683B98-EB89-4343-B260-36A8BB962823}"/>
          </ac:picMkLst>
        </pc:picChg>
      </pc:sldChg>
      <pc:sldChg chg="addSp delSp modSp new mod">
        <pc:chgData name="mohamed hassan" userId="f452d30685250ba8" providerId="LiveId" clId="{7B436DBB-0C4A-42D6-829E-17A083F07C2C}" dt="2022-03-19T20:42:53.604" v="145" actId="20577"/>
        <pc:sldMkLst>
          <pc:docMk/>
          <pc:sldMk cId="2657731947" sldId="274"/>
        </pc:sldMkLst>
        <pc:spChg chg="del">
          <ac:chgData name="mohamed hassan" userId="f452d30685250ba8" providerId="LiveId" clId="{7B436DBB-0C4A-42D6-829E-17A083F07C2C}" dt="2022-03-19T20:39:47.861" v="45" actId="478"/>
          <ac:spMkLst>
            <pc:docMk/>
            <pc:sldMk cId="2657731947" sldId="274"/>
            <ac:spMk id="2" creationId="{25A7B3BA-4FA9-475E-BBE7-694F2AF441C3}"/>
          </ac:spMkLst>
        </pc:spChg>
        <pc:spChg chg="del">
          <ac:chgData name="mohamed hassan" userId="f452d30685250ba8" providerId="LiveId" clId="{7B436DBB-0C4A-42D6-829E-17A083F07C2C}" dt="2022-03-19T20:39:46.885" v="44" actId="478"/>
          <ac:spMkLst>
            <pc:docMk/>
            <pc:sldMk cId="2657731947" sldId="274"/>
            <ac:spMk id="3" creationId="{CA9F25AF-2E58-42AD-96AB-160E5B36C74D}"/>
          </ac:spMkLst>
        </pc:spChg>
        <pc:spChg chg="del">
          <ac:chgData name="mohamed hassan" userId="f452d30685250ba8" providerId="LiveId" clId="{7B436DBB-0C4A-42D6-829E-17A083F07C2C}" dt="2022-03-19T20:39:42.458" v="41"/>
          <ac:spMkLst>
            <pc:docMk/>
            <pc:sldMk cId="2657731947" sldId="274"/>
            <ac:spMk id="4" creationId="{F1A94C07-B54C-4E85-B566-E5CFFC25BFB6}"/>
          </ac:spMkLst>
        </pc:spChg>
        <pc:spChg chg="del">
          <ac:chgData name="mohamed hassan" userId="f452d30685250ba8" providerId="LiveId" clId="{7B436DBB-0C4A-42D6-829E-17A083F07C2C}" dt="2022-03-19T20:39:46.262" v="43" actId="478"/>
          <ac:spMkLst>
            <pc:docMk/>
            <pc:sldMk cId="2657731947" sldId="274"/>
            <ac:spMk id="5" creationId="{864A0B8F-551B-4088-92B7-A88AD523BB30}"/>
          </ac:spMkLst>
        </pc:spChg>
        <pc:spChg chg="del">
          <ac:chgData name="mohamed hassan" userId="f452d30685250ba8" providerId="LiveId" clId="{7B436DBB-0C4A-42D6-829E-17A083F07C2C}" dt="2022-03-19T20:39:44.966" v="42" actId="478"/>
          <ac:spMkLst>
            <pc:docMk/>
            <pc:sldMk cId="2657731947" sldId="274"/>
            <ac:spMk id="6" creationId="{7ABA1A45-E7B7-487E-A2C3-2EC18C5BC122}"/>
          </ac:spMkLst>
        </pc:spChg>
        <pc:spChg chg="add del mod">
          <ac:chgData name="mohamed hassan" userId="f452d30685250ba8" providerId="LiveId" clId="{7B436DBB-0C4A-42D6-829E-17A083F07C2C}" dt="2022-03-19T20:42:37.981" v="135"/>
          <ac:spMkLst>
            <pc:docMk/>
            <pc:sldMk cId="2657731947" sldId="274"/>
            <ac:spMk id="8" creationId="{6C44F84F-4F86-4EEC-AE57-4D95BC1A950C}"/>
          </ac:spMkLst>
        </pc:spChg>
        <pc:spChg chg="add mod">
          <ac:chgData name="mohamed hassan" userId="f452d30685250ba8" providerId="LiveId" clId="{7B436DBB-0C4A-42D6-829E-17A083F07C2C}" dt="2022-03-19T20:42:53.604" v="145" actId="20577"/>
          <ac:spMkLst>
            <pc:docMk/>
            <pc:sldMk cId="2657731947" sldId="274"/>
            <ac:spMk id="9" creationId="{535D3B95-C986-4FAC-9F4B-677E3B1EF7A5}"/>
          </ac:spMkLst>
        </pc:spChg>
        <pc:picChg chg="add mod">
          <ac:chgData name="mohamed hassan" userId="f452d30685250ba8" providerId="LiveId" clId="{7B436DBB-0C4A-42D6-829E-17A083F07C2C}" dt="2022-03-19T20:42:34.325" v="133" actId="14100"/>
          <ac:picMkLst>
            <pc:docMk/>
            <pc:sldMk cId="2657731947" sldId="274"/>
            <ac:picMk id="7" creationId="{C8D844DC-1270-4168-BAA7-756D22D8A779}"/>
          </ac:picMkLst>
        </pc:picChg>
      </pc:sldChg>
      <pc:sldChg chg="addSp delSp modSp new mod">
        <pc:chgData name="mohamed hassan" userId="f452d30685250ba8" providerId="LiveId" clId="{7B436DBB-0C4A-42D6-829E-17A083F07C2C}" dt="2022-03-19T20:42:12.279" v="127" actId="14100"/>
        <pc:sldMkLst>
          <pc:docMk/>
          <pc:sldMk cId="2964636598" sldId="275"/>
        </pc:sldMkLst>
        <pc:spChg chg="del">
          <ac:chgData name="mohamed hassan" userId="f452d30685250ba8" providerId="LiveId" clId="{7B436DBB-0C4A-42D6-829E-17A083F07C2C}" dt="2022-03-19T20:39:18.188" v="32" actId="478"/>
          <ac:spMkLst>
            <pc:docMk/>
            <pc:sldMk cId="2964636598" sldId="275"/>
            <ac:spMk id="2" creationId="{B2B3E4EA-80CC-413A-8679-9D15A377C008}"/>
          </ac:spMkLst>
        </pc:spChg>
        <pc:spChg chg="del">
          <ac:chgData name="mohamed hassan" userId="f452d30685250ba8" providerId="LiveId" clId="{7B436DBB-0C4A-42D6-829E-17A083F07C2C}" dt="2022-03-19T20:39:17.123" v="31" actId="478"/>
          <ac:spMkLst>
            <pc:docMk/>
            <pc:sldMk cId="2964636598" sldId="275"/>
            <ac:spMk id="3" creationId="{02E03139-641A-48A6-8847-66384CD92D70}"/>
          </ac:spMkLst>
        </pc:spChg>
        <pc:spChg chg="del">
          <ac:chgData name="mohamed hassan" userId="f452d30685250ba8" providerId="LiveId" clId="{7B436DBB-0C4A-42D6-829E-17A083F07C2C}" dt="2022-03-19T20:38:56.484" v="22"/>
          <ac:spMkLst>
            <pc:docMk/>
            <pc:sldMk cId="2964636598" sldId="275"/>
            <ac:spMk id="4" creationId="{66C3479B-D18D-4236-9137-6938594423B5}"/>
          </ac:spMkLst>
        </pc:spChg>
        <pc:spChg chg="del">
          <ac:chgData name="mohamed hassan" userId="f452d30685250ba8" providerId="LiveId" clId="{7B436DBB-0C4A-42D6-829E-17A083F07C2C}" dt="2022-03-19T20:39:18.962" v="33" actId="478"/>
          <ac:spMkLst>
            <pc:docMk/>
            <pc:sldMk cId="2964636598" sldId="275"/>
            <ac:spMk id="5" creationId="{F3CB2286-9B0D-412C-B032-7CB3EED13C24}"/>
          </ac:spMkLst>
        </pc:spChg>
        <pc:spChg chg="del">
          <ac:chgData name="mohamed hassan" userId="f452d30685250ba8" providerId="LiveId" clId="{7B436DBB-0C4A-42D6-829E-17A083F07C2C}" dt="2022-03-19T20:39:20.526" v="34" actId="478"/>
          <ac:spMkLst>
            <pc:docMk/>
            <pc:sldMk cId="2964636598" sldId="275"/>
            <ac:spMk id="6" creationId="{F8143159-B271-49CD-8FC9-F33FA397CCBB}"/>
          </ac:spMkLst>
        </pc:spChg>
        <pc:spChg chg="add del mod">
          <ac:chgData name="mohamed hassan" userId="f452d30685250ba8" providerId="LiveId" clId="{7B436DBB-0C4A-42D6-829E-17A083F07C2C}" dt="2022-03-19T20:39:25.163" v="38" actId="478"/>
          <ac:spMkLst>
            <pc:docMk/>
            <pc:sldMk cId="2964636598" sldId="275"/>
            <ac:spMk id="9" creationId="{0B81FBC1-8A6E-4C36-AEA6-7C0ED767B627}"/>
          </ac:spMkLst>
        </pc:spChg>
        <pc:spChg chg="add mod">
          <ac:chgData name="mohamed hassan" userId="f452d30685250ba8" providerId="LiveId" clId="{7B436DBB-0C4A-42D6-829E-17A083F07C2C}" dt="2022-03-19T20:42:01.687" v="126" actId="20577"/>
          <ac:spMkLst>
            <pc:docMk/>
            <pc:sldMk cId="2964636598" sldId="275"/>
            <ac:spMk id="10" creationId="{D8985FB9-5C15-4857-B823-F9B7CBCDFE8F}"/>
          </ac:spMkLst>
        </pc:spChg>
        <pc:picChg chg="add del mod">
          <ac:chgData name="mohamed hassan" userId="f452d30685250ba8" providerId="LiveId" clId="{7B436DBB-0C4A-42D6-829E-17A083F07C2C}" dt="2022-03-19T20:42:12.279" v="127" actId="14100"/>
          <ac:picMkLst>
            <pc:docMk/>
            <pc:sldMk cId="2964636598" sldId="275"/>
            <ac:picMk id="7" creationId="{903CD1C2-C928-497E-BDCB-4AC48CC5A74A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9ECA4-9EDC-4B6F-9532-19B0F3DF6E18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53CA7F-BC3A-4C6C-86C9-194448831187}">
      <dgm:prSet phldrT="[Text]" custT="1"/>
      <dgm:spPr/>
      <dgm:t>
        <a:bodyPr/>
        <a:lstStyle/>
        <a:p>
          <a:r>
            <a:rPr lang="en-US" sz="2000" dirty="0"/>
            <a:t>Step 1</a:t>
          </a:r>
        </a:p>
      </dgm:t>
    </dgm:pt>
    <dgm:pt modelId="{00B7E888-267F-47FC-8D7B-902EF544F5AC}" type="parTrans" cxnId="{E0C4B65D-B7CB-44C7-BAF0-8095D148CDB0}">
      <dgm:prSet/>
      <dgm:spPr/>
      <dgm:t>
        <a:bodyPr/>
        <a:lstStyle/>
        <a:p>
          <a:endParaRPr lang="en-US"/>
        </a:p>
      </dgm:t>
    </dgm:pt>
    <dgm:pt modelId="{2C6CACCB-F4A4-43D7-A930-4ED8693DD4B8}" type="sibTrans" cxnId="{E0C4B65D-B7CB-44C7-BAF0-8095D148CDB0}">
      <dgm:prSet/>
      <dgm:spPr/>
      <dgm:t>
        <a:bodyPr/>
        <a:lstStyle/>
        <a:p>
          <a:endParaRPr lang="en-US"/>
        </a:p>
      </dgm:t>
    </dgm:pt>
    <dgm:pt modelId="{85E8C8FD-7009-420C-915C-139D102B7D29}">
      <dgm:prSet phldrT="[Text]" custT="1"/>
      <dgm:spPr/>
      <dgm:t>
        <a:bodyPr/>
        <a:lstStyle/>
        <a:p>
          <a:r>
            <a:rPr lang="en-GB" sz="2000" dirty="0"/>
            <a:t>step4</a:t>
          </a:r>
          <a:endParaRPr lang="en-US" sz="2000" dirty="0"/>
        </a:p>
      </dgm:t>
    </dgm:pt>
    <dgm:pt modelId="{AF4BDF35-71EF-456D-9F6E-F5061FAAB962}" type="parTrans" cxnId="{F885B55D-AF02-42F8-BCAB-C73C6659A7AD}">
      <dgm:prSet/>
      <dgm:spPr/>
      <dgm:t>
        <a:bodyPr/>
        <a:lstStyle/>
        <a:p>
          <a:endParaRPr lang="en-US"/>
        </a:p>
      </dgm:t>
    </dgm:pt>
    <dgm:pt modelId="{12CF25AE-25FD-4826-B67E-AAAC08A50215}" type="sibTrans" cxnId="{F885B55D-AF02-42F8-BCAB-C73C6659A7AD}">
      <dgm:prSet/>
      <dgm:spPr/>
      <dgm:t>
        <a:bodyPr/>
        <a:lstStyle/>
        <a:p>
          <a:endParaRPr lang="en-US"/>
        </a:p>
      </dgm:t>
    </dgm:pt>
    <dgm:pt modelId="{99F94771-E4ED-472E-A384-B65F0DD6E4A8}">
      <dgm:prSet custT="1"/>
      <dgm:spPr/>
      <dgm:t>
        <a:bodyPr/>
        <a:lstStyle/>
        <a:p>
          <a:r>
            <a:rPr lang="en-GB" sz="2000" dirty="0"/>
            <a:t>step3</a:t>
          </a:r>
          <a:endParaRPr lang="en-US" sz="2000" dirty="0"/>
        </a:p>
      </dgm:t>
    </dgm:pt>
    <dgm:pt modelId="{B39572C9-F4E9-46A5-8451-2E8CBD4E5DD6}" type="parTrans" cxnId="{CE6DF429-EA3C-4071-ABD1-E6388F4A07F1}">
      <dgm:prSet/>
      <dgm:spPr/>
      <dgm:t>
        <a:bodyPr/>
        <a:lstStyle/>
        <a:p>
          <a:endParaRPr lang="en-US"/>
        </a:p>
      </dgm:t>
    </dgm:pt>
    <dgm:pt modelId="{7F43BC6F-376A-4B2B-B80C-1EA8ACC9C5B1}" type="sibTrans" cxnId="{CE6DF429-EA3C-4071-ABD1-E6388F4A07F1}">
      <dgm:prSet/>
      <dgm:spPr/>
      <dgm:t>
        <a:bodyPr/>
        <a:lstStyle/>
        <a:p>
          <a:endParaRPr lang="en-US"/>
        </a:p>
      </dgm:t>
    </dgm:pt>
    <dgm:pt modelId="{ADB3D1BC-FCB7-442E-A098-5FE3D2F552E6}">
      <dgm:prSet custT="1"/>
      <dgm:spPr/>
      <dgm:t>
        <a:bodyPr/>
        <a:lstStyle/>
        <a:p>
          <a:r>
            <a:rPr lang="en-GB" sz="1600" b="1" dirty="0"/>
            <a:t>Recast each variable in terms of a steady-state value and a </a:t>
          </a:r>
          <a:r>
            <a:rPr lang="en-US" sz="1600" b="1" dirty="0"/>
            <a:t>perturbed value.</a:t>
          </a:r>
        </a:p>
      </dgm:t>
    </dgm:pt>
    <dgm:pt modelId="{F4F9BDE8-05B3-49B3-AE57-C01AEDB4557F}" type="parTrans" cxnId="{E3621DFD-0D97-4767-98BC-A193A1F8879C}">
      <dgm:prSet/>
      <dgm:spPr/>
      <dgm:t>
        <a:bodyPr/>
        <a:lstStyle/>
        <a:p>
          <a:endParaRPr lang="en-US"/>
        </a:p>
      </dgm:t>
    </dgm:pt>
    <dgm:pt modelId="{A8C294B3-30D3-4097-B375-47F9DBC5253D}" type="sibTrans" cxnId="{E3621DFD-0D97-4767-98BC-A193A1F8879C}">
      <dgm:prSet/>
      <dgm:spPr/>
      <dgm:t>
        <a:bodyPr/>
        <a:lstStyle/>
        <a:p>
          <a:endParaRPr lang="en-US"/>
        </a:p>
      </dgm:t>
    </dgm:pt>
    <dgm:pt modelId="{94F4FFA3-6B8F-4D89-B188-3C6A4FC1DFED}">
      <dgm:prSet custT="1"/>
      <dgm:spPr/>
      <dgm:t>
        <a:bodyPr/>
        <a:lstStyle/>
        <a:p>
          <a:r>
            <a:rPr lang="en-GB" sz="2000" dirty="0"/>
            <a:t>step2</a:t>
          </a:r>
          <a:endParaRPr lang="en-US" sz="2000" dirty="0"/>
        </a:p>
      </dgm:t>
    </dgm:pt>
    <dgm:pt modelId="{34953C74-C74E-4698-87DE-EBEB02776924}" type="sibTrans" cxnId="{483F9E2F-93C5-4A1B-B3A8-B6D1C3333538}">
      <dgm:prSet/>
      <dgm:spPr/>
      <dgm:t>
        <a:bodyPr/>
        <a:lstStyle/>
        <a:p>
          <a:endParaRPr lang="en-US"/>
        </a:p>
      </dgm:t>
    </dgm:pt>
    <dgm:pt modelId="{ABE4CE76-2F65-4A52-B6AD-5EB2E2736D73}" type="parTrans" cxnId="{483F9E2F-93C5-4A1B-B3A8-B6D1C3333538}">
      <dgm:prSet/>
      <dgm:spPr/>
      <dgm:t>
        <a:bodyPr/>
        <a:lstStyle/>
        <a:p>
          <a:endParaRPr lang="en-US"/>
        </a:p>
      </dgm:t>
    </dgm:pt>
    <dgm:pt modelId="{1708E892-DB50-46E8-9DC4-C9F089597B65}">
      <dgm:prSet custT="1"/>
      <dgm:spPr/>
      <dgm:t>
        <a:bodyPr/>
        <a:lstStyle/>
        <a:p>
          <a:r>
            <a:rPr lang="en-GB" sz="1600" b="1" dirty="0"/>
            <a:t>Apply the small-angle assumption to trig functions of perturbed angle </a:t>
          </a:r>
          <a:endParaRPr lang="en-US" sz="1600" b="1" dirty="0"/>
        </a:p>
      </dgm:t>
    </dgm:pt>
    <dgm:pt modelId="{1974ACAA-BFC3-4479-AEA3-38FAFC065195}" type="parTrans" cxnId="{AC09089D-1BA0-4FFD-881A-F66A50039BB9}">
      <dgm:prSet/>
      <dgm:spPr/>
      <dgm:t>
        <a:bodyPr/>
        <a:lstStyle/>
        <a:p>
          <a:endParaRPr lang="en-US"/>
        </a:p>
      </dgm:t>
    </dgm:pt>
    <dgm:pt modelId="{8833896E-D0E2-4622-8D8D-802573EDBA29}" type="sibTrans" cxnId="{AC09089D-1BA0-4FFD-881A-F66A50039BB9}">
      <dgm:prSet/>
      <dgm:spPr/>
      <dgm:t>
        <a:bodyPr/>
        <a:lstStyle/>
        <a:p>
          <a:endParaRPr lang="en-US"/>
        </a:p>
      </dgm:t>
    </dgm:pt>
    <dgm:pt modelId="{40D750C6-E128-49AD-A9A6-1750908731FB}">
      <dgm:prSet custT="1"/>
      <dgm:spPr/>
      <dgm:t>
        <a:bodyPr/>
        <a:lstStyle/>
        <a:p>
          <a:r>
            <a:rPr lang="en-GB" sz="1600" b="1" dirty="0"/>
            <a:t>Assume products of small perturbations are negligible.</a:t>
          </a:r>
          <a:endParaRPr lang="en-US" sz="1600" b="1" dirty="0"/>
        </a:p>
      </dgm:t>
    </dgm:pt>
    <dgm:pt modelId="{C9ECF73C-49DD-4ACD-8596-C2F8F87B825F}" type="parTrans" cxnId="{00DB20B1-E85A-402B-B22A-C41ECF1F1DBB}">
      <dgm:prSet/>
      <dgm:spPr/>
      <dgm:t>
        <a:bodyPr/>
        <a:lstStyle/>
        <a:p>
          <a:endParaRPr lang="en-US"/>
        </a:p>
      </dgm:t>
    </dgm:pt>
    <dgm:pt modelId="{C8BFD8DB-ADF0-4B9E-8E13-CD5FE3C4785E}" type="sibTrans" cxnId="{00DB20B1-E85A-402B-B22A-C41ECF1F1DBB}">
      <dgm:prSet/>
      <dgm:spPr/>
      <dgm:t>
        <a:bodyPr/>
        <a:lstStyle/>
        <a:p>
          <a:endParaRPr lang="en-US"/>
        </a:p>
      </dgm:t>
    </dgm:pt>
    <dgm:pt modelId="{5A5DC7E8-E8CF-45E0-81A0-EEF80C271C79}">
      <dgm:prSet custT="1"/>
      <dgm:spPr/>
      <dgm:t>
        <a:bodyPr/>
        <a:lstStyle/>
        <a:p>
          <a:r>
            <a:rPr lang="en-GB" sz="1600" b="1" dirty="0"/>
            <a:t>Remove the steady-state equation from the perturbed </a:t>
          </a:r>
          <a:r>
            <a:rPr lang="en-US" sz="1600" b="1" dirty="0"/>
            <a:t>equation.</a:t>
          </a:r>
        </a:p>
      </dgm:t>
    </dgm:pt>
    <dgm:pt modelId="{9C12EFB1-5A74-4CAB-9DCF-EE7FF2907D87}" type="parTrans" cxnId="{B1C387AE-1AAC-4DE8-B7B4-AB8DBC2C6745}">
      <dgm:prSet/>
      <dgm:spPr/>
      <dgm:t>
        <a:bodyPr/>
        <a:lstStyle/>
        <a:p>
          <a:endParaRPr lang="en-US"/>
        </a:p>
      </dgm:t>
    </dgm:pt>
    <dgm:pt modelId="{BD50ADBF-5488-430D-873A-F2E61C773035}" type="sibTrans" cxnId="{B1C387AE-1AAC-4DE8-B7B4-AB8DBC2C6745}">
      <dgm:prSet/>
      <dgm:spPr/>
      <dgm:t>
        <a:bodyPr/>
        <a:lstStyle/>
        <a:p>
          <a:endParaRPr lang="en-US"/>
        </a:p>
      </dgm:t>
    </dgm:pt>
    <dgm:pt modelId="{FCC0C930-EF35-4F28-B6EE-251E6862C63D}" type="pres">
      <dgm:prSet presAssocID="{DC59ECA4-9EDC-4B6F-9532-19B0F3DF6E18}" presName="linear" presStyleCnt="0">
        <dgm:presLayoutVars>
          <dgm:dir/>
          <dgm:animLvl val="lvl"/>
          <dgm:resizeHandles val="exact"/>
        </dgm:presLayoutVars>
      </dgm:prSet>
      <dgm:spPr/>
    </dgm:pt>
    <dgm:pt modelId="{FB2BAB01-C989-423C-8CD9-0C22DE56DB65}" type="pres">
      <dgm:prSet presAssocID="{5F53CA7F-BC3A-4C6C-86C9-194448831187}" presName="parentLin" presStyleCnt="0"/>
      <dgm:spPr/>
    </dgm:pt>
    <dgm:pt modelId="{97F5B182-0FA6-4432-9AD0-B16F84A6E0A6}" type="pres">
      <dgm:prSet presAssocID="{5F53CA7F-BC3A-4C6C-86C9-194448831187}" presName="parentLeftMargin" presStyleLbl="node1" presStyleIdx="0" presStyleCnt="4"/>
      <dgm:spPr/>
    </dgm:pt>
    <dgm:pt modelId="{B8BE5590-42CA-40E2-8203-7FC6038AC9BC}" type="pres">
      <dgm:prSet presAssocID="{5F53CA7F-BC3A-4C6C-86C9-194448831187}" presName="parentText" presStyleLbl="node1" presStyleIdx="0" presStyleCnt="4" custScaleY="211720">
        <dgm:presLayoutVars>
          <dgm:chMax val="0"/>
          <dgm:bulletEnabled val="1"/>
        </dgm:presLayoutVars>
      </dgm:prSet>
      <dgm:spPr/>
    </dgm:pt>
    <dgm:pt modelId="{EC50A555-5AE2-4062-A327-5C0A49F57D70}" type="pres">
      <dgm:prSet presAssocID="{5F53CA7F-BC3A-4C6C-86C9-194448831187}" presName="negativeSpace" presStyleCnt="0"/>
      <dgm:spPr/>
    </dgm:pt>
    <dgm:pt modelId="{B9494F21-5FC1-4C05-8138-BD7BA507F574}" type="pres">
      <dgm:prSet presAssocID="{5F53CA7F-BC3A-4C6C-86C9-194448831187}" presName="childText" presStyleLbl="conFgAcc1" presStyleIdx="0" presStyleCnt="4" custScaleY="134394">
        <dgm:presLayoutVars>
          <dgm:bulletEnabled val="1"/>
        </dgm:presLayoutVars>
      </dgm:prSet>
      <dgm:spPr/>
    </dgm:pt>
    <dgm:pt modelId="{26E48BE1-DAE2-41D9-89DB-369C27F0299E}" type="pres">
      <dgm:prSet presAssocID="{2C6CACCB-F4A4-43D7-A930-4ED8693DD4B8}" presName="spaceBetweenRectangles" presStyleCnt="0"/>
      <dgm:spPr/>
    </dgm:pt>
    <dgm:pt modelId="{A8959008-E1A7-4F84-9A16-63FF74E37B0B}" type="pres">
      <dgm:prSet presAssocID="{94F4FFA3-6B8F-4D89-B188-3C6A4FC1DFED}" presName="parentLin" presStyleCnt="0"/>
      <dgm:spPr/>
    </dgm:pt>
    <dgm:pt modelId="{CA9373BB-5E74-4595-B826-B2912CEB03AD}" type="pres">
      <dgm:prSet presAssocID="{94F4FFA3-6B8F-4D89-B188-3C6A4FC1DFED}" presName="parentLeftMargin" presStyleLbl="node1" presStyleIdx="0" presStyleCnt="4"/>
      <dgm:spPr/>
    </dgm:pt>
    <dgm:pt modelId="{04A44916-160F-4FE0-AF4F-14AF04A66A70}" type="pres">
      <dgm:prSet presAssocID="{94F4FFA3-6B8F-4D89-B188-3C6A4FC1DFED}" presName="parentText" presStyleLbl="node1" presStyleIdx="1" presStyleCnt="4" custScaleY="221894">
        <dgm:presLayoutVars>
          <dgm:chMax val="0"/>
          <dgm:bulletEnabled val="1"/>
        </dgm:presLayoutVars>
      </dgm:prSet>
      <dgm:spPr/>
    </dgm:pt>
    <dgm:pt modelId="{DF539C74-92EE-4530-96B3-DCEC1139152A}" type="pres">
      <dgm:prSet presAssocID="{94F4FFA3-6B8F-4D89-B188-3C6A4FC1DFED}" presName="negativeSpace" presStyleCnt="0"/>
      <dgm:spPr/>
    </dgm:pt>
    <dgm:pt modelId="{AB5F6702-03EB-4AF2-860D-E17B8748BACD}" type="pres">
      <dgm:prSet presAssocID="{94F4FFA3-6B8F-4D89-B188-3C6A4FC1DFED}" presName="childText" presStyleLbl="conFgAcc1" presStyleIdx="1" presStyleCnt="4" custScaleY="114952">
        <dgm:presLayoutVars>
          <dgm:bulletEnabled val="1"/>
        </dgm:presLayoutVars>
      </dgm:prSet>
      <dgm:spPr/>
    </dgm:pt>
    <dgm:pt modelId="{5816B562-C51D-41EE-8F2E-D390DFAADE79}" type="pres">
      <dgm:prSet presAssocID="{34953C74-C74E-4698-87DE-EBEB02776924}" presName="spaceBetweenRectangles" presStyleCnt="0"/>
      <dgm:spPr/>
    </dgm:pt>
    <dgm:pt modelId="{3E9CEB50-AFBF-4084-959F-6B0785D62CE9}" type="pres">
      <dgm:prSet presAssocID="{99F94771-E4ED-472E-A384-B65F0DD6E4A8}" presName="parentLin" presStyleCnt="0"/>
      <dgm:spPr/>
    </dgm:pt>
    <dgm:pt modelId="{1087C10C-9FA3-4D63-A29C-2180133758B1}" type="pres">
      <dgm:prSet presAssocID="{99F94771-E4ED-472E-A384-B65F0DD6E4A8}" presName="parentLeftMargin" presStyleLbl="node1" presStyleIdx="1" presStyleCnt="4"/>
      <dgm:spPr/>
    </dgm:pt>
    <dgm:pt modelId="{8708D658-C549-4A82-948E-76B07C404EA9}" type="pres">
      <dgm:prSet presAssocID="{99F94771-E4ED-472E-A384-B65F0DD6E4A8}" presName="parentText" presStyleLbl="node1" presStyleIdx="2" presStyleCnt="4" custScaleY="204965">
        <dgm:presLayoutVars>
          <dgm:chMax val="0"/>
          <dgm:bulletEnabled val="1"/>
        </dgm:presLayoutVars>
      </dgm:prSet>
      <dgm:spPr/>
    </dgm:pt>
    <dgm:pt modelId="{42F80558-8458-44F3-A67F-149281805E7B}" type="pres">
      <dgm:prSet presAssocID="{99F94771-E4ED-472E-A384-B65F0DD6E4A8}" presName="negativeSpace" presStyleCnt="0"/>
      <dgm:spPr/>
    </dgm:pt>
    <dgm:pt modelId="{C86B6635-E9BD-40EE-9D50-6E5DF1C42AE1}" type="pres">
      <dgm:prSet presAssocID="{99F94771-E4ED-472E-A384-B65F0DD6E4A8}" presName="childText" presStyleLbl="conFgAcc1" presStyleIdx="2" presStyleCnt="4" custScaleY="166455">
        <dgm:presLayoutVars>
          <dgm:bulletEnabled val="1"/>
        </dgm:presLayoutVars>
      </dgm:prSet>
      <dgm:spPr/>
    </dgm:pt>
    <dgm:pt modelId="{DFF33D73-85D0-417D-B582-3074053A19C5}" type="pres">
      <dgm:prSet presAssocID="{7F43BC6F-376A-4B2B-B80C-1EA8ACC9C5B1}" presName="spaceBetweenRectangles" presStyleCnt="0"/>
      <dgm:spPr/>
    </dgm:pt>
    <dgm:pt modelId="{B1175410-6FDB-496B-B5D4-AE0D81B75209}" type="pres">
      <dgm:prSet presAssocID="{85E8C8FD-7009-420C-915C-139D102B7D29}" presName="parentLin" presStyleCnt="0"/>
      <dgm:spPr/>
    </dgm:pt>
    <dgm:pt modelId="{9FDE58BF-746C-4B50-BAB7-67507F793279}" type="pres">
      <dgm:prSet presAssocID="{85E8C8FD-7009-420C-915C-139D102B7D29}" presName="parentLeftMargin" presStyleLbl="node1" presStyleIdx="2" presStyleCnt="4"/>
      <dgm:spPr/>
    </dgm:pt>
    <dgm:pt modelId="{D15494BA-17C2-441D-81B8-EF01B66DE7DA}" type="pres">
      <dgm:prSet presAssocID="{85E8C8FD-7009-420C-915C-139D102B7D29}" presName="parentText" presStyleLbl="node1" presStyleIdx="3" presStyleCnt="4" custScaleY="226734">
        <dgm:presLayoutVars>
          <dgm:chMax val="0"/>
          <dgm:bulletEnabled val="1"/>
        </dgm:presLayoutVars>
      </dgm:prSet>
      <dgm:spPr/>
    </dgm:pt>
    <dgm:pt modelId="{59FDAD78-7BE3-4A12-A17E-92B2E80D20D0}" type="pres">
      <dgm:prSet presAssocID="{85E8C8FD-7009-420C-915C-139D102B7D29}" presName="negativeSpace" presStyleCnt="0"/>
      <dgm:spPr/>
    </dgm:pt>
    <dgm:pt modelId="{F69BF018-3301-4451-8197-50ED4979F837}" type="pres">
      <dgm:prSet presAssocID="{85E8C8FD-7009-420C-915C-139D102B7D29}" presName="childText" presStyleLbl="conFgAcc1" presStyleIdx="3" presStyleCnt="4" custScaleY="123833">
        <dgm:presLayoutVars>
          <dgm:bulletEnabled val="1"/>
        </dgm:presLayoutVars>
      </dgm:prSet>
      <dgm:spPr/>
    </dgm:pt>
  </dgm:ptLst>
  <dgm:cxnLst>
    <dgm:cxn modelId="{4BB5980D-E312-4A89-9B2A-7FCC5C59DC0B}" type="presOf" srcId="{40D750C6-E128-49AD-A9A6-1750908731FB}" destId="{C86B6635-E9BD-40EE-9D50-6E5DF1C42AE1}" srcOrd="0" destOrd="0" presId="urn:microsoft.com/office/officeart/2005/8/layout/list1"/>
    <dgm:cxn modelId="{CFEC541A-0A70-4EA6-A1A1-3ABF6A150E1E}" type="presOf" srcId="{ADB3D1BC-FCB7-442E-A098-5FE3D2F552E6}" destId="{B9494F21-5FC1-4C05-8138-BD7BA507F574}" srcOrd="0" destOrd="0" presId="urn:microsoft.com/office/officeart/2005/8/layout/list1"/>
    <dgm:cxn modelId="{B8B49E20-042A-4220-B1C9-56B6CED32223}" type="presOf" srcId="{99F94771-E4ED-472E-A384-B65F0DD6E4A8}" destId="{1087C10C-9FA3-4D63-A29C-2180133758B1}" srcOrd="0" destOrd="0" presId="urn:microsoft.com/office/officeart/2005/8/layout/list1"/>
    <dgm:cxn modelId="{AAC3F020-11D6-4D43-812B-32EB407A2226}" type="presOf" srcId="{85E8C8FD-7009-420C-915C-139D102B7D29}" destId="{D15494BA-17C2-441D-81B8-EF01B66DE7DA}" srcOrd="1" destOrd="0" presId="urn:microsoft.com/office/officeart/2005/8/layout/list1"/>
    <dgm:cxn modelId="{12E20D25-0833-491F-9568-16BEB4F2B4D5}" type="presOf" srcId="{94F4FFA3-6B8F-4D89-B188-3C6A4FC1DFED}" destId="{04A44916-160F-4FE0-AF4F-14AF04A66A70}" srcOrd="1" destOrd="0" presId="urn:microsoft.com/office/officeart/2005/8/layout/list1"/>
    <dgm:cxn modelId="{CE6DF429-EA3C-4071-ABD1-E6388F4A07F1}" srcId="{DC59ECA4-9EDC-4B6F-9532-19B0F3DF6E18}" destId="{99F94771-E4ED-472E-A384-B65F0DD6E4A8}" srcOrd="2" destOrd="0" parTransId="{B39572C9-F4E9-46A5-8451-2E8CBD4E5DD6}" sibTransId="{7F43BC6F-376A-4B2B-B80C-1EA8ACC9C5B1}"/>
    <dgm:cxn modelId="{483F9E2F-93C5-4A1B-B3A8-B6D1C3333538}" srcId="{DC59ECA4-9EDC-4B6F-9532-19B0F3DF6E18}" destId="{94F4FFA3-6B8F-4D89-B188-3C6A4FC1DFED}" srcOrd="1" destOrd="0" parTransId="{ABE4CE76-2F65-4A52-B6AD-5EB2E2736D73}" sibTransId="{34953C74-C74E-4698-87DE-EBEB02776924}"/>
    <dgm:cxn modelId="{B2079B33-4539-4197-BD35-6469266B6F18}" type="presOf" srcId="{85E8C8FD-7009-420C-915C-139D102B7D29}" destId="{9FDE58BF-746C-4B50-BAB7-67507F793279}" srcOrd="0" destOrd="0" presId="urn:microsoft.com/office/officeart/2005/8/layout/list1"/>
    <dgm:cxn modelId="{F885B55D-AF02-42F8-BCAB-C73C6659A7AD}" srcId="{DC59ECA4-9EDC-4B6F-9532-19B0F3DF6E18}" destId="{85E8C8FD-7009-420C-915C-139D102B7D29}" srcOrd="3" destOrd="0" parTransId="{AF4BDF35-71EF-456D-9F6E-F5061FAAB962}" sibTransId="{12CF25AE-25FD-4826-B67E-AAAC08A50215}"/>
    <dgm:cxn modelId="{E0C4B65D-B7CB-44C7-BAF0-8095D148CDB0}" srcId="{DC59ECA4-9EDC-4B6F-9532-19B0F3DF6E18}" destId="{5F53CA7F-BC3A-4C6C-86C9-194448831187}" srcOrd="0" destOrd="0" parTransId="{00B7E888-267F-47FC-8D7B-902EF544F5AC}" sibTransId="{2C6CACCB-F4A4-43D7-A930-4ED8693DD4B8}"/>
    <dgm:cxn modelId="{5727A04D-3AED-44A6-8C74-5784C0E3A78B}" type="presOf" srcId="{5F53CA7F-BC3A-4C6C-86C9-194448831187}" destId="{B8BE5590-42CA-40E2-8203-7FC6038AC9BC}" srcOrd="1" destOrd="0" presId="urn:microsoft.com/office/officeart/2005/8/layout/list1"/>
    <dgm:cxn modelId="{794C7E8C-F7B1-40AE-B840-A275FE537FEE}" type="presOf" srcId="{DC59ECA4-9EDC-4B6F-9532-19B0F3DF6E18}" destId="{FCC0C930-EF35-4F28-B6EE-251E6862C63D}" srcOrd="0" destOrd="0" presId="urn:microsoft.com/office/officeart/2005/8/layout/list1"/>
    <dgm:cxn modelId="{AC09089D-1BA0-4FFD-881A-F66A50039BB9}" srcId="{94F4FFA3-6B8F-4D89-B188-3C6A4FC1DFED}" destId="{1708E892-DB50-46E8-9DC4-C9F089597B65}" srcOrd="0" destOrd="0" parTransId="{1974ACAA-BFC3-4479-AEA3-38FAFC065195}" sibTransId="{8833896E-D0E2-4622-8D8D-802573EDBA29}"/>
    <dgm:cxn modelId="{BE19A6AB-3AD8-4E5F-AF4B-869F26921162}" type="presOf" srcId="{99F94771-E4ED-472E-A384-B65F0DD6E4A8}" destId="{8708D658-C549-4A82-948E-76B07C404EA9}" srcOrd="1" destOrd="0" presId="urn:microsoft.com/office/officeart/2005/8/layout/list1"/>
    <dgm:cxn modelId="{B1C387AE-1AAC-4DE8-B7B4-AB8DBC2C6745}" srcId="{85E8C8FD-7009-420C-915C-139D102B7D29}" destId="{5A5DC7E8-E8CF-45E0-81A0-EEF80C271C79}" srcOrd="0" destOrd="0" parTransId="{9C12EFB1-5A74-4CAB-9DCF-EE7FF2907D87}" sibTransId="{BD50ADBF-5488-430D-873A-F2E61C773035}"/>
    <dgm:cxn modelId="{00DB20B1-E85A-402B-B22A-C41ECF1F1DBB}" srcId="{99F94771-E4ED-472E-A384-B65F0DD6E4A8}" destId="{40D750C6-E128-49AD-A9A6-1750908731FB}" srcOrd="0" destOrd="0" parTransId="{C9ECF73C-49DD-4ACD-8596-C2F8F87B825F}" sibTransId="{C8BFD8DB-ADF0-4B9E-8E13-CD5FE3C4785E}"/>
    <dgm:cxn modelId="{BBF01DC5-A62F-48B0-B7BA-287D5A07121D}" type="presOf" srcId="{1708E892-DB50-46E8-9DC4-C9F089597B65}" destId="{AB5F6702-03EB-4AF2-860D-E17B8748BACD}" srcOrd="0" destOrd="0" presId="urn:microsoft.com/office/officeart/2005/8/layout/list1"/>
    <dgm:cxn modelId="{4F6244CD-188C-45D3-A7ED-A38D87191962}" type="presOf" srcId="{5A5DC7E8-E8CF-45E0-81A0-EEF80C271C79}" destId="{F69BF018-3301-4451-8197-50ED4979F837}" srcOrd="0" destOrd="0" presId="urn:microsoft.com/office/officeart/2005/8/layout/list1"/>
    <dgm:cxn modelId="{74D03AE7-65A0-4FCC-AAAE-C9BA253805E1}" type="presOf" srcId="{94F4FFA3-6B8F-4D89-B188-3C6A4FC1DFED}" destId="{CA9373BB-5E74-4595-B826-B2912CEB03AD}" srcOrd="0" destOrd="0" presId="urn:microsoft.com/office/officeart/2005/8/layout/list1"/>
    <dgm:cxn modelId="{04C732FB-4C53-4EC6-8507-781A24F450C8}" type="presOf" srcId="{5F53CA7F-BC3A-4C6C-86C9-194448831187}" destId="{97F5B182-0FA6-4432-9AD0-B16F84A6E0A6}" srcOrd="0" destOrd="0" presId="urn:microsoft.com/office/officeart/2005/8/layout/list1"/>
    <dgm:cxn modelId="{E3621DFD-0D97-4767-98BC-A193A1F8879C}" srcId="{5F53CA7F-BC3A-4C6C-86C9-194448831187}" destId="{ADB3D1BC-FCB7-442E-A098-5FE3D2F552E6}" srcOrd="0" destOrd="0" parTransId="{F4F9BDE8-05B3-49B3-AE57-C01AEDB4557F}" sibTransId="{A8C294B3-30D3-4097-B375-47F9DBC5253D}"/>
    <dgm:cxn modelId="{6079D816-452C-41A0-9507-891E4413B9EC}" type="presParOf" srcId="{FCC0C930-EF35-4F28-B6EE-251E6862C63D}" destId="{FB2BAB01-C989-423C-8CD9-0C22DE56DB65}" srcOrd="0" destOrd="0" presId="urn:microsoft.com/office/officeart/2005/8/layout/list1"/>
    <dgm:cxn modelId="{04809F38-17CE-41EA-B9F3-FB31B6E04792}" type="presParOf" srcId="{FB2BAB01-C989-423C-8CD9-0C22DE56DB65}" destId="{97F5B182-0FA6-4432-9AD0-B16F84A6E0A6}" srcOrd="0" destOrd="0" presId="urn:microsoft.com/office/officeart/2005/8/layout/list1"/>
    <dgm:cxn modelId="{A3A50C24-239D-4157-904B-B4E316D27DB1}" type="presParOf" srcId="{FB2BAB01-C989-423C-8CD9-0C22DE56DB65}" destId="{B8BE5590-42CA-40E2-8203-7FC6038AC9BC}" srcOrd="1" destOrd="0" presId="urn:microsoft.com/office/officeart/2005/8/layout/list1"/>
    <dgm:cxn modelId="{898D9B69-A175-467D-BEDF-DB6ACB463D6C}" type="presParOf" srcId="{FCC0C930-EF35-4F28-B6EE-251E6862C63D}" destId="{EC50A555-5AE2-4062-A327-5C0A49F57D70}" srcOrd="1" destOrd="0" presId="urn:microsoft.com/office/officeart/2005/8/layout/list1"/>
    <dgm:cxn modelId="{578CC14C-6B45-4B60-ADF0-8C0B4785D73A}" type="presParOf" srcId="{FCC0C930-EF35-4F28-B6EE-251E6862C63D}" destId="{B9494F21-5FC1-4C05-8138-BD7BA507F574}" srcOrd="2" destOrd="0" presId="urn:microsoft.com/office/officeart/2005/8/layout/list1"/>
    <dgm:cxn modelId="{4CCBE9F5-BA11-410E-90B7-EE818B260844}" type="presParOf" srcId="{FCC0C930-EF35-4F28-B6EE-251E6862C63D}" destId="{26E48BE1-DAE2-41D9-89DB-369C27F0299E}" srcOrd="3" destOrd="0" presId="urn:microsoft.com/office/officeart/2005/8/layout/list1"/>
    <dgm:cxn modelId="{49C56680-CEE2-4E09-A26A-7F985BF3451E}" type="presParOf" srcId="{FCC0C930-EF35-4F28-B6EE-251E6862C63D}" destId="{A8959008-E1A7-4F84-9A16-63FF74E37B0B}" srcOrd="4" destOrd="0" presId="urn:microsoft.com/office/officeart/2005/8/layout/list1"/>
    <dgm:cxn modelId="{D93DAE98-505F-4EBD-97D2-45469CF4B317}" type="presParOf" srcId="{A8959008-E1A7-4F84-9A16-63FF74E37B0B}" destId="{CA9373BB-5E74-4595-B826-B2912CEB03AD}" srcOrd="0" destOrd="0" presId="urn:microsoft.com/office/officeart/2005/8/layout/list1"/>
    <dgm:cxn modelId="{9A2CE6E4-6DD2-4B2E-B05E-80BFDB56746B}" type="presParOf" srcId="{A8959008-E1A7-4F84-9A16-63FF74E37B0B}" destId="{04A44916-160F-4FE0-AF4F-14AF04A66A70}" srcOrd="1" destOrd="0" presId="urn:microsoft.com/office/officeart/2005/8/layout/list1"/>
    <dgm:cxn modelId="{28CE6061-3234-476A-9CA5-51C766A53904}" type="presParOf" srcId="{FCC0C930-EF35-4F28-B6EE-251E6862C63D}" destId="{DF539C74-92EE-4530-96B3-DCEC1139152A}" srcOrd="5" destOrd="0" presId="urn:microsoft.com/office/officeart/2005/8/layout/list1"/>
    <dgm:cxn modelId="{AF2C6149-B3C2-41C6-B7B7-20C05EB2F88D}" type="presParOf" srcId="{FCC0C930-EF35-4F28-B6EE-251E6862C63D}" destId="{AB5F6702-03EB-4AF2-860D-E17B8748BACD}" srcOrd="6" destOrd="0" presId="urn:microsoft.com/office/officeart/2005/8/layout/list1"/>
    <dgm:cxn modelId="{3E9B7AF0-B25B-41AF-B27E-B32E3695CABD}" type="presParOf" srcId="{FCC0C930-EF35-4F28-B6EE-251E6862C63D}" destId="{5816B562-C51D-41EE-8F2E-D390DFAADE79}" srcOrd="7" destOrd="0" presId="urn:microsoft.com/office/officeart/2005/8/layout/list1"/>
    <dgm:cxn modelId="{69E04566-2E43-4668-852E-D39BE0E9BB50}" type="presParOf" srcId="{FCC0C930-EF35-4F28-B6EE-251E6862C63D}" destId="{3E9CEB50-AFBF-4084-959F-6B0785D62CE9}" srcOrd="8" destOrd="0" presId="urn:microsoft.com/office/officeart/2005/8/layout/list1"/>
    <dgm:cxn modelId="{224F2CB0-CCFC-470B-ACFF-509C46A8BA7C}" type="presParOf" srcId="{3E9CEB50-AFBF-4084-959F-6B0785D62CE9}" destId="{1087C10C-9FA3-4D63-A29C-2180133758B1}" srcOrd="0" destOrd="0" presId="urn:microsoft.com/office/officeart/2005/8/layout/list1"/>
    <dgm:cxn modelId="{03654AAC-2076-43A1-8083-C21F759E7921}" type="presParOf" srcId="{3E9CEB50-AFBF-4084-959F-6B0785D62CE9}" destId="{8708D658-C549-4A82-948E-76B07C404EA9}" srcOrd="1" destOrd="0" presId="urn:microsoft.com/office/officeart/2005/8/layout/list1"/>
    <dgm:cxn modelId="{BF91E1ED-D320-46B6-9195-D21C78ED672D}" type="presParOf" srcId="{FCC0C930-EF35-4F28-B6EE-251E6862C63D}" destId="{42F80558-8458-44F3-A67F-149281805E7B}" srcOrd="9" destOrd="0" presId="urn:microsoft.com/office/officeart/2005/8/layout/list1"/>
    <dgm:cxn modelId="{D6D0212C-A8D1-4E67-99EE-82CA764CEE8B}" type="presParOf" srcId="{FCC0C930-EF35-4F28-B6EE-251E6862C63D}" destId="{C86B6635-E9BD-40EE-9D50-6E5DF1C42AE1}" srcOrd="10" destOrd="0" presId="urn:microsoft.com/office/officeart/2005/8/layout/list1"/>
    <dgm:cxn modelId="{55A03598-87E0-4693-84B0-ECD8190D897C}" type="presParOf" srcId="{FCC0C930-EF35-4F28-B6EE-251E6862C63D}" destId="{DFF33D73-85D0-417D-B582-3074053A19C5}" srcOrd="11" destOrd="0" presId="urn:microsoft.com/office/officeart/2005/8/layout/list1"/>
    <dgm:cxn modelId="{6EC6DA5C-5F89-47AC-9B18-B327A531C999}" type="presParOf" srcId="{FCC0C930-EF35-4F28-B6EE-251E6862C63D}" destId="{B1175410-6FDB-496B-B5D4-AE0D81B75209}" srcOrd="12" destOrd="0" presId="urn:microsoft.com/office/officeart/2005/8/layout/list1"/>
    <dgm:cxn modelId="{9728D8A8-B4B1-4F90-9E7B-C38A9AA817BC}" type="presParOf" srcId="{B1175410-6FDB-496B-B5D4-AE0D81B75209}" destId="{9FDE58BF-746C-4B50-BAB7-67507F793279}" srcOrd="0" destOrd="0" presId="urn:microsoft.com/office/officeart/2005/8/layout/list1"/>
    <dgm:cxn modelId="{9B10780B-30A8-4FC1-93F1-50D2066CB7AE}" type="presParOf" srcId="{B1175410-6FDB-496B-B5D4-AE0D81B75209}" destId="{D15494BA-17C2-441D-81B8-EF01B66DE7DA}" srcOrd="1" destOrd="0" presId="urn:microsoft.com/office/officeart/2005/8/layout/list1"/>
    <dgm:cxn modelId="{753E1179-200E-407F-A3B1-C0C5B7D85DF1}" type="presParOf" srcId="{FCC0C930-EF35-4F28-B6EE-251E6862C63D}" destId="{59FDAD78-7BE3-4A12-A17E-92B2E80D20D0}" srcOrd="13" destOrd="0" presId="urn:microsoft.com/office/officeart/2005/8/layout/list1"/>
    <dgm:cxn modelId="{8CFFB170-B46B-4CEA-B001-ECA42ECA912C}" type="presParOf" srcId="{FCC0C930-EF35-4F28-B6EE-251E6862C63D}" destId="{F69BF018-3301-4451-8197-50ED4979F83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EE0D37-99CE-4E8C-996B-8AA3BB722520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51DD1-FCC1-4B8A-9C9E-EADE4ABC0971}">
      <dgm:prSet phldrT="[Text]"/>
      <dgm:spPr/>
      <dgm:t>
        <a:bodyPr/>
        <a:lstStyle/>
        <a:p>
          <a:endParaRPr lang="en-US" dirty="0"/>
        </a:p>
      </dgm:t>
    </dgm:pt>
    <dgm:pt modelId="{AFA45361-9DAC-4A3C-9FEC-1D0AB489713D}" type="parTrans" cxnId="{76D16655-A11B-4825-B183-7B19DB5B0258}">
      <dgm:prSet/>
      <dgm:spPr/>
      <dgm:t>
        <a:bodyPr/>
        <a:lstStyle/>
        <a:p>
          <a:endParaRPr lang="en-US"/>
        </a:p>
      </dgm:t>
    </dgm:pt>
    <dgm:pt modelId="{F9907AF8-CDA8-4B4B-BD3D-67BA3E9BF348}" type="sibTrans" cxnId="{76D16655-A11B-4825-B183-7B19DB5B0258}">
      <dgm:prSet/>
      <dgm:spPr/>
      <dgm:t>
        <a:bodyPr/>
        <a:lstStyle/>
        <a:p>
          <a:endParaRPr lang="en-US"/>
        </a:p>
      </dgm:t>
    </dgm:pt>
    <dgm:pt modelId="{76B7F3F5-CD62-4051-B501-988851BFB5B0}">
      <dgm:prSet/>
      <dgm:spPr/>
      <dgm:t>
        <a:bodyPr/>
        <a:lstStyle/>
        <a:p>
          <a:endParaRPr lang="en-US" dirty="0"/>
        </a:p>
      </dgm:t>
    </dgm:pt>
    <dgm:pt modelId="{1A0E19E8-05C2-4350-957B-8445883D2CDF}" type="parTrans" cxnId="{457B3588-2ABD-4A88-A26A-9065456B066A}">
      <dgm:prSet/>
      <dgm:spPr/>
      <dgm:t>
        <a:bodyPr/>
        <a:lstStyle/>
        <a:p>
          <a:endParaRPr lang="en-US"/>
        </a:p>
      </dgm:t>
    </dgm:pt>
    <dgm:pt modelId="{6745DFFC-4542-4785-B2A5-B89DE9D8B657}" type="sibTrans" cxnId="{457B3588-2ABD-4A88-A26A-9065456B066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CB8EC7D-E37B-4D2C-BA29-368AA4F48B11}">
          <dgm:prSet/>
          <dgm:spPr/>
          <dgm:t>
            <a:bodyPr/>
            <a:lstStyle/>
            <a:p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By solving the A matrix we get 2 pairs of conjugate roots the pair which has small real part has big settling time according to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𝑇</m:t>
                      </m:r>
                    </m:e>
                    <m: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𝑠</m:t>
                      </m:r>
                    </m:sub>
                  </m:sSub>
                  <m:r>
                    <a:rPr lang="en-US" i="1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m:t>=</m:t>
                  </m:r>
                  <m:f>
                    <m:fPr>
                      <m:ctrlP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m:ctrlPr>
                    </m:fPr>
                    <m:num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4</m:t>
                      </m:r>
                    </m:num>
                    <m:den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𝜁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</m:den>
                  </m:f>
                </m:oMath>
              </a14:m>
              <a:br>
                <a: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on the other hand with the pair which has bigger real part</a:t>
              </a:r>
              <a:endParaRPr lang="en-US" dirty="0"/>
            </a:p>
          </dgm:t>
        </dgm:pt>
      </mc:Choice>
      <mc:Fallback xmlns="">
        <dgm:pt modelId="{0CB8EC7D-E37B-4D2C-BA29-368AA4F48B11}">
          <dgm:prSet/>
          <dgm:spPr/>
          <dgm:t>
            <a:bodyPr/>
            <a:lstStyle/>
            <a:p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By solving the A matrix we get 2 pairs of conjugate roots the pair which has small real part has big settling time according to </a:t>
              </a:r>
              <a:r>
                <a:rPr lang="en-US" i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𝑇_𝑠=4/(𝜁𝜔_𝑛 )</a:t>
              </a:r>
              <a:br>
                <a: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on the other hand with the pair which has bigger real part</a:t>
              </a:r>
              <a:endParaRPr lang="en-US" dirty="0"/>
            </a:p>
          </dgm:t>
        </dgm:pt>
      </mc:Fallback>
    </mc:AlternateContent>
    <dgm:pt modelId="{C9AEC02D-EB74-4D23-96AE-6F748ECA3170}" type="parTrans" cxnId="{6B329CB8-2286-4092-85AB-C3C7BD19717F}">
      <dgm:prSet/>
      <dgm:spPr/>
      <dgm:t>
        <a:bodyPr/>
        <a:lstStyle/>
        <a:p>
          <a:endParaRPr lang="en-US"/>
        </a:p>
      </dgm:t>
    </dgm:pt>
    <dgm:pt modelId="{0CAA7A4F-17F2-48AD-96D1-0E9A34154625}" type="sibTrans" cxnId="{6B329CB8-2286-4092-85AB-C3C7BD19717F}">
      <dgm:prSet/>
      <dgm:spPr/>
      <dgm:t>
        <a:bodyPr/>
        <a:lstStyle/>
        <a:p>
          <a:endParaRPr lang="en-US"/>
        </a:p>
      </dgm:t>
    </dgm:pt>
    <dgm:pt modelId="{9D459B61-A74F-4D9F-B3CC-DC35B003CDFA}" type="pres">
      <dgm:prSet presAssocID="{F2EE0D37-99CE-4E8C-996B-8AA3BB722520}" presName="Name0" presStyleCnt="0">
        <dgm:presLayoutVars>
          <dgm:dir/>
          <dgm:animLvl val="lvl"/>
          <dgm:resizeHandles val="exact"/>
        </dgm:presLayoutVars>
      </dgm:prSet>
      <dgm:spPr/>
    </dgm:pt>
    <dgm:pt modelId="{2403E4E3-842C-46FF-B6F3-DD28379C6B49}" type="pres">
      <dgm:prSet presAssocID="{83451DD1-FCC1-4B8A-9C9E-EADE4ABC0971}" presName="linNode" presStyleCnt="0"/>
      <dgm:spPr/>
    </dgm:pt>
    <dgm:pt modelId="{82374201-8047-4198-BB5C-6806586FAFF4}" type="pres">
      <dgm:prSet presAssocID="{83451DD1-FCC1-4B8A-9C9E-EADE4ABC0971}" presName="parTx" presStyleLbl="revTx" presStyleIdx="0" presStyleCnt="1">
        <dgm:presLayoutVars>
          <dgm:chMax val="1"/>
          <dgm:bulletEnabled val="1"/>
        </dgm:presLayoutVars>
      </dgm:prSet>
      <dgm:spPr/>
    </dgm:pt>
    <dgm:pt modelId="{83AC6CC8-8D30-493F-886D-E5EE8B4E2AC4}" type="pres">
      <dgm:prSet presAssocID="{83451DD1-FCC1-4B8A-9C9E-EADE4ABC0971}" presName="bracket" presStyleLbl="parChTrans1D1" presStyleIdx="0" presStyleCnt="1"/>
      <dgm:spPr/>
    </dgm:pt>
    <dgm:pt modelId="{171E6B38-031B-47F3-9F7F-D8EE05290E10}" type="pres">
      <dgm:prSet presAssocID="{83451DD1-FCC1-4B8A-9C9E-EADE4ABC0971}" presName="spH" presStyleCnt="0"/>
      <dgm:spPr/>
    </dgm:pt>
    <dgm:pt modelId="{302B510C-344D-4496-9E86-F1EE0DACC0B6}" type="pres">
      <dgm:prSet presAssocID="{83451DD1-FCC1-4B8A-9C9E-EADE4ABC0971}" presName="desTx" presStyleLbl="node1" presStyleIdx="0" presStyleCnt="1">
        <dgm:presLayoutVars>
          <dgm:bulletEnabled val="1"/>
        </dgm:presLayoutVars>
      </dgm:prSet>
      <dgm:spPr/>
    </dgm:pt>
  </dgm:ptLst>
  <dgm:cxnLst>
    <dgm:cxn modelId="{D24FD701-9C64-4738-93D7-F790D86883DF}" type="presOf" srcId="{0CB8EC7D-E37B-4D2C-BA29-368AA4F48B11}" destId="{302B510C-344D-4496-9E86-F1EE0DACC0B6}" srcOrd="0" destOrd="1" presId="urn:diagrams.loki3.com/BracketList"/>
    <dgm:cxn modelId="{F7958762-D837-4ACB-8DAF-69E4658D7FCC}" type="presOf" srcId="{83451DD1-FCC1-4B8A-9C9E-EADE4ABC0971}" destId="{82374201-8047-4198-BB5C-6806586FAFF4}" srcOrd="0" destOrd="0" presId="urn:diagrams.loki3.com/BracketList"/>
    <dgm:cxn modelId="{76D16655-A11B-4825-B183-7B19DB5B0258}" srcId="{F2EE0D37-99CE-4E8C-996B-8AA3BB722520}" destId="{83451DD1-FCC1-4B8A-9C9E-EADE4ABC0971}" srcOrd="0" destOrd="0" parTransId="{AFA45361-9DAC-4A3C-9FEC-1D0AB489713D}" sibTransId="{F9907AF8-CDA8-4B4B-BD3D-67BA3E9BF348}"/>
    <dgm:cxn modelId="{CA4C7756-553C-4B57-A506-A64BF9A772E8}" type="presOf" srcId="{76B7F3F5-CD62-4051-B501-988851BFB5B0}" destId="{302B510C-344D-4496-9E86-F1EE0DACC0B6}" srcOrd="0" destOrd="0" presId="urn:diagrams.loki3.com/BracketList"/>
    <dgm:cxn modelId="{457B3588-2ABD-4A88-A26A-9065456B066A}" srcId="{83451DD1-FCC1-4B8A-9C9E-EADE4ABC0971}" destId="{76B7F3F5-CD62-4051-B501-988851BFB5B0}" srcOrd="0" destOrd="0" parTransId="{1A0E19E8-05C2-4350-957B-8445883D2CDF}" sibTransId="{6745DFFC-4542-4785-B2A5-B89DE9D8B657}"/>
    <dgm:cxn modelId="{8FA237AA-611D-4537-BA4C-C41BFCB42FFB}" type="presOf" srcId="{F2EE0D37-99CE-4E8C-996B-8AA3BB722520}" destId="{9D459B61-A74F-4D9F-B3CC-DC35B003CDFA}" srcOrd="0" destOrd="0" presId="urn:diagrams.loki3.com/BracketList"/>
    <dgm:cxn modelId="{6B329CB8-2286-4092-85AB-C3C7BD19717F}" srcId="{83451DD1-FCC1-4B8A-9C9E-EADE4ABC0971}" destId="{0CB8EC7D-E37B-4D2C-BA29-368AA4F48B11}" srcOrd="1" destOrd="0" parTransId="{C9AEC02D-EB74-4D23-96AE-6F748ECA3170}" sibTransId="{0CAA7A4F-17F2-48AD-96D1-0E9A34154625}"/>
    <dgm:cxn modelId="{B756FBC4-5D72-4241-A26E-BC181ACCB9A5}" type="presParOf" srcId="{9D459B61-A74F-4D9F-B3CC-DC35B003CDFA}" destId="{2403E4E3-842C-46FF-B6F3-DD28379C6B49}" srcOrd="0" destOrd="0" presId="urn:diagrams.loki3.com/BracketList"/>
    <dgm:cxn modelId="{C247AE3E-F758-4A5F-9704-D53506E52712}" type="presParOf" srcId="{2403E4E3-842C-46FF-B6F3-DD28379C6B49}" destId="{82374201-8047-4198-BB5C-6806586FAFF4}" srcOrd="0" destOrd="0" presId="urn:diagrams.loki3.com/BracketList"/>
    <dgm:cxn modelId="{B16E80A7-A698-4C9F-965A-CE858B98555B}" type="presParOf" srcId="{2403E4E3-842C-46FF-B6F3-DD28379C6B49}" destId="{83AC6CC8-8D30-493F-886D-E5EE8B4E2AC4}" srcOrd="1" destOrd="0" presId="urn:diagrams.loki3.com/BracketList"/>
    <dgm:cxn modelId="{24A59C78-32BF-4F1F-9567-0C2B111DADE6}" type="presParOf" srcId="{2403E4E3-842C-46FF-B6F3-DD28379C6B49}" destId="{171E6B38-031B-47F3-9F7F-D8EE05290E10}" srcOrd="2" destOrd="0" presId="urn:diagrams.loki3.com/BracketList"/>
    <dgm:cxn modelId="{4A3059D4-6E6F-4867-A593-28AF0C04163C}" type="presParOf" srcId="{2403E4E3-842C-46FF-B6F3-DD28379C6B49}" destId="{302B510C-344D-4496-9E86-F1EE0DACC0B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EE0D37-99CE-4E8C-996B-8AA3BB722520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51DD1-FCC1-4B8A-9C9E-EADE4ABC0971}">
      <dgm:prSet phldrT="[Text]"/>
      <dgm:spPr/>
      <dgm:t>
        <a:bodyPr/>
        <a:lstStyle/>
        <a:p>
          <a:endParaRPr lang="en-US" dirty="0"/>
        </a:p>
      </dgm:t>
    </dgm:pt>
    <dgm:pt modelId="{AFA45361-9DAC-4A3C-9FEC-1D0AB489713D}" type="parTrans" cxnId="{76D16655-A11B-4825-B183-7B19DB5B0258}">
      <dgm:prSet/>
      <dgm:spPr/>
      <dgm:t>
        <a:bodyPr/>
        <a:lstStyle/>
        <a:p>
          <a:endParaRPr lang="en-US"/>
        </a:p>
      </dgm:t>
    </dgm:pt>
    <dgm:pt modelId="{F9907AF8-CDA8-4B4B-BD3D-67BA3E9BF348}" type="sibTrans" cxnId="{76D16655-A11B-4825-B183-7B19DB5B0258}">
      <dgm:prSet/>
      <dgm:spPr/>
      <dgm:t>
        <a:bodyPr/>
        <a:lstStyle/>
        <a:p>
          <a:endParaRPr lang="en-US"/>
        </a:p>
      </dgm:t>
    </dgm:pt>
    <dgm:pt modelId="{76B7F3F5-CD62-4051-B501-988851BFB5B0}">
      <dgm:prSet/>
      <dgm:spPr>
        <a:blipFill>
          <a:blip xmlns:r="http://schemas.openxmlformats.org/officeDocument/2006/relationships" r:embed="rId1"/>
          <a:stretch>
            <a:fillRect l="-1977" r="-1628" b="-226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A0E19E8-05C2-4350-957B-8445883D2CDF}" type="parTrans" cxnId="{457B3588-2ABD-4A88-A26A-9065456B066A}">
      <dgm:prSet/>
      <dgm:spPr/>
      <dgm:t>
        <a:bodyPr/>
        <a:lstStyle/>
        <a:p>
          <a:endParaRPr lang="en-US"/>
        </a:p>
      </dgm:t>
    </dgm:pt>
    <dgm:pt modelId="{6745DFFC-4542-4785-B2A5-B89DE9D8B657}" type="sibTrans" cxnId="{457B3588-2ABD-4A88-A26A-9065456B066A}">
      <dgm:prSet/>
      <dgm:spPr/>
      <dgm:t>
        <a:bodyPr/>
        <a:lstStyle/>
        <a:p>
          <a:endParaRPr lang="en-US"/>
        </a:p>
      </dgm:t>
    </dgm:pt>
    <dgm:pt modelId="{0CB8EC7D-E37B-4D2C-BA29-368AA4F48B11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9AEC02D-EB74-4D23-96AE-6F748ECA3170}" type="parTrans" cxnId="{6B329CB8-2286-4092-85AB-C3C7BD19717F}">
      <dgm:prSet/>
      <dgm:spPr/>
      <dgm:t>
        <a:bodyPr/>
        <a:lstStyle/>
        <a:p>
          <a:endParaRPr lang="en-US"/>
        </a:p>
      </dgm:t>
    </dgm:pt>
    <dgm:pt modelId="{0CAA7A4F-17F2-48AD-96D1-0E9A34154625}" type="sibTrans" cxnId="{6B329CB8-2286-4092-85AB-C3C7BD19717F}">
      <dgm:prSet/>
      <dgm:spPr/>
      <dgm:t>
        <a:bodyPr/>
        <a:lstStyle/>
        <a:p>
          <a:endParaRPr lang="en-US"/>
        </a:p>
      </dgm:t>
    </dgm:pt>
    <dgm:pt modelId="{9D459B61-A74F-4D9F-B3CC-DC35B003CDFA}" type="pres">
      <dgm:prSet presAssocID="{F2EE0D37-99CE-4E8C-996B-8AA3BB722520}" presName="Name0" presStyleCnt="0">
        <dgm:presLayoutVars>
          <dgm:dir/>
          <dgm:animLvl val="lvl"/>
          <dgm:resizeHandles val="exact"/>
        </dgm:presLayoutVars>
      </dgm:prSet>
      <dgm:spPr/>
    </dgm:pt>
    <dgm:pt modelId="{2403E4E3-842C-46FF-B6F3-DD28379C6B49}" type="pres">
      <dgm:prSet presAssocID="{83451DD1-FCC1-4B8A-9C9E-EADE4ABC0971}" presName="linNode" presStyleCnt="0"/>
      <dgm:spPr/>
    </dgm:pt>
    <dgm:pt modelId="{82374201-8047-4198-BB5C-6806586FAFF4}" type="pres">
      <dgm:prSet presAssocID="{83451DD1-FCC1-4B8A-9C9E-EADE4ABC0971}" presName="parTx" presStyleLbl="revTx" presStyleIdx="0" presStyleCnt="1">
        <dgm:presLayoutVars>
          <dgm:chMax val="1"/>
          <dgm:bulletEnabled val="1"/>
        </dgm:presLayoutVars>
      </dgm:prSet>
      <dgm:spPr/>
    </dgm:pt>
    <dgm:pt modelId="{83AC6CC8-8D30-493F-886D-E5EE8B4E2AC4}" type="pres">
      <dgm:prSet presAssocID="{83451DD1-FCC1-4B8A-9C9E-EADE4ABC0971}" presName="bracket" presStyleLbl="parChTrans1D1" presStyleIdx="0" presStyleCnt="1"/>
      <dgm:spPr/>
    </dgm:pt>
    <dgm:pt modelId="{171E6B38-031B-47F3-9F7F-D8EE05290E10}" type="pres">
      <dgm:prSet presAssocID="{83451DD1-FCC1-4B8A-9C9E-EADE4ABC0971}" presName="spH" presStyleCnt="0"/>
      <dgm:spPr/>
    </dgm:pt>
    <dgm:pt modelId="{302B510C-344D-4496-9E86-F1EE0DACC0B6}" type="pres">
      <dgm:prSet presAssocID="{83451DD1-FCC1-4B8A-9C9E-EADE4ABC0971}" presName="desTx" presStyleLbl="node1" presStyleIdx="0" presStyleCnt="1">
        <dgm:presLayoutVars>
          <dgm:bulletEnabled val="1"/>
        </dgm:presLayoutVars>
      </dgm:prSet>
      <dgm:spPr/>
    </dgm:pt>
  </dgm:ptLst>
  <dgm:cxnLst>
    <dgm:cxn modelId="{D24FD701-9C64-4738-93D7-F790D86883DF}" type="presOf" srcId="{0CB8EC7D-E37B-4D2C-BA29-368AA4F48B11}" destId="{302B510C-344D-4496-9E86-F1EE0DACC0B6}" srcOrd="0" destOrd="1" presId="urn:diagrams.loki3.com/BracketList"/>
    <dgm:cxn modelId="{F7958762-D837-4ACB-8DAF-69E4658D7FCC}" type="presOf" srcId="{83451DD1-FCC1-4B8A-9C9E-EADE4ABC0971}" destId="{82374201-8047-4198-BB5C-6806586FAFF4}" srcOrd="0" destOrd="0" presId="urn:diagrams.loki3.com/BracketList"/>
    <dgm:cxn modelId="{76D16655-A11B-4825-B183-7B19DB5B0258}" srcId="{F2EE0D37-99CE-4E8C-996B-8AA3BB722520}" destId="{83451DD1-FCC1-4B8A-9C9E-EADE4ABC0971}" srcOrd="0" destOrd="0" parTransId="{AFA45361-9DAC-4A3C-9FEC-1D0AB489713D}" sibTransId="{F9907AF8-CDA8-4B4B-BD3D-67BA3E9BF348}"/>
    <dgm:cxn modelId="{CA4C7756-553C-4B57-A506-A64BF9A772E8}" type="presOf" srcId="{76B7F3F5-CD62-4051-B501-988851BFB5B0}" destId="{302B510C-344D-4496-9E86-F1EE0DACC0B6}" srcOrd="0" destOrd="0" presId="urn:diagrams.loki3.com/BracketList"/>
    <dgm:cxn modelId="{457B3588-2ABD-4A88-A26A-9065456B066A}" srcId="{83451DD1-FCC1-4B8A-9C9E-EADE4ABC0971}" destId="{76B7F3F5-CD62-4051-B501-988851BFB5B0}" srcOrd="0" destOrd="0" parTransId="{1A0E19E8-05C2-4350-957B-8445883D2CDF}" sibTransId="{6745DFFC-4542-4785-B2A5-B89DE9D8B657}"/>
    <dgm:cxn modelId="{8FA237AA-611D-4537-BA4C-C41BFCB42FFB}" type="presOf" srcId="{F2EE0D37-99CE-4E8C-996B-8AA3BB722520}" destId="{9D459B61-A74F-4D9F-B3CC-DC35B003CDFA}" srcOrd="0" destOrd="0" presId="urn:diagrams.loki3.com/BracketList"/>
    <dgm:cxn modelId="{6B329CB8-2286-4092-85AB-C3C7BD19717F}" srcId="{83451DD1-FCC1-4B8A-9C9E-EADE4ABC0971}" destId="{0CB8EC7D-E37B-4D2C-BA29-368AA4F48B11}" srcOrd="1" destOrd="0" parTransId="{C9AEC02D-EB74-4D23-96AE-6F748ECA3170}" sibTransId="{0CAA7A4F-17F2-48AD-96D1-0E9A34154625}"/>
    <dgm:cxn modelId="{B756FBC4-5D72-4241-A26E-BC181ACCB9A5}" type="presParOf" srcId="{9D459B61-A74F-4D9F-B3CC-DC35B003CDFA}" destId="{2403E4E3-842C-46FF-B6F3-DD28379C6B49}" srcOrd="0" destOrd="0" presId="urn:diagrams.loki3.com/BracketList"/>
    <dgm:cxn modelId="{C247AE3E-F758-4A5F-9704-D53506E52712}" type="presParOf" srcId="{2403E4E3-842C-46FF-B6F3-DD28379C6B49}" destId="{82374201-8047-4198-BB5C-6806586FAFF4}" srcOrd="0" destOrd="0" presId="urn:diagrams.loki3.com/BracketList"/>
    <dgm:cxn modelId="{B16E80A7-A698-4C9F-965A-CE858B98555B}" type="presParOf" srcId="{2403E4E3-842C-46FF-B6F3-DD28379C6B49}" destId="{83AC6CC8-8D30-493F-886D-E5EE8B4E2AC4}" srcOrd="1" destOrd="0" presId="urn:diagrams.loki3.com/BracketList"/>
    <dgm:cxn modelId="{24A59C78-32BF-4F1F-9567-0C2B111DADE6}" type="presParOf" srcId="{2403E4E3-842C-46FF-B6F3-DD28379C6B49}" destId="{171E6B38-031B-47F3-9F7F-D8EE05290E10}" srcOrd="2" destOrd="0" presId="urn:diagrams.loki3.com/BracketList"/>
    <dgm:cxn modelId="{4A3059D4-6E6F-4867-A593-28AF0C04163C}" type="presParOf" srcId="{2403E4E3-842C-46FF-B6F3-DD28379C6B49}" destId="{302B510C-344D-4496-9E86-F1EE0DACC0B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94F21-5FC1-4C05-8138-BD7BA507F574}">
      <dsp:nvSpPr>
        <dsp:cNvPr id="0" name=""/>
        <dsp:cNvSpPr/>
      </dsp:nvSpPr>
      <dsp:spPr>
        <a:xfrm>
          <a:off x="0" y="641354"/>
          <a:ext cx="6839339" cy="10371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809" tIns="208280" rIns="53080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/>
            <a:t>Recast each variable in terms of a steady-state value and a </a:t>
          </a:r>
          <a:r>
            <a:rPr lang="en-US" sz="1600" b="1" kern="1200" dirty="0"/>
            <a:t>perturbed value.</a:t>
          </a:r>
        </a:p>
      </dsp:txBody>
      <dsp:txXfrm>
        <a:off x="0" y="641354"/>
        <a:ext cx="6839339" cy="1037185"/>
      </dsp:txXfrm>
    </dsp:sp>
    <dsp:sp modelId="{B8BE5590-42CA-40E2-8203-7FC6038AC9BC}">
      <dsp:nvSpPr>
        <dsp:cNvPr id="0" name=""/>
        <dsp:cNvSpPr/>
      </dsp:nvSpPr>
      <dsp:spPr>
        <a:xfrm>
          <a:off x="341966" y="163956"/>
          <a:ext cx="4787537" cy="62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958" tIns="0" rIns="18095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1</a:t>
          </a:r>
        </a:p>
      </dsp:txBody>
      <dsp:txXfrm>
        <a:off x="372476" y="194466"/>
        <a:ext cx="4726517" cy="563977"/>
      </dsp:txXfrm>
    </dsp:sp>
    <dsp:sp modelId="{AB5F6702-03EB-4AF2-860D-E17B8748BACD}">
      <dsp:nvSpPr>
        <dsp:cNvPr id="0" name=""/>
        <dsp:cNvSpPr/>
      </dsp:nvSpPr>
      <dsp:spPr>
        <a:xfrm>
          <a:off x="0" y="2239971"/>
          <a:ext cx="6839339" cy="8871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809" tIns="208280" rIns="53080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/>
            <a:t>Apply the small-angle assumption to trig functions of perturbed angle </a:t>
          </a:r>
          <a:endParaRPr lang="en-US" sz="1600" b="1" kern="1200" dirty="0"/>
        </a:p>
      </dsp:txBody>
      <dsp:txXfrm>
        <a:off x="0" y="2239971"/>
        <a:ext cx="6839339" cy="887142"/>
      </dsp:txXfrm>
    </dsp:sp>
    <dsp:sp modelId="{04A44916-160F-4FE0-AF4F-14AF04A66A70}">
      <dsp:nvSpPr>
        <dsp:cNvPr id="0" name=""/>
        <dsp:cNvSpPr/>
      </dsp:nvSpPr>
      <dsp:spPr>
        <a:xfrm>
          <a:off x="341966" y="1732540"/>
          <a:ext cx="4787537" cy="655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958" tIns="0" rIns="18095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step2</a:t>
          </a:r>
          <a:endParaRPr lang="en-US" sz="2000" kern="1200" dirty="0"/>
        </a:p>
      </dsp:txBody>
      <dsp:txXfrm>
        <a:off x="373942" y="1764516"/>
        <a:ext cx="4723585" cy="591079"/>
      </dsp:txXfrm>
    </dsp:sp>
    <dsp:sp modelId="{C86B6635-E9BD-40EE-9D50-6E5DF1C42AE1}">
      <dsp:nvSpPr>
        <dsp:cNvPr id="0" name=""/>
        <dsp:cNvSpPr/>
      </dsp:nvSpPr>
      <dsp:spPr>
        <a:xfrm>
          <a:off x="0" y="3638569"/>
          <a:ext cx="6839339" cy="9175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809" tIns="208280" rIns="53080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/>
            <a:t>Assume products of small perturbations are negligible.</a:t>
          </a:r>
          <a:endParaRPr lang="en-US" sz="1600" b="1" kern="1200" dirty="0"/>
        </a:p>
      </dsp:txBody>
      <dsp:txXfrm>
        <a:off x="0" y="3638569"/>
        <a:ext cx="6839339" cy="917583"/>
      </dsp:txXfrm>
    </dsp:sp>
    <dsp:sp modelId="{8708D658-C549-4A82-948E-76B07C404EA9}">
      <dsp:nvSpPr>
        <dsp:cNvPr id="0" name=""/>
        <dsp:cNvSpPr/>
      </dsp:nvSpPr>
      <dsp:spPr>
        <a:xfrm>
          <a:off x="341966" y="3181113"/>
          <a:ext cx="4787537" cy="6050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958" tIns="0" rIns="18095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step3</a:t>
          </a:r>
          <a:endParaRPr lang="en-US" sz="2000" kern="1200" dirty="0"/>
        </a:p>
      </dsp:txBody>
      <dsp:txXfrm>
        <a:off x="371502" y="3210649"/>
        <a:ext cx="4728465" cy="545984"/>
      </dsp:txXfrm>
    </dsp:sp>
    <dsp:sp modelId="{F69BF018-3301-4451-8197-50ED4979F837}">
      <dsp:nvSpPr>
        <dsp:cNvPr id="0" name=""/>
        <dsp:cNvSpPr/>
      </dsp:nvSpPr>
      <dsp:spPr>
        <a:xfrm>
          <a:off x="0" y="5131871"/>
          <a:ext cx="6839339" cy="9556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809" tIns="208280" rIns="53080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/>
            <a:t>Remove the steady-state equation from the perturbed </a:t>
          </a:r>
          <a:r>
            <a:rPr lang="en-US" sz="1600" b="1" kern="1200" dirty="0"/>
            <a:t>equation.</a:t>
          </a:r>
        </a:p>
      </dsp:txBody>
      <dsp:txXfrm>
        <a:off x="0" y="5131871"/>
        <a:ext cx="6839339" cy="955681"/>
      </dsp:txXfrm>
    </dsp:sp>
    <dsp:sp modelId="{D15494BA-17C2-441D-81B8-EF01B66DE7DA}">
      <dsp:nvSpPr>
        <dsp:cNvPr id="0" name=""/>
        <dsp:cNvSpPr/>
      </dsp:nvSpPr>
      <dsp:spPr>
        <a:xfrm>
          <a:off x="341966" y="4610153"/>
          <a:ext cx="4787537" cy="669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958" tIns="0" rIns="18095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step4</a:t>
          </a:r>
          <a:endParaRPr lang="en-US" sz="2000" kern="1200" dirty="0"/>
        </a:p>
      </dsp:txBody>
      <dsp:txXfrm>
        <a:off x="374639" y="4642826"/>
        <a:ext cx="4722191" cy="603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74201-8047-4198-BB5C-6806586FAFF4}">
      <dsp:nvSpPr>
        <dsp:cNvPr id="0" name=""/>
        <dsp:cNvSpPr/>
      </dsp:nvSpPr>
      <dsp:spPr>
        <a:xfrm>
          <a:off x="3755" y="2127785"/>
          <a:ext cx="1920747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3755" y="2127785"/>
        <a:ext cx="1920747" cy="613800"/>
      </dsp:txXfrm>
    </dsp:sp>
    <dsp:sp modelId="{83AC6CC8-8D30-493F-886D-E5EE8B4E2AC4}">
      <dsp:nvSpPr>
        <dsp:cNvPr id="0" name=""/>
        <dsp:cNvSpPr/>
      </dsp:nvSpPr>
      <dsp:spPr>
        <a:xfrm>
          <a:off x="1924502" y="286385"/>
          <a:ext cx="384149" cy="42966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B510C-344D-4496-9E86-F1EE0DACC0B6}">
      <dsp:nvSpPr>
        <dsp:cNvPr id="0" name=""/>
        <dsp:cNvSpPr/>
      </dsp:nvSpPr>
      <dsp:spPr>
        <a:xfrm>
          <a:off x="2462311" y="286385"/>
          <a:ext cx="5224432" cy="429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rPr>
            <a:t>By solving the A matrix we get 2 pairs of conjugate roots the pair which has small real part has big settling time according to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31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</m:ctrlPr>
                </m:sSubPr>
                <m:e>
                  <m:r>
                    <a:rPr lang="en-US" sz="31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m:t>𝑇</m:t>
                  </m:r>
                </m:e>
                <m:sub>
                  <m:r>
                    <a:rPr lang="en-US" sz="31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m:t>𝑠</m:t>
                  </m:r>
                </m:sub>
              </m:sSub>
              <m:r>
                <a:rPr lang="en-US" sz="3100" i="1" kern="12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m:t>=</m:t>
              </m:r>
              <m:f>
                <m:fPr>
                  <m:ctrlPr>
                    <a:rPr lang="en-US" sz="31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</m:ctrlPr>
                </m:fPr>
                <m:num>
                  <m:r>
                    <a:rPr lang="en-US" sz="31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m:t>4</m:t>
                  </m:r>
                </m:num>
                <m:den>
                  <m:r>
                    <a:rPr lang="en-US" sz="31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m:t>𝜁</m:t>
                  </m:r>
                  <m:sSub>
                    <m:sSubPr>
                      <m:ctrlPr>
                        <a:rPr lang="en-US" sz="31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sz="31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𝜔</m:t>
                      </m:r>
                    </m:e>
                    <m:sub>
                      <m:r>
                        <a:rPr lang="en-US" sz="31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</m:sub>
                  </m:sSub>
                </m:den>
              </m:f>
            </m:oMath>
          </a14:m>
          <a:br>
            <a:rPr lang="en-US" sz="3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</a:br>
          <a:r>
            <a:rPr lang="en-US" sz="3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on the other hand with the pair which has bigger real part</a:t>
          </a:r>
          <a:endParaRPr lang="en-US" sz="3100" kern="1200" dirty="0"/>
        </a:p>
      </dsp:txBody>
      <dsp:txXfrm>
        <a:off x="2462311" y="286385"/>
        <a:ext cx="5224432" cy="4296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0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73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CAC4-E342-49EB-B2EA-B2D0DF20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646" y="1056223"/>
            <a:ext cx="8825658" cy="1780283"/>
          </a:xfrm>
        </p:spPr>
        <p:txBody>
          <a:bodyPr/>
          <a:lstStyle/>
          <a:p>
            <a:pPr algn="ctr"/>
            <a:r>
              <a:rPr lang="en-GB" dirty="0"/>
              <a:t>Task </a:t>
            </a:r>
            <a:r>
              <a:rPr lang="ar-EG" dirty="0"/>
              <a:t>4</a:t>
            </a:r>
            <a:br>
              <a:rPr lang="en-GB" dirty="0"/>
            </a:br>
            <a:br>
              <a:rPr lang="en-US" sz="1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B02E9-1EE4-4D39-96D8-BCC1EC7B5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6776" y="2228152"/>
            <a:ext cx="2978506" cy="39375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Team members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6C7291-6D19-4FDE-A4A2-BEA4FC471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82127"/>
              </p:ext>
            </p:extLst>
          </p:nvPr>
        </p:nvGraphicFramePr>
        <p:xfrm>
          <a:off x="1026366" y="2836507"/>
          <a:ext cx="9470573" cy="348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0399">
                  <a:extLst>
                    <a:ext uri="{9D8B030D-6E8A-4147-A177-3AD203B41FA5}">
                      <a16:colId xmlns:a16="http://schemas.microsoft.com/office/drawing/2014/main" val="1680013632"/>
                    </a:ext>
                  </a:extLst>
                </a:gridCol>
                <a:gridCol w="2066141">
                  <a:extLst>
                    <a:ext uri="{9D8B030D-6E8A-4147-A177-3AD203B41FA5}">
                      <a16:colId xmlns:a16="http://schemas.microsoft.com/office/drawing/2014/main" val="2355521080"/>
                    </a:ext>
                  </a:extLst>
                </a:gridCol>
                <a:gridCol w="2174033">
                  <a:extLst>
                    <a:ext uri="{9D8B030D-6E8A-4147-A177-3AD203B41FA5}">
                      <a16:colId xmlns:a16="http://schemas.microsoft.com/office/drawing/2014/main" val="3405664193"/>
                    </a:ext>
                  </a:extLst>
                </a:gridCol>
              </a:tblGrid>
              <a:tr h="580364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940226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Ahmed Hassan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3097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Ibrahim </a:t>
                      </a:r>
                      <a:r>
                        <a:rPr lang="en-US" dirty="0" err="1"/>
                        <a:t>Thabet</a:t>
                      </a:r>
                      <a:r>
                        <a:rPr lang="en-US" dirty="0"/>
                        <a:t> Allam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00530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Hatem Mohammed Saeed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24625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sv-SE" dirty="0"/>
                        <a:t>Mohamed Hassan Gad 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86977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Abd El </a:t>
                      </a:r>
                      <a:r>
                        <a:rPr lang="en-US" dirty="0" err="1"/>
                        <a:t>Mawgoud</a:t>
                      </a:r>
                      <a:r>
                        <a:rPr lang="en-US" dirty="0"/>
                        <a:t> Ghoneam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2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82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B6AB-B6B6-4772-9D61-352DCEC4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85761"/>
          </a:xfrm>
        </p:spPr>
        <p:txBody>
          <a:bodyPr/>
          <a:lstStyle/>
          <a:p>
            <a:r>
              <a:rPr lang="en-GB" sz="2800" dirty="0"/>
              <a:t>short period &amp; Long period approximations of the Longitudinal dynamics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2BA3-8CF0-491A-B76B-35A5BE6B10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Short Period </a:t>
            </a:r>
            <a:br>
              <a:rPr lang="en-GB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A3746-039C-4A1E-9550-CE6E92015D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Long period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2ECCB-9D6D-4E82-A1C9-05F3F6AB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892" y="3429000"/>
            <a:ext cx="3981113" cy="25592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3E9A25-E15B-4538-AEEA-7D6F3116D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54" y="3565422"/>
            <a:ext cx="4414190" cy="213715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2660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41B4-6A7D-42A4-AF28-B4260D3E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short period &amp; Long period approximations of the Longitudinal dynamics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16044-0358-4082-B4DD-5A0B8FF94B6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z="18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Short period Approx.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9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α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                       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e>
                              <m:sub>
                                <m:acc>
                                  <m:accPr>
                                    <m:chr m:val="̇"/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</m:e>
                                </m:acc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</m:eqAr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𝑍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                                      </m:t>
                            </m:r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𝑍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𝑡h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        </m:t>
                            </m:r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e>
                              <m:sub>
                                <m:acc>
                                  <m:accPr>
                                    <m:chr m:val="̇"/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∆</m:t>
                            </m:r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∆</m:t>
                            </m:r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1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16044-0358-4082-B4DD-5A0B8FF94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D5E83FD-5A23-45D6-B9BC-6EF55E5FFBD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i="1" dirty="0">
                    <a:effectLst/>
                    <a:latin typeface="Cambria Math" panose="02040503050406030204" pitchFamily="18" charset="0"/>
                  </a:rPr>
                  <a:t>Long period Approx</a:t>
                </a:r>
                <a:r>
                  <a:rPr lang="en-US" i="1" dirty="0">
                    <a:latin typeface="Cambria Math" panose="02040503050406030204" pitchFamily="18" charset="0"/>
                  </a:rPr>
                  <a:t>. </a:t>
                </a:r>
                <a:endParaRPr lang="en-US" i="1" dirty="0">
                  <a:effectLst/>
                  <a:latin typeface="Cambria Math" panose="02040503050406030204" pitchFamily="18" charset="0"/>
                </a:endParaRPr>
              </a:p>
              <a:p>
                <a:endParaRPr lang="en-US" i="1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             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          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𝑜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𝑔𝑠𝑖𝑛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eqAr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             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𝑔𝑠𝑖𝑛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     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eqAr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                    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𝑡h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         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          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          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∆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D5E83FD-5A23-45D6-B9BC-6EF55E5FF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891" r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649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88C4-401F-4A4E-9F68-F37E1DA1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due to elevator input 5 degree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BF4B71-CEEC-4D7D-9DEB-3EFB3B823A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1" y="2635845"/>
            <a:ext cx="5168431" cy="387632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26791B-8BDE-4B3C-87CB-5FD71C22AE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44" y="2635845"/>
            <a:ext cx="5168431" cy="3876324"/>
          </a:xfrm>
        </p:spPr>
      </p:pic>
    </p:spTree>
    <p:extLst>
      <p:ext uri="{BB962C8B-B14F-4D97-AF65-F5344CB8AC3E}">
        <p14:creationId xmlns:p14="http://schemas.microsoft.com/office/powerpoint/2010/main" val="389289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2060-F6C5-4A22-A42D-A480E218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due to elevator input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C65BCE-3DC5-4FFC-9EEB-7ECBD21E05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2" y="2569903"/>
            <a:ext cx="5256354" cy="394226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6CAA6A-6BC0-4A68-8055-C9925DA716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75" y="2569903"/>
            <a:ext cx="5256354" cy="3942266"/>
          </a:xfrm>
        </p:spPr>
      </p:pic>
    </p:spTree>
    <p:extLst>
      <p:ext uri="{BB962C8B-B14F-4D97-AF65-F5344CB8AC3E}">
        <p14:creationId xmlns:p14="http://schemas.microsoft.com/office/powerpoint/2010/main" val="409775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031E-BDDC-4DAA-ADEA-69B2BB8E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due to Thrust  input 10000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EF6E57-8EF0-4AB4-A62A-0DB3F5894F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7" y="2559097"/>
            <a:ext cx="5294210" cy="397065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F9A46C8-42F3-4DEA-930F-7AAE719828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960" y="2559097"/>
            <a:ext cx="5294210" cy="3970658"/>
          </a:xfrm>
        </p:spPr>
      </p:pic>
    </p:spTree>
    <p:extLst>
      <p:ext uri="{BB962C8B-B14F-4D97-AF65-F5344CB8AC3E}">
        <p14:creationId xmlns:p14="http://schemas.microsoft.com/office/powerpoint/2010/main" val="339596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6DCF-55D7-4E2A-8F30-C1D47D8A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due to Thrust  input 10000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FB6B58-1D2A-4453-AF54-CA3CB4E1D5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" y="2730548"/>
            <a:ext cx="5100779" cy="3825584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650C6E1-CD07-426C-A38B-3A0F528E59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79" y="2631695"/>
            <a:ext cx="5232582" cy="3924437"/>
          </a:xfrm>
        </p:spPr>
      </p:pic>
    </p:spTree>
    <p:extLst>
      <p:ext uri="{BB962C8B-B14F-4D97-AF65-F5344CB8AC3E}">
        <p14:creationId xmlns:p14="http://schemas.microsoft.com/office/powerpoint/2010/main" val="320874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2F5835-439A-4C0A-89CF-81D39251D4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46" y="1817076"/>
            <a:ext cx="6471138" cy="48533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F11E2A77-F826-4D39-8AA8-BD7CBFBEFF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9154" y="841784"/>
                <a:ext cx="8761413" cy="706964"/>
              </a:xfrm>
            </p:spPr>
            <p:txBody>
              <a:bodyPr/>
              <a:lstStyle/>
              <a:p>
                <a:r>
                  <a:rPr lang="en-GB" dirty="0"/>
                  <a:t>Full linear model root locus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F11E2A77-F826-4D39-8AA8-BD7CBFBEF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9154" y="841784"/>
                <a:ext cx="8761413" cy="706964"/>
              </a:xfrm>
              <a:blipFill>
                <a:blip r:embed="rId3"/>
                <a:stretch>
                  <a:fillRect l="-2157" t="-8621" b="-28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745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3CD1C2-C928-497E-BDCB-4AC48CC5A7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46" y="1713769"/>
            <a:ext cx="6304084" cy="47280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D8985FB9-5C15-4857-B823-F9B7CBCDFE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9154" y="841784"/>
                <a:ext cx="8761413" cy="706964"/>
              </a:xfrm>
            </p:spPr>
            <p:txBody>
              <a:bodyPr/>
              <a:lstStyle/>
              <a:p>
                <a:r>
                  <a:rPr lang="en-GB" dirty="0"/>
                  <a:t>Long period model root locus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D8985FB9-5C15-4857-B823-F9B7CBCDF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9154" y="841784"/>
                <a:ext cx="8761413" cy="706964"/>
              </a:xfrm>
              <a:blipFill>
                <a:blip r:embed="rId3"/>
                <a:stretch>
                  <a:fillRect l="-2157" t="-8621" b="-28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63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DFCAA7-EA39-4C55-AA22-92F7E33ED5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77" y="1626500"/>
            <a:ext cx="6365630" cy="4774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CA26B884-E29B-4236-8A5C-1F763452E9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9154" y="841784"/>
                <a:ext cx="8761413" cy="706964"/>
              </a:xfrm>
            </p:spPr>
            <p:txBody>
              <a:bodyPr/>
              <a:lstStyle/>
              <a:p>
                <a:r>
                  <a:rPr lang="en-GB" dirty="0"/>
                  <a:t>Full linear model root locus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CA26B884-E29B-4236-8A5C-1F763452E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9154" y="841784"/>
                <a:ext cx="8761413" cy="706964"/>
              </a:xfrm>
              <a:blipFill>
                <a:blip r:embed="rId3"/>
                <a:stretch>
                  <a:fillRect l="-2157" t="-8621" b="-28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33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3">
            <a:extLst>
              <a:ext uri="{FF2B5EF4-FFF2-40B4-BE49-F238E27FC236}">
                <a16:creationId xmlns:a16="http://schemas.microsoft.com/office/drawing/2014/main" id="{C8D844DC-1270-4168-BAA7-756D22D8A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30" y="1617785"/>
            <a:ext cx="6330461" cy="47478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535D3B95-C986-4FAC-9F4B-677E3B1EF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9154" y="841784"/>
                <a:ext cx="8761413" cy="706964"/>
              </a:xfrm>
            </p:spPr>
            <p:txBody>
              <a:bodyPr/>
              <a:lstStyle/>
              <a:p>
                <a:r>
                  <a:rPr lang="en-GB" dirty="0"/>
                  <a:t>short period model root locus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535D3B95-C986-4FAC-9F4B-677E3B1EF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9154" y="841784"/>
                <a:ext cx="8761413" cy="706964"/>
              </a:xfrm>
              <a:blipFill>
                <a:blip r:embed="rId3"/>
                <a:stretch>
                  <a:fillRect l="-2157" t="-8621" b="-28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3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1D6A-8E7B-4DE2-92B5-E3470979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Linearization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FD7D-B8E9-4347-B6D5-B04AE726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55" y="2398225"/>
            <a:ext cx="8825659" cy="3486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cs typeface="+mj-cs"/>
            </a:endParaRPr>
          </a:p>
          <a:p>
            <a:pPr marL="0" indent="0">
              <a:buNone/>
            </a:pPr>
            <a:r>
              <a:rPr lang="en-US" dirty="0">
                <a:cs typeface="+mj-cs"/>
              </a:rPr>
              <a:t>By using small perturbation theory we can linearize EOM’s of the airplane</a:t>
            </a:r>
          </a:p>
          <a:p>
            <a:pPr marL="0" indent="0">
              <a:buNone/>
            </a:pPr>
            <a:endParaRPr lang="en-US" dirty="0">
              <a:cs typeface="+mj-cs"/>
            </a:endParaRPr>
          </a:p>
          <a:p>
            <a:pPr marL="0" indent="0">
              <a:buNone/>
            </a:pPr>
            <a:r>
              <a:rPr lang="en-US" dirty="0">
                <a:cs typeface="+mj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FDBB4C63-D816-4CAF-A0B0-EEE18E4D46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19192"/>
                  </p:ext>
                </p:extLst>
              </p:nvPr>
            </p:nvGraphicFramePr>
            <p:xfrm>
              <a:off x="1810140" y="3732245"/>
              <a:ext cx="7492480" cy="1828800"/>
            </p:xfrm>
            <a:graphic>
              <a:graphicData uri="http://schemas.openxmlformats.org/drawingml/2006/table">
                <a:tbl>
                  <a:tblPr firstRow="1" firstCol="1" bandRow="1">
                    <a:tableStyleId>{E8B1032C-EA38-4F05-BA0D-38AFFFC7BED3}</a:tableStyleId>
                  </a:tblPr>
                  <a:tblGrid>
                    <a:gridCol w="1498496">
                      <a:extLst>
                        <a:ext uri="{9D8B030D-6E8A-4147-A177-3AD203B41FA5}">
                          <a16:colId xmlns:a16="http://schemas.microsoft.com/office/drawing/2014/main" val="760178993"/>
                        </a:ext>
                      </a:extLst>
                    </a:gridCol>
                    <a:gridCol w="1498496">
                      <a:extLst>
                        <a:ext uri="{9D8B030D-6E8A-4147-A177-3AD203B41FA5}">
                          <a16:colId xmlns:a16="http://schemas.microsoft.com/office/drawing/2014/main" val="605308576"/>
                        </a:ext>
                      </a:extLst>
                    </a:gridCol>
                    <a:gridCol w="1498496">
                      <a:extLst>
                        <a:ext uri="{9D8B030D-6E8A-4147-A177-3AD203B41FA5}">
                          <a16:colId xmlns:a16="http://schemas.microsoft.com/office/drawing/2014/main" val="377693014"/>
                        </a:ext>
                      </a:extLst>
                    </a:gridCol>
                    <a:gridCol w="1498496">
                      <a:extLst>
                        <a:ext uri="{9D8B030D-6E8A-4147-A177-3AD203B41FA5}">
                          <a16:colId xmlns:a16="http://schemas.microsoft.com/office/drawing/2014/main" val="3793626602"/>
                        </a:ext>
                      </a:extLst>
                    </a:gridCol>
                    <a:gridCol w="1498496">
                      <a:extLst>
                        <a:ext uri="{9D8B030D-6E8A-4147-A177-3AD203B41FA5}">
                          <a16:colId xmlns:a16="http://schemas.microsoft.com/office/drawing/2014/main" val="1457262847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24528623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19569368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51797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FDBB4C63-D816-4CAF-A0B0-EEE18E4D46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19192"/>
                  </p:ext>
                </p:extLst>
              </p:nvPr>
            </p:nvGraphicFramePr>
            <p:xfrm>
              <a:off x="1810140" y="3732245"/>
              <a:ext cx="7492480" cy="1828800"/>
            </p:xfrm>
            <a:graphic>
              <a:graphicData uri="http://schemas.openxmlformats.org/drawingml/2006/table">
                <a:tbl>
                  <a:tblPr firstRow="1" firstCol="1" bandRow="1">
                    <a:tableStyleId>{E8B1032C-EA38-4F05-BA0D-38AFFFC7BED3}</a:tableStyleId>
                  </a:tblPr>
                  <a:tblGrid>
                    <a:gridCol w="1498496">
                      <a:extLst>
                        <a:ext uri="{9D8B030D-6E8A-4147-A177-3AD203B41FA5}">
                          <a16:colId xmlns:a16="http://schemas.microsoft.com/office/drawing/2014/main" val="760178993"/>
                        </a:ext>
                      </a:extLst>
                    </a:gridCol>
                    <a:gridCol w="1498496">
                      <a:extLst>
                        <a:ext uri="{9D8B030D-6E8A-4147-A177-3AD203B41FA5}">
                          <a16:colId xmlns:a16="http://schemas.microsoft.com/office/drawing/2014/main" val="605308576"/>
                        </a:ext>
                      </a:extLst>
                    </a:gridCol>
                    <a:gridCol w="1498496">
                      <a:extLst>
                        <a:ext uri="{9D8B030D-6E8A-4147-A177-3AD203B41FA5}">
                          <a16:colId xmlns:a16="http://schemas.microsoft.com/office/drawing/2014/main" val="377693014"/>
                        </a:ext>
                      </a:extLst>
                    </a:gridCol>
                    <a:gridCol w="1498496">
                      <a:extLst>
                        <a:ext uri="{9D8B030D-6E8A-4147-A177-3AD203B41FA5}">
                          <a16:colId xmlns:a16="http://schemas.microsoft.com/office/drawing/2014/main" val="3793626602"/>
                        </a:ext>
                      </a:extLst>
                    </a:gridCol>
                    <a:gridCol w="1498496">
                      <a:extLst>
                        <a:ext uri="{9D8B030D-6E8A-4147-A177-3AD203B41FA5}">
                          <a16:colId xmlns:a16="http://schemas.microsoft.com/office/drawing/2014/main" val="1457262847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7" t="-1000" r="-401626" b="-2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407" t="-1000" r="-301626" b="-2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99595" t="-1000" r="-200405" b="-2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813" t="-1000" r="-101220" b="-2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0813" t="-1000" r="-1220" b="-2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4528623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7" t="-100000" r="-401626" b="-1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407" t="-100000" r="-301626" b="-1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99595" t="-100000" r="-200405" b="-1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813" t="-100000" r="-101220" b="-1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0813" t="-100000" r="-1220" b="-1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569368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7" t="-202000" r="-40162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407" t="-202000" r="-30162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99595" t="-202000" r="-200405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813" t="-202000" r="-10122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0813" t="-202000" r="-1220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17978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326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31CC-2B83-47DE-BD22-71675528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Flight condition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10698D9-1D1F-4208-98ED-3E2ED3ED69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776160"/>
                  </p:ext>
                </p:extLst>
              </p:nvPr>
            </p:nvGraphicFramePr>
            <p:xfrm>
              <a:off x="2577111" y="4828444"/>
              <a:ext cx="6557558" cy="1143147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5067204">
                      <a:extLst>
                        <a:ext uri="{9D8B030D-6E8A-4147-A177-3AD203B41FA5}">
                          <a16:colId xmlns:a16="http://schemas.microsoft.com/office/drawing/2014/main" val="2139231304"/>
                        </a:ext>
                      </a:extLst>
                    </a:gridCol>
                    <a:gridCol w="1490354">
                      <a:extLst>
                        <a:ext uri="{9D8B030D-6E8A-4147-A177-3AD203B41FA5}">
                          <a16:colId xmlns:a16="http://schemas.microsoft.com/office/drawing/2014/main" val="759649430"/>
                        </a:ext>
                      </a:extLst>
                    </a:gridCol>
                  </a:tblGrid>
                  <a:tr h="11431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but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≠0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for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Cruise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condition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11957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10698D9-1D1F-4208-98ED-3E2ED3ED69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776160"/>
                  </p:ext>
                </p:extLst>
              </p:nvPr>
            </p:nvGraphicFramePr>
            <p:xfrm>
              <a:off x="2577111" y="4828444"/>
              <a:ext cx="6557558" cy="1143147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5067204">
                      <a:extLst>
                        <a:ext uri="{9D8B030D-6E8A-4147-A177-3AD203B41FA5}">
                          <a16:colId xmlns:a16="http://schemas.microsoft.com/office/drawing/2014/main" val="2139231304"/>
                        </a:ext>
                      </a:extLst>
                    </a:gridCol>
                    <a:gridCol w="1490354">
                      <a:extLst>
                        <a:ext uri="{9D8B030D-6E8A-4147-A177-3AD203B41FA5}">
                          <a16:colId xmlns:a16="http://schemas.microsoft.com/office/drawing/2014/main" val="759649430"/>
                        </a:ext>
                      </a:extLst>
                    </a:gridCol>
                  </a:tblGrid>
                  <a:tr h="1143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t="-532" r="-29567" b="-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11957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794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A446-38A6-4055-B730-C1DC9D34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42" y="970383"/>
            <a:ext cx="4703546" cy="3991085"/>
          </a:xfrm>
        </p:spPr>
        <p:txBody>
          <a:bodyPr/>
          <a:lstStyle/>
          <a:p>
            <a:r>
              <a:rPr lang="en-US" b="1" i="1" dirty="0"/>
              <a:t>Linearization Technique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CCE6914-22CA-4059-8A03-F2B0E4202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670855"/>
              </p:ext>
            </p:extLst>
          </p:nvPr>
        </p:nvGraphicFramePr>
        <p:xfrm>
          <a:off x="5075853" y="373224"/>
          <a:ext cx="6839339" cy="625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24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E092-C586-4DF8-8EF5-5BFE93B8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in Lateral calculations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A214A-44DA-4CEC-90C9-DCC017D12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9003" y="2556673"/>
                <a:ext cx="5497772" cy="34163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𝑥𝑧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𝑞𝑟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𝑥𝑧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𝑝𝑞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𝑒𝑞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:   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∆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∗∆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∆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𝑥𝑧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𝑝𝑞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𝑥𝑧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𝑞𝑟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𝑒𝑞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:   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∆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∗∆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∆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𝑆𝑜𝑙𝑣𝑒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𝑒𝑞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𝑎𝑛𝑑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𝑒𝑞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𝑖𝑛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𝒓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𝒑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𝑤𝑒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𝑔𝑒𝑡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: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A214A-44DA-4CEC-90C9-DCC017D12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9003" y="2556673"/>
                <a:ext cx="5497772" cy="3416300"/>
              </a:xfrm>
              <a:blipFill>
                <a:blip r:embed="rId2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52BC8A2-1EEF-45B4-A29A-9BC5A86327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6775" y="2468032"/>
                <a:ext cx="4971176" cy="3416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∴∆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∴∆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∴∆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∴∆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𝑧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52BC8A2-1EEF-45B4-A29A-9BC5A8632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775" y="2468032"/>
                <a:ext cx="4971176" cy="3416300"/>
              </a:xfrm>
              <a:prstGeom prst="rect">
                <a:avLst/>
              </a:prstGeom>
              <a:blipFill>
                <a:blip r:embed="rId3"/>
                <a:stretch>
                  <a:fillRect l="-245" t="-10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82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7936-83EB-45C1-8409-A87ED266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BC95C-FD03-4AED-96AD-3BCD4DE0C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1800" b="1" dirty="0">
                    <a:solidFill>
                      <a:srgbClr val="1F3763"/>
                    </a:solidFill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Longitudinal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𝑡h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𝑡h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BC95C-FD03-4AED-96AD-3BCD4DE0C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" t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37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7936-83EB-45C1-8409-A87ED266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BC95C-FD03-4AED-96AD-3BCD4DE0C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Bef>
                    <a:spcPts val="200"/>
                  </a:spcBef>
                </a:pPr>
                <a:r>
                  <a:rPr lang="en-US" sz="1800" b="1" dirty="0">
                    <a:solidFill>
                      <a:srgbClr val="1F3763"/>
                    </a:solidFill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Lateral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𝑡𝑜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BC95C-FD03-4AED-96AD-3BCD4DE0C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89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DCA5-F96B-475F-9265-21B7ED95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short period &amp; Long period approximations of the Longitudinal dynamics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4BE82626-15EA-4AF6-A4A0-E724575F62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5708430"/>
                  </p:ext>
                </p:extLst>
              </p:nvPr>
            </p:nvGraphicFramePr>
            <p:xfrm>
              <a:off x="4422558" y="906279"/>
              <a:ext cx="7690499" cy="48693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4BE82626-15EA-4AF6-A4A0-E724575F62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5708430"/>
                  </p:ext>
                </p:extLst>
              </p:nvPr>
            </p:nvGraphicFramePr>
            <p:xfrm>
              <a:off x="4422558" y="906279"/>
              <a:ext cx="7690499" cy="48693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9810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B327-98AE-4122-9D4A-B2BB6B5B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short period &amp; Long period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C14A6F-81F3-4EBB-B846-EEECD3E6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677" y="578122"/>
            <a:ext cx="4638147" cy="34702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70513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500</TotalTime>
  <Words>501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Century Gothic</vt:lpstr>
      <vt:lpstr>Times New Roman</vt:lpstr>
      <vt:lpstr>Wingdings 3</vt:lpstr>
      <vt:lpstr>Ion Boardroom</vt:lpstr>
      <vt:lpstr>Task 4  </vt:lpstr>
      <vt:lpstr>Linearization </vt:lpstr>
      <vt:lpstr>Reference Flight condition </vt:lpstr>
      <vt:lpstr>Linearization Technique</vt:lpstr>
      <vt:lpstr>Notes in Lateral calculations  </vt:lpstr>
      <vt:lpstr>State space Model:</vt:lpstr>
      <vt:lpstr>State space Model:</vt:lpstr>
      <vt:lpstr>short period &amp; Long period approximations of the Longitudinal dynamics </vt:lpstr>
      <vt:lpstr>short period &amp; Long period</vt:lpstr>
      <vt:lpstr>short period &amp; Long period approximations of the Longitudinal dynamics </vt:lpstr>
      <vt:lpstr>short period &amp; Long period approximations of the Longitudinal dynamics </vt:lpstr>
      <vt:lpstr>Results due to elevator input 5 degree</vt:lpstr>
      <vt:lpstr>Results due to elevator input</vt:lpstr>
      <vt:lpstr>Results due to Thrust  input 10000</vt:lpstr>
      <vt:lpstr>Results due to Thrust  input 10000</vt:lpstr>
      <vt:lpstr>Full linear model root locus of u/δ_e</vt:lpstr>
      <vt:lpstr>Long period model root locus of u/δ_e</vt:lpstr>
      <vt:lpstr>Full linear model root locus of q/δ_e</vt:lpstr>
      <vt:lpstr>short period model root locus of q/δ_e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Autopilot literature review</dc:title>
  <dc:creator>Ibrahim allam</dc:creator>
  <cp:lastModifiedBy>mohamed hassan</cp:lastModifiedBy>
  <cp:revision>145</cp:revision>
  <dcterms:created xsi:type="dcterms:W3CDTF">2022-02-26T18:41:00Z</dcterms:created>
  <dcterms:modified xsi:type="dcterms:W3CDTF">2022-03-19T20:43:20Z</dcterms:modified>
</cp:coreProperties>
</file>